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30" r:id="rId3"/>
    <p:sldId id="625" r:id="rId4"/>
    <p:sldId id="2145705659" r:id="rId5"/>
    <p:sldId id="389" r:id="rId6"/>
    <p:sldId id="2145705658" r:id="rId7"/>
    <p:sldId id="2145705661" r:id="rId8"/>
    <p:sldId id="2145705660" r:id="rId9"/>
    <p:sldId id="2145705657" r:id="rId10"/>
    <p:sldId id="2145705662" r:id="rId11"/>
    <p:sldId id="2145705663" r:id="rId12"/>
    <p:sldId id="388" r:id="rId13"/>
    <p:sldId id="329" r:id="rId14"/>
  </p:sldIdLst>
  <p:sldSz cx="12192000" cy="6858000"/>
  <p:notesSz cx="6742113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84DE4-7FE2-4D69-A28B-474C25146F0A}" v="2" dt="2023-03-28T13:53:24.128"/>
  </p1510:revLst>
</p1510:revInfo>
</file>

<file path=ppt/tableStyles.xml><?xml version="1.0" encoding="utf-8"?>
<a:tblStyleLst xmlns:a="http://schemas.openxmlformats.org/drawingml/2006/main" def="{B46F7A1B-6884-46CB-8E02-69392736C69A}">
  <a:tblStyle styleId="{B46F7A1B-6884-46CB-8E02-69392736C6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993FBA-A2DB-491F-83B5-46FBDF50D04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72796F-D9FD-431C-9A8D-8286CCA78627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79ED1F-10B0-4376-B917-9F923D949857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83B7FD-4AE9-440A-AF4B-8C33AFDB0067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8CDD2E-8F2C-4952-A0C7-0096063DA2B8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23342990704039"/>
          <c:y val="8.7783955520254198E-2"/>
          <c:w val="0.6727282664723343"/>
          <c:h val="0.735955920521848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C2-43B1-A5EC-98D5CE8132C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017-4BD1-A28C-D11C9F0758AA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17-4BD1-A28C-D11C9F0758A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Aerodromes (Operational, WIP and Planned)</c:v>
                </c:pt>
                <c:pt idx="1">
                  <c:v>Operational Aerodromes (As of 2023)</c:v>
                </c:pt>
                <c:pt idx="2">
                  <c:v>Operational Airports (Until 2014)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222</c:v>
                </c:pt>
                <c:pt idx="1">
                  <c:v>148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C2-43B1-A5EC-98D5CE8132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4"/>
        <c:overlap val="100"/>
        <c:axId val="519024408"/>
        <c:axId val="519027544"/>
      </c:barChart>
      <c:catAx>
        <c:axId val="519024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27544"/>
        <c:crosses val="autoZero"/>
        <c:auto val="1"/>
        <c:lblAlgn val="ctr"/>
        <c:lblOffset val="100"/>
        <c:noMultiLvlLbl val="0"/>
      </c:catAx>
      <c:valAx>
        <c:axId val="51902754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2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61751479710633"/>
          <c:y val="8.7783955520254198E-2"/>
          <c:w val="0.71613702209345731"/>
          <c:h val="0.735955920521848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8D-452C-BAC9-88D7FCEDA27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98D-452C-BAC9-88D7FCEDA27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DB-4FBF-877A-86D01205DFA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TRCS Routes Operationalized</c:v>
                </c:pt>
                <c:pt idx="1">
                  <c:v>TRCS Routes Awarded</c:v>
                </c:pt>
                <c:pt idx="2">
                  <c:v>TRCS Routes Offered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89</c:v>
                </c:pt>
                <c:pt idx="2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8D-452C-BAC9-88D7FCEDA2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4"/>
        <c:overlap val="100"/>
        <c:axId val="519028720"/>
        <c:axId val="519034600"/>
      </c:barChart>
      <c:catAx>
        <c:axId val="51902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34600"/>
        <c:crosses val="autoZero"/>
        <c:auto val="1"/>
        <c:lblAlgn val="ctr"/>
        <c:lblOffset val="100"/>
        <c:noMultiLvlLbl val="0"/>
      </c:catAx>
      <c:valAx>
        <c:axId val="51903460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2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44821457137266"/>
          <c:y val="8.7783955520254198E-2"/>
          <c:w val="0.69130632231919087"/>
          <c:h val="0.735955920521848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8D-452C-BAC9-88D7FCEDA27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98D-452C-BAC9-88D7FCEDA27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NER RCS Routes Operationalized</c:v>
                </c:pt>
                <c:pt idx="1">
                  <c:v>NER RCS Routes Awarded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8D-452C-BAC9-88D7FCEDA2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4"/>
        <c:overlap val="100"/>
        <c:axId val="519029896"/>
        <c:axId val="519032248"/>
      </c:barChart>
      <c:catAx>
        <c:axId val="519029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32248"/>
        <c:crosses val="autoZero"/>
        <c:auto val="1"/>
        <c:lblAlgn val="ctr"/>
        <c:lblOffset val="100"/>
        <c:noMultiLvlLbl val="0"/>
      </c:catAx>
      <c:valAx>
        <c:axId val="519032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2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Google Shape;1741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1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14" name="Google Shape;17414;n"/>
          <p:cNvSpPr txBox="1">
            <a:spLocks noGrp="1"/>
          </p:cNvSpPr>
          <p:nvPr>
            <p:ph type="dt" idx="10"/>
          </p:nvPr>
        </p:nvSpPr>
        <p:spPr>
          <a:xfrm>
            <a:off x="3818971" y="0"/>
            <a:ext cx="2921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15" name="Google Shape;1741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22900" cy="333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16" name="Google Shape;17416;n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7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17" name="Google Shape;17417;n"/>
          <p:cNvSpPr txBox="1">
            <a:spLocks noGrp="1"/>
          </p:cNvSpPr>
          <p:nvPr>
            <p:ph type="ftr" idx="11"/>
          </p:nvPr>
        </p:nvSpPr>
        <p:spPr>
          <a:xfrm>
            <a:off x="0" y="9377318"/>
            <a:ext cx="2921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18" name="Google Shape;17418;n"/>
          <p:cNvSpPr txBox="1">
            <a:spLocks noGrp="1"/>
          </p:cNvSpPr>
          <p:nvPr>
            <p:ph type="sldNum" idx="12"/>
          </p:nvPr>
        </p:nvSpPr>
        <p:spPr>
          <a:xfrm>
            <a:off x="3818971" y="9377318"/>
            <a:ext cx="2921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679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2" name="Google Shape;17502;p1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7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3" name="Google Shape;175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23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8" name="Google Shape;18428;p74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7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9" name="Google Shape;1842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8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7" name="Google Shape;1742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28" name="Google Shape;17428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29" name="Google Shape;1742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0" name="Google Shape;1749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91" name="Google Shape;17491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92" name="Google Shape;1749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93" name="Google Shape;1749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94" name="Google Shape;1749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6" name="Google Shape;17496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97" name="Google Shape;17497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98" name="Google Shape;1749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99" name="Google Shape;1749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00" name="Google Shape;1750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 noProof="0"/>
              <a:t>Click to add subtitle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155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TEXT">
  <p:cSld name="TWO COLUMN TEXT">
    <p:spTree>
      <p:nvGrpSpPr>
        <p:cNvPr id="1" name="Shape 17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Google Shape;17436;p4"/>
          <p:cNvSpPr txBox="1">
            <a:spLocks noGrp="1"/>
          </p:cNvSpPr>
          <p:nvPr>
            <p:ph type="title"/>
          </p:nvPr>
        </p:nvSpPr>
        <p:spPr>
          <a:xfrm>
            <a:off x="222150" y="279600"/>
            <a:ext cx="101856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37" name="Google Shape;17437;p4"/>
          <p:cNvSpPr txBox="1">
            <a:spLocks noGrp="1"/>
          </p:cNvSpPr>
          <p:nvPr>
            <p:ph type="body" idx="1"/>
          </p:nvPr>
        </p:nvSpPr>
        <p:spPr>
          <a:xfrm>
            <a:off x="1003200" y="1330126"/>
            <a:ext cx="4968000" cy="4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38" name="Google Shape;17438;p4"/>
          <p:cNvSpPr txBox="1">
            <a:spLocks noGrp="1"/>
          </p:cNvSpPr>
          <p:nvPr>
            <p:ph type="body" idx="2"/>
          </p:nvPr>
        </p:nvSpPr>
        <p:spPr>
          <a:xfrm>
            <a:off x="6220800" y="1330126"/>
            <a:ext cx="4968000" cy="4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0" name="Google Shape;17440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41" name="Google Shape;17441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42" name="Google Shape;1744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43" name="Google Shape;1744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44" name="Google Shape;1744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45" name="Google Shape;17445;p5"/>
          <p:cNvSpPr/>
          <p:nvPr/>
        </p:nvSpPr>
        <p:spPr>
          <a:xfrm>
            <a:off x="0" y="0"/>
            <a:ext cx="12192000" cy="761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7" name="Google Shape;1744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48" name="Google Shape;1744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49" name="Google Shape;1744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50" name="Google Shape;1745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51" name="Google Shape;1745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52" name="Google Shape;17452;p6"/>
          <p:cNvSpPr/>
          <p:nvPr/>
        </p:nvSpPr>
        <p:spPr>
          <a:xfrm>
            <a:off x="0" y="0"/>
            <a:ext cx="12192000" cy="761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4" name="Google Shape;1745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55" name="Google Shape;1745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456" name="Google Shape;1745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57" name="Google Shape;1745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58" name="Google Shape;1745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59" name="Google Shape;17459;p7"/>
          <p:cNvSpPr/>
          <p:nvPr/>
        </p:nvSpPr>
        <p:spPr>
          <a:xfrm>
            <a:off x="0" y="6590"/>
            <a:ext cx="12192000" cy="761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1" name="Google Shape;1746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62" name="Google Shape;1746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63" name="Google Shape;1746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64" name="Google Shape;1746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65" name="Google Shape;1746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7" name="Google Shape;1746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68" name="Google Shape;1746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69" name="Google Shape;1746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70" name="Google Shape;1747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71" name="Google Shape;1747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72" name="Google Shape;1747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3" name="Google Shape;1747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4" name="Google Shape;1747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6" name="Google Shape;1747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7" name="Google Shape;17477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478" name="Google Shape;17478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79" name="Google Shape;1747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0" name="Google Shape;1748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1" name="Google Shape;1748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3" name="Google Shape;1748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4" name="Google Shape;17484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85" name="Google Shape;17485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86" name="Google Shape;1748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7" name="Google Shape;1748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8" name="Google Shape;1748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Google Shape;1742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21" name="Google Shape;1742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22" name="Google Shape;1742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23" name="Google Shape;1742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24" name="Google Shape;1742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25" name="Google Shape;17425;p1"/>
          <p:cNvSpPr/>
          <p:nvPr/>
        </p:nvSpPr>
        <p:spPr>
          <a:xfrm>
            <a:off x="0" y="0"/>
            <a:ext cx="12192000" cy="761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789B432E-548B-4313-9081-9FF073A1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370514"/>
            <a:ext cx="6096000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7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prstClr val="black"/>
                </a:solidFill>
                <a:ea typeface="Open Sans"/>
                <a:cs typeface="Open Sans"/>
              </a:rPr>
              <a:t>March 29,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7E877A-2E34-44F7-A511-7E93BE60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477" y="3781565"/>
            <a:ext cx="5455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cs typeface="Arial" pitchFamily="34" charset="0"/>
              </a:rPr>
              <a:t>Initiatives to </a:t>
            </a:r>
            <a:r>
              <a:rPr lang="en-GB" sz="2000" b="1" dirty="0">
                <a:cs typeface="Arial" pitchFamily="34" charset="0"/>
              </a:rPr>
              <a:t>P</a:t>
            </a:r>
            <a:r>
              <a:rPr lang="en-GB" sz="2000" b="1" dirty="0">
                <a:solidFill>
                  <a:srgbClr val="000000"/>
                </a:solidFill>
                <a:cs typeface="Arial" pitchFamily="34" charset="0"/>
              </a:rPr>
              <a:t>romote Tourism</a:t>
            </a:r>
            <a:endParaRPr lang="en-GB" sz="2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161673CC-68DC-42B0-9CDE-A0772AD8E0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829" y="1390094"/>
            <a:ext cx="1130300" cy="15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347816-07E8-44EE-9327-4ECDB281F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437" y="3069286"/>
            <a:ext cx="6096000" cy="3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7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prstClr val="black"/>
                </a:solidFill>
                <a:ea typeface="Open Sans"/>
                <a:cs typeface="Open Sans"/>
              </a:rPr>
              <a:t>Ministry of Civil Aviation</a:t>
            </a:r>
            <a:endParaRPr lang="en-US" altLang="en-US" sz="2000" b="1" dirty="0">
              <a:solidFill>
                <a:prstClr val="black"/>
              </a:solidFill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="" xmlns:a16="http://schemas.microsoft.com/office/drawing/2014/main" id="{CC5C99A4-16E2-4970-BBE9-CB5EF40020AD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>
                <a:solidFill>
                  <a:srgbClr val="000000"/>
                </a:solidFill>
                <a:latin typeface="+mn-lt"/>
              </a:rPr>
              <a:t>RCS – North-East Region</a:t>
            </a:r>
          </a:p>
        </p:txBody>
      </p:sp>
      <p:pic>
        <p:nvPicPr>
          <p:cNvPr id="7" name="Picture 2" descr="UDAN - Wikipedia">
            <a:extLst>
              <a:ext uri="{FF2B5EF4-FFF2-40B4-BE49-F238E27FC236}">
                <a16:creationId xmlns="" xmlns:a16="http://schemas.microsoft.com/office/drawing/2014/main" id="{F7C94810-95DE-47ED-A44A-DADBEF33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3868" y="-5578"/>
            <a:ext cx="722890" cy="7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Placeholder 13">
            <a:extLst>
              <a:ext uri="{FF2B5EF4-FFF2-40B4-BE49-F238E27FC236}">
                <a16:creationId xmlns="" xmlns:a16="http://schemas.microsoft.com/office/drawing/2014/main" id="{8FF03BD2-0014-4BD0-BAA4-1B954343B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529678"/>
              </p:ext>
            </p:extLst>
          </p:nvPr>
        </p:nvGraphicFramePr>
        <p:xfrm>
          <a:off x="469900" y="2306637"/>
          <a:ext cx="11252200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="" xmlns:a16="http://schemas.microsoft.com/office/drawing/2014/main" id="{1269FC8F-32D6-40F1-B287-2AE5A6B9CC5B}"/>
              </a:ext>
            </a:extLst>
          </p:cNvPr>
          <p:cNvSpPr txBox="1">
            <a:spLocks/>
          </p:cNvSpPr>
          <p:nvPr/>
        </p:nvSpPr>
        <p:spPr>
          <a:xfrm>
            <a:off x="469900" y="1813017"/>
            <a:ext cx="10731347" cy="10317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6C2E088-F039-492D-913F-2557220D7A00}"/>
              </a:ext>
            </a:extLst>
          </p:cNvPr>
          <p:cNvSpPr txBox="1">
            <a:spLocks/>
          </p:cNvSpPr>
          <p:nvPr/>
        </p:nvSpPr>
        <p:spPr>
          <a:xfrm>
            <a:off x="469900" y="965288"/>
            <a:ext cx="11252200" cy="13152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160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routes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awarded to provide connectivity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to North-East Region.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outes that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are yet to be operationalized are expected to commence upon the readiness of the aerodromes.</a:t>
            </a:r>
          </a:p>
        </p:txBody>
      </p:sp>
    </p:spTree>
    <p:extLst>
      <p:ext uri="{BB962C8B-B14F-4D97-AF65-F5344CB8AC3E}">
        <p14:creationId xmlns:p14="http://schemas.microsoft.com/office/powerpoint/2010/main" val="37575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="" xmlns:a16="http://schemas.microsoft.com/office/drawing/2014/main" id="{CC5C99A4-16E2-4970-BBE9-CB5EF40020AD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>
                <a:solidFill>
                  <a:srgbClr val="000000"/>
                </a:solidFill>
                <a:latin typeface="+mn-lt"/>
              </a:rPr>
              <a:t>RCS – North-East Region – Awarded &amp; Operationalized </a:t>
            </a:r>
          </a:p>
        </p:txBody>
      </p:sp>
      <p:pic>
        <p:nvPicPr>
          <p:cNvPr id="7" name="Picture 2" descr="UDAN - Wikipedia">
            <a:extLst>
              <a:ext uri="{FF2B5EF4-FFF2-40B4-BE49-F238E27FC236}">
                <a16:creationId xmlns="" xmlns:a16="http://schemas.microsoft.com/office/drawing/2014/main" id="{F7C94810-95DE-47ED-A44A-DADBEF33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3868" y="-5578"/>
            <a:ext cx="722890" cy="7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C7EE7D-1E6D-43C7-B114-2E25CED271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00" y="1402640"/>
            <a:ext cx="7856647" cy="5194758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60A88F03-1F17-4585-9801-449E9CABE242}"/>
              </a:ext>
            </a:extLst>
          </p:cNvPr>
          <p:cNvSpPr txBox="1">
            <a:spLocks/>
          </p:cNvSpPr>
          <p:nvPr/>
        </p:nvSpPr>
        <p:spPr>
          <a:xfrm>
            <a:off x="469900" y="965288"/>
            <a:ext cx="5626100" cy="13152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These routes have provided connectivity all across the region by connecting previously unserved routes/ aerodromes.</a:t>
            </a:r>
            <a:endParaRPr lang="en-GB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DDBE8EAB-906E-4FFF-812E-105D08A300C1}"/>
              </a:ext>
            </a:extLst>
          </p:cNvPr>
          <p:cNvSpPr txBox="1">
            <a:spLocks/>
          </p:cNvSpPr>
          <p:nvPr/>
        </p:nvSpPr>
        <p:spPr bwMode="gray">
          <a:xfrm>
            <a:off x="7188200" y="1060703"/>
            <a:ext cx="3891035" cy="558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1600" b="1" dirty="0">
                <a:solidFill>
                  <a:srgbClr val="000000"/>
                </a:solidFill>
                <a:latin typeface="+mn-lt"/>
              </a:rPr>
              <a:t>Routes Awarded and Operationalized</a:t>
            </a:r>
          </a:p>
        </p:txBody>
      </p:sp>
    </p:spTree>
    <p:extLst>
      <p:ext uri="{BB962C8B-B14F-4D97-AF65-F5344CB8AC3E}">
        <p14:creationId xmlns:p14="http://schemas.microsoft.com/office/powerpoint/2010/main" val="348913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FBF17-7106-4004-8556-E03F891162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341" y="789765"/>
            <a:ext cx="5983682" cy="6024167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="" xmlns:a16="http://schemas.microsoft.com/office/drawing/2014/main" id="{CC5C99A4-16E2-4970-BBE9-CB5EF40020AD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>
                <a:solidFill>
                  <a:srgbClr val="000000"/>
                </a:solidFill>
                <a:latin typeface="+mn-lt"/>
              </a:rPr>
              <a:t>RCS Tourism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Prospects</a:t>
            </a:r>
            <a:endParaRPr lang="en-GB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3" name="Text Placeholder 7">
            <a:extLst>
              <a:ext uri="{FF2B5EF4-FFF2-40B4-BE49-F238E27FC236}">
                <a16:creationId xmlns="" xmlns:a16="http://schemas.microsoft.com/office/drawing/2014/main" id="{6DB7DB07-BAB3-4727-90AB-63963B5D97E0}"/>
              </a:ext>
            </a:extLst>
          </p:cNvPr>
          <p:cNvSpPr txBox="1">
            <a:spLocks/>
          </p:cNvSpPr>
          <p:nvPr/>
        </p:nvSpPr>
        <p:spPr>
          <a:xfrm>
            <a:off x="635153" y="1228816"/>
            <a:ext cx="5460847" cy="50711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Small Aircraft Sub-Scheme (SAS)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including helicopters and seaplanes was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launched to connect unserved and underserved airports in the country with a focus on small airstrips 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It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will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boost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adventure tourism, religious tourism and other activities in remote regions of the country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RCS can also connect Priority Areas such as North-East, J&amp;K, Himachal Pradesh, Uttarakhand, Lakshadweep, Andaman and Nicobar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Islands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FB132F81-D800-4FA1-93B3-D515AF86B264}"/>
              </a:ext>
            </a:extLst>
          </p:cNvPr>
          <p:cNvSpPr txBox="1"/>
          <p:nvPr/>
        </p:nvSpPr>
        <p:spPr>
          <a:xfrm>
            <a:off x="9035209" y="1059539"/>
            <a:ext cx="31567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Aerodromes linked to TRCS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4493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1" name="Google Shape;18431;p87"/>
          <p:cNvSpPr txBox="1">
            <a:spLocks noGrp="1"/>
          </p:cNvSpPr>
          <p:nvPr>
            <p:ph type="title"/>
          </p:nvPr>
        </p:nvSpPr>
        <p:spPr>
          <a:xfrm>
            <a:off x="334444" y="2871537"/>
            <a:ext cx="11536800" cy="1075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8000">
                <a:solidFill>
                  <a:schemeClr val="lt1"/>
                </a:solidFill>
              </a:rPr>
              <a:t>Thank You..</a:t>
            </a:r>
            <a:endParaRPr/>
          </a:p>
        </p:txBody>
      </p:sp>
      <p:sp>
        <p:nvSpPr>
          <p:cNvPr id="18432" name="Google Shape;18432;p87"/>
          <p:cNvSpPr/>
          <p:nvPr/>
        </p:nvSpPr>
        <p:spPr>
          <a:xfrm>
            <a:off x="0" y="-518615"/>
            <a:ext cx="12192000" cy="2129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="" xmlns:a16="http://schemas.microsoft.com/office/drawing/2014/main" id="{CC5C99A4-16E2-4970-BBE9-CB5EF40020AD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>
                <a:solidFill>
                  <a:srgbClr val="000000"/>
                </a:solidFill>
                <a:latin typeface="+mn-lt"/>
              </a:rPr>
              <a:t>Status of Civil Aviation in India</a:t>
            </a:r>
          </a:p>
        </p:txBody>
      </p:sp>
      <p:graphicFrame>
        <p:nvGraphicFramePr>
          <p:cNvPr id="8" name="Chart Placeholder 13">
            <a:extLst>
              <a:ext uri="{FF2B5EF4-FFF2-40B4-BE49-F238E27FC236}">
                <a16:creationId xmlns="" xmlns:a16="http://schemas.microsoft.com/office/drawing/2014/main" id="{BEF10879-7B50-4EC4-B8E9-8843B0938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804918"/>
              </p:ext>
            </p:extLst>
          </p:nvPr>
        </p:nvGraphicFramePr>
        <p:xfrm>
          <a:off x="469900" y="2035710"/>
          <a:ext cx="11252200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2A44773C-09DB-4B39-B14D-FEB94DE72CEE}"/>
              </a:ext>
            </a:extLst>
          </p:cNvPr>
          <p:cNvSpPr txBox="1">
            <a:spLocks/>
          </p:cNvSpPr>
          <p:nvPr/>
        </p:nvSpPr>
        <p:spPr>
          <a:xfrm>
            <a:off x="469900" y="965288"/>
            <a:ext cx="11252200" cy="75725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Until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2014,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there were 74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operational airports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 India.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Presently the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number of operational airports stands at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148.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583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="" xmlns:a16="http://schemas.microsoft.com/office/drawing/2014/main" id="{CC5C99A4-16E2-4970-BBE9-CB5EF40020AD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>
                <a:solidFill>
                  <a:srgbClr val="000000"/>
                </a:solidFill>
                <a:latin typeface="+mn-lt"/>
              </a:rPr>
              <a:t>Tourism RCS</a:t>
            </a:r>
          </a:p>
        </p:txBody>
      </p:sp>
      <p:graphicFrame>
        <p:nvGraphicFramePr>
          <p:cNvPr id="5" name="Chart Placeholder 13">
            <a:extLst>
              <a:ext uri="{FF2B5EF4-FFF2-40B4-BE49-F238E27FC236}">
                <a16:creationId xmlns="" xmlns:a16="http://schemas.microsoft.com/office/drawing/2014/main" id="{C576F272-EBF9-4914-9B49-B8750B61E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514904"/>
              </p:ext>
            </p:extLst>
          </p:nvPr>
        </p:nvGraphicFramePr>
        <p:xfrm>
          <a:off x="469900" y="1946187"/>
          <a:ext cx="11252200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UDAN - Wikipedia">
            <a:extLst>
              <a:ext uri="{FF2B5EF4-FFF2-40B4-BE49-F238E27FC236}">
                <a16:creationId xmlns="" xmlns:a16="http://schemas.microsoft.com/office/drawing/2014/main" id="{F7C94810-95DE-47ED-A44A-DADBEF33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3868" y="-5578"/>
            <a:ext cx="722890" cy="7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1EE6103B-98DC-4B84-AC56-D7E8847045C6}"/>
              </a:ext>
            </a:extLst>
          </p:cNvPr>
          <p:cNvSpPr txBox="1">
            <a:spLocks/>
          </p:cNvSpPr>
          <p:nvPr/>
        </p:nvSpPr>
        <p:spPr>
          <a:xfrm>
            <a:off x="469900" y="965288"/>
            <a:ext cx="11252200" cy="75725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 various UDAN rounds (3.0, 4.1, 4.2 &amp; 4.3), Ministry of Tourism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offered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132 routes, out of which 89 were awarded.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22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94809F7-7EAB-489D-81A9-BB9B150F20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900" y="773462"/>
            <a:ext cx="5780712" cy="608453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="" xmlns:a16="http://schemas.microsoft.com/office/drawing/2014/main" id="{CC5C99A4-16E2-4970-BBE9-CB5EF40020AD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>
                <a:solidFill>
                  <a:srgbClr val="000000"/>
                </a:solidFill>
                <a:latin typeface="+mn-lt"/>
              </a:rPr>
              <a:t>Tourism RCS – Awarded &amp; Operationalized </a:t>
            </a:r>
          </a:p>
        </p:txBody>
      </p:sp>
      <p:pic>
        <p:nvPicPr>
          <p:cNvPr id="8" name="Picture 2" descr="UDAN - Wikipedia">
            <a:extLst>
              <a:ext uri="{FF2B5EF4-FFF2-40B4-BE49-F238E27FC236}">
                <a16:creationId xmlns="" xmlns:a16="http://schemas.microsoft.com/office/drawing/2014/main" id="{349F65CD-39F6-40D8-9718-A05AA244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3868" y="-5578"/>
            <a:ext cx="722890" cy="7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93D1841-31E3-47EE-B035-D25599B20F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5013131"/>
            <a:ext cx="1993823" cy="1495367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="" xmlns:a16="http://schemas.microsoft.com/office/drawing/2014/main" id="{28AE1DAD-91C4-4906-8F39-A43F7E97860B}"/>
              </a:ext>
            </a:extLst>
          </p:cNvPr>
          <p:cNvSpPr txBox="1">
            <a:spLocks/>
          </p:cNvSpPr>
          <p:nvPr/>
        </p:nvSpPr>
        <p:spPr bwMode="gray">
          <a:xfrm>
            <a:off x="7924531" y="959103"/>
            <a:ext cx="3357904" cy="558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1600" b="1" dirty="0">
                <a:solidFill>
                  <a:srgbClr val="000000"/>
                </a:solidFill>
                <a:latin typeface="+mn-lt"/>
              </a:rPr>
              <a:t>Routes Awarded and Operationalized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4F768696-5366-4E97-BA24-834C4E18B5DE}"/>
              </a:ext>
            </a:extLst>
          </p:cNvPr>
          <p:cNvSpPr txBox="1">
            <a:spLocks/>
          </p:cNvSpPr>
          <p:nvPr/>
        </p:nvSpPr>
        <p:spPr>
          <a:xfrm>
            <a:off x="469900" y="965288"/>
            <a:ext cx="5359400" cy="17017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These routes have provided connectivity all across the country by connecting previously unserved tourism routes.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75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="" xmlns:a16="http://schemas.microsoft.com/office/drawing/2014/main" id="{CC5C99A4-16E2-4970-BBE9-CB5EF40020AD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>
                <a:solidFill>
                  <a:srgbClr val="000000"/>
                </a:solidFill>
                <a:latin typeface="+mn-lt"/>
              </a:rPr>
              <a:t>TRCS- Buddhist Circuit</a:t>
            </a:r>
          </a:p>
        </p:txBody>
      </p:sp>
      <p:sp>
        <p:nvSpPr>
          <p:cNvPr id="4" name="Google Shape;17631;p21">
            <a:extLst>
              <a:ext uri="{FF2B5EF4-FFF2-40B4-BE49-F238E27FC236}">
                <a16:creationId xmlns="" xmlns:a16="http://schemas.microsoft.com/office/drawing/2014/main" id="{0E0B7594-A4AB-4057-B2A0-C194132A5A7D}"/>
              </a:ext>
            </a:extLst>
          </p:cNvPr>
          <p:cNvSpPr/>
          <p:nvPr/>
        </p:nvSpPr>
        <p:spPr>
          <a:xfrm>
            <a:off x="5913533" y="2169769"/>
            <a:ext cx="5550335" cy="5721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Upcoming Airports:</a:t>
            </a:r>
            <a:endParaRPr sz="1200">
              <a:latin typeface="+mj-lt"/>
            </a:endParaRPr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Shravasti airport </a:t>
            </a:r>
            <a:endParaRPr sz="12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632;p21">
            <a:extLst>
              <a:ext uri="{FF2B5EF4-FFF2-40B4-BE49-F238E27FC236}">
                <a16:creationId xmlns="" xmlns:a16="http://schemas.microsoft.com/office/drawing/2014/main" id="{AEF3EB28-E384-4F75-9926-165B0F57E86F}"/>
              </a:ext>
            </a:extLst>
          </p:cNvPr>
          <p:cNvSpPr/>
          <p:nvPr/>
        </p:nvSpPr>
        <p:spPr>
          <a:xfrm>
            <a:off x="5927873" y="1433336"/>
            <a:ext cx="5535995" cy="726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Operational Airports in Buddhist Circuit:</a:t>
            </a:r>
            <a:endParaRPr sz="1200" dirty="0">
              <a:latin typeface="+mj-lt"/>
            </a:endParaRPr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International Airports: Varanasi, Gaya, Lucknow, Patna,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Kushinagar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; </a:t>
            </a:r>
            <a:endParaRPr sz="1200" dirty="0">
              <a:latin typeface="+mj-lt"/>
            </a:endParaRPr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Domestic Airports: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Prayagraj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, Kanpur</a:t>
            </a:r>
            <a:endParaRPr sz="1200" dirty="0">
              <a:latin typeface="+mj-lt"/>
            </a:endParaRPr>
          </a:p>
        </p:txBody>
      </p:sp>
      <p:sp>
        <p:nvSpPr>
          <p:cNvPr id="7" name="Google Shape;17633;p21">
            <a:extLst>
              <a:ext uri="{FF2B5EF4-FFF2-40B4-BE49-F238E27FC236}">
                <a16:creationId xmlns="" xmlns:a16="http://schemas.microsoft.com/office/drawing/2014/main" id="{2F3CAF17-3519-428D-A7C0-5670C2BDE0F4}"/>
              </a:ext>
            </a:extLst>
          </p:cNvPr>
          <p:cNvSpPr/>
          <p:nvPr/>
        </p:nvSpPr>
        <p:spPr>
          <a:xfrm>
            <a:off x="5913533" y="2843857"/>
            <a:ext cx="5550335" cy="1282500"/>
          </a:xfrm>
          <a:prstGeom prst="roundRect">
            <a:avLst>
              <a:gd name="adj" fmla="val 4348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Domestic Connectivity:</a:t>
            </a:r>
            <a:endParaRPr sz="1200" dirty="0">
              <a:latin typeface="+mj-lt"/>
            </a:endParaRPr>
          </a:p>
          <a:p>
            <a:pPr marL="180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Varanasi  and Patna </a:t>
            </a:r>
            <a:r>
              <a:rPr lang="en-US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: 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Ahmedabad, Bangalore, Mumbai, Kolkata, Delhi, Hyderabad, Chennai, Jaipur, Amritsar, Guwahati &amp; Lucknow</a:t>
            </a:r>
            <a:endParaRPr sz="1200" dirty="0">
              <a:latin typeface="+mj-lt"/>
            </a:endParaRPr>
          </a:p>
          <a:p>
            <a:pPr marL="180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Gaya</a:t>
            </a:r>
            <a:r>
              <a:rPr lang="en-US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: Delhi</a:t>
            </a:r>
            <a:endParaRPr sz="1200" dirty="0">
              <a:latin typeface="+mj-lt"/>
            </a:endParaRPr>
          </a:p>
          <a:p>
            <a:pPr marL="180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634;p21">
            <a:extLst>
              <a:ext uri="{FF2B5EF4-FFF2-40B4-BE49-F238E27FC236}">
                <a16:creationId xmlns="" xmlns:a16="http://schemas.microsoft.com/office/drawing/2014/main" id="{58158E24-1327-4764-82B4-C3FFAF53E781}"/>
              </a:ext>
            </a:extLst>
          </p:cNvPr>
          <p:cNvSpPr/>
          <p:nvPr/>
        </p:nvSpPr>
        <p:spPr>
          <a:xfrm>
            <a:off x="5913533" y="4260161"/>
            <a:ext cx="5550335" cy="1453800"/>
          </a:xfrm>
          <a:prstGeom prst="roundRect">
            <a:avLst>
              <a:gd name="adj" fmla="val 4348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International Connectivity:</a:t>
            </a:r>
            <a:endParaRPr sz="1200" dirty="0">
              <a:latin typeface="+mj-lt"/>
            </a:endParaRPr>
          </a:p>
          <a:p>
            <a:pPr marL="180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Gaya: </a:t>
            </a:r>
            <a:r>
              <a:rPr lang="en-US" sz="12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Yangon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, Paro, Bangkok, Ho Chi Minh City (Total 681 departures planned- Winter 2019) </a:t>
            </a:r>
            <a:endParaRPr sz="1200" dirty="0">
              <a:latin typeface="+mj-lt"/>
            </a:endParaRPr>
          </a:p>
          <a:p>
            <a:pPr marL="180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80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Charter Flights to Varanasi and Gaya : 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Myanmar, Vietnam, Thailand &amp; Cambodia</a:t>
            </a:r>
            <a:endParaRPr sz="1200" dirty="0">
              <a:latin typeface="+mj-lt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7635;p21">
            <a:extLst>
              <a:ext uri="{FF2B5EF4-FFF2-40B4-BE49-F238E27FC236}">
                <a16:creationId xmlns="" xmlns:a16="http://schemas.microsoft.com/office/drawing/2014/main" id="{9E534675-F64D-428B-8FE4-9414E86323DF}"/>
              </a:ext>
            </a:extLst>
          </p:cNvPr>
          <p:cNvSpPr/>
          <p:nvPr/>
        </p:nvSpPr>
        <p:spPr>
          <a:xfrm>
            <a:off x="5967799" y="2275830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636;p21">
            <a:extLst>
              <a:ext uri="{FF2B5EF4-FFF2-40B4-BE49-F238E27FC236}">
                <a16:creationId xmlns="" xmlns:a16="http://schemas.microsoft.com/office/drawing/2014/main" id="{D0F98FBC-0800-4F1D-A557-930B8E0041F8}"/>
              </a:ext>
            </a:extLst>
          </p:cNvPr>
          <p:cNvSpPr/>
          <p:nvPr/>
        </p:nvSpPr>
        <p:spPr>
          <a:xfrm>
            <a:off x="5962898" y="1510185"/>
            <a:ext cx="180000" cy="185400"/>
          </a:xfrm>
          <a:prstGeom prst="ellipse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637;p21">
            <a:extLst>
              <a:ext uri="{FF2B5EF4-FFF2-40B4-BE49-F238E27FC236}">
                <a16:creationId xmlns="" xmlns:a16="http://schemas.microsoft.com/office/drawing/2014/main" id="{514CE872-204B-44E0-B7FE-842D079B6593}"/>
              </a:ext>
            </a:extLst>
          </p:cNvPr>
          <p:cNvSpPr/>
          <p:nvPr/>
        </p:nvSpPr>
        <p:spPr>
          <a:xfrm>
            <a:off x="5962897" y="2926325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7638;p21">
            <a:extLst>
              <a:ext uri="{FF2B5EF4-FFF2-40B4-BE49-F238E27FC236}">
                <a16:creationId xmlns="" xmlns:a16="http://schemas.microsoft.com/office/drawing/2014/main" id="{16750648-3D4E-4F8E-AE80-53141C847CE8}"/>
              </a:ext>
            </a:extLst>
          </p:cNvPr>
          <p:cNvGrpSpPr/>
          <p:nvPr/>
        </p:nvGrpSpPr>
        <p:grpSpPr>
          <a:xfrm>
            <a:off x="254086" y="876510"/>
            <a:ext cx="5507198" cy="5899390"/>
            <a:chOff x="254086" y="876510"/>
            <a:chExt cx="5507198" cy="5899390"/>
          </a:xfrm>
        </p:grpSpPr>
        <p:grpSp>
          <p:nvGrpSpPr>
            <p:cNvPr id="13" name="Google Shape;17639;p21">
              <a:extLst>
                <a:ext uri="{FF2B5EF4-FFF2-40B4-BE49-F238E27FC236}">
                  <a16:creationId xmlns="" xmlns:a16="http://schemas.microsoft.com/office/drawing/2014/main" id="{9F2F23ED-4DEF-4B39-84B3-9880CBB0FBA8}"/>
                </a:ext>
              </a:extLst>
            </p:cNvPr>
            <p:cNvGrpSpPr/>
            <p:nvPr/>
          </p:nvGrpSpPr>
          <p:grpSpPr>
            <a:xfrm>
              <a:off x="254086" y="876510"/>
              <a:ext cx="5507198" cy="5899390"/>
              <a:chOff x="3862837" y="1165758"/>
              <a:chExt cx="4290432" cy="4595972"/>
            </a:xfrm>
          </p:grpSpPr>
          <p:sp>
            <p:nvSpPr>
              <p:cNvPr id="51" name="Google Shape;17640;p21">
                <a:extLst>
                  <a:ext uri="{FF2B5EF4-FFF2-40B4-BE49-F238E27FC236}">
                    <a16:creationId xmlns="" xmlns:a16="http://schemas.microsoft.com/office/drawing/2014/main" id="{C843D3AC-C87A-4C98-B29C-7A93A78CB2AD}"/>
                  </a:ext>
                </a:extLst>
              </p:cNvPr>
              <p:cNvSpPr/>
              <p:nvPr/>
            </p:nvSpPr>
            <p:spPr>
              <a:xfrm>
                <a:off x="6481676" y="2819540"/>
                <a:ext cx="589095" cy="877896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3045" extrusionOk="0">
                    <a:moveTo>
                      <a:pt x="1964" y="333"/>
                    </a:moveTo>
                    <a:lnTo>
                      <a:pt x="1962" y="323"/>
                    </a:lnTo>
                    <a:lnTo>
                      <a:pt x="1952" y="293"/>
                    </a:lnTo>
                    <a:lnTo>
                      <a:pt x="1954" y="286"/>
                    </a:lnTo>
                    <a:lnTo>
                      <a:pt x="1951" y="285"/>
                    </a:lnTo>
                    <a:lnTo>
                      <a:pt x="1949" y="284"/>
                    </a:lnTo>
                    <a:lnTo>
                      <a:pt x="1945" y="281"/>
                    </a:lnTo>
                    <a:lnTo>
                      <a:pt x="1943" y="281"/>
                    </a:lnTo>
                    <a:lnTo>
                      <a:pt x="1941" y="283"/>
                    </a:lnTo>
                    <a:lnTo>
                      <a:pt x="1940" y="286"/>
                    </a:lnTo>
                    <a:lnTo>
                      <a:pt x="1939" y="288"/>
                    </a:lnTo>
                    <a:lnTo>
                      <a:pt x="1939" y="289"/>
                    </a:lnTo>
                    <a:lnTo>
                      <a:pt x="1939" y="290"/>
                    </a:lnTo>
                    <a:lnTo>
                      <a:pt x="1938" y="294"/>
                    </a:lnTo>
                    <a:lnTo>
                      <a:pt x="1937" y="297"/>
                    </a:lnTo>
                    <a:lnTo>
                      <a:pt x="1935" y="300"/>
                    </a:lnTo>
                    <a:lnTo>
                      <a:pt x="1933" y="300"/>
                    </a:lnTo>
                    <a:lnTo>
                      <a:pt x="1928" y="298"/>
                    </a:lnTo>
                    <a:lnTo>
                      <a:pt x="1926" y="297"/>
                    </a:lnTo>
                    <a:lnTo>
                      <a:pt x="1907" y="298"/>
                    </a:lnTo>
                    <a:lnTo>
                      <a:pt x="1904" y="297"/>
                    </a:lnTo>
                    <a:lnTo>
                      <a:pt x="1896" y="296"/>
                    </a:lnTo>
                    <a:lnTo>
                      <a:pt x="1870" y="284"/>
                    </a:lnTo>
                    <a:lnTo>
                      <a:pt x="1859" y="284"/>
                    </a:lnTo>
                    <a:lnTo>
                      <a:pt x="1842" y="291"/>
                    </a:lnTo>
                    <a:lnTo>
                      <a:pt x="1834" y="291"/>
                    </a:lnTo>
                    <a:lnTo>
                      <a:pt x="1828" y="286"/>
                    </a:lnTo>
                    <a:lnTo>
                      <a:pt x="1835" y="272"/>
                    </a:lnTo>
                    <a:lnTo>
                      <a:pt x="1834" y="262"/>
                    </a:lnTo>
                    <a:lnTo>
                      <a:pt x="1822" y="252"/>
                    </a:lnTo>
                    <a:lnTo>
                      <a:pt x="1803" y="245"/>
                    </a:lnTo>
                    <a:lnTo>
                      <a:pt x="1783" y="242"/>
                    </a:lnTo>
                    <a:lnTo>
                      <a:pt x="1753" y="245"/>
                    </a:lnTo>
                    <a:lnTo>
                      <a:pt x="1736" y="237"/>
                    </a:lnTo>
                    <a:lnTo>
                      <a:pt x="1717" y="224"/>
                    </a:lnTo>
                    <a:lnTo>
                      <a:pt x="1703" y="214"/>
                    </a:lnTo>
                    <a:lnTo>
                      <a:pt x="1683" y="220"/>
                    </a:lnTo>
                    <a:lnTo>
                      <a:pt x="1677" y="219"/>
                    </a:lnTo>
                    <a:lnTo>
                      <a:pt x="1671" y="220"/>
                    </a:lnTo>
                    <a:lnTo>
                      <a:pt x="1665" y="224"/>
                    </a:lnTo>
                    <a:lnTo>
                      <a:pt x="1660" y="229"/>
                    </a:lnTo>
                    <a:lnTo>
                      <a:pt x="1655" y="233"/>
                    </a:lnTo>
                    <a:lnTo>
                      <a:pt x="1641" y="237"/>
                    </a:lnTo>
                    <a:lnTo>
                      <a:pt x="1628" y="238"/>
                    </a:lnTo>
                    <a:lnTo>
                      <a:pt x="1600" y="237"/>
                    </a:lnTo>
                    <a:lnTo>
                      <a:pt x="1585" y="232"/>
                    </a:lnTo>
                    <a:lnTo>
                      <a:pt x="1578" y="224"/>
                    </a:lnTo>
                    <a:lnTo>
                      <a:pt x="1574" y="213"/>
                    </a:lnTo>
                    <a:lnTo>
                      <a:pt x="1568" y="200"/>
                    </a:lnTo>
                    <a:lnTo>
                      <a:pt x="1560" y="191"/>
                    </a:lnTo>
                    <a:lnTo>
                      <a:pt x="1549" y="183"/>
                    </a:lnTo>
                    <a:lnTo>
                      <a:pt x="1537" y="177"/>
                    </a:lnTo>
                    <a:lnTo>
                      <a:pt x="1527" y="178"/>
                    </a:lnTo>
                    <a:lnTo>
                      <a:pt x="1522" y="181"/>
                    </a:lnTo>
                    <a:lnTo>
                      <a:pt x="1517" y="183"/>
                    </a:lnTo>
                    <a:lnTo>
                      <a:pt x="1511" y="182"/>
                    </a:lnTo>
                    <a:lnTo>
                      <a:pt x="1506" y="179"/>
                    </a:lnTo>
                    <a:lnTo>
                      <a:pt x="1502" y="174"/>
                    </a:lnTo>
                    <a:lnTo>
                      <a:pt x="1502" y="169"/>
                    </a:lnTo>
                    <a:lnTo>
                      <a:pt x="1503" y="163"/>
                    </a:lnTo>
                    <a:lnTo>
                      <a:pt x="1501" y="156"/>
                    </a:lnTo>
                    <a:lnTo>
                      <a:pt x="1493" y="146"/>
                    </a:lnTo>
                    <a:lnTo>
                      <a:pt x="1483" y="147"/>
                    </a:lnTo>
                    <a:lnTo>
                      <a:pt x="1474" y="155"/>
                    </a:lnTo>
                    <a:lnTo>
                      <a:pt x="1466" y="165"/>
                    </a:lnTo>
                    <a:lnTo>
                      <a:pt x="1463" y="138"/>
                    </a:lnTo>
                    <a:lnTo>
                      <a:pt x="1463" y="109"/>
                    </a:lnTo>
                    <a:lnTo>
                      <a:pt x="1461" y="94"/>
                    </a:lnTo>
                    <a:lnTo>
                      <a:pt x="1455" y="82"/>
                    </a:lnTo>
                    <a:lnTo>
                      <a:pt x="1444" y="74"/>
                    </a:lnTo>
                    <a:lnTo>
                      <a:pt x="1414" y="57"/>
                    </a:lnTo>
                    <a:lnTo>
                      <a:pt x="1409" y="54"/>
                    </a:lnTo>
                    <a:lnTo>
                      <a:pt x="1409" y="54"/>
                    </a:lnTo>
                    <a:lnTo>
                      <a:pt x="1402" y="56"/>
                    </a:lnTo>
                    <a:lnTo>
                      <a:pt x="1390" y="51"/>
                    </a:lnTo>
                    <a:lnTo>
                      <a:pt x="1380" y="42"/>
                    </a:lnTo>
                    <a:lnTo>
                      <a:pt x="1376" y="41"/>
                    </a:lnTo>
                    <a:lnTo>
                      <a:pt x="1351" y="44"/>
                    </a:lnTo>
                    <a:lnTo>
                      <a:pt x="1317" y="38"/>
                    </a:lnTo>
                    <a:lnTo>
                      <a:pt x="1304" y="39"/>
                    </a:lnTo>
                    <a:lnTo>
                      <a:pt x="1271" y="73"/>
                    </a:lnTo>
                    <a:lnTo>
                      <a:pt x="1259" y="81"/>
                    </a:lnTo>
                    <a:lnTo>
                      <a:pt x="1249" y="86"/>
                    </a:lnTo>
                    <a:lnTo>
                      <a:pt x="1234" y="89"/>
                    </a:lnTo>
                    <a:lnTo>
                      <a:pt x="1227" y="89"/>
                    </a:lnTo>
                    <a:lnTo>
                      <a:pt x="1223" y="87"/>
                    </a:lnTo>
                    <a:lnTo>
                      <a:pt x="1220" y="85"/>
                    </a:lnTo>
                    <a:lnTo>
                      <a:pt x="1217" y="81"/>
                    </a:lnTo>
                    <a:lnTo>
                      <a:pt x="1167" y="61"/>
                    </a:lnTo>
                    <a:lnTo>
                      <a:pt x="1148" y="57"/>
                    </a:lnTo>
                    <a:lnTo>
                      <a:pt x="1126" y="60"/>
                    </a:lnTo>
                    <a:lnTo>
                      <a:pt x="1112" y="60"/>
                    </a:lnTo>
                    <a:lnTo>
                      <a:pt x="1102" y="57"/>
                    </a:lnTo>
                    <a:lnTo>
                      <a:pt x="1097" y="53"/>
                    </a:lnTo>
                    <a:lnTo>
                      <a:pt x="1095" y="48"/>
                    </a:lnTo>
                    <a:lnTo>
                      <a:pt x="1093" y="43"/>
                    </a:lnTo>
                    <a:lnTo>
                      <a:pt x="1093" y="32"/>
                    </a:lnTo>
                    <a:lnTo>
                      <a:pt x="1091" y="27"/>
                    </a:lnTo>
                    <a:lnTo>
                      <a:pt x="1087" y="22"/>
                    </a:lnTo>
                    <a:lnTo>
                      <a:pt x="1071" y="11"/>
                    </a:lnTo>
                    <a:lnTo>
                      <a:pt x="1065" y="3"/>
                    </a:lnTo>
                    <a:lnTo>
                      <a:pt x="1056" y="0"/>
                    </a:lnTo>
                    <a:lnTo>
                      <a:pt x="1049" y="16"/>
                    </a:lnTo>
                    <a:lnTo>
                      <a:pt x="1047" y="54"/>
                    </a:lnTo>
                    <a:lnTo>
                      <a:pt x="1040" y="70"/>
                    </a:lnTo>
                    <a:lnTo>
                      <a:pt x="1039" y="75"/>
                    </a:lnTo>
                    <a:lnTo>
                      <a:pt x="1040" y="79"/>
                    </a:lnTo>
                    <a:lnTo>
                      <a:pt x="1042" y="83"/>
                    </a:lnTo>
                    <a:lnTo>
                      <a:pt x="1050" y="91"/>
                    </a:lnTo>
                    <a:lnTo>
                      <a:pt x="1058" y="111"/>
                    </a:lnTo>
                    <a:lnTo>
                      <a:pt x="1067" y="117"/>
                    </a:lnTo>
                    <a:lnTo>
                      <a:pt x="1074" y="120"/>
                    </a:lnTo>
                    <a:lnTo>
                      <a:pt x="1081" y="126"/>
                    </a:lnTo>
                    <a:lnTo>
                      <a:pt x="1091" y="140"/>
                    </a:lnTo>
                    <a:lnTo>
                      <a:pt x="1100" y="158"/>
                    </a:lnTo>
                    <a:lnTo>
                      <a:pt x="1109" y="177"/>
                    </a:lnTo>
                    <a:lnTo>
                      <a:pt x="1113" y="185"/>
                    </a:lnTo>
                    <a:lnTo>
                      <a:pt x="1124" y="201"/>
                    </a:lnTo>
                    <a:lnTo>
                      <a:pt x="1128" y="210"/>
                    </a:lnTo>
                    <a:lnTo>
                      <a:pt x="1130" y="219"/>
                    </a:lnTo>
                    <a:lnTo>
                      <a:pt x="1131" y="242"/>
                    </a:lnTo>
                    <a:lnTo>
                      <a:pt x="1136" y="264"/>
                    </a:lnTo>
                    <a:lnTo>
                      <a:pt x="1136" y="274"/>
                    </a:lnTo>
                    <a:lnTo>
                      <a:pt x="1136" y="284"/>
                    </a:lnTo>
                    <a:lnTo>
                      <a:pt x="1134" y="295"/>
                    </a:lnTo>
                    <a:lnTo>
                      <a:pt x="1126" y="320"/>
                    </a:lnTo>
                    <a:lnTo>
                      <a:pt x="1103" y="362"/>
                    </a:lnTo>
                    <a:lnTo>
                      <a:pt x="1096" y="385"/>
                    </a:lnTo>
                    <a:lnTo>
                      <a:pt x="1104" y="387"/>
                    </a:lnTo>
                    <a:lnTo>
                      <a:pt x="1114" y="390"/>
                    </a:lnTo>
                    <a:lnTo>
                      <a:pt x="1118" y="390"/>
                    </a:lnTo>
                    <a:lnTo>
                      <a:pt x="1127" y="387"/>
                    </a:lnTo>
                    <a:lnTo>
                      <a:pt x="1148" y="380"/>
                    </a:lnTo>
                    <a:lnTo>
                      <a:pt x="1153" y="381"/>
                    </a:lnTo>
                    <a:lnTo>
                      <a:pt x="1154" y="385"/>
                    </a:lnTo>
                    <a:lnTo>
                      <a:pt x="1149" y="400"/>
                    </a:lnTo>
                    <a:lnTo>
                      <a:pt x="1149" y="406"/>
                    </a:lnTo>
                    <a:lnTo>
                      <a:pt x="1149" y="406"/>
                    </a:lnTo>
                    <a:lnTo>
                      <a:pt x="1149" y="406"/>
                    </a:lnTo>
                    <a:lnTo>
                      <a:pt x="1151" y="409"/>
                    </a:lnTo>
                    <a:lnTo>
                      <a:pt x="1155" y="413"/>
                    </a:lnTo>
                    <a:lnTo>
                      <a:pt x="1159" y="415"/>
                    </a:lnTo>
                    <a:lnTo>
                      <a:pt x="1165" y="416"/>
                    </a:lnTo>
                    <a:lnTo>
                      <a:pt x="1169" y="420"/>
                    </a:lnTo>
                    <a:lnTo>
                      <a:pt x="1185" y="437"/>
                    </a:lnTo>
                    <a:lnTo>
                      <a:pt x="1189" y="441"/>
                    </a:lnTo>
                    <a:lnTo>
                      <a:pt x="1191" y="445"/>
                    </a:lnTo>
                    <a:lnTo>
                      <a:pt x="1189" y="448"/>
                    </a:lnTo>
                    <a:lnTo>
                      <a:pt x="1187" y="449"/>
                    </a:lnTo>
                    <a:lnTo>
                      <a:pt x="1182" y="452"/>
                    </a:lnTo>
                    <a:lnTo>
                      <a:pt x="1179" y="454"/>
                    </a:lnTo>
                    <a:lnTo>
                      <a:pt x="1177" y="458"/>
                    </a:lnTo>
                    <a:lnTo>
                      <a:pt x="1177" y="462"/>
                    </a:lnTo>
                    <a:lnTo>
                      <a:pt x="1180" y="465"/>
                    </a:lnTo>
                    <a:lnTo>
                      <a:pt x="1189" y="469"/>
                    </a:lnTo>
                    <a:lnTo>
                      <a:pt x="1196" y="473"/>
                    </a:lnTo>
                    <a:lnTo>
                      <a:pt x="1199" y="477"/>
                    </a:lnTo>
                    <a:lnTo>
                      <a:pt x="1201" y="482"/>
                    </a:lnTo>
                    <a:lnTo>
                      <a:pt x="1201" y="486"/>
                    </a:lnTo>
                    <a:lnTo>
                      <a:pt x="1201" y="490"/>
                    </a:lnTo>
                    <a:lnTo>
                      <a:pt x="1199" y="493"/>
                    </a:lnTo>
                    <a:lnTo>
                      <a:pt x="1198" y="495"/>
                    </a:lnTo>
                    <a:lnTo>
                      <a:pt x="1196" y="495"/>
                    </a:lnTo>
                    <a:lnTo>
                      <a:pt x="1188" y="495"/>
                    </a:lnTo>
                    <a:lnTo>
                      <a:pt x="1182" y="497"/>
                    </a:lnTo>
                    <a:lnTo>
                      <a:pt x="1176" y="500"/>
                    </a:lnTo>
                    <a:lnTo>
                      <a:pt x="1161" y="515"/>
                    </a:lnTo>
                    <a:lnTo>
                      <a:pt x="1156" y="519"/>
                    </a:lnTo>
                    <a:lnTo>
                      <a:pt x="1142" y="523"/>
                    </a:lnTo>
                    <a:lnTo>
                      <a:pt x="1136" y="527"/>
                    </a:lnTo>
                    <a:lnTo>
                      <a:pt x="1129" y="534"/>
                    </a:lnTo>
                    <a:lnTo>
                      <a:pt x="1112" y="555"/>
                    </a:lnTo>
                    <a:lnTo>
                      <a:pt x="1101" y="563"/>
                    </a:lnTo>
                    <a:lnTo>
                      <a:pt x="1092" y="573"/>
                    </a:lnTo>
                    <a:lnTo>
                      <a:pt x="1086" y="577"/>
                    </a:lnTo>
                    <a:lnTo>
                      <a:pt x="1077" y="581"/>
                    </a:lnTo>
                    <a:lnTo>
                      <a:pt x="1072" y="584"/>
                    </a:lnTo>
                    <a:lnTo>
                      <a:pt x="1062" y="595"/>
                    </a:lnTo>
                    <a:lnTo>
                      <a:pt x="1057" y="597"/>
                    </a:lnTo>
                    <a:lnTo>
                      <a:pt x="1054" y="598"/>
                    </a:lnTo>
                    <a:lnTo>
                      <a:pt x="1050" y="597"/>
                    </a:lnTo>
                    <a:lnTo>
                      <a:pt x="1047" y="597"/>
                    </a:lnTo>
                    <a:lnTo>
                      <a:pt x="1044" y="598"/>
                    </a:lnTo>
                    <a:lnTo>
                      <a:pt x="1040" y="602"/>
                    </a:lnTo>
                    <a:lnTo>
                      <a:pt x="1023" y="623"/>
                    </a:lnTo>
                    <a:lnTo>
                      <a:pt x="990" y="650"/>
                    </a:lnTo>
                    <a:lnTo>
                      <a:pt x="976" y="664"/>
                    </a:lnTo>
                    <a:lnTo>
                      <a:pt x="973" y="670"/>
                    </a:lnTo>
                    <a:lnTo>
                      <a:pt x="971" y="676"/>
                    </a:lnTo>
                    <a:lnTo>
                      <a:pt x="971" y="676"/>
                    </a:lnTo>
                    <a:lnTo>
                      <a:pt x="971" y="676"/>
                    </a:lnTo>
                    <a:lnTo>
                      <a:pt x="972" y="683"/>
                    </a:lnTo>
                    <a:lnTo>
                      <a:pt x="971" y="689"/>
                    </a:lnTo>
                    <a:lnTo>
                      <a:pt x="969" y="694"/>
                    </a:lnTo>
                    <a:lnTo>
                      <a:pt x="966" y="711"/>
                    </a:lnTo>
                    <a:lnTo>
                      <a:pt x="964" y="714"/>
                    </a:lnTo>
                    <a:lnTo>
                      <a:pt x="963" y="715"/>
                    </a:lnTo>
                    <a:lnTo>
                      <a:pt x="958" y="717"/>
                    </a:lnTo>
                    <a:lnTo>
                      <a:pt x="954" y="718"/>
                    </a:lnTo>
                    <a:lnTo>
                      <a:pt x="952" y="720"/>
                    </a:lnTo>
                    <a:lnTo>
                      <a:pt x="951" y="724"/>
                    </a:lnTo>
                    <a:lnTo>
                      <a:pt x="952" y="727"/>
                    </a:lnTo>
                    <a:lnTo>
                      <a:pt x="952" y="729"/>
                    </a:lnTo>
                    <a:lnTo>
                      <a:pt x="955" y="734"/>
                    </a:lnTo>
                    <a:lnTo>
                      <a:pt x="956" y="736"/>
                    </a:lnTo>
                    <a:lnTo>
                      <a:pt x="956" y="738"/>
                    </a:lnTo>
                    <a:lnTo>
                      <a:pt x="957" y="740"/>
                    </a:lnTo>
                    <a:lnTo>
                      <a:pt x="958" y="742"/>
                    </a:lnTo>
                    <a:lnTo>
                      <a:pt x="960" y="745"/>
                    </a:lnTo>
                    <a:lnTo>
                      <a:pt x="969" y="751"/>
                    </a:lnTo>
                    <a:lnTo>
                      <a:pt x="984" y="758"/>
                    </a:lnTo>
                    <a:lnTo>
                      <a:pt x="989" y="761"/>
                    </a:lnTo>
                    <a:lnTo>
                      <a:pt x="995" y="772"/>
                    </a:lnTo>
                    <a:lnTo>
                      <a:pt x="997" y="774"/>
                    </a:lnTo>
                    <a:lnTo>
                      <a:pt x="999" y="777"/>
                    </a:lnTo>
                    <a:lnTo>
                      <a:pt x="1002" y="782"/>
                    </a:lnTo>
                    <a:lnTo>
                      <a:pt x="1004" y="791"/>
                    </a:lnTo>
                    <a:lnTo>
                      <a:pt x="1008" y="799"/>
                    </a:lnTo>
                    <a:lnTo>
                      <a:pt x="1011" y="803"/>
                    </a:lnTo>
                    <a:lnTo>
                      <a:pt x="1021" y="810"/>
                    </a:lnTo>
                    <a:lnTo>
                      <a:pt x="1026" y="819"/>
                    </a:lnTo>
                    <a:lnTo>
                      <a:pt x="1056" y="832"/>
                    </a:lnTo>
                    <a:lnTo>
                      <a:pt x="1070" y="842"/>
                    </a:lnTo>
                    <a:lnTo>
                      <a:pt x="1074" y="849"/>
                    </a:lnTo>
                    <a:lnTo>
                      <a:pt x="1076" y="854"/>
                    </a:lnTo>
                    <a:lnTo>
                      <a:pt x="1078" y="867"/>
                    </a:lnTo>
                    <a:lnTo>
                      <a:pt x="1081" y="877"/>
                    </a:lnTo>
                    <a:lnTo>
                      <a:pt x="1081" y="880"/>
                    </a:lnTo>
                    <a:lnTo>
                      <a:pt x="1081" y="884"/>
                    </a:lnTo>
                    <a:lnTo>
                      <a:pt x="1079" y="899"/>
                    </a:lnTo>
                    <a:lnTo>
                      <a:pt x="1075" y="915"/>
                    </a:lnTo>
                    <a:lnTo>
                      <a:pt x="1075" y="920"/>
                    </a:lnTo>
                    <a:lnTo>
                      <a:pt x="1076" y="923"/>
                    </a:lnTo>
                    <a:lnTo>
                      <a:pt x="1078" y="926"/>
                    </a:lnTo>
                    <a:lnTo>
                      <a:pt x="1082" y="930"/>
                    </a:lnTo>
                    <a:lnTo>
                      <a:pt x="1084" y="932"/>
                    </a:lnTo>
                    <a:lnTo>
                      <a:pt x="1085" y="935"/>
                    </a:lnTo>
                    <a:lnTo>
                      <a:pt x="1085" y="942"/>
                    </a:lnTo>
                    <a:lnTo>
                      <a:pt x="1086" y="950"/>
                    </a:lnTo>
                    <a:lnTo>
                      <a:pt x="1057" y="945"/>
                    </a:lnTo>
                    <a:lnTo>
                      <a:pt x="1049" y="942"/>
                    </a:lnTo>
                    <a:lnTo>
                      <a:pt x="1049" y="938"/>
                    </a:lnTo>
                    <a:lnTo>
                      <a:pt x="1048" y="936"/>
                    </a:lnTo>
                    <a:lnTo>
                      <a:pt x="1042" y="930"/>
                    </a:lnTo>
                    <a:lnTo>
                      <a:pt x="1033" y="927"/>
                    </a:lnTo>
                    <a:lnTo>
                      <a:pt x="1026" y="932"/>
                    </a:lnTo>
                    <a:lnTo>
                      <a:pt x="1017" y="938"/>
                    </a:lnTo>
                    <a:lnTo>
                      <a:pt x="999" y="944"/>
                    </a:lnTo>
                    <a:lnTo>
                      <a:pt x="996" y="945"/>
                    </a:lnTo>
                    <a:lnTo>
                      <a:pt x="995" y="945"/>
                    </a:lnTo>
                    <a:lnTo>
                      <a:pt x="995" y="946"/>
                    </a:lnTo>
                    <a:lnTo>
                      <a:pt x="995" y="946"/>
                    </a:lnTo>
                    <a:lnTo>
                      <a:pt x="991" y="953"/>
                    </a:lnTo>
                    <a:lnTo>
                      <a:pt x="988" y="957"/>
                    </a:lnTo>
                    <a:lnTo>
                      <a:pt x="982" y="961"/>
                    </a:lnTo>
                    <a:lnTo>
                      <a:pt x="967" y="968"/>
                    </a:lnTo>
                    <a:lnTo>
                      <a:pt x="951" y="974"/>
                    </a:lnTo>
                    <a:lnTo>
                      <a:pt x="942" y="980"/>
                    </a:lnTo>
                    <a:lnTo>
                      <a:pt x="942" y="981"/>
                    </a:lnTo>
                    <a:lnTo>
                      <a:pt x="942" y="983"/>
                    </a:lnTo>
                    <a:lnTo>
                      <a:pt x="942" y="985"/>
                    </a:lnTo>
                    <a:lnTo>
                      <a:pt x="940" y="987"/>
                    </a:lnTo>
                    <a:lnTo>
                      <a:pt x="938" y="989"/>
                    </a:lnTo>
                    <a:lnTo>
                      <a:pt x="933" y="993"/>
                    </a:lnTo>
                    <a:lnTo>
                      <a:pt x="931" y="995"/>
                    </a:lnTo>
                    <a:lnTo>
                      <a:pt x="930" y="998"/>
                    </a:lnTo>
                    <a:lnTo>
                      <a:pt x="931" y="999"/>
                    </a:lnTo>
                    <a:lnTo>
                      <a:pt x="932" y="1000"/>
                    </a:lnTo>
                    <a:lnTo>
                      <a:pt x="937" y="1002"/>
                    </a:lnTo>
                    <a:lnTo>
                      <a:pt x="939" y="1004"/>
                    </a:lnTo>
                    <a:lnTo>
                      <a:pt x="940" y="1005"/>
                    </a:lnTo>
                    <a:lnTo>
                      <a:pt x="941" y="1009"/>
                    </a:lnTo>
                    <a:lnTo>
                      <a:pt x="943" y="1014"/>
                    </a:lnTo>
                    <a:lnTo>
                      <a:pt x="944" y="1016"/>
                    </a:lnTo>
                    <a:lnTo>
                      <a:pt x="945" y="1017"/>
                    </a:lnTo>
                    <a:lnTo>
                      <a:pt x="947" y="1017"/>
                    </a:lnTo>
                    <a:lnTo>
                      <a:pt x="949" y="1017"/>
                    </a:lnTo>
                    <a:lnTo>
                      <a:pt x="952" y="1016"/>
                    </a:lnTo>
                    <a:lnTo>
                      <a:pt x="954" y="1015"/>
                    </a:lnTo>
                    <a:lnTo>
                      <a:pt x="956" y="1016"/>
                    </a:lnTo>
                    <a:lnTo>
                      <a:pt x="957" y="1017"/>
                    </a:lnTo>
                    <a:lnTo>
                      <a:pt x="961" y="1023"/>
                    </a:lnTo>
                    <a:lnTo>
                      <a:pt x="964" y="1027"/>
                    </a:lnTo>
                    <a:lnTo>
                      <a:pt x="966" y="1030"/>
                    </a:lnTo>
                    <a:lnTo>
                      <a:pt x="968" y="1040"/>
                    </a:lnTo>
                    <a:lnTo>
                      <a:pt x="972" y="1051"/>
                    </a:lnTo>
                    <a:lnTo>
                      <a:pt x="976" y="1059"/>
                    </a:lnTo>
                    <a:lnTo>
                      <a:pt x="976" y="1064"/>
                    </a:lnTo>
                    <a:lnTo>
                      <a:pt x="966" y="1081"/>
                    </a:lnTo>
                    <a:lnTo>
                      <a:pt x="950" y="1098"/>
                    </a:lnTo>
                    <a:lnTo>
                      <a:pt x="950" y="1105"/>
                    </a:lnTo>
                    <a:lnTo>
                      <a:pt x="947" y="1111"/>
                    </a:lnTo>
                    <a:lnTo>
                      <a:pt x="945" y="1115"/>
                    </a:lnTo>
                    <a:lnTo>
                      <a:pt x="943" y="1121"/>
                    </a:lnTo>
                    <a:lnTo>
                      <a:pt x="942" y="1128"/>
                    </a:lnTo>
                    <a:lnTo>
                      <a:pt x="943" y="1134"/>
                    </a:lnTo>
                    <a:lnTo>
                      <a:pt x="946" y="1147"/>
                    </a:lnTo>
                    <a:lnTo>
                      <a:pt x="946" y="1150"/>
                    </a:lnTo>
                    <a:lnTo>
                      <a:pt x="945" y="1158"/>
                    </a:lnTo>
                    <a:lnTo>
                      <a:pt x="946" y="1162"/>
                    </a:lnTo>
                    <a:lnTo>
                      <a:pt x="948" y="1165"/>
                    </a:lnTo>
                    <a:lnTo>
                      <a:pt x="951" y="1166"/>
                    </a:lnTo>
                    <a:lnTo>
                      <a:pt x="954" y="1167"/>
                    </a:lnTo>
                    <a:lnTo>
                      <a:pt x="956" y="1168"/>
                    </a:lnTo>
                    <a:lnTo>
                      <a:pt x="975" y="1188"/>
                    </a:lnTo>
                    <a:lnTo>
                      <a:pt x="979" y="1191"/>
                    </a:lnTo>
                    <a:lnTo>
                      <a:pt x="981" y="1197"/>
                    </a:lnTo>
                    <a:lnTo>
                      <a:pt x="986" y="1208"/>
                    </a:lnTo>
                    <a:lnTo>
                      <a:pt x="995" y="1245"/>
                    </a:lnTo>
                    <a:lnTo>
                      <a:pt x="996" y="1258"/>
                    </a:lnTo>
                    <a:lnTo>
                      <a:pt x="997" y="1270"/>
                    </a:lnTo>
                    <a:lnTo>
                      <a:pt x="996" y="1277"/>
                    </a:lnTo>
                    <a:lnTo>
                      <a:pt x="990" y="1286"/>
                    </a:lnTo>
                    <a:lnTo>
                      <a:pt x="987" y="1292"/>
                    </a:lnTo>
                    <a:lnTo>
                      <a:pt x="985" y="1320"/>
                    </a:lnTo>
                    <a:lnTo>
                      <a:pt x="985" y="1322"/>
                    </a:lnTo>
                    <a:lnTo>
                      <a:pt x="984" y="1326"/>
                    </a:lnTo>
                    <a:lnTo>
                      <a:pt x="981" y="1327"/>
                    </a:lnTo>
                    <a:lnTo>
                      <a:pt x="977" y="1326"/>
                    </a:lnTo>
                    <a:lnTo>
                      <a:pt x="972" y="1323"/>
                    </a:lnTo>
                    <a:lnTo>
                      <a:pt x="969" y="1322"/>
                    </a:lnTo>
                    <a:lnTo>
                      <a:pt x="965" y="1323"/>
                    </a:lnTo>
                    <a:lnTo>
                      <a:pt x="963" y="1328"/>
                    </a:lnTo>
                    <a:lnTo>
                      <a:pt x="963" y="1333"/>
                    </a:lnTo>
                    <a:lnTo>
                      <a:pt x="966" y="1338"/>
                    </a:lnTo>
                    <a:lnTo>
                      <a:pt x="969" y="1340"/>
                    </a:lnTo>
                    <a:lnTo>
                      <a:pt x="972" y="1341"/>
                    </a:lnTo>
                    <a:lnTo>
                      <a:pt x="983" y="1342"/>
                    </a:lnTo>
                    <a:lnTo>
                      <a:pt x="985" y="1344"/>
                    </a:lnTo>
                    <a:lnTo>
                      <a:pt x="987" y="1346"/>
                    </a:lnTo>
                    <a:lnTo>
                      <a:pt x="990" y="1354"/>
                    </a:lnTo>
                    <a:lnTo>
                      <a:pt x="994" y="1359"/>
                    </a:lnTo>
                    <a:lnTo>
                      <a:pt x="995" y="1365"/>
                    </a:lnTo>
                    <a:lnTo>
                      <a:pt x="995" y="1372"/>
                    </a:lnTo>
                    <a:lnTo>
                      <a:pt x="996" y="1376"/>
                    </a:lnTo>
                    <a:lnTo>
                      <a:pt x="997" y="1380"/>
                    </a:lnTo>
                    <a:lnTo>
                      <a:pt x="1000" y="1383"/>
                    </a:lnTo>
                    <a:lnTo>
                      <a:pt x="1003" y="1389"/>
                    </a:lnTo>
                    <a:lnTo>
                      <a:pt x="1003" y="1394"/>
                    </a:lnTo>
                    <a:lnTo>
                      <a:pt x="1001" y="1397"/>
                    </a:lnTo>
                    <a:lnTo>
                      <a:pt x="996" y="1400"/>
                    </a:lnTo>
                    <a:lnTo>
                      <a:pt x="993" y="1403"/>
                    </a:lnTo>
                    <a:lnTo>
                      <a:pt x="991" y="1408"/>
                    </a:lnTo>
                    <a:lnTo>
                      <a:pt x="993" y="1411"/>
                    </a:lnTo>
                    <a:lnTo>
                      <a:pt x="997" y="1412"/>
                    </a:lnTo>
                    <a:lnTo>
                      <a:pt x="1000" y="1412"/>
                    </a:lnTo>
                    <a:lnTo>
                      <a:pt x="1006" y="1415"/>
                    </a:lnTo>
                    <a:lnTo>
                      <a:pt x="1003" y="1424"/>
                    </a:lnTo>
                    <a:lnTo>
                      <a:pt x="1000" y="1428"/>
                    </a:lnTo>
                    <a:lnTo>
                      <a:pt x="995" y="1432"/>
                    </a:lnTo>
                    <a:lnTo>
                      <a:pt x="988" y="1436"/>
                    </a:lnTo>
                    <a:lnTo>
                      <a:pt x="981" y="1437"/>
                    </a:lnTo>
                    <a:lnTo>
                      <a:pt x="974" y="1437"/>
                    </a:lnTo>
                    <a:lnTo>
                      <a:pt x="969" y="1436"/>
                    </a:lnTo>
                    <a:lnTo>
                      <a:pt x="963" y="1433"/>
                    </a:lnTo>
                    <a:lnTo>
                      <a:pt x="959" y="1431"/>
                    </a:lnTo>
                    <a:lnTo>
                      <a:pt x="954" y="1428"/>
                    </a:lnTo>
                    <a:lnTo>
                      <a:pt x="949" y="1426"/>
                    </a:lnTo>
                    <a:lnTo>
                      <a:pt x="942" y="1425"/>
                    </a:lnTo>
                    <a:lnTo>
                      <a:pt x="937" y="1427"/>
                    </a:lnTo>
                    <a:lnTo>
                      <a:pt x="934" y="1430"/>
                    </a:lnTo>
                    <a:lnTo>
                      <a:pt x="935" y="1433"/>
                    </a:lnTo>
                    <a:lnTo>
                      <a:pt x="938" y="1436"/>
                    </a:lnTo>
                    <a:lnTo>
                      <a:pt x="944" y="1438"/>
                    </a:lnTo>
                    <a:lnTo>
                      <a:pt x="949" y="1440"/>
                    </a:lnTo>
                    <a:lnTo>
                      <a:pt x="952" y="1442"/>
                    </a:lnTo>
                    <a:lnTo>
                      <a:pt x="953" y="1446"/>
                    </a:lnTo>
                    <a:lnTo>
                      <a:pt x="951" y="1461"/>
                    </a:lnTo>
                    <a:lnTo>
                      <a:pt x="952" y="1465"/>
                    </a:lnTo>
                    <a:lnTo>
                      <a:pt x="956" y="1471"/>
                    </a:lnTo>
                    <a:lnTo>
                      <a:pt x="958" y="1475"/>
                    </a:lnTo>
                    <a:lnTo>
                      <a:pt x="958" y="1479"/>
                    </a:lnTo>
                    <a:lnTo>
                      <a:pt x="957" y="1482"/>
                    </a:lnTo>
                    <a:lnTo>
                      <a:pt x="955" y="1487"/>
                    </a:lnTo>
                    <a:lnTo>
                      <a:pt x="952" y="1490"/>
                    </a:lnTo>
                    <a:lnTo>
                      <a:pt x="948" y="1494"/>
                    </a:lnTo>
                    <a:lnTo>
                      <a:pt x="946" y="1498"/>
                    </a:lnTo>
                    <a:lnTo>
                      <a:pt x="946" y="1503"/>
                    </a:lnTo>
                    <a:lnTo>
                      <a:pt x="947" y="1508"/>
                    </a:lnTo>
                    <a:lnTo>
                      <a:pt x="948" y="1514"/>
                    </a:lnTo>
                    <a:lnTo>
                      <a:pt x="946" y="1523"/>
                    </a:lnTo>
                    <a:lnTo>
                      <a:pt x="926" y="1568"/>
                    </a:lnTo>
                    <a:lnTo>
                      <a:pt x="919" y="1577"/>
                    </a:lnTo>
                    <a:lnTo>
                      <a:pt x="904" y="1588"/>
                    </a:lnTo>
                    <a:lnTo>
                      <a:pt x="892" y="1597"/>
                    </a:lnTo>
                    <a:lnTo>
                      <a:pt x="886" y="1598"/>
                    </a:lnTo>
                    <a:lnTo>
                      <a:pt x="875" y="1602"/>
                    </a:lnTo>
                    <a:lnTo>
                      <a:pt x="872" y="1607"/>
                    </a:lnTo>
                    <a:lnTo>
                      <a:pt x="871" y="1612"/>
                    </a:lnTo>
                    <a:lnTo>
                      <a:pt x="871" y="1618"/>
                    </a:lnTo>
                    <a:lnTo>
                      <a:pt x="871" y="1623"/>
                    </a:lnTo>
                    <a:lnTo>
                      <a:pt x="872" y="1627"/>
                    </a:lnTo>
                    <a:lnTo>
                      <a:pt x="874" y="1629"/>
                    </a:lnTo>
                    <a:lnTo>
                      <a:pt x="877" y="1628"/>
                    </a:lnTo>
                    <a:lnTo>
                      <a:pt x="880" y="1627"/>
                    </a:lnTo>
                    <a:lnTo>
                      <a:pt x="882" y="1627"/>
                    </a:lnTo>
                    <a:lnTo>
                      <a:pt x="886" y="1629"/>
                    </a:lnTo>
                    <a:lnTo>
                      <a:pt x="891" y="1639"/>
                    </a:lnTo>
                    <a:lnTo>
                      <a:pt x="890" y="1646"/>
                    </a:lnTo>
                    <a:lnTo>
                      <a:pt x="885" y="1650"/>
                    </a:lnTo>
                    <a:lnTo>
                      <a:pt x="877" y="1651"/>
                    </a:lnTo>
                    <a:lnTo>
                      <a:pt x="863" y="1648"/>
                    </a:lnTo>
                    <a:lnTo>
                      <a:pt x="857" y="1650"/>
                    </a:lnTo>
                    <a:lnTo>
                      <a:pt x="855" y="1654"/>
                    </a:lnTo>
                    <a:lnTo>
                      <a:pt x="854" y="1666"/>
                    </a:lnTo>
                    <a:lnTo>
                      <a:pt x="851" y="1672"/>
                    </a:lnTo>
                    <a:lnTo>
                      <a:pt x="847" y="1683"/>
                    </a:lnTo>
                    <a:lnTo>
                      <a:pt x="842" y="1685"/>
                    </a:lnTo>
                    <a:lnTo>
                      <a:pt x="837" y="1685"/>
                    </a:lnTo>
                    <a:lnTo>
                      <a:pt x="826" y="1674"/>
                    </a:lnTo>
                    <a:lnTo>
                      <a:pt x="820" y="1671"/>
                    </a:lnTo>
                    <a:lnTo>
                      <a:pt x="815" y="1671"/>
                    </a:lnTo>
                    <a:lnTo>
                      <a:pt x="811" y="1672"/>
                    </a:lnTo>
                    <a:lnTo>
                      <a:pt x="806" y="1675"/>
                    </a:lnTo>
                    <a:lnTo>
                      <a:pt x="806" y="1679"/>
                    </a:lnTo>
                    <a:lnTo>
                      <a:pt x="808" y="1693"/>
                    </a:lnTo>
                    <a:lnTo>
                      <a:pt x="807" y="1701"/>
                    </a:lnTo>
                    <a:lnTo>
                      <a:pt x="808" y="1716"/>
                    </a:lnTo>
                    <a:lnTo>
                      <a:pt x="806" y="1721"/>
                    </a:lnTo>
                    <a:lnTo>
                      <a:pt x="803" y="1724"/>
                    </a:lnTo>
                    <a:lnTo>
                      <a:pt x="798" y="1728"/>
                    </a:lnTo>
                    <a:lnTo>
                      <a:pt x="792" y="1735"/>
                    </a:lnTo>
                    <a:lnTo>
                      <a:pt x="786" y="1737"/>
                    </a:lnTo>
                    <a:lnTo>
                      <a:pt x="772" y="1733"/>
                    </a:lnTo>
                    <a:lnTo>
                      <a:pt x="762" y="1733"/>
                    </a:lnTo>
                    <a:lnTo>
                      <a:pt x="734" y="1745"/>
                    </a:lnTo>
                    <a:lnTo>
                      <a:pt x="731" y="1744"/>
                    </a:lnTo>
                    <a:lnTo>
                      <a:pt x="729" y="1742"/>
                    </a:lnTo>
                    <a:lnTo>
                      <a:pt x="728" y="1736"/>
                    </a:lnTo>
                    <a:lnTo>
                      <a:pt x="727" y="1729"/>
                    </a:lnTo>
                    <a:lnTo>
                      <a:pt x="726" y="1723"/>
                    </a:lnTo>
                    <a:lnTo>
                      <a:pt x="723" y="1719"/>
                    </a:lnTo>
                    <a:lnTo>
                      <a:pt x="720" y="1716"/>
                    </a:lnTo>
                    <a:lnTo>
                      <a:pt x="716" y="1716"/>
                    </a:lnTo>
                    <a:lnTo>
                      <a:pt x="693" y="1721"/>
                    </a:lnTo>
                    <a:lnTo>
                      <a:pt x="683" y="1724"/>
                    </a:lnTo>
                    <a:lnTo>
                      <a:pt x="679" y="1728"/>
                    </a:lnTo>
                    <a:lnTo>
                      <a:pt x="679" y="1731"/>
                    </a:lnTo>
                    <a:lnTo>
                      <a:pt x="681" y="1735"/>
                    </a:lnTo>
                    <a:lnTo>
                      <a:pt x="689" y="1743"/>
                    </a:lnTo>
                    <a:lnTo>
                      <a:pt x="691" y="1745"/>
                    </a:lnTo>
                    <a:lnTo>
                      <a:pt x="691" y="1749"/>
                    </a:lnTo>
                    <a:lnTo>
                      <a:pt x="692" y="1752"/>
                    </a:lnTo>
                    <a:lnTo>
                      <a:pt x="694" y="1756"/>
                    </a:lnTo>
                    <a:lnTo>
                      <a:pt x="703" y="1763"/>
                    </a:lnTo>
                    <a:lnTo>
                      <a:pt x="706" y="1769"/>
                    </a:lnTo>
                    <a:lnTo>
                      <a:pt x="708" y="1777"/>
                    </a:lnTo>
                    <a:lnTo>
                      <a:pt x="706" y="1784"/>
                    </a:lnTo>
                    <a:lnTo>
                      <a:pt x="703" y="1790"/>
                    </a:lnTo>
                    <a:lnTo>
                      <a:pt x="699" y="1793"/>
                    </a:lnTo>
                    <a:lnTo>
                      <a:pt x="693" y="1793"/>
                    </a:lnTo>
                    <a:lnTo>
                      <a:pt x="691" y="1795"/>
                    </a:lnTo>
                    <a:lnTo>
                      <a:pt x="689" y="1800"/>
                    </a:lnTo>
                    <a:lnTo>
                      <a:pt x="690" y="1811"/>
                    </a:lnTo>
                    <a:lnTo>
                      <a:pt x="689" y="1817"/>
                    </a:lnTo>
                    <a:lnTo>
                      <a:pt x="686" y="1824"/>
                    </a:lnTo>
                    <a:lnTo>
                      <a:pt x="682" y="1827"/>
                    </a:lnTo>
                    <a:lnTo>
                      <a:pt x="678" y="1827"/>
                    </a:lnTo>
                    <a:lnTo>
                      <a:pt x="673" y="1818"/>
                    </a:lnTo>
                    <a:lnTo>
                      <a:pt x="669" y="1815"/>
                    </a:lnTo>
                    <a:lnTo>
                      <a:pt x="665" y="1813"/>
                    </a:lnTo>
                    <a:lnTo>
                      <a:pt x="660" y="1813"/>
                    </a:lnTo>
                    <a:lnTo>
                      <a:pt x="650" y="1810"/>
                    </a:lnTo>
                    <a:lnTo>
                      <a:pt x="644" y="1809"/>
                    </a:lnTo>
                    <a:lnTo>
                      <a:pt x="640" y="1810"/>
                    </a:lnTo>
                    <a:lnTo>
                      <a:pt x="637" y="1812"/>
                    </a:lnTo>
                    <a:lnTo>
                      <a:pt x="636" y="1815"/>
                    </a:lnTo>
                    <a:lnTo>
                      <a:pt x="637" y="1819"/>
                    </a:lnTo>
                    <a:lnTo>
                      <a:pt x="640" y="1823"/>
                    </a:lnTo>
                    <a:lnTo>
                      <a:pt x="649" y="1831"/>
                    </a:lnTo>
                    <a:lnTo>
                      <a:pt x="651" y="1835"/>
                    </a:lnTo>
                    <a:lnTo>
                      <a:pt x="652" y="1839"/>
                    </a:lnTo>
                    <a:lnTo>
                      <a:pt x="650" y="1846"/>
                    </a:lnTo>
                    <a:lnTo>
                      <a:pt x="634" y="1849"/>
                    </a:lnTo>
                    <a:lnTo>
                      <a:pt x="608" y="1843"/>
                    </a:lnTo>
                    <a:lnTo>
                      <a:pt x="597" y="1838"/>
                    </a:lnTo>
                    <a:lnTo>
                      <a:pt x="588" y="1830"/>
                    </a:lnTo>
                    <a:lnTo>
                      <a:pt x="578" y="1820"/>
                    </a:lnTo>
                    <a:lnTo>
                      <a:pt x="574" y="1818"/>
                    </a:lnTo>
                    <a:lnTo>
                      <a:pt x="568" y="1818"/>
                    </a:lnTo>
                    <a:lnTo>
                      <a:pt x="560" y="1817"/>
                    </a:lnTo>
                    <a:lnTo>
                      <a:pt x="550" y="1812"/>
                    </a:lnTo>
                    <a:lnTo>
                      <a:pt x="525" y="1795"/>
                    </a:lnTo>
                    <a:lnTo>
                      <a:pt x="517" y="1792"/>
                    </a:lnTo>
                    <a:lnTo>
                      <a:pt x="511" y="1791"/>
                    </a:lnTo>
                    <a:lnTo>
                      <a:pt x="506" y="1794"/>
                    </a:lnTo>
                    <a:lnTo>
                      <a:pt x="504" y="1797"/>
                    </a:lnTo>
                    <a:lnTo>
                      <a:pt x="502" y="1801"/>
                    </a:lnTo>
                    <a:lnTo>
                      <a:pt x="501" y="1805"/>
                    </a:lnTo>
                    <a:lnTo>
                      <a:pt x="500" y="1807"/>
                    </a:lnTo>
                    <a:lnTo>
                      <a:pt x="499" y="1809"/>
                    </a:lnTo>
                    <a:lnTo>
                      <a:pt x="495" y="1815"/>
                    </a:lnTo>
                    <a:lnTo>
                      <a:pt x="486" y="1822"/>
                    </a:lnTo>
                    <a:lnTo>
                      <a:pt x="483" y="1825"/>
                    </a:lnTo>
                    <a:lnTo>
                      <a:pt x="480" y="1832"/>
                    </a:lnTo>
                    <a:lnTo>
                      <a:pt x="477" y="1841"/>
                    </a:lnTo>
                    <a:lnTo>
                      <a:pt x="477" y="1844"/>
                    </a:lnTo>
                    <a:lnTo>
                      <a:pt x="478" y="1848"/>
                    </a:lnTo>
                    <a:lnTo>
                      <a:pt x="480" y="1853"/>
                    </a:lnTo>
                    <a:lnTo>
                      <a:pt x="483" y="1863"/>
                    </a:lnTo>
                    <a:lnTo>
                      <a:pt x="481" y="1877"/>
                    </a:lnTo>
                    <a:lnTo>
                      <a:pt x="473" y="1890"/>
                    </a:lnTo>
                    <a:lnTo>
                      <a:pt x="455" y="1896"/>
                    </a:lnTo>
                    <a:lnTo>
                      <a:pt x="398" y="1905"/>
                    </a:lnTo>
                    <a:lnTo>
                      <a:pt x="368" y="1916"/>
                    </a:lnTo>
                    <a:lnTo>
                      <a:pt x="349" y="1926"/>
                    </a:lnTo>
                    <a:lnTo>
                      <a:pt x="307" y="1937"/>
                    </a:lnTo>
                    <a:lnTo>
                      <a:pt x="284" y="1949"/>
                    </a:lnTo>
                    <a:lnTo>
                      <a:pt x="269" y="1958"/>
                    </a:lnTo>
                    <a:lnTo>
                      <a:pt x="260" y="1967"/>
                    </a:lnTo>
                    <a:lnTo>
                      <a:pt x="254" y="1974"/>
                    </a:lnTo>
                    <a:lnTo>
                      <a:pt x="251" y="1981"/>
                    </a:lnTo>
                    <a:lnTo>
                      <a:pt x="250" y="1988"/>
                    </a:lnTo>
                    <a:lnTo>
                      <a:pt x="251" y="1994"/>
                    </a:lnTo>
                    <a:lnTo>
                      <a:pt x="250" y="2000"/>
                    </a:lnTo>
                    <a:lnTo>
                      <a:pt x="248" y="2005"/>
                    </a:lnTo>
                    <a:lnTo>
                      <a:pt x="246" y="2008"/>
                    </a:lnTo>
                    <a:lnTo>
                      <a:pt x="245" y="2009"/>
                    </a:lnTo>
                    <a:lnTo>
                      <a:pt x="245" y="2010"/>
                    </a:lnTo>
                    <a:lnTo>
                      <a:pt x="244" y="2011"/>
                    </a:lnTo>
                    <a:lnTo>
                      <a:pt x="242" y="2013"/>
                    </a:lnTo>
                    <a:lnTo>
                      <a:pt x="237" y="2018"/>
                    </a:lnTo>
                    <a:lnTo>
                      <a:pt x="232" y="2021"/>
                    </a:lnTo>
                    <a:lnTo>
                      <a:pt x="218" y="2034"/>
                    </a:lnTo>
                    <a:lnTo>
                      <a:pt x="203" y="2039"/>
                    </a:lnTo>
                    <a:lnTo>
                      <a:pt x="196" y="2040"/>
                    </a:lnTo>
                    <a:lnTo>
                      <a:pt x="189" y="2036"/>
                    </a:lnTo>
                    <a:lnTo>
                      <a:pt x="184" y="2030"/>
                    </a:lnTo>
                    <a:lnTo>
                      <a:pt x="175" y="2024"/>
                    </a:lnTo>
                    <a:lnTo>
                      <a:pt x="162" y="2018"/>
                    </a:lnTo>
                    <a:lnTo>
                      <a:pt x="158" y="2017"/>
                    </a:lnTo>
                    <a:lnTo>
                      <a:pt x="151" y="2016"/>
                    </a:lnTo>
                    <a:lnTo>
                      <a:pt x="147" y="2014"/>
                    </a:lnTo>
                    <a:lnTo>
                      <a:pt x="145" y="2011"/>
                    </a:lnTo>
                    <a:lnTo>
                      <a:pt x="145" y="2010"/>
                    </a:lnTo>
                    <a:lnTo>
                      <a:pt x="145" y="2009"/>
                    </a:lnTo>
                    <a:lnTo>
                      <a:pt x="146" y="2002"/>
                    </a:lnTo>
                    <a:lnTo>
                      <a:pt x="151" y="1979"/>
                    </a:lnTo>
                    <a:lnTo>
                      <a:pt x="148" y="1969"/>
                    </a:lnTo>
                    <a:lnTo>
                      <a:pt x="134" y="1968"/>
                    </a:lnTo>
                    <a:lnTo>
                      <a:pt x="113" y="1956"/>
                    </a:lnTo>
                    <a:lnTo>
                      <a:pt x="104" y="1953"/>
                    </a:lnTo>
                    <a:lnTo>
                      <a:pt x="97" y="1954"/>
                    </a:lnTo>
                    <a:lnTo>
                      <a:pt x="93" y="1956"/>
                    </a:lnTo>
                    <a:lnTo>
                      <a:pt x="89" y="1961"/>
                    </a:lnTo>
                    <a:lnTo>
                      <a:pt x="86" y="1965"/>
                    </a:lnTo>
                    <a:lnTo>
                      <a:pt x="85" y="1968"/>
                    </a:lnTo>
                    <a:lnTo>
                      <a:pt x="86" y="1972"/>
                    </a:lnTo>
                    <a:lnTo>
                      <a:pt x="92" y="1990"/>
                    </a:lnTo>
                    <a:lnTo>
                      <a:pt x="93" y="1994"/>
                    </a:lnTo>
                    <a:lnTo>
                      <a:pt x="90" y="2000"/>
                    </a:lnTo>
                    <a:lnTo>
                      <a:pt x="87" y="2002"/>
                    </a:lnTo>
                    <a:lnTo>
                      <a:pt x="83" y="2004"/>
                    </a:lnTo>
                    <a:lnTo>
                      <a:pt x="57" y="2008"/>
                    </a:lnTo>
                    <a:lnTo>
                      <a:pt x="46" y="2009"/>
                    </a:lnTo>
                    <a:lnTo>
                      <a:pt x="38" y="2008"/>
                    </a:lnTo>
                    <a:lnTo>
                      <a:pt x="13" y="2013"/>
                    </a:lnTo>
                    <a:lnTo>
                      <a:pt x="3" y="2019"/>
                    </a:lnTo>
                    <a:lnTo>
                      <a:pt x="1" y="2021"/>
                    </a:lnTo>
                    <a:lnTo>
                      <a:pt x="0" y="2025"/>
                    </a:lnTo>
                    <a:lnTo>
                      <a:pt x="0" y="2034"/>
                    </a:lnTo>
                    <a:lnTo>
                      <a:pt x="4" y="2037"/>
                    </a:lnTo>
                    <a:lnTo>
                      <a:pt x="7" y="2042"/>
                    </a:lnTo>
                    <a:lnTo>
                      <a:pt x="9" y="2046"/>
                    </a:lnTo>
                    <a:lnTo>
                      <a:pt x="12" y="2049"/>
                    </a:lnTo>
                    <a:lnTo>
                      <a:pt x="27" y="2048"/>
                    </a:lnTo>
                    <a:lnTo>
                      <a:pt x="30" y="2049"/>
                    </a:lnTo>
                    <a:lnTo>
                      <a:pt x="34" y="2054"/>
                    </a:lnTo>
                    <a:lnTo>
                      <a:pt x="34" y="2057"/>
                    </a:lnTo>
                    <a:lnTo>
                      <a:pt x="32" y="2061"/>
                    </a:lnTo>
                    <a:lnTo>
                      <a:pt x="30" y="2067"/>
                    </a:lnTo>
                    <a:lnTo>
                      <a:pt x="29" y="2079"/>
                    </a:lnTo>
                    <a:lnTo>
                      <a:pt x="28" y="2085"/>
                    </a:lnTo>
                    <a:lnTo>
                      <a:pt x="25" y="2090"/>
                    </a:lnTo>
                    <a:lnTo>
                      <a:pt x="17" y="2099"/>
                    </a:lnTo>
                    <a:lnTo>
                      <a:pt x="10" y="2111"/>
                    </a:lnTo>
                    <a:lnTo>
                      <a:pt x="5" y="2125"/>
                    </a:lnTo>
                    <a:lnTo>
                      <a:pt x="3" y="2136"/>
                    </a:lnTo>
                    <a:lnTo>
                      <a:pt x="8" y="2147"/>
                    </a:lnTo>
                    <a:lnTo>
                      <a:pt x="23" y="2163"/>
                    </a:lnTo>
                    <a:lnTo>
                      <a:pt x="26" y="2174"/>
                    </a:lnTo>
                    <a:lnTo>
                      <a:pt x="27" y="2180"/>
                    </a:lnTo>
                    <a:lnTo>
                      <a:pt x="30" y="2186"/>
                    </a:lnTo>
                    <a:lnTo>
                      <a:pt x="31" y="2188"/>
                    </a:lnTo>
                    <a:lnTo>
                      <a:pt x="37" y="2186"/>
                    </a:lnTo>
                    <a:lnTo>
                      <a:pt x="57" y="2179"/>
                    </a:lnTo>
                    <a:lnTo>
                      <a:pt x="66" y="2179"/>
                    </a:lnTo>
                    <a:lnTo>
                      <a:pt x="77" y="2181"/>
                    </a:lnTo>
                    <a:lnTo>
                      <a:pt x="86" y="2187"/>
                    </a:lnTo>
                    <a:lnTo>
                      <a:pt x="95" y="2193"/>
                    </a:lnTo>
                    <a:lnTo>
                      <a:pt x="155" y="2258"/>
                    </a:lnTo>
                    <a:lnTo>
                      <a:pt x="165" y="2267"/>
                    </a:lnTo>
                    <a:lnTo>
                      <a:pt x="172" y="2270"/>
                    </a:lnTo>
                    <a:lnTo>
                      <a:pt x="179" y="2269"/>
                    </a:lnTo>
                    <a:lnTo>
                      <a:pt x="186" y="2266"/>
                    </a:lnTo>
                    <a:lnTo>
                      <a:pt x="191" y="2263"/>
                    </a:lnTo>
                    <a:lnTo>
                      <a:pt x="212" y="2263"/>
                    </a:lnTo>
                    <a:lnTo>
                      <a:pt x="237" y="2268"/>
                    </a:lnTo>
                    <a:lnTo>
                      <a:pt x="303" y="2271"/>
                    </a:lnTo>
                    <a:lnTo>
                      <a:pt x="307" y="2272"/>
                    </a:lnTo>
                    <a:lnTo>
                      <a:pt x="310" y="2273"/>
                    </a:lnTo>
                    <a:lnTo>
                      <a:pt x="310" y="2273"/>
                    </a:lnTo>
                    <a:lnTo>
                      <a:pt x="311" y="2273"/>
                    </a:lnTo>
                    <a:lnTo>
                      <a:pt x="313" y="2274"/>
                    </a:lnTo>
                    <a:lnTo>
                      <a:pt x="317" y="2275"/>
                    </a:lnTo>
                    <a:lnTo>
                      <a:pt x="326" y="2276"/>
                    </a:lnTo>
                    <a:lnTo>
                      <a:pt x="330" y="2277"/>
                    </a:lnTo>
                    <a:lnTo>
                      <a:pt x="331" y="2279"/>
                    </a:lnTo>
                    <a:lnTo>
                      <a:pt x="331" y="2281"/>
                    </a:lnTo>
                    <a:lnTo>
                      <a:pt x="329" y="2284"/>
                    </a:lnTo>
                    <a:lnTo>
                      <a:pt x="326" y="2285"/>
                    </a:lnTo>
                    <a:lnTo>
                      <a:pt x="320" y="2287"/>
                    </a:lnTo>
                    <a:lnTo>
                      <a:pt x="312" y="2287"/>
                    </a:lnTo>
                    <a:lnTo>
                      <a:pt x="304" y="2289"/>
                    </a:lnTo>
                    <a:lnTo>
                      <a:pt x="299" y="2292"/>
                    </a:lnTo>
                    <a:lnTo>
                      <a:pt x="286" y="2303"/>
                    </a:lnTo>
                    <a:lnTo>
                      <a:pt x="284" y="2307"/>
                    </a:lnTo>
                    <a:lnTo>
                      <a:pt x="284" y="2312"/>
                    </a:lnTo>
                    <a:lnTo>
                      <a:pt x="286" y="2318"/>
                    </a:lnTo>
                    <a:lnTo>
                      <a:pt x="286" y="2323"/>
                    </a:lnTo>
                    <a:lnTo>
                      <a:pt x="284" y="2329"/>
                    </a:lnTo>
                    <a:lnTo>
                      <a:pt x="280" y="2341"/>
                    </a:lnTo>
                    <a:lnTo>
                      <a:pt x="279" y="2346"/>
                    </a:lnTo>
                    <a:lnTo>
                      <a:pt x="279" y="2358"/>
                    </a:lnTo>
                    <a:lnTo>
                      <a:pt x="277" y="2372"/>
                    </a:lnTo>
                    <a:lnTo>
                      <a:pt x="276" y="2379"/>
                    </a:lnTo>
                    <a:lnTo>
                      <a:pt x="278" y="2386"/>
                    </a:lnTo>
                    <a:lnTo>
                      <a:pt x="304" y="2407"/>
                    </a:lnTo>
                    <a:lnTo>
                      <a:pt x="313" y="2408"/>
                    </a:lnTo>
                    <a:lnTo>
                      <a:pt x="320" y="2409"/>
                    </a:lnTo>
                    <a:lnTo>
                      <a:pt x="324" y="2408"/>
                    </a:lnTo>
                    <a:lnTo>
                      <a:pt x="327" y="2408"/>
                    </a:lnTo>
                    <a:lnTo>
                      <a:pt x="340" y="2415"/>
                    </a:lnTo>
                    <a:lnTo>
                      <a:pt x="370" y="2441"/>
                    </a:lnTo>
                    <a:lnTo>
                      <a:pt x="374" y="2466"/>
                    </a:lnTo>
                    <a:lnTo>
                      <a:pt x="377" y="2473"/>
                    </a:lnTo>
                    <a:lnTo>
                      <a:pt x="382" y="2481"/>
                    </a:lnTo>
                    <a:lnTo>
                      <a:pt x="388" y="2485"/>
                    </a:lnTo>
                    <a:lnTo>
                      <a:pt x="395" y="2487"/>
                    </a:lnTo>
                    <a:lnTo>
                      <a:pt x="417" y="2488"/>
                    </a:lnTo>
                    <a:lnTo>
                      <a:pt x="426" y="2490"/>
                    </a:lnTo>
                    <a:lnTo>
                      <a:pt x="437" y="2498"/>
                    </a:lnTo>
                    <a:lnTo>
                      <a:pt x="444" y="2505"/>
                    </a:lnTo>
                    <a:lnTo>
                      <a:pt x="448" y="2512"/>
                    </a:lnTo>
                    <a:lnTo>
                      <a:pt x="452" y="2522"/>
                    </a:lnTo>
                    <a:lnTo>
                      <a:pt x="453" y="2526"/>
                    </a:lnTo>
                    <a:lnTo>
                      <a:pt x="453" y="2530"/>
                    </a:lnTo>
                    <a:lnTo>
                      <a:pt x="452" y="2533"/>
                    </a:lnTo>
                    <a:lnTo>
                      <a:pt x="449" y="2535"/>
                    </a:lnTo>
                    <a:lnTo>
                      <a:pt x="444" y="2535"/>
                    </a:lnTo>
                    <a:lnTo>
                      <a:pt x="435" y="2533"/>
                    </a:lnTo>
                    <a:lnTo>
                      <a:pt x="432" y="2533"/>
                    </a:lnTo>
                    <a:lnTo>
                      <a:pt x="431" y="2535"/>
                    </a:lnTo>
                    <a:lnTo>
                      <a:pt x="431" y="2536"/>
                    </a:lnTo>
                    <a:lnTo>
                      <a:pt x="430" y="2536"/>
                    </a:lnTo>
                    <a:lnTo>
                      <a:pt x="430" y="2537"/>
                    </a:lnTo>
                    <a:lnTo>
                      <a:pt x="430" y="2540"/>
                    </a:lnTo>
                    <a:lnTo>
                      <a:pt x="431" y="2545"/>
                    </a:lnTo>
                    <a:lnTo>
                      <a:pt x="433" y="2552"/>
                    </a:lnTo>
                    <a:lnTo>
                      <a:pt x="436" y="2556"/>
                    </a:lnTo>
                    <a:lnTo>
                      <a:pt x="439" y="2559"/>
                    </a:lnTo>
                    <a:lnTo>
                      <a:pt x="454" y="2567"/>
                    </a:lnTo>
                    <a:lnTo>
                      <a:pt x="460" y="2572"/>
                    </a:lnTo>
                    <a:lnTo>
                      <a:pt x="468" y="2580"/>
                    </a:lnTo>
                    <a:lnTo>
                      <a:pt x="471" y="2589"/>
                    </a:lnTo>
                    <a:lnTo>
                      <a:pt x="472" y="2606"/>
                    </a:lnTo>
                    <a:lnTo>
                      <a:pt x="474" y="2615"/>
                    </a:lnTo>
                    <a:lnTo>
                      <a:pt x="481" y="2622"/>
                    </a:lnTo>
                    <a:lnTo>
                      <a:pt x="488" y="2627"/>
                    </a:lnTo>
                    <a:lnTo>
                      <a:pt x="496" y="2635"/>
                    </a:lnTo>
                    <a:lnTo>
                      <a:pt x="498" y="2639"/>
                    </a:lnTo>
                    <a:lnTo>
                      <a:pt x="497" y="2643"/>
                    </a:lnTo>
                    <a:lnTo>
                      <a:pt x="489" y="2647"/>
                    </a:lnTo>
                    <a:lnTo>
                      <a:pt x="471" y="2648"/>
                    </a:lnTo>
                    <a:lnTo>
                      <a:pt x="463" y="2647"/>
                    </a:lnTo>
                    <a:lnTo>
                      <a:pt x="459" y="2649"/>
                    </a:lnTo>
                    <a:lnTo>
                      <a:pt x="457" y="2652"/>
                    </a:lnTo>
                    <a:lnTo>
                      <a:pt x="458" y="2663"/>
                    </a:lnTo>
                    <a:lnTo>
                      <a:pt x="457" y="2668"/>
                    </a:lnTo>
                    <a:lnTo>
                      <a:pt x="454" y="2671"/>
                    </a:lnTo>
                    <a:lnTo>
                      <a:pt x="449" y="2671"/>
                    </a:lnTo>
                    <a:lnTo>
                      <a:pt x="441" y="2668"/>
                    </a:lnTo>
                    <a:lnTo>
                      <a:pt x="438" y="2668"/>
                    </a:lnTo>
                    <a:lnTo>
                      <a:pt x="436" y="2671"/>
                    </a:lnTo>
                    <a:lnTo>
                      <a:pt x="428" y="2675"/>
                    </a:lnTo>
                    <a:lnTo>
                      <a:pt x="421" y="2680"/>
                    </a:lnTo>
                    <a:lnTo>
                      <a:pt x="418" y="2683"/>
                    </a:lnTo>
                    <a:lnTo>
                      <a:pt x="427" y="2698"/>
                    </a:lnTo>
                    <a:lnTo>
                      <a:pt x="432" y="2701"/>
                    </a:lnTo>
                    <a:lnTo>
                      <a:pt x="440" y="2704"/>
                    </a:lnTo>
                    <a:lnTo>
                      <a:pt x="448" y="2706"/>
                    </a:lnTo>
                    <a:lnTo>
                      <a:pt x="457" y="2709"/>
                    </a:lnTo>
                    <a:lnTo>
                      <a:pt x="464" y="2717"/>
                    </a:lnTo>
                    <a:lnTo>
                      <a:pt x="489" y="2734"/>
                    </a:lnTo>
                    <a:lnTo>
                      <a:pt x="496" y="2736"/>
                    </a:lnTo>
                    <a:lnTo>
                      <a:pt x="502" y="2735"/>
                    </a:lnTo>
                    <a:lnTo>
                      <a:pt x="511" y="2735"/>
                    </a:lnTo>
                    <a:lnTo>
                      <a:pt x="518" y="2737"/>
                    </a:lnTo>
                    <a:lnTo>
                      <a:pt x="543" y="2747"/>
                    </a:lnTo>
                    <a:lnTo>
                      <a:pt x="556" y="2756"/>
                    </a:lnTo>
                    <a:lnTo>
                      <a:pt x="564" y="2763"/>
                    </a:lnTo>
                    <a:lnTo>
                      <a:pt x="568" y="2769"/>
                    </a:lnTo>
                    <a:lnTo>
                      <a:pt x="570" y="2772"/>
                    </a:lnTo>
                    <a:lnTo>
                      <a:pt x="570" y="2774"/>
                    </a:lnTo>
                    <a:lnTo>
                      <a:pt x="572" y="2784"/>
                    </a:lnTo>
                    <a:lnTo>
                      <a:pt x="573" y="2790"/>
                    </a:lnTo>
                    <a:lnTo>
                      <a:pt x="573" y="2795"/>
                    </a:lnTo>
                    <a:lnTo>
                      <a:pt x="572" y="2798"/>
                    </a:lnTo>
                    <a:lnTo>
                      <a:pt x="567" y="2812"/>
                    </a:lnTo>
                    <a:lnTo>
                      <a:pt x="568" y="2820"/>
                    </a:lnTo>
                    <a:lnTo>
                      <a:pt x="572" y="2830"/>
                    </a:lnTo>
                    <a:lnTo>
                      <a:pt x="585" y="2845"/>
                    </a:lnTo>
                    <a:lnTo>
                      <a:pt x="593" y="2848"/>
                    </a:lnTo>
                    <a:lnTo>
                      <a:pt x="599" y="2846"/>
                    </a:lnTo>
                    <a:lnTo>
                      <a:pt x="601" y="2840"/>
                    </a:lnTo>
                    <a:lnTo>
                      <a:pt x="603" y="2835"/>
                    </a:lnTo>
                    <a:lnTo>
                      <a:pt x="607" y="2832"/>
                    </a:lnTo>
                    <a:lnTo>
                      <a:pt x="611" y="2831"/>
                    </a:lnTo>
                    <a:lnTo>
                      <a:pt x="615" y="2828"/>
                    </a:lnTo>
                    <a:lnTo>
                      <a:pt x="619" y="2823"/>
                    </a:lnTo>
                    <a:lnTo>
                      <a:pt x="621" y="2817"/>
                    </a:lnTo>
                    <a:lnTo>
                      <a:pt x="624" y="2812"/>
                    </a:lnTo>
                    <a:lnTo>
                      <a:pt x="628" y="2810"/>
                    </a:lnTo>
                    <a:lnTo>
                      <a:pt x="636" y="2809"/>
                    </a:lnTo>
                    <a:lnTo>
                      <a:pt x="645" y="2812"/>
                    </a:lnTo>
                    <a:lnTo>
                      <a:pt x="662" y="2820"/>
                    </a:lnTo>
                    <a:lnTo>
                      <a:pt x="670" y="2828"/>
                    </a:lnTo>
                    <a:lnTo>
                      <a:pt x="673" y="2837"/>
                    </a:lnTo>
                    <a:lnTo>
                      <a:pt x="676" y="2857"/>
                    </a:lnTo>
                    <a:lnTo>
                      <a:pt x="679" y="2868"/>
                    </a:lnTo>
                    <a:lnTo>
                      <a:pt x="682" y="2876"/>
                    </a:lnTo>
                    <a:lnTo>
                      <a:pt x="685" y="2885"/>
                    </a:lnTo>
                    <a:lnTo>
                      <a:pt x="691" y="2890"/>
                    </a:lnTo>
                    <a:lnTo>
                      <a:pt x="703" y="2894"/>
                    </a:lnTo>
                    <a:lnTo>
                      <a:pt x="768" y="2909"/>
                    </a:lnTo>
                    <a:lnTo>
                      <a:pt x="775" y="2915"/>
                    </a:lnTo>
                    <a:lnTo>
                      <a:pt x="779" y="2922"/>
                    </a:lnTo>
                    <a:lnTo>
                      <a:pt x="779" y="2930"/>
                    </a:lnTo>
                    <a:lnTo>
                      <a:pt x="777" y="2945"/>
                    </a:lnTo>
                    <a:lnTo>
                      <a:pt x="777" y="2952"/>
                    </a:lnTo>
                    <a:lnTo>
                      <a:pt x="779" y="2960"/>
                    </a:lnTo>
                    <a:lnTo>
                      <a:pt x="781" y="2967"/>
                    </a:lnTo>
                    <a:lnTo>
                      <a:pt x="797" y="2991"/>
                    </a:lnTo>
                    <a:lnTo>
                      <a:pt x="801" y="2999"/>
                    </a:lnTo>
                    <a:lnTo>
                      <a:pt x="870" y="2980"/>
                    </a:lnTo>
                    <a:lnTo>
                      <a:pt x="880" y="2979"/>
                    </a:lnTo>
                    <a:lnTo>
                      <a:pt x="901" y="2980"/>
                    </a:lnTo>
                    <a:lnTo>
                      <a:pt x="911" y="2977"/>
                    </a:lnTo>
                    <a:lnTo>
                      <a:pt x="936" y="2959"/>
                    </a:lnTo>
                    <a:lnTo>
                      <a:pt x="974" y="2939"/>
                    </a:lnTo>
                    <a:lnTo>
                      <a:pt x="990" y="2928"/>
                    </a:lnTo>
                    <a:lnTo>
                      <a:pt x="1002" y="2915"/>
                    </a:lnTo>
                    <a:lnTo>
                      <a:pt x="1003" y="2912"/>
                    </a:lnTo>
                    <a:lnTo>
                      <a:pt x="1004" y="2907"/>
                    </a:lnTo>
                    <a:lnTo>
                      <a:pt x="1005" y="2904"/>
                    </a:lnTo>
                    <a:lnTo>
                      <a:pt x="1007" y="2903"/>
                    </a:lnTo>
                    <a:lnTo>
                      <a:pt x="1010" y="2902"/>
                    </a:lnTo>
                    <a:lnTo>
                      <a:pt x="1029" y="2888"/>
                    </a:lnTo>
                    <a:lnTo>
                      <a:pt x="1033" y="2886"/>
                    </a:lnTo>
                    <a:lnTo>
                      <a:pt x="1040" y="2883"/>
                    </a:lnTo>
                    <a:lnTo>
                      <a:pt x="1046" y="2873"/>
                    </a:lnTo>
                    <a:lnTo>
                      <a:pt x="1069" y="2820"/>
                    </a:lnTo>
                    <a:lnTo>
                      <a:pt x="1076" y="2810"/>
                    </a:lnTo>
                    <a:lnTo>
                      <a:pt x="1078" y="2805"/>
                    </a:lnTo>
                    <a:lnTo>
                      <a:pt x="1077" y="2800"/>
                    </a:lnTo>
                    <a:lnTo>
                      <a:pt x="1076" y="2794"/>
                    </a:lnTo>
                    <a:lnTo>
                      <a:pt x="1075" y="2789"/>
                    </a:lnTo>
                    <a:lnTo>
                      <a:pt x="1077" y="2787"/>
                    </a:lnTo>
                    <a:lnTo>
                      <a:pt x="1095" y="2787"/>
                    </a:lnTo>
                    <a:lnTo>
                      <a:pt x="1108" y="2779"/>
                    </a:lnTo>
                    <a:lnTo>
                      <a:pt x="1123" y="2766"/>
                    </a:lnTo>
                    <a:lnTo>
                      <a:pt x="1134" y="2751"/>
                    </a:lnTo>
                    <a:lnTo>
                      <a:pt x="1138" y="2737"/>
                    </a:lnTo>
                    <a:lnTo>
                      <a:pt x="1132" y="2716"/>
                    </a:lnTo>
                    <a:lnTo>
                      <a:pt x="1119" y="2703"/>
                    </a:lnTo>
                    <a:lnTo>
                      <a:pt x="1100" y="2697"/>
                    </a:lnTo>
                    <a:lnTo>
                      <a:pt x="1082" y="2693"/>
                    </a:lnTo>
                    <a:lnTo>
                      <a:pt x="1066" y="2692"/>
                    </a:lnTo>
                    <a:lnTo>
                      <a:pt x="1058" y="2690"/>
                    </a:lnTo>
                    <a:lnTo>
                      <a:pt x="1050" y="2684"/>
                    </a:lnTo>
                    <a:lnTo>
                      <a:pt x="1037" y="2669"/>
                    </a:lnTo>
                    <a:lnTo>
                      <a:pt x="1031" y="2660"/>
                    </a:lnTo>
                    <a:lnTo>
                      <a:pt x="1029" y="2652"/>
                    </a:lnTo>
                    <a:lnTo>
                      <a:pt x="1023" y="2612"/>
                    </a:lnTo>
                    <a:lnTo>
                      <a:pt x="1017" y="2590"/>
                    </a:lnTo>
                    <a:lnTo>
                      <a:pt x="1009" y="2579"/>
                    </a:lnTo>
                    <a:lnTo>
                      <a:pt x="1009" y="2576"/>
                    </a:lnTo>
                    <a:lnTo>
                      <a:pt x="1019" y="2576"/>
                    </a:lnTo>
                    <a:lnTo>
                      <a:pt x="1025" y="2582"/>
                    </a:lnTo>
                    <a:lnTo>
                      <a:pt x="1028" y="2591"/>
                    </a:lnTo>
                    <a:lnTo>
                      <a:pt x="1029" y="2602"/>
                    </a:lnTo>
                    <a:lnTo>
                      <a:pt x="1030" y="2611"/>
                    </a:lnTo>
                    <a:lnTo>
                      <a:pt x="1037" y="2630"/>
                    </a:lnTo>
                    <a:lnTo>
                      <a:pt x="1038" y="2641"/>
                    </a:lnTo>
                    <a:lnTo>
                      <a:pt x="1041" y="2649"/>
                    </a:lnTo>
                    <a:lnTo>
                      <a:pt x="1047" y="2658"/>
                    </a:lnTo>
                    <a:lnTo>
                      <a:pt x="1058" y="2672"/>
                    </a:lnTo>
                    <a:lnTo>
                      <a:pt x="1067" y="2678"/>
                    </a:lnTo>
                    <a:lnTo>
                      <a:pt x="1075" y="2680"/>
                    </a:lnTo>
                    <a:lnTo>
                      <a:pt x="1083" y="2677"/>
                    </a:lnTo>
                    <a:lnTo>
                      <a:pt x="1091" y="2672"/>
                    </a:lnTo>
                    <a:lnTo>
                      <a:pt x="1093" y="2684"/>
                    </a:lnTo>
                    <a:lnTo>
                      <a:pt x="1112" y="2692"/>
                    </a:lnTo>
                    <a:lnTo>
                      <a:pt x="1135" y="2700"/>
                    </a:lnTo>
                    <a:lnTo>
                      <a:pt x="1150" y="2709"/>
                    </a:lnTo>
                    <a:lnTo>
                      <a:pt x="1153" y="2719"/>
                    </a:lnTo>
                    <a:lnTo>
                      <a:pt x="1157" y="2746"/>
                    </a:lnTo>
                    <a:lnTo>
                      <a:pt x="1162" y="2757"/>
                    </a:lnTo>
                    <a:lnTo>
                      <a:pt x="1154" y="2770"/>
                    </a:lnTo>
                    <a:lnTo>
                      <a:pt x="1134" y="2796"/>
                    </a:lnTo>
                    <a:lnTo>
                      <a:pt x="1130" y="2802"/>
                    </a:lnTo>
                    <a:lnTo>
                      <a:pt x="1127" y="2810"/>
                    </a:lnTo>
                    <a:lnTo>
                      <a:pt x="1126" y="2819"/>
                    </a:lnTo>
                    <a:lnTo>
                      <a:pt x="1132" y="2846"/>
                    </a:lnTo>
                    <a:lnTo>
                      <a:pt x="1130" y="2851"/>
                    </a:lnTo>
                    <a:lnTo>
                      <a:pt x="1129" y="2856"/>
                    </a:lnTo>
                    <a:lnTo>
                      <a:pt x="1153" y="2899"/>
                    </a:lnTo>
                    <a:lnTo>
                      <a:pt x="1156" y="2907"/>
                    </a:lnTo>
                    <a:lnTo>
                      <a:pt x="1152" y="2915"/>
                    </a:lnTo>
                    <a:lnTo>
                      <a:pt x="1156" y="2930"/>
                    </a:lnTo>
                    <a:lnTo>
                      <a:pt x="1153" y="2942"/>
                    </a:lnTo>
                    <a:lnTo>
                      <a:pt x="1147" y="2952"/>
                    </a:lnTo>
                    <a:lnTo>
                      <a:pt x="1142" y="2962"/>
                    </a:lnTo>
                    <a:lnTo>
                      <a:pt x="1143" y="2972"/>
                    </a:lnTo>
                    <a:lnTo>
                      <a:pt x="1146" y="2984"/>
                    </a:lnTo>
                    <a:lnTo>
                      <a:pt x="1155" y="3005"/>
                    </a:lnTo>
                    <a:lnTo>
                      <a:pt x="1163" y="2999"/>
                    </a:lnTo>
                    <a:lnTo>
                      <a:pt x="1169" y="3005"/>
                    </a:lnTo>
                    <a:lnTo>
                      <a:pt x="1173" y="3017"/>
                    </a:lnTo>
                    <a:lnTo>
                      <a:pt x="1175" y="3028"/>
                    </a:lnTo>
                    <a:lnTo>
                      <a:pt x="1177" y="3030"/>
                    </a:lnTo>
                    <a:lnTo>
                      <a:pt x="1183" y="3030"/>
                    </a:lnTo>
                    <a:lnTo>
                      <a:pt x="1189" y="3029"/>
                    </a:lnTo>
                    <a:lnTo>
                      <a:pt x="1193" y="3028"/>
                    </a:lnTo>
                    <a:lnTo>
                      <a:pt x="1198" y="3023"/>
                    </a:lnTo>
                    <a:lnTo>
                      <a:pt x="1201" y="3022"/>
                    </a:lnTo>
                    <a:lnTo>
                      <a:pt x="1202" y="3021"/>
                    </a:lnTo>
                    <a:lnTo>
                      <a:pt x="1202" y="3016"/>
                    </a:lnTo>
                    <a:lnTo>
                      <a:pt x="1200" y="3012"/>
                    </a:lnTo>
                    <a:lnTo>
                      <a:pt x="1193" y="3006"/>
                    </a:lnTo>
                    <a:lnTo>
                      <a:pt x="1191" y="3001"/>
                    </a:lnTo>
                    <a:lnTo>
                      <a:pt x="1192" y="2995"/>
                    </a:lnTo>
                    <a:lnTo>
                      <a:pt x="1197" y="2984"/>
                    </a:lnTo>
                    <a:lnTo>
                      <a:pt x="1198" y="2978"/>
                    </a:lnTo>
                    <a:lnTo>
                      <a:pt x="1197" y="2966"/>
                    </a:lnTo>
                    <a:lnTo>
                      <a:pt x="1182" y="2914"/>
                    </a:lnTo>
                    <a:lnTo>
                      <a:pt x="1181" y="2902"/>
                    </a:lnTo>
                    <a:lnTo>
                      <a:pt x="1186" y="2903"/>
                    </a:lnTo>
                    <a:lnTo>
                      <a:pt x="1194" y="2912"/>
                    </a:lnTo>
                    <a:lnTo>
                      <a:pt x="1199" y="2921"/>
                    </a:lnTo>
                    <a:lnTo>
                      <a:pt x="1200" y="2931"/>
                    </a:lnTo>
                    <a:lnTo>
                      <a:pt x="1202" y="2989"/>
                    </a:lnTo>
                    <a:lnTo>
                      <a:pt x="1204" y="3001"/>
                    </a:lnTo>
                    <a:lnTo>
                      <a:pt x="1210" y="3003"/>
                    </a:lnTo>
                    <a:lnTo>
                      <a:pt x="1217" y="2998"/>
                    </a:lnTo>
                    <a:lnTo>
                      <a:pt x="1221" y="2987"/>
                    </a:lnTo>
                    <a:lnTo>
                      <a:pt x="1223" y="2980"/>
                    </a:lnTo>
                    <a:lnTo>
                      <a:pt x="1223" y="2975"/>
                    </a:lnTo>
                    <a:lnTo>
                      <a:pt x="1221" y="2970"/>
                    </a:lnTo>
                    <a:lnTo>
                      <a:pt x="1213" y="2959"/>
                    </a:lnTo>
                    <a:lnTo>
                      <a:pt x="1211" y="2954"/>
                    </a:lnTo>
                    <a:lnTo>
                      <a:pt x="1212" y="2949"/>
                    </a:lnTo>
                    <a:lnTo>
                      <a:pt x="1214" y="2944"/>
                    </a:lnTo>
                    <a:lnTo>
                      <a:pt x="1217" y="2950"/>
                    </a:lnTo>
                    <a:lnTo>
                      <a:pt x="1219" y="2956"/>
                    </a:lnTo>
                    <a:lnTo>
                      <a:pt x="1222" y="2960"/>
                    </a:lnTo>
                    <a:lnTo>
                      <a:pt x="1226" y="2962"/>
                    </a:lnTo>
                    <a:lnTo>
                      <a:pt x="1230" y="2961"/>
                    </a:lnTo>
                    <a:lnTo>
                      <a:pt x="1238" y="2956"/>
                    </a:lnTo>
                    <a:lnTo>
                      <a:pt x="1244" y="2955"/>
                    </a:lnTo>
                    <a:lnTo>
                      <a:pt x="1239" y="2969"/>
                    </a:lnTo>
                    <a:lnTo>
                      <a:pt x="1240" y="2990"/>
                    </a:lnTo>
                    <a:lnTo>
                      <a:pt x="1244" y="3006"/>
                    </a:lnTo>
                    <a:lnTo>
                      <a:pt x="1252" y="3007"/>
                    </a:lnTo>
                    <a:lnTo>
                      <a:pt x="1260" y="3000"/>
                    </a:lnTo>
                    <a:lnTo>
                      <a:pt x="1268" y="2998"/>
                    </a:lnTo>
                    <a:lnTo>
                      <a:pt x="1275" y="2994"/>
                    </a:lnTo>
                    <a:lnTo>
                      <a:pt x="1280" y="2983"/>
                    </a:lnTo>
                    <a:lnTo>
                      <a:pt x="1282" y="2973"/>
                    </a:lnTo>
                    <a:lnTo>
                      <a:pt x="1281" y="2966"/>
                    </a:lnTo>
                    <a:lnTo>
                      <a:pt x="1274" y="2952"/>
                    </a:lnTo>
                    <a:lnTo>
                      <a:pt x="1273" y="2942"/>
                    </a:lnTo>
                    <a:lnTo>
                      <a:pt x="1273" y="2933"/>
                    </a:lnTo>
                    <a:lnTo>
                      <a:pt x="1275" y="2924"/>
                    </a:lnTo>
                    <a:lnTo>
                      <a:pt x="1280" y="2913"/>
                    </a:lnTo>
                    <a:lnTo>
                      <a:pt x="1283" y="2901"/>
                    </a:lnTo>
                    <a:lnTo>
                      <a:pt x="1287" y="2899"/>
                    </a:lnTo>
                    <a:lnTo>
                      <a:pt x="1290" y="2900"/>
                    </a:lnTo>
                    <a:lnTo>
                      <a:pt x="1293" y="2899"/>
                    </a:lnTo>
                    <a:lnTo>
                      <a:pt x="1294" y="2892"/>
                    </a:lnTo>
                    <a:lnTo>
                      <a:pt x="1292" y="2882"/>
                    </a:lnTo>
                    <a:lnTo>
                      <a:pt x="1285" y="2864"/>
                    </a:lnTo>
                    <a:lnTo>
                      <a:pt x="1283" y="2855"/>
                    </a:lnTo>
                    <a:lnTo>
                      <a:pt x="1287" y="2844"/>
                    </a:lnTo>
                    <a:lnTo>
                      <a:pt x="1292" y="2838"/>
                    </a:lnTo>
                    <a:lnTo>
                      <a:pt x="1296" y="2832"/>
                    </a:lnTo>
                    <a:lnTo>
                      <a:pt x="1294" y="2823"/>
                    </a:lnTo>
                    <a:lnTo>
                      <a:pt x="1303" y="2830"/>
                    </a:lnTo>
                    <a:lnTo>
                      <a:pt x="1303" y="2841"/>
                    </a:lnTo>
                    <a:lnTo>
                      <a:pt x="1294" y="2862"/>
                    </a:lnTo>
                    <a:lnTo>
                      <a:pt x="1303" y="2875"/>
                    </a:lnTo>
                    <a:lnTo>
                      <a:pt x="1312" y="2889"/>
                    </a:lnTo>
                    <a:lnTo>
                      <a:pt x="1313" y="2904"/>
                    </a:lnTo>
                    <a:lnTo>
                      <a:pt x="1302" y="2921"/>
                    </a:lnTo>
                    <a:lnTo>
                      <a:pt x="1298" y="2933"/>
                    </a:lnTo>
                    <a:lnTo>
                      <a:pt x="1300" y="2948"/>
                    </a:lnTo>
                    <a:lnTo>
                      <a:pt x="1311" y="2976"/>
                    </a:lnTo>
                    <a:lnTo>
                      <a:pt x="1308" y="2980"/>
                    </a:lnTo>
                    <a:lnTo>
                      <a:pt x="1306" y="2986"/>
                    </a:lnTo>
                    <a:lnTo>
                      <a:pt x="1304" y="2992"/>
                    </a:lnTo>
                    <a:lnTo>
                      <a:pt x="1304" y="3000"/>
                    </a:lnTo>
                    <a:lnTo>
                      <a:pt x="1303" y="3006"/>
                    </a:lnTo>
                    <a:lnTo>
                      <a:pt x="1300" y="3009"/>
                    </a:lnTo>
                    <a:lnTo>
                      <a:pt x="1297" y="3012"/>
                    </a:lnTo>
                    <a:lnTo>
                      <a:pt x="1294" y="3016"/>
                    </a:lnTo>
                    <a:lnTo>
                      <a:pt x="1290" y="3029"/>
                    </a:lnTo>
                    <a:lnTo>
                      <a:pt x="1293" y="3040"/>
                    </a:lnTo>
                    <a:lnTo>
                      <a:pt x="1302" y="3045"/>
                    </a:lnTo>
                    <a:lnTo>
                      <a:pt x="1318" y="3040"/>
                    </a:lnTo>
                    <a:lnTo>
                      <a:pt x="1313" y="3036"/>
                    </a:lnTo>
                    <a:lnTo>
                      <a:pt x="1311" y="3030"/>
                    </a:lnTo>
                    <a:lnTo>
                      <a:pt x="1311" y="3025"/>
                    </a:lnTo>
                    <a:lnTo>
                      <a:pt x="1314" y="3019"/>
                    </a:lnTo>
                    <a:lnTo>
                      <a:pt x="1318" y="3026"/>
                    </a:lnTo>
                    <a:lnTo>
                      <a:pt x="1325" y="3029"/>
                    </a:lnTo>
                    <a:lnTo>
                      <a:pt x="1332" y="3028"/>
                    </a:lnTo>
                    <a:lnTo>
                      <a:pt x="1334" y="3021"/>
                    </a:lnTo>
                    <a:lnTo>
                      <a:pt x="1334" y="2994"/>
                    </a:lnTo>
                    <a:lnTo>
                      <a:pt x="1343" y="3000"/>
                    </a:lnTo>
                    <a:lnTo>
                      <a:pt x="1345" y="2987"/>
                    </a:lnTo>
                    <a:lnTo>
                      <a:pt x="1341" y="2952"/>
                    </a:lnTo>
                    <a:lnTo>
                      <a:pt x="1344" y="2952"/>
                    </a:lnTo>
                    <a:lnTo>
                      <a:pt x="1351" y="2956"/>
                    </a:lnTo>
                    <a:lnTo>
                      <a:pt x="1356" y="2949"/>
                    </a:lnTo>
                    <a:lnTo>
                      <a:pt x="1360" y="2938"/>
                    </a:lnTo>
                    <a:lnTo>
                      <a:pt x="1361" y="2928"/>
                    </a:lnTo>
                    <a:lnTo>
                      <a:pt x="1357" y="2913"/>
                    </a:lnTo>
                    <a:lnTo>
                      <a:pt x="1347" y="2912"/>
                    </a:lnTo>
                    <a:lnTo>
                      <a:pt x="1336" y="2918"/>
                    </a:lnTo>
                    <a:lnTo>
                      <a:pt x="1328" y="2920"/>
                    </a:lnTo>
                    <a:lnTo>
                      <a:pt x="1328" y="2917"/>
                    </a:lnTo>
                    <a:lnTo>
                      <a:pt x="1328" y="2885"/>
                    </a:lnTo>
                    <a:lnTo>
                      <a:pt x="1329" y="2875"/>
                    </a:lnTo>
                    <a:lnTo>
                      <a:pt x="1344" y="2834"/>
                    </a:lnTo>
                    <a:lnTo>
                      <a:pt x="1345" y="2825"/>
                    </a:lnTo>
                    <a:lnTo>
                      <a:pt x="1344" y="2803"/>
                    </a:lnTo>
                    <a:lnTo>
                      <a:pt x="1346" y="2794"/>
                    </a:lnTo>
                    <a:lnTo>
                      <a:pt x="1355" y="2782"/>
                    </a:lnTo>
                    <a:lnTo>
                      <a:pt x="1357" y="2773"/>
                    </a:lnTo>
                    <a:lnTo>
                      <a:pt x="1357" y="2767"/>
                    </a:lnTo>
                    <a:lnTo>
                      <a:pt x="1355" y="2757"/>
                    </a:lnTo>
                    <a:lnTo>
                      <a:pt x="1354" y="2744"/>
                    </a:lnTo>
                    <a:lnTo>
                      <a:pt x="1354" y="2741"/>
                    </a:lnTo>
                    <a:lnTo>
                      <a:pt x="1356" y="2737"/>
                    </a:lnTo>
                    <a:lnTo>
                      <a:pt x="1360" y="2732"/>
                    </a:lnTo>
                    <a:lnTo>
                      <a:pt x="1362" y="2722"/>
                    </a:lnTo>
                    <a:lnTo>
                      <a:pt x="1366" y="2712"/>
                    </a:lnTo>
                    <a:lnTo>
                      <a:pt x="1367" y="2709"/>
                    </a:lnTo>
                    <a:lnTo>
                      <a:pt x="1369" y="2709"/>
                    </a:lnTo>
                    <a:lnTo>
                      <a:pt x="1372" y="2701"/>
                    </a:lnTo>
                    <a:lnTo>
                      <a:pt x="1374" y="2693"/>
                    </a:lnTo>
                    <a:lnTo>
                      <a:pt x="1374" y="2690"/>
                    </a:lnTo>
                    <a:lnTo>
                      <a:pt x="1383" y="2690"/>
                    </a:lnTo>
                    <a:lnTo>
                      <a:pt x="1385" y="2700"/>
                    </a:lnTo>
                    <a:lnTo>
                      <a:pt x="1381" y="2712"/>
                    </a:lnTo>
                    <a:lnTo>
                      <a:pt x="1372" y="2719"/>
                    </a:lnTo>
                    <a:lnTo>
                      <a:pt x="1364" y="2741"/>
                    </a:lnTo>
                    <a:lnTo>
                      <a:pt x="1364" y="2747"/>
                    </a:lnTo>
                    <a:lnTo>
                      <a:pt x="1367" y="2759"/>
                    </a:lnTo>
                    <a:lnTo>
                      <a:pt x="1368" y="2774"/>
                    </a:lnTo>
                    <a:lnTo>
                      <a:pt x="1370" y="2781"/>
                    </a:lnTo>
                    <a:lnTo>
                      <a:pt x="1371" y="2788"/>
                    </a:lnTo>
                    <a:lnTo>
                      <a:pt x="1367" y="2797"/>
                    </a:lnTo>
                    <a:lnTo>
                      <a:pt x="1360" y="2808"/>
                    </a:lnTo>
                    <a:lnTo>
                      <a:pt x="1358" y="2813"/>
                    </a:lnTo>
                    <a:lnTo>
                      <a:pt x="1357" y="2821"/>
                    </a:lnTo>
                    <a:lnTo>
                      <a:pt x="1360" y="2826"/>
                    </a:lnTo>
                    <a:lnTo>
                      <a:pt x="1365" y="2828"/>
                    </a:lnTo>
                    <a:lnTo>
                      <a:pt x="1372" y="2828"/>
                    </a:lnTo>
                    <a:lnTo>
                      <a:pt x="1377" y="2826"/>
                    </a:lnTo>
                    <a:lnTo>
                      <a:pt x="1383" y="2830"/>
                    </a:lnTo>
                    <a:lnTo>
                      <a:pt x="1388" y="2826"/>
                    </a:lnTo>
                    <a:lnTo>
                      <a:pt x="1392" y="2817"/>
                    </a:lnTo>
                    <a:lnTo>
                      <a:pt x="1394" y="2810"/>
                    </a:lnTo>
                    <a:lnTo>
                      <a:pt x="1404" y="2791"/>
                    </a:lnTo>
                    <a:lnTo>
                      <a:pt x="1408" y="2778"/>
                    </a:lnTo>
                    <a:lnTo>
                      <a:pt x="1402" y="2773"/>
                    </a:lnTo>
                    <a:lnTo>
                      <a:pt x="1393" y="2770"/>
                    </a:lnTo>
                    <a:lnTo>
                      <a:pt x="1390" y="2763"/>
                    </a:lnTo>
                    <a:lnTo>
                      <a:pt x="1391" y="2755"/>
                    </a:lnTo>
                    <a:lnTo>
                      <a:pt x="1394" y="2748"/>
                    </a:lnTo>
                    <a:lnTo>
                      <a:pt x="1399" y="2741"/>
                    </a:lnTo>
                    <a:lnTo>
                      <a:pt x="1406" y="2735"/>
                    </a:lnTo>
                    <a:lnTo>
                      <a:pt x="1414" y="2730"/>
                    </a:lnTo>
                    <a:lnTo>
                      <a:pt x="1424" y="2730"/>
                    </a:lnTo>
                    <a:lnTo>
                      <a:pt x="1408" y="2744"/>
                    </a:lnTo>
                    <a:lnTo>
                      <a:pt x="1400" y="2752"/>
                    </a:lnTo>
                    <a:lnTo>
                      <a:pt x="1397" y="2760"/>
                    </a:lnTo>
                    <a:lnTo>
                      <a:pt x="1401" y="2767"/>
                    </a:lnTo>
                    <a:lnTo>
                      <a:pt x="1419" y="2778"/>
                    </a:lnTo>
                    <a:lnTo>
                      <a:pt x="1424" y="2789"/>
                    </a:lnTo>
                    <a:lnTo>
                      <a:pt x="1421" y="2798"/>
                    </a:lnTo>
                    <a:lnTo>
                      <a:pt x="1416" y="2804"/>
                    </a:lnTo>
                    <a:lnTo>
                      <a:pt x="1409" y="2809"/>
                    </a:lnTo>
                    <a:lnTo>
                      <a:pt x="1404" y="2815"/>
                    </a:lnTo>
                    <a:lnTo>
                      <a:pt x="1401" y="2823"/>
                    </a:lnTo>
                    <a:lnTo>
                      <a:pt x="1400" y="2851"/>
                    </a:lnTo>
                    <a:lnTo>
                      <a:pt x="1391" y="2881"/>
                    </a:lnTo>
                    <a:lnTo>
                      <a:pt x="1392" y="2888"/>
                    </a:lnTo>
                    <a:lnTo>
                      <a:pt x="1395" y="2896"/>
                    </a:lnTo>
                    <a:lnTo>
                      <a:pt x="1386" y="2956"/>
                    </a:lnTo>
                    <a:lnTo>
                      <a:pt x="1387" y="2966"/>
                    </a:lnTo>
                    <a:lnTo>
                      <a:pt x="1404" y="3001"/>
                    </a:lnTo>
                    <a:lnTo>
                      <a:pt x="1397" y="3017"/>
                    </a:lnTo>
                    <a:lnTo>
                      <a:pt x="1407" y="3027"/>
                    </a:lnTo>
                    <a:lnTo>
                      <a:pt x="1423" y="3029"/>
                    </a:lnTo>
                    <a:lnTo>
                      <a:pt x="1437" y="3023"/>
                    </a:lnTo>
                    <a:lnTo>
                      <a:pt x="1440" y="3014"/>
                    </a:lnTo>
                    <a:lnTo>
                      <a:pt x="1437" y="3007"/>
                    </a:lnTo>
                    <a:lnTo>
                      <a:pt x="1433" y="2999"/>
                    </a:lnTo>
                    <a:lnTo>
                      <a:pt x="1430" y="2989"/>
                    </a:lnTo>
                    <a:lnTo>
                      <a:pt x="1430" y="2984"/>
                    </a:lnTo>
                    <a:lnTo>
                      <a:pt x="1431" y="2980"/>
                    </a:lnTo>
                    <a:lnTo>
                      <a:pt x="1434" y="2977"/>
                    </a:lnTo>
                    <a:lnTo>
                      <a:pt x="1439" y="2976"/>
                    </a:lnTo>
                    <a:lnTo>
                      <a:pt x="1442" y="2974"/>
                    </a:lnTo>
                    <a:lnTo>
                      <a:pt x="1444" y="2969"/>
                    </a:lnTo>
                    <a:lnTo>
                      <a:pt x="1447" y="2959"/>
                    </a:lnTo>
                    <a:lnTo>
                      <a:pt x="1449" y="2967"/>
                    </a:lnTo>
                    <a:lnTo>
                      <a:pt x="1450" y="2972"/>
                    </a:lnTo>
                    <a:lnTo>
                      <a:pt x="1450" y="2976"/>
                    </a:lnTo>
                    <a:lnTo>
                      <a:pt x="1448" y="2978"/>
                    </a:lnTo>
                    <a:lnTo>
                      <a:pt x="1440" y="2985"/>
                    </a:lnTo>
                    <a:lnTo>
                      <a:pt x="1444" y="2994"/>
                    </a:lnTo>
                    <a:lnTo>
                      <a:pt x="1453" y="2997"/>
                    </a:lnTo>
                    <a:lnTo>
                      <a:pt x="1463" y="2995"/>
                    </a:lnTo>
                    <a:lnTo>
                      <a:pt x="1470" y="2987"/>
                    </a:lnTo>
                    <a:lnTo>
                      <a:pt x="1470" y="2979"/>
                    </a:lnTo>
                    <a:lnTo>
                      <a:pt x="1462" y="2963"/>
                    </a:lnTo>
                    <a:lnTo>
                      <a:pt x="1460" y="2953"/>
                    </a:lnTo>
                    <a:lnTo>
                      <a:pt x="1461" y="2946"/>
                    </a:lnTo>
                    <a:lnTo>
                      <a:pt x="1468" y="2929"/>
                    </a:lnTo>
                    <a:lnTo>
                      <a:pt x="1470" y="2920"/>
                    </a:lnTo>
                    <a:lnTo>
                      <a:pt x="1473" y="2920"/>
                    </a:lnTo>
                    <a:lnTo>
                      <a:pt x="1476" y="2929"/>
                    </a:lnTo>
                    <a:lnTo>
                      <a:pt x="1481" y="2969"/>
                    </a:lnTo>
                    <a:lnTo>
                      <a:pt x="1483" y="2974"/>
                    </a:lnTo>
                    <a:lnTo>
                      <a:pt x="1485" y="2978"/>
                    </a:lnTo>
                    <a:lnTo>
                      <a:pt x="1488" y="2980"/>
                    </a:lnTo>
                    <a:lnTo>
                      <a:pt x="1507" y="2983"/>
                    </a:lnTo>
                    <a:lnTo>
                      <a:pt x="1527" y="2998"/>
                    </a:lnTo>
                    <a:lnTo>
                      <a:pt x="1539" y="3004"/>
                    </a:lnTo>
                    <a:lnTo>
                      <a:pt x="1548" y="3003"/>
                    </a:lnTo>
                    <a:lnTo>
                      <a:pt x="1549" y="3000"/>
                    </a:lnTo>
                    <a:lnTo>
                      <a:pt x="1552" y="2993"/>
                    </a:lnTo>
                    <a:lnTo>
                      <a:pt x="1555" y="2989"/>
                    </a:lnTo>
                    <a:lnTo>
                      <a:pt x="1556" y="2992"/>
                    </a:lnTo>
                    <a:lnTo>
                      <a:pt x="1557" y="2996"/>
                    </a:lnTo>
                    <a:lnTo>
                      <a:pt x="1560" y="2999"/>
                    </a:lnTo>
                    <a:lnTo>
                      <a:pt x="1564" y="3001"/>
                    </a:lnTo>
                    <a:lnTo>
                      <a:pt x="1570" y="3001"/>
                    </a:lnTo>
                    <a:lnTo>
                      <a:pt x="1579" y="2997"/>
                    </a:lnTo>
                    <a:lnTo>
                      <a:pt x="1581" y="2989"/>
                    </a:lnTo>
                    <a:lnTo>
                      <a:pt x="1580" y="2967"/>
                    </a:lnTo>
                    <a:lnTo>
                      <a:pt x="1579" y="2966"/>
                    </a:lnTo>
                    <a:lnTo>
                      <a:pt x="1571" y="2950"/>
                    </a:lnTo>
                    <a:lnTo>
                      <a:pt x="1562" y="2940"/>
                    </a:lnTo>
                    <a:lnTo>
                      <a:pt x="1560" y="2937"/>
                    </a:lnTo>
                    <a:lnTo>
                      <a:pt x="1554" y="2918"/>
                    </a:lnTo>
                    <a:lnTo>
                      <a:pt x="1546" y="2874"/>
                    </a:lnTo>
                    <a:lnTo>
                      <a:pt x="1537" y="2858"/>
                    </a:lnTo>
                    <a:lnTo>
                      <a:pt x="1523" y="2847"/>
                    </a:lnTo>
                    <a:lnTo>
                      <a:pt x="1516" y="2842"/>
                    </a:lnTo>
                    <a:lnTo>
                      <a:pt x="1509" y="2840"/>
                    </a:lnTo>
                    <a:lnTo>
                      <a:pt x="1501" y="2836"/>
                    </a:lnTo>
                    <a:lnTo>
                      <a:pt x="1495" y="2825"/>
                    </a:lnTo>
                    <a:lnTo>
                      <a:pt x="1492" y="2813"/>
                    </a:lnTo>
                    <a:lnTo>
                      <a:pt x="1496" y="2805"/>
                    </a:lnTo>
                    <a:lnTo>
                      <a:pt x="1503" y="2805"/>
                    </a:lnTo>
                    <a:lnTo>
                      <a:pt x="1507" y="2814"/>
                    </a:lnTo>
                    <a:lnTo>
                      <a:pt x="1509" y="2824"/>
                    </a:lnTo>
                    <a:lnTo>
                      <a:pt x="1512" y="2829"/>
                    </a:lnTo>
                    <a:lnTo>
                      <a:pt x="1520" y="2832"/>
                    </a:lnTo>
                    <a:lnTo>
                      <a:pt x="1535" y="2843"/>
                    </a:lnTo>
                    <a:lnTo>
                      <a:pt x="1543" y="2847"/>
                    </a:lnTo>
                    <a:lnTo>
                      <a:pt x="1543" y="2839"/>
                    </a:lnTo>
                    <a:lnTo>
                      <a:pt x="1545" y="2834"/>
                    </a:lnTo>
                    <a:lnTo>
                      <a:pt x="1550" y="2833"/>
                    </a:lnTo>
                    <a:lnTo>
                      <a:pt x="1556" y="2836"/>
                    </a:lnTo>
                    <a:lnTo>
                      <a:pt x="1568" y="2830"/>
                    </a:lnTo>
                    <a:lnTo>
                      <a:pt x="1570" y="2815"/>
                    </a:lnTo>
                    <a:lnTo>
                      <a:pt x="1566" y="2781"/>
                    </a:lnTo>
                    <a:lnTo>
                      <a:pt x="1565" y="2775"/>
                    </a:lnTo>
                    <a:lnTo>
                      <a:pt x="1558" y="2761"/>
                    </a:lnTo>
                    <a:lnTo>
                      <a:pt x="1556" y="2753"/>
                    </a:lnTo>
                    <a:lnTo>
                      <a:pt x="1558" y="2745"/>
                    </a:lnTo>
                    <a:lnTo>
                      <a:pt x="1561" y="2739"/>
                    </a:lnTo>
                    <a:lnTo>
                      <a:pt x="1562" y="2734"/>
                    </a:lnTo>
                    <a:lnTo>
                      <a:pt x="1560" y="2726"/>
                    </a:lnTo>
                    <a:lnTo>
                      <a:pt x="1568" y="2730"/>
                    </a:lnTo>
                    <a:lnTo>
                      <a:pt x="1568" y="2730"/>
                    </a:lnTo>
                    <a:lnTo>
                      <a:pt x="1568" y="2730"/>
                    </a:lnTo>
                    <a:lnTo>
                      <a:pt x="1568" y="2730"/>
                    </a:lnTo>
                    <a:lnTo>
                      <a:pt x="1576" y="2719"/>
                    </a:lnTo>
                    <a:lnTo>
                      <a:pt x="1575" y="2706"/>
                    </a:lnTo>
                    <a:lnTo>
                      <a:pt x="1573" y="2695"/>
                    </a:lnTo>
                    <a:lnTo>
                      <a:pt x="1569" y="2687"/>
                    </a:lnTo>
                    <a:lnTo>
                      <a:pt x="1548" y="2659"/>
                    </a:lnTo>
                    <a:lnTo>
                      <a:pt x="1543" y="2648"/>
                    </a:lnTo>
                    <a:lnTo>
                      <a:pt x="1550" y="2643"/>
                    </a:lnTo>
                    <a:lnTo>
                      <a:pt x="1542" y="2629"/>
                    </a:lnTo>
                    <a:lnTo>
                      <a:pt x="1539" y="2623"/>
                    </a:lnTo>
                    <a:lnTo>
                      <a:pt x="1534" y="2595"/>
                    </a:lnTo>
                    <a:lnTo>
                      <a:pt x="1534" y="2590"/>
                    </a:lnTo>
                    <a:lnTo>
                      <a:pt x="1535" y="2585"/>
                    </a:lnTo>
                    <a:lnTo>
                      <a:pt x="1539" y="2578"/>
                    </a:lnTo>
                    <a:lnTo>
                      <a:pt x="1540" y="2574"/>
                    </a:lnTo>
                    <a:lnTo>
                      <a:pt x="1538" y="2562"/>
                    </a:lnTo>
                    <a:lnTo>
                      <a:pt x="1529" y="2541"/>
                    </a:lnTo>
                    <a:lnTo>
                      <a:pt x="1525" y="2522"/>
                    </a:lnTo>
                    <a:lnTo>
                      <a:pt x="1519" y="2517"/>
                    </a:lnTo>
                    <a:lnTo>
                      <a:pt x="1503" y="2510"/>
                    </a:lnTo>
                    <a:lnTo>
                      <a:pt x="1515" y="2503"/>
                    </a:lnTo>
                    <a:lnTo>
                      <a:pt x="1518" y="2491"/>
                    </a:lnTo>
                    <a:lnTo>
                      <a:pt x="1516" y="2477"/>
                    </a:lnTo>
                    <a:lnTo>
                      <a:pt x="1511" y="2464"/>
                    </a:lnTo>
                    <a:lnTo>
                      <a:pt x="1504" y="2452"/>
                    </a:lnTo>
                    <a:lnTo>
                      <a:pt x="1502" y="2441"/>
                    </a:lnTo>
                    <a:lnTo>
                      <a:pt x="1500" y="2434"/>
                    </a:lnTo>
                    <a:lnTo>
                      <a:pt x="1495" y="2419"/>
                    </a:lnTo>
                    <a:lnTo>
                      <a:pt x="1493" y="2410"/>
                    </a:lnTo>
                    <a:lnTo>
                      <a:pt x="1497" y="2402"/>
                    </a:lnTo>
                    <a:lnTo>
                      <a:pt x="1502" y="2396"/>
                    </a:lnTo>
                    <a:lnTo>
                      <a:pt x="1508" y="2388"/>
                    </a:lnTo>
                    <a:lnTo>
                      <a:pt x="1510" y="2381"/>
                    </a:lnTo>
                    <a:lnTo>
                      <a:pt x="1512" y="2371"/>
                    </a:lnTo>
                    <a:lnTo>
                      <a:pt x="1513" y="2361"/>
                    </a:lnTo>
                    <a:lnTo>
                      <a:pt x="1512" y="2354"/>
                    </a:lnTo>
                    <a:lnTo>
                      <a:pt x="1506" y="2348"/>
                    </a:lnTo>
                    <a:lnTo>
                      <a:pt x="1492" y="2344"/>
                    </a:lnTo>
                    <a:lnTo>
                      <a:pt x="1486" y="2337"/>
                    </a:lnTo>
                    <a:lnTo>
                      <a:pt x="1476" y="2311"/>
                    </a:lnTo>
                    <a:lnTo>
                      <a:pt x="1471" y="2303"/>
                    </a:lnTo>
                    <a:lnTo>
                      <a:pt x="1462" y="2292"/>
                    </a:lnTo>
                    <a:lnTo>
                      <a:pt x="1460" y="2286"/>
                    </a:lnTo>
                    <a:lnTo>
                      <a:pt x="1460" y="2275"/>
                    </a:lnTo>
                    <a:lnTo>
                      <a:pt x="1465" y="2261"/>
                    </a:lnTo>
                    <a:lnTo>
                      <a:pt x="1466" y="2234"/>
                    </a:lnTo>
                    <a:lnTo>
                      <a:pt x="1473" y="2220"/>
                    </a:lnTo>
                    <a:lnTo>
                      <a:pt x="1499" y="2192"/>
                    </a:lnTo>
                    <a:lnTo>
                      <a:pt x="1513" y="2182"/>
                    </a:lnTo>
                    <a:lnTo>
                      <a:pt x="1517" y="2177"/>
                    </a:lnTo>
                    <a:lnTo>
                      <a:pt x="1519" y="2171"/>
                    </a:lnTo>
                    <a:lnTo>
                      <a:pt x="1519" y="2167"/>
                    </a:lnTo>
                    <a:lnTo>
                      <a:pt x="1517" y="2164"/>
                    </a:lnTo>
                    <a:lnTo>
                      <a:pt x="1503" y="2165"/>
                    </a:lnTo>
                    <a:lnTo>
                      <a:pt x="1498" y="2164"/>
                    </a:lnTo>
                    <a:lnTo>
                      <a:pt x="1494" y="2162"/>
                    </a:lnTo>
                    <a:lnTo>
                      <a:pt x="1460" y="2150"/>
                    </a:lnTo>
                    <a:lnTo>
                      <a:pt x="1452" y="2148"/>
                    </a:lnTo>
                    <a:lnTo>
                      <a:pt x="1446" y="2149"/>
                    </a:lnTo>
                    <a:lnTo>
                      <a:pt x="1442" y="2152"/>
                    </a:lnTo>
                    <a:lnTo>
                      <a:pt x="1439" y="2155"/>
                    </a:lnTo>
                    <a:lnTo>
                      <a:pt x="1435" y="2157"/>
                    </a:lnTo>
                    <a:lnTo>
                      <a:pt x="1430" y="2157"/>
                    </a:lnTo>
                    <a:lnTo>
                      <a:pt x="1398" y="2147"/>
                    </a:lnTo>
                    <a:lnTo>
                      <a:pt x="1392" y="2141"/>
                    </a:lnTo>
                    <a:lnTo>
                      <a:pt x="1387" y="2131"/>
                    </a:lnTo>
                    <a:lnTo>
                      <a:pt x="1386" y="2119"/>
                    </a:lnTo>
                    <a:lnTo>
                      <a:pt x="1391" y="2108"/>
                    </a:lnTo>
                    <a:lnTo>
                      <a:pt x="1402" y="2089"/>
                    </a:lnTo>
                    <a:lnTo>
                      <a:pt x="1426" y="2027"/>
                    </a:lnTo>
                    <a:lnTo>
                      <a:pt x="1427" y="2016"/>
                    </a:lnTo>
                    <a:lnTo>
                      <a:pt x="1421" y="2010"/>
                    </a:lnTo>
                    <a:lnTo>
                      <a:pt x="1414" y="2015"/>
                    </a:lnTo>
                    <a:lnTo>
                      <a:pt x="1409" y="2024"/>
                    </a:lnTo>
                    <a:lnTo>
                      <a:pt x="1402" y="2027"/>
                    </a:lnTo>
                    <a:lnTo>
                      <a:pt x="1395" y="2012"/>
                    </a:lnTo>
                    <a:lnTo>
                      <a:pt x="1390" y="2010"/>
                    </a:lnTo>
                    <a:lnTo>
                      <a:pt x="1376" y="2000"/>
                    </a:lnTo>
                    <a:lnTo>
                      <a:pt x="1368" y="1991"/>
                    </a:lnTo>
                    <a:lnTo>
                      <a:pt x="1357" y="1971"/>
                    </a:lnTo>
                    <a:lnTo>
                      <a:pt x="1349" y="1963"/>
                    </a:lnTo>
                    <a:lnTo>
                      <a:pt x="1346" y="1962"/>
                    </a:lnTo>
                    <a:lnTo>
                      <a:pt x="1336" y="1963"/>
                    </a:lnTo>
                    <a:lnTo>
                      <a:pt x="1331" y="1961"/>
                    </a:lnTo>
                    <a:lnTo>
                      <a:pt x="1327" y="1956"/>
                    </a:lnTo>
                    <a:lnTo>
                      <a:pt x="1326" y="1953"/>
                    </a:lnTo>
                    <a:lnTo>
                      <a:pt x="1328" y="1949"/>
                    </a:lnTo>
                    <a:lnTo>
                      <a:pt x="1329" y="1942"/>
                    </a:lnTo>
                    <a:lnTo>
                      <a:pt x="1326" y="1940"/>
                    </a:lnTo>
                    <a:lnTo>
                      <a:pt x="1321" y="1939"/>
                    </a:lnTo>
                    <a:lnTo>
                      <a:pt x="1317" y="1937"/>
                    </a:lnTo>
                    <a:lnTo>
                      <a:pt x="1316" y="1931"/>
                    </a:lnTo>
                    <a:lnTo>
                      <a:pt x="1326" y="1882"/>
                    </a:lnTo>
                    <a:lnTo>
                      <a:pt x="1326" y="1877"/>
                    </a:lnTo>
                    <a:lnTo>
                      <a:pt x="1322" y="1869"/>
                    </a:lnTo>
                    <a:lnTo>
                      <a:pt x="1322" y="1864"/>
                    </a:lnTo>
                    <a:lnTo>
                      <a:pt x="1325" y="1859"/>
                    </a:lnTo>
                    <a:lnTo>
                      <a:pt x="1332" y="1847"/>
                    </a:lnTo>
                    <a:lnTo>
                      <a:pt x="1334" y="1841"/>
                    </a:lnTo>
                    <a:lnTo>
                      <a:pt x="1334" y="1836"/>
                    </a:lnTo>
                    <a:lnTo>
                      <a:pt x="1333" y="1832"/>
                    </a:lnTo>
                    <a:lnTo>
                      <a:pt x="1333" y="1827"/>
                    </a:lnTo>
                    <a:lnTo>
                      <a:pt x="1334" y="1822"/>
                    </a:lnTo>
                    <a:lnTo>
                      <a:pt x="1342" y="1816"/>
                    </a:lnTo>
                    <a:lnTo>
                      <a:pt x="1351" y="1815"/>
                    </a:lnTo>
                    <a:lnTo>
                      <a:pt x="1361" y="1816"/>
                    </a:lnTo>
                    <a:lnTo>
                      <a:pt x="1371" y="1814"/>
                    </a:lnTo>
                    <a:lnTo>
                      <a:pt x="1377" y="1809"/>
                    </a:lnTo>
                    <a:lnTo>
                      <a:pt x="1395" y="1791"/>
                    </a:lnTo>
                    <a:lnTo>
                      <a:pt x="1400" y="1785"/>
                    </a:lnTo>
                    <a:lnTo>
                      <a:pt x="1401" y="1776"/>
                    </a:lnTo>
                    <a:lnTo>
                      <a:pt x="1400" y="1764"/>
                    </a:lnTo>
                    <a:lnTo>
                      <a:pt x="1397" y="1754"/>
                    </a:lnTo>
                    <a:lnTo>
                      <a:pt x="1394" y="1748"/>
                    </a:lnTo>
                    <a:lnTo>
                      <a:pt x="1400" y="1738"/>
                    </a:lnTo>
                    <a:lnTo>
                      <a:pt x="1405" y="1730"/>
                    </a:lnTo>
                    <a:lnTo>
                      <a:pt x="1405" y="1725"/>
                    </a:lnTo>
                    <a:lnTo>
                      <a:pt x="1394" y="1723"/>
                    </a:lnTo>
                    <a:lnTo>
                      <a:pt x="1392" y="1716"/>
                    </a:lnTo>
                    <a:lnTo>
                      <a:pt x="1383" y="1707"/>
                    </a:lnTo>
                    <a:lnTo>
                      <a:pt x="1381" y="1701"/>
                    </a:lnTo>
                    <a:lnTo>
                      <a:pt x="1381" y="1696"/>
                    </a:lnTo>
                    <a:lnTo>
                      <a:pt x="1384" y="1685"/>
                    </a:lnTo>
                    <a:lnTo>
                      <a:pt x="1385" y="1679"/>
                    </a:lnTo>
                    <a:lnTo>
                      <a:pt x="1383" y="1668"/>
                    </a:lnTo>
                    <a:lnTo>
                      <a:pt x="1383" y="1663"/>
                    </a:lnTo>
                    <a:lnTo>
                      <a:pt x="1385" y="1657"/>
                    </a:lnTo>
                    <a:lnTo>
                      <a:pt x="1390" y="1652"/>
                    </a:lnTo>
                    <a:lnTo>
                      <a:pt x="1401" y="1648"/>
                    </a:lnTo>
                    <a:lnTo>
                      <a:pt x="1408" y="1644"/>
                    </a:lnTo>
                    <a:lnTo>
                      <a:pt x="1408" y="1644"/>
                    </a:lnTo>
                    <a:lnTo>
                      <a:pt x="1410" y="1640"/>
                    </a:lnTo>
                    <a:lnTo>
                      <a:pt x="1416" y="1632"/>
                    </a:lnTo>
                    <a:lnTo>
                      <a:pt x="1417" y="1627"/>
                    </a:lnTo>
                    <a:lnTo>
                      <a:pt x="1416" y="1625"/>
                    </a:lnTo>
                    <a:lnTo>
                      <a:pt x="1415" y="1616"/>
                    </a:lnTo>
                    <a:lnTo>
                      <a:pt x="1414" y="1614"/>
                    </a:lnTo>
                    <a:lnTo>
                      <a:pt x="1411" y="1593"/>
                    </a:lnTo>
                    <a:lnTo>
                      <a:pt x="1400" y="1578"/>
                    </a:lnTo>
                    <a:lnTo>
                      <a:pt x="1384" y="1568"/>
                    </a:lnTo>
                    <a:lnTo>
                      <a:pt x="1374" y="1566"/>
                    </a:lnTo>
                    <a:lnTo>
                      <a:pt x="1369" y="1578"/>
                    </a:lnTo>
                    <a:lnTo>
                      <a:pt x="1362" y="1589"/>
                    </a:lnTo>
                    <a:lnTo>
                      <a:pt x="1351" y="1590"/>
                    </a:lnTo>
                    <a:lnTo>
                      <a:pt x="1327" y="1582"/>
                    </a:lnTo>
                    <a:lnTo>
                      <a:pt x="1295" y="1580"/>
                    </a:lnTo>
                    <a:lnTo>
                      <a:pt x="1284" y="1578"/>
                    </a:lnTo>
                    <a:lnTo>
                      <a:pt x="1248" y="1549"/>
                    </a:lnTo>
                    <a:lnTo>
                      <a:pt x="1122" y="1482"/>
                    </a:lnTo>
                    <a:lnTo>
                      <a:pt x="1108" y="1479"/>
                    </a:lnTo>
                    <a:lnTo>
                      <a:pt x="1107" y="1475"/>
                    </a:lnTo>
                    <a:lnTo>
                      <a:pt x="1101" y="1467"/>
                    </a:lnTo>
                    <a:lnTo>
                      <a:pt x="1097" y="1462"/>
                    </a:lnTo>
                    <a:lnTo>
                      <a:pt x="1095" y="1460"/>
                    </a:lnTo>
                    <a:lnTo>
                      <a:pt x="1095" y="1457"/>
                    </a:lnTo>
                    <a:lnTo>
                      <a:pt x="1095" y="1430"/>
                    </a:lnTo>
                    <a:lnTo>
                      <a:pt x="1093" y="1426"/>
                    </a:lnTo>
                    <a:lnTo>
                      <a:pt x="1086" y="1419"/>
                    </a:lnTo>
                    <a:lnTo>
                      <a:pt x="1081" y="1408"/>
                    </a:lnTo>
                    <a:lnTo>
                      <a:pt x="1074" y="1405"/>
                    </a:lnTo>
                    <a:lnTo>
                      <a:pt x="1064" y="1402"/>
                    </a:lnTo>
                    <a:lnTo>
                      <a:pt x="1067" y="1386"/>
                    </a:lnTo>
                    <a:lnTo>
                      <a:pt x="1071" y="1377"/>
                    </a:lnTo>
                    <a:lnTo>
                      <a:pt x="1077" y="1367"/>
                    </a:lnTo>
                    <a:lnTo>
                      <a:pt x="1079" y="1344"/>
                    </a:lnTo>
                    <a:lnTo>
                      <a:pt x="1085" y="1342"/>
                    </a:lnTo>
                    <a:lnTo>
                      <a:pt x="1091" y="1341"/>
                    </a:lnTo>
                    <a:lnTo>
                      <a:pt x="1094" y="1336"/>
                    </a:lnTo>
                    <a:lnTo>
                      <a:pt x="1095" y="1329"/>
                    </a:lnTo>
                    <a:lnTo>
                      <a:pt x="1096" y="1322"/>
                    </a:lnTo>
                    <a:lnTo>
                      <a:pt x="1100" y="1319"/>
                    </a:lnTo>
                    <a:lnTo>
                      <a:pt x="1107" y="1320"/>
                    </a:lnTo>
                    <a:lnTo>
                      <a:pt x="1111" y="1310"/>
                    </a:lnTo>
                    <a:lnTo>
                      <a:pt x="1118" y="1302"/>
                    </a:lnTo>
                    <a:lnTo>
                      <a:pt x="1123" y="1296"/>
                    </a:lnTo>
                    <a:lnTo>
                      <a:pt x="1121" y="1286"/>
                    </a:lnTo>
                    <a:lnTo>
                      <a:pt x="1115" y="1267"/>
                    </a:lnTo>
                    <a:lnTo>
                      <a:pt x="1113" y="1263"/>
                    </a:lnTo>
                    <a:lnTo>
                      <a:pt x="1110" y="1260"/>
                    </a:lnTo>
                    <a:lnTo>
                      <a:pt x="1110" y="1257"/>
                    </a:lnTo>
                    <a:lnTo>
                      <a:pt x="1134" y="1244"/>
                    </a:lnTo>
                    <a:lnTo>
                      <a:pt x="1143" y="1241"/>
                    </a:lnTo>
                    <a:lnTo>
                      <a:pt x="1152" y="1242"/>
                    </a:lnTo>
                    <a:lnTo>
                      <a:pt x="1160" y="1247"/>
                    </a:lnTo>
                    <a:lnTo>
                      <a:pt x="1167" y="1256"/>
                    </a:lnTo>
                    <a:lnTo>
                      <a:pt x="1171" y="1267"/>
                    </a:lnTo>
                    <a:lnTo>
                      <a:pt x="1172" y="1276"/>
                    </a:lnTo>
                    <a:lnTo>
                      <a:pt x="1178" y="1277"/>
                    </a:lnTo>
                    <a:lnTo>
                      <a:pt x="1198" y="1282"/>
                    </a:lnTo>
                    <a:lnTo>
                      <a:pt x="1206" y="1283"/>
                    </a:lnTo>
                    <a:lnTo>
                      <a:pt x="1210" y="1280"/>
                    </a:lnTo>
                    <a:lnTo>
                      <a:pt x="1219" y="1264"/>
                    </a:lnTo>
                    <a:lnTo>
                      <a:pt x="1236" y="1242"/>
                    </a:lnTo>
                    <a:lnTo>
                      <a:pt x="1242" y="1230"/>
                    </a:lnTo>
                    <a:lnTo>
                      <a:pt x="1243" y="1216"/>
                    </a:lnTo>
                    <a:lnTo>
                      <a:pt x="1254" y="1202"/>
                    </a:lnTo>
                    <a:lnTo>
                      <a:pt x="1260" y="1186"/>
                    </a:lnTo>
                    <a:lnTo>
                      <a:pt x="1264" y="1151"/>
                    </a:lnTo>
                    <a:lnTo>
                      <a:pt x="1263" y="1121"/>
                    </a:lnTo>
                    <a:lnTo>
                      <a:pt x="1267" y="1112"/>
                    </a:lnTo>
                    <a:lnTo>
                      <a:pt x="1284" y="1109"/>
                    </a:lnTo>
                    <a:lnTo>
                      <a:pt x="1292" y="1111"/>
                    </a:lnTo>
                    <a:lnTo>
                      <a:pt x="1308" y="1117"/>
                    </a:lnTo>
                    <a:lnTo>
                      <a:pt x="1321" y="1121"/>
                    </a:lnTo>
                    <a:lnTo>
                      <a:pt x="1323" y="1122"/>
                    </a:lnTo>
                    <a:lnTo>
                      <a:pt x="1325" y="1122"/>
                    </a:lnTo>
                    <a:lnTo>
                      <a:pt x="1331" y="1121"/>
                    </a:lnTo>
                    <a:lnTo>
                      <a:pt x="1334" y="1119"/>
                    </a:lnTo>
                    <a:lnTo>
                      <a:pt x="1340" y="1112"/>
                    </a:lnTo>
                    <a:lnTo>
                      <a:pt x="1345" y="1110"/>
                    </a:lnTo>
                    <a:lnTo>
                      <a:pt x="1361" y="1111"/>
                    </a:lnTo>
                    <a:lnTo>
                      <a:pt x="1376" y="1114"/>
                    </a:lnTo>
                    <a:lnTo>
                      <a:pt x="1405" y="1124"/>
                    </a:lnTo>
                    <a:lnTo>
                      <a:pt x="1434" y="1127"/>
                    </a:lnTo>
                    <a:lnTo>
                      <a:pt x="1438" y="1124"/>
                    </a:lnTo>
                    <a:lnTo>
                      <a:pt x="1443" y="1113"/>
                    </a:lnTo>
                    <a:lnTo>
                      <a:pt x="1446" y="1109"/>
                    </a:lnTo>
                    <a:lnTo>
                      <a:pt x="1450" y="1108"/>
                    </a:lnTo>
                    <a:lnTo>
                      <a:pt x="1453" y="1109"/>
                    </a:lnTo>
                    <a:lnTo>
                      <a:pt x="1456" y="1111"/>
                    </a:lnTo>
                    <a:lnTo>
                      <a:pt x="1489" y="1123"/>
                    </a:lnTo>
                    <a:lnTo>
                      <a:pt x="1501" y="1124"/>
                    </a:lnTo>
                    <a:lnTo>
                      <a:pt x="1494" y="1112"/>
                    </a:lnTo>
                    <a:lnTo>
                      <a:pt x="1503" y="1110"/>
                    </a:lnTo>
                    <a:lnTo>
                      <a:pt x="1504" y="1104"/>
                    </a:lnTo>
                    <a:lnTo>
                      <a:pt x="1503" y="1097"/>
                    </a:lnTo>
                    <a:lnTo>
                      <a:pt x="1504" y="1090"/>
                    </a:lnTo>
                    <a:lnTo>
                      <a:pt x="1509" y="1084"/>
                    </a:lnTo>
                    <a:lnTo>
                      <a:pt x="1527" y="1071"/>
                    </a:lnTo>
                    <a:lnTo>
                      <a:pt x="1530" y="1066"/>
                    </a:lnTo>
                    <a:lnTo>
                      <a:pt x="1531" y="1060"/>
                    </a:lnTo>
                    <a:lnTo>
                      <a:pt x="1530" y="1055"/>
                    </a:lnTo>
                    <a:lnTo>
                      <a:pt x="1527" y="1051"/>
                    </a:lnTo>
                    <a:lnTo>
                      <a:pt x="1502" y="1052"/>
                    </a:lnTo>
                    <a:lnTo>
                      <a:pt x="1491" y="1050"/>
                    </a:lnTo>
                    <a:lnTo>
                      <a:pt x="1483" y="1042"/>
                    </a:lnTo>
                    <a:lnTo>
                      <a:pt x="1480" y="1040"/>
                    </a:lnTo>
                    <a:lnTo>
                      <a:pt x="1470" y="1039"/>
                    </a:lnTo>
                    <a:lnTo>
                      <a:pt x="1465" y="1038"/>
                    </a:lnTo>
                    <a:lnTo>
                      <a:pt x="1462" y="1035"/>
                    </a:lnTo>
                    <a:lnTo>
                      <a:pt x="1450" y="1021"/>
                    </a:lnTo>
                    <a:lnTo>
                      <a:pt x="1448" y="1015"/>
                    </a:lnTo>
                    <a:lnTo>
                      <a:pt x="1448" y="1010"/>
                    </a:lnTo>
                    <a:lnTo>
                      <a:pt x="1446" y="1005"/>
                    </a:lnTo>
                    <a:lnTo>
                      <a:pt x="1441" y="1001"/>
                    </a:lnTo>
                    <a:lnTo>
                      <a:pt x="1441" y="998"/>
                    </a:lnTo>
                    <a:lnTo>
                      <a:pt x="1449" y="979"/>
                    </a:lnTo>
                    <a:lnTo>
                      <a:pt x="1449" y="968"/>
                    </a:lnTo>
                    <a:lnTo>
                      <a:pt x="1444" y="961"/>
                    </a:lnTo>
                    <a:lnTo>
                      <a:pt x="1438" y="955"/>
                    </a:lnTo>
                    <a:lnTo>
                      <a:pt x="1432" y="948"/>
                    </a:lnTo>
                    <a:lnTo>
                      <a:pt x="1428" y="945"/>
                    </a:lnTo>
                    <a:lnTo>
                      <a:pt x="1413" y="939"/>
                    </a:lnTo>
                    <a:lnTo>
                      <a:pt x="1414" y="948"/>
                    </a:lnTo>
                    <a:lnTo>
                      <a:pt x="1409" y="950"/>
                    </a:lnTo>
                    <a:lnTo>
                      <a:pt x="1404" y="950"/>
                    </a:lnTo>
                    <a:lnTo>
                      <a:pt x="1400" y="949"/>
                    </a:lnTo>
                    <a:lnTo>
                      <a:pt x="1396" y="950"/>
                    </a:lnTo>
                    <a:lnTo>
                      <a:pt x="1391" y="954"/>
                    </a:lnTo>
                    <a:lnTo>
                      <a:pt x="1387" y="960"/>
                    </a:lnTo>
                    <a:lnTo>
                      <a:pt x="1383" y="964"/>
                    </a:lnTo>
                    <a:lnTo>
                      <a:pt x="1377" y="965"/>
                    </a:lnTo>
                    <a:lnTo>
                      <a:pt x="1367" y="963"/>
                    </a:lnTo>
                    <a:lnTo>
                      <a:pt x="1351" y="953"/>
                    </a:lnTo>
                    <a:lnTo>
                      <a:pt x="1342" y="948"/>
                    </a:lnTo>
                    <a:lnTo>
                      <a:pt x="1321" y="948"/>
                    </a:lnTo>
                    <a:lnTo>
                      <a:pt x="1311" y="946"/>
                    </a:lnTo>
                    <a:lnTo>
                      <a:pt x="1307" y="941"/>
                    </a:lnTo>
                    <a:lnTo>
                      <a:pt x="1302" y="933"/>
                    </a:lnTo>
                    <a:lnTo>
                      <a:pt x="1289" y="923"/>
                    </a:lnTo>
                    <a:lnTo>
                      <a:pt x="1284" y="912"/>
                    </a:lnTo>
                    <a:lnTo>
                      <a:pt x="1266" y="902"/>
                    </a:lnTo>
                    <a:lnTo>
                      <a:pt x="1259" y="895"/>
                    </a:lnTo>
                    <a:lnTo>
                      <a:pt x="1257" y="862"/>
                    </a:lnTo>
                    <a:lnTo>
                      <a:pt x="1244" y="848"/>
                    </a:lnTo>
                    <a:lnTo>
                      <a:pt x="1209" y="824"/>
                    </a:lnTo>
                    <a:lnTo>
                      <a:pt x="1180" y="790"/>
                    </a:lnTo>
                    <a:lnTo>
                      <a:pt x="1164" y="782"/>
                    </a:lnTo>
                    <a:lnTo>
                      <a:pt x="1143" y="788"/>
                    </a:lnTo>
                    <a:lnTo>
                      <a:pt x="1135" y="793"/>
                    </a:lnTo>
                    <a:lnTo>
                      <a:pt x="1125" y="797"/>
                    </a:lnTo>
                    <a:lnTo>
                      <a:pt x="1116" y="798"/>
                    </a:lnTo>
                    <a:lnTo>
                      <a:pt x="1110" y="791"/>
                    </a:lnTo>
                    <a:lnTo>
                      <a:pt x="1107" y="781"/>
                    </a:lnTo>
                    <a:lnTo>
                      <a:pt x="1104" y="776"/>
                    </a:lnTo>
                    <a:lnTo>
                      <a:pt x="1096" y="768"/>
                    </a:lnTo>
                    <a:lnTo>
                      <a:pt x="1096" y="763"/>
                    </a:lnTo>
                    <a:lnTo>
                      <a:pt x="1097" y="758"/>
                    </a:lnTo>
                    <a:lnTo>
                      <a:pt x="1093" y="750"/>
                    </a:lnTo>
                    <a:lnTo>
                      <a:pt x="1090" y="726"/>
                    </a:lnTo>
                    <a:lnTo>
                      <a:pt x="1091" y="724"/>
                    </a:lnTo>
                    <a:lnTo>
                      <a:pt x="1094" y="722"/>
                    </a:lnTo>
                    <a:lnTo>
                      <a:pt x="1096" y="718"/>
                    </a:lnTo>
                    <a:lnTo>
                      <a:pt x="1105" y="687"/>
                    </a:lnTo>
                    <a:lnTo>
                      <a:pt x="1115" y="669"/>
                    </a:lnTo>
                    <a:lnTo>
                      <a:pt x="1128" y="659"/>
                    </a:lnTo>
                    <a:lnTo>
                      <a:pt x="1131" y="649"/>
                    </a:lnTo>
                    <a:lnTo>
                      <a:pt x="1130" y="643"/>
                    </a:lnTo>
                    <a:lnTo>
                      <a:pt x="1128" y="640"/>
                    </a:lnTo>
                    <a:lnTo>
                      <a:pt x="1125" y="638"/>
                    </a:lnTo>
                    <a:lnTo>
                      <a:pt x="1123" y="636"/>
                    </a:lnTo>
                    <a:lnTo>
                      <a:pt x="1122" y="630"/>
                    </a:lnTo>
                    <a:lnTo>
                      <a:pt x="1123" y="628"/>
                    </a:lnTo>
                    <a:lnTo>
                      <a:pt x="1124" y="625"/>
                    </a:lnTo>
                    <a:lnTo>
                      <a:pt x="1130" y="607"/>
                    </a:lnTo>
                    <a:lnTo>
                      <a:pt x="1134" y="601"/>
                    </a:lnTo>
                    <a:lnTo>
                      <a:pt x="1150" y="590"/>
                    </a:lnTo>
                    <a:lnTo>
                      <a:pt x="1154" y="587"/>
                    </a:lnTo>
                    <a:lnTo>
                      <a:pt x="1157" y="583"/>
                    </a:lnTo>
                    <a:lnTo>
                      <a:pt x="1160" y="579"/>
                    </a:lnTo>
                    <a:lnTo>
                      <a:pt x="1166" y="577"/>
                    </a:lnTo>
                    <a:lnTo>
                      <a:pt x="1175" y="575"/>
                    </a:lnTo>
                    <a:lnTo>
                      <a:pt x="1204" y="566"/>
                    </a:lnTo>
                    <a:lnTo>
                      <a:pt x="1212" y="560"/>
                    </a:lnTo>
                    <a:lnTo>
                      <a:pt x="1216" y="552"/>
                    </a:lnTo>
                    <a:lnTo>
                      <a:pt x="1215" y="533"/>
                    </a:lnTo>
                    <a:lnTo>
                      <a:pt x="1217" y="525"/>
                    </a:lnTo>
                    <a:lnTo>
                      <a:pt x="1224" y="515"/>
                    </a:lnTo>
                    <a:lnTo>
                      <a:pt x="1232" y="508"/>
                    </a:lnTo>
                    <a:lnTo>
                      <a:pt x="1254" y="492"/>
                    </a:lnTo>
                    <a:lnTo>
                      <a:pt x="1258" y="488"/>
                    </a:lnTo>
                    <a:lnTo>
                      <a:pt x="1260" y="483"/>
                    </a:lnTo>
                    <a:lnTo>
                      <a:pt x="1263" y="481"/>
                    </a:lnTo>
                    <a:lnTo>
                      <a:pt x="1268" y="484"/>
                    </a:lnTo>
                    <a:lnTo>
                      <a:pt x="1271" y="485"/>
                    </a:lnTo>
                    <a:lnTo>
                      <a:pt x="1276" y="486"/>
                    </a:lnTo>
                    <a:lnTo>
                      <a:pt x="1280" y="485"/>
                    </a:lnTo>
                    <a:lnTo>
                      <a:pt x="1284" y="484"/>
                    </a:lnTo>
                    <a:lnTo>
                      <a:pt x="1295" y="486"/>
                    </a:lnTo>
                    <a:lnTo>
                      <a:pt x="1294" y="472"/>
                    </a:lnTo>
                    <a:lnTo>
                      <a:pt x="1284" y="443"/>
                    </a:lnTo>
                    <a:lnTo>
                      <a:pt x="1277" y="431"/>
                    </a:lnTo>
                    <a:lnTo>
                      <a:pt x="1264" y="425"/>
                    </a:lnTo>
                    <a:lnTo>
                      <a:pt x="1236" y="420"/>
                    </a:lnTo>
                    <a:lnTo>
                      <a:pt x="1225" y="415"/>
                    </a:lnTo>
                    <a:lnTo>
                      <a:pt x="1222" y="415"/>
                    </a:lnTo>
                    <a:lnTo>
                      <a:pt x="1220" y="419"/>
                    </a:lnTo>
                    <a:lnTo>
                      <a:pt x="1219" y="431"/>
                    </a:lnTo>
                    <a:lnTo>
                      <a:pt x="1217" y="434"/>
                    </a:lnTo>
                    <a:lnTo>
                      <a:pt x="1210" y="432"/>
                    </a:lnTo>
                    <a:lnTo>
                      <a:pt x="1207" y="425"/>
                    </a:lnTo>
                    <a:lnTo>
                      <a:pt x="1206" y="416"/>
                    </a:lnTo>
                    <a:lnTo>
                      <a:pt x="1209" y="409"/>
                    </a:lnTo>
                    <a:lnTo>
                      <a:pt x="1209" y="409"/>
                    </a:lnTo>
                    <a:lnTo>
                      <a:pt x="1215" y="399"/>
                    </a:lnTo>
                    <a:lnTo>
                      <a:pt x="1225" y="364"/>
                    </a:lnTo>
                    <a:lnTo>
                      <a:pt x="1228" y="356"/>
                    </a:lnTo>
                    <a:lnTo>
                      <a:pt x="1234" y="346"/>
                    </a:lnTo>
                    <a:lnTo>
                      <a:pt x="1240" y="340"/>
                    </a:lnTo>
                    <a:lnTo>
                      <a:pt x="1245" y="343"/>
                    </a:lnTo>
                    <a:lnTo>
                      <a:pt x="1246" y="353"/>
                    </a:lnTo>
                    <a:lnTo>
                      <a:pt x="1245" y="364"/>
                    </a:lnTo>
                    <a:lnTo>
                      <a:pt x="1247" y="375"/>
                    </a:lnTo>
                    <a:lnTo>
                      <a:pt x="1253" y="382"/>
                    </a:lnTo>
                    <a:lnTo>
                      <a:pt x="1270" y="387"/>
                    </a:lnTo>
                    <a:lnTo>
                      <a:pt x="1278" y="391"/>
                    </a:lnTo>
                    <a:lnTo>
                      <a:pt x="1284" y="398"/>
                    </a:lnTo>
                    <a:lnTo>
                      <a:pt x="1290" y="403"/>
                    </a:lnTo>
                    <a:lnTo>
                      <a:pt x="1295" y="409"/>
                    </a:lnTo>
                    <a:lnTo>
                      <a:pt x="1299" y="413"/>
                    </a:lnTo>
                    <a:lnTo>
                      <a:pt x="1310" y="420"/>
                    </a:lnTo>
                    <a:lnTo>
                      <a:pt x="1321" y="424"/>
                    </a:lnTo>
                    <a:lnTo>
                      <a:pt x="1325" y="425"/>
                    </a:lnTo>
                    <a:lnTo>
                      <a:pt x="1335" y="425"/>
                    </a:lnTo>
                    <a:lnTo>
                      <a:pt x="1341" y="427"/>
                    </a:lnTo>
                    <a:lnTo>
                      <a:pt x="1344" y="433"/>
                    </a:lnTo>
                    <a:lnTo>
                      <a:pt x="1347" y="439"/>
                    </a:lnTo>
                    <a:lnTo>
                      <a:pt x="1350" y="444"/>
                    </a:lnTo>
                    <a:lnTo>
                      <a:pt x="1356" y="447"/>
                    </a:lnTo>
                    <a:lnTo>
                      <a:pt x="1361" y="449"/>
                    </a:lnTo>
                    <a:lnTo>
                      <a:pt x="1372" y="452"/>
                    </a:lnTo>
                    <a:lnTo>
                      <a:pt x="1370" y="457"/>
                    </a:lnTo>
                    <a:lnTo>
                      <a:pt x="1369" y="461"/>
                    </a:lnTo>
                    <a:lnTo>
                      <a:pt x="1370" y="465"/>
                    </a:lnTo>
                    <a:lnTo>
                      <a:pt x="1374" y="466"/>
                    </a:lnTo>
                    <a:lnTo>
                      <a:pt x="1378" y="468"/>
                    </a:lnTo>
                    <a:lnTo>
                      <a:pt x="1377" y="477"/>
                    </a:lnTo>
                    <a:lnTo>
                      <a:pt x="1380" y="481"/>
                    </a:lnTo>
                    <a:lnTo>
                      <a:pt x="1391" y="487"/>
                    </a:lnTo>
                    <a:lnTo>
                      <a:pt x="1398" y="492"/>
                    </a:lnTo>
                    <a:lnTo>
                      <a:pt x="1399" y="499"/>
                    </a:lnTo>
                    <a:lnTo>
                      <a:pt x="1395" y="510"/>
                    </a:lnTo>
                    <a:lnTo>
                      <a:pt x="1388" y="515"/>
                    </a:lnTo>
                    <a:lnTo>
                      <a:pt x="1371" y="524"/>
                    </a:lnTo>
                    <a:lnTo>
                      <a:pt x="1367" y="528"/>
                    </a:lnTo>
                    <a:lnTo>
                      <a:pt x="1376" y="534"/>
                    </a:lnTo>
                    <a:lnTo>
                      <a:pt x="1416" y="519"/>
                    </a:lnTo>
                    <a:lnTo>
                      <a:pt x="1434" y="526"/>
                    </a:lnTo>
                    <a:lnTo>
                      <a:pt x="1437" y="534"/>
                    </a:lnTo>
                    <a:lnTo>
                      <a:pt x="1441" y="543"/>
                    </a:lnTo>
                    <a:lnTo>
                      <a:pt x="1445" y="551"/>
                    </a:lnTo>
                    <a:lnTo>
                      <a:pt x="1453" y="555"/>
                    </a:lnTo>
                    <a:lnTo>
                      <a:pt x="1461" y="552"/>
                    </a:lnTo>
                    <a:lnTo>
                      <a:pt x="1468" y="534"/>
                    </a:lnTo>
                    <a:lnTo>
                      <a:pt x="1478" y="527"/>
                    </a:lnTo>
                    <a:lnTo>
                      <a:pt x="1491" y="530"/>
                    </a:lnTo>
                    <a:lnTo>
                      <a:pt x="1513" y="551"/>
                    </a:lnTo>
                    <a:lnTo>
                      <a:pt x="1527" y="556"/>
                    </a:lnTo>
                    <a:lnTo>
                      <a:pt x="1548" y="550"/>
                    </a:lnTo>
                    <a:lnTo>
                      <a:pt x="1558" y="543"/>
                    </a:lnTo>
                    <a:lnTo>
                      <a:pt x="1555" y="533"/>
                    </a:lnTo>
                    <a:lnTo>
                      <a:pt x="1550" y="532"/>
                    </a:lnTo>
                    <a:lnTo>
                      <a:pt x="1544" y="532"/>
                    </a:lnTo>
                    <a:lnTo>
                      <a:pt x="1541" y="528"/>
                    </a:lnTo>
                    <a:lnTo>
                      <a:pt x="1543" y="517"/>
                    </a:lnTo>
                    <a:lnTo>
                      <a:pt x="1538" y="520"/>
                    </a:lnTo>
                    <a:lnTo>
                      <a:pt x="1534" y="521"/>
                    </a:lnTo>
                    <a:lnTo>
                      <a:pt x="1530" y="519"/>
                    </a:lnTo>
                    <a:lnTo>
                      <a:pt x="1527" y="515"/>
                    </a:lnTo>
                    <a:lnTo>
                      <a:pt x="1522" y="499"/>
                    </a:lnTo>
                    <a:lnTo>
                      <a:pt x="1510" y="493"/>
                    </a:lnTo>
                    <a:lnTo>
                      <a:pt x="1495" y="488"/>
                    </a:lnTo>
                    <a:lnTo>
                      <a:pt x="1486" y="477"/>
                    </a:lnTo>
                    <a:lnTo>
                      <a:pt x="1485" y="468"/>
                    </a:lnTo>
                    <a:lnTo>
                      <a:pt x="1489" y="458"/>
                    </a:lnTo>
                    <a:lnTo>
                      <a:pt x="1495" y="449"/>
                    </a:lnTo>
                    <a:lnTo>
                      <a:pt x="1501" y="443"/>
                    </a:lnTo>
                    <a:lnTo>
                      <a:pt x="1510" y="439"/>
                    </a:lnTo>
                    <a:lnTo>
                      <a:pt x="1515" y="440"/>
                    </a:lnTo>
                    <a:lnTo>
                      <a:pt x="1519" y="445"/>
                    </a:lnTo>
                    <a:lnTo>
                      <a:pt x="1527" y="451"/>
                    </a:lnTo>
                    <a:lnTo>
                      <a:pt x="1532" y="453"/>
                    </a:lnTo>
                    <a:lnTo>
                      <a:pt x="1540" y="462"/>
                    </a:lnTo>
                    <a:lnTo>
                      <a:pt x="1544" y="466"/>
                    </a:lnTo>
                    <a:lnTo>
                      <a:pt x="1549" y="468"/>
                    </a:lnTo>
                    <a:lnTo>
                      <a:pt x="1560" y="471"/>
                    </a:lnTo>
                    <a:lnTo>
                      <a:pt x="1564" y="474"/>
                    </a:lnTo>
                    <a:lnTo>
                      <a:pt x="1566" y="480"/>
                    </a:lnTo>
                    <a:lnTo>
                      <a:pt x="1565" y="485"/>
                    </a:lnTo>
                    <a:lnTo>
                      <a:pt x="1565" y="489"/>
                    </a:lnTo>
                    <a:lnTo>
                      <a:pt x="1573" y="492"/>
                    </a:lnTo>
                    <a:lnTo>
                      <a:pt x="1585" y="496"/>
                    </a:lnTo>
                    <a:lnTo>
                      <a:pt x="1588" y="499"/>
                    </a:lnTo>
                    <a:lnTo>
                      <a:pt x="1589" y="508"/>
                    </a:lnTo>
                    <a:lnTo>
                      <a:pt x="1584" y="510"/>
                    </a:lnTo>
                    <a:lnTo>
                      <a:pt x="1577" y="507"/>
                    </a:lnTo>
                    <a:lnTo>
                      <a:pt x="1572" y="507"/>
                    </a:lnTo>
                    <a:lnTo>
                      <a:pt x="1572" y="522"/>
                    </a:lnTo>
                    <a:lnTo>
                      <a:pt x="1575" y="531"/>
                    </a:lnTo>
                    <a:lnTo>
                      <a:pt x="1585" y="547"/>
                    </a:lnTo>
                    <a:lnTo>
                      <a:pt x="1589" y="555"/>
                    </a:lnTo>
                    <a:lnTo>
                      <a:pt x="1593" y="588"/>
                    </a:lnTo>
                    <a:lnTo>
                      <a:pt x="1596" y="597"/>
                    </a:lnTo>
                    <a:lnTo>
                      <a:pt x="1602" y="604"/>
                    </a:lnTo>
                    <a:lnTo>
                      <a:pt x="1634" y="618"/>
                    </a:lnTo>
                    <a:lnTo>
                      <a:pt x="1641" y="623"/>
                    </a:lnTo>
                    <a:lnTo>
                      <a:pt x="1646" y="630"/>
                    </a:lnTo>
                    <a:lnTo>
                      <a:pt x="1649" y="640"/>
                    </a:lnTo>
                    <a:lnTo>
                      <a:pt x="1653" y="645"/>
                    </a:lnTo>
                    <a:lnTo>
                      <a:pt x="1670" y="653"/>
                    </a:lnTo>
                    <a:lnTo>
                      <a:pt x="1682" y="666"/>
                    </a:lnTo>
                    <a:lnTo>
                      <a:pt x="1691" y="672"/>
                    </a:lnTo>
                    <a:lnTo>
                      <a:pt x="1700" y="677"/>
                    </a:lnTo>
                    <a:lnTo>
                      <a:pt x="1709" y="678"/>
                    </a:lnTo>
                    <a:lnTo>
                      <a:pt x="1717" y="673"/>
                    </a:lnTo>
                    <a:lnTo>
                      <a:pt x="1723" y="668"/>
                    </a:lnTo>
                    <a:lnTo>
                      <a:pt x="1728" y="668"/>
                    </a:lnTo>
                    <a:lnTo>
                      <a:pt x="1736" y="679"/>
                    </a:lnTo>
                    <a:lnTo>
                      <a:pt x="1738" y="680"/>
                    </a:lnTo>
                    <a:lnTo>
                      <a:pt x="1740" y="680"/>
                    </a:lnTo>
                    <a:lnTo>
                      <a:pt x="1743" y="680"/>
                    </a:lnTo>
                    <a:lnTo>
                      <a:pt x="1745" y="679"/>
                    </a:lnTo>
                    <a:lnTo>
                      <a:pt x="1745" y="679"/>
                    </a:lnTo>
                    <a:lnTo>
                      <a:pt x="1745" y="679"/>
                    </a:lnTo>
                    <a:lnTo>
                      <a:pt x="1771" y="677"/>
                    </a:lnTo>
                    <a:lnTo>
                      <a:pt x="1774" y="677"/>
                    </a:lnTo>
                    <a:lnTo>
                      <a:pt x="1776" y="678"/>
                    </a:lnTo>
                    <a:lnTo>
                      <a:pt x="1778" y="679"/>
                    </a:lnTo>
                    <a:lnTo>
                      <a:pt x="1785" y="691"/>
                    </a:lnTo>
                    <a:lnTo>
                      <a:pt x="1789" y="696"/>
                    </a:lnTo>
                    <a:lnTo>
                      <a:pt x="1794" y="699"/>
                    </a:lnTo>
                    <a:lnTo>
                      <a:pt x="1801" y="698"/>
                    </a:lnTo>
                    <a:lnTo>
                      <a:pt x="1804" y="693"/>
                    </a:lnTo>
                    <a:lnTo>
                      <a:pt x="1806" y="686"/>
                    </a:lnTo>
                    <a:lnTo>
                      <a:pt x="1805" y="679"/>
                    </a:lnTo>
                    <a:lnTo>
                      <a:pt x="1809" y="664"/>
                    </a:lnTo>
                    <a:lnTo>
                      <a:pt x="1830" y="647"/>
                    </a:lnTo>
                    <a:lnTo>
                      <a:pt x="1834" y="637"/>
                    </a:lnTo>
                    <a:lnTo>
                      <a:pt x="1831" y="631"/>
                    </a:lnTo>
                    <a:lnTo>
                      <a:pt x="1824" y="631"/>
                    </a:lnTo>
                    <a:lnTo>
                      <a:pt x="1818" y="632"/>
                    </a:lnTo>
                    <a:lnTo>
                      <a:pt x="1813" y="629"/>
                    </a:lnTo>
                    <a:lnTo>
                      <a:pt x="1813" y="623"/>
                    </a:lnTo>
                    <a:lnTo>
                      <a:pt x="1818" y="619"/>
                    </a:lnTo>
                    <a:lnTo>
                      <a:pt x="1825" y="615"/>
                    </a:lnTo>
                    <a:lnTo>
                      <a:pt x="1831" y="611"/>
                    </a:lnTo>
                    <a:lnTo>
                      <a:pt x="1822" y="610"/>
                    </a:lnTo>
                    <a:lnTo>
                      <a:pt x="1814" y="606"/>
                    </a:lnTo>
                    <a:lnTo>
                      <a:pt x="1811" y="600"/>
                    </a:lnTo>
                    <a:lnTo>
                      <a:pt x="1816" y="590"/>
                    </a:lnTo>
                    <a:lnTo>
                      <a:pt x="1819" y="587"/>
                    </a:lnTo>
                    <a:lnTo>
                      <a:pt x="1822" y="585"/>
                    </a:lnTo>
                    <a:lnTo>
                      <a:pt x="1826" y="585"/>
                    </a:lnTo>
                    <a:lnTo>
                      <a:pt x="1836" y="588"/>
                    </a:lnTo>
                    <a:lnTo>
                      <a:pt x="1836" y="585"/>
                    </a:lnTo>
                    <a:lnTo>
                      <a:pt x="1833" y="579"/>
                    </a:lnTo>
                    <a:lnTo>
                      <a:pt x="1832" y="563"/>
                    </a:lnTo>
                    <a:lnTo>
                      <a:pt x="1835" y="558"/>
                    </a:lnTo>
                    <a:lnTo>
                      <a:pt x="1846" y="555"/>
                    </a:lnTo>
                    <a:lnTo>
                      <a:pt x="1854" y="557"/>
                    </a:lnTo>
                    <a:lnTo>
                      <a:pt x="1857" y="565"/>
                    </a:lnTo>
                    <a:lnTo>
                      <a:pt x="1857" y="576"/>
                    </a:lnTo>
                    <a:lnTo>
                      <a:pt x="1871" y="573"/>
                    </a:lnTo>
                    <a:lnTo>
                      <a:pt x="1881" y="568"/>
                    </a:lnTo>
                    <a:lnTo>
                      <a:pt x="1890" y="565"/>
                    </a:lnTo>
                    <a:lnTo>
                      <a:pt x="1894" y="563"/>
                    </a:lnTo>
                    <a:lnTo>
                      <a:pt x="1896" y="559"/>
                    </a:lnTo>
                    <a:lnTo>
                      <a:pt x="1895" y="553"/>
                    </a:lnTo>
                    <a:lnTo>
                      <a:pt x="1893" y="549"/>
                    </a:lnTo>
                    <a:lnTo>
                      <a:pt x="1892" y="545"/>
                    </a:lnTo>
                    <a:lnTo>
                      <a:pt x="1893" y="542"/>
                    </a:lnTo>
                    <a:lnTo>
                      <a:pt x="1898" y="540"/>
                    </a:lnTo>
                    <a:lnTo>
                      <a:pt x="1906" y="535"/>
                    </a:lnTo>
                    <a:lnTo>
                      <a:pt x="1914" y="516"/>
                    </a:lnTo>
                    <a:lnTo>
                      <a:pt x="1916" y="512"/>
                    </a:lnTo>
                    <a:lnTo>
                      <a:pt x="1917" y="510"/>
                    </a:lnTo>
                    <a:lnTo>
                      <a:pt x="1929" y="503"/>
                    </a:lnTo>
                    <a:lnTo>
                      <a:pt x="1937" y="501"/>
                    </a:lnTo>
                    <a:lnTo>
                      <a:pt x="1940" y="499"/>
                    </a:lnTo>
                    <a:lnTo>
                      <a:pt x="1941" y="496"/>
                    </a:lnTo>
                    <a:lnTo>
                      <a:pt x="1938" y="492"/>
                    </a:lnTo>
                    <a:lnTo>
                      <a:pt x="1933" y="488"/>
                    </a:lnTo>
                    <a:lnTo>
                      <a:pt x="1933" y="484"/>
                    </a:lnTo>
                    <a:lnTo>
                      <a:pt x="1934" y="481"/>
                    </a:lnTo>
                    <a:lnTo>
                      <a:pt x="1935" y="480"/>
                    </a:lnTo>
                    <a:lnTo>
                      <a:pt x="1939" y="476"/>
                    </a:lnTo>
                    <a:lnTo>
                      <a:pt x="1945" y="473"/>
                    </a:lnTo>
                    <a:lnTo>
                      <a:pt x="1946" y="471"/>
                    </a:lnTo>
                    <a:lnTo>
                      <a:pt x="1947" y="470"/>
                    </a:lnTo>
                    <a:lnTo>
                      <a:pt x="1952" y="432"/>
                    </a:lnTo>
                    <a:lnTo>
                      <a:pt x="1954" y="422"/>
                    </a:lnTo>
                    <a:lnTo>
                      <a:pt x="1960" y="406"/>
                    </a:lnTo>
                    <a:lnTo>
                      <a:pt x="1960" y="404"/>
                    </a:lnTo>
                    <a:lnTo>
                      <a:pt x="1961" y="403"/>
                    </a:lnTo>
                    <a:lnTo>
                      <a:pt x="1962" y="401"/>
                    </a:lnTo>
                    <a:lnTo>
                      <a:pt x="1969" y="389"/>
                    </a:lnTo>
                    <a:lnTo>
                      <a:pt x="1964" y="333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7641;p21">
                <a:extLst>
                  <a:ext uri="{FF2B5EF4-FFF2-40B4-BE49-F238E27FC236}">
                    <a16:creationId xmlns="" xmlns:a16="http://schemas.microsoft.com/office/drawing/2014/main" id="{D044ED39-BC5B-4D4D-AFB6-7C3DF97A81CC}"/>
                  </a:ext>
                </a:extLst>
              </p:cNvPr>
              <p:cNvSpPr/>
              <p:nvPr/>
            </p:nvSpPr>
            <p:spPr>
              <a:xfrm>
                <a:off x="6807621" y="3634012"/>
                <a:ext cx="8971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31" h="51" extrusionOk="0">
                    <a:moveTo>
                      <a:pt x="16" y="45"/>
                    </a:moveTo>
                    <a:lnTo>
                      <a:pt x="27" y="30"/>
                    </a:lnTo>
                    <a:lnTo>
                      <a:pt x="31" y="1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1" y="5"/>
                    </a:lnTo>
                    <a:lnTo>
                      <a:pt x="7" y="13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8"/>
                    </a:lnTo>
                    <a:lnTo>
                      <a:pt x="1" y="47"/>
                    </a:lnTo>
                    <a:lnTo>
                      <a:pt x="5" y="51"/>
                    </a:lnTo>
                    <a:lnTo>
                      <a:pt x="16" y="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7642;p21">
                <a:extLst>
                  <a:ext uri="{FF2B5EF4-FFF2-40B4-BE49-F238E27FC236}">
                    <a16:creationId xmlns="" xmlns:a16="http://schemas.microsoft.com/office/drawing/2014/main" id="{69115319-F666-428A-9032-C35EA015695E}"/>
                  </a:ext>
                </a:extLst>
              </p:cNvPr>
              <p:cNvSpPr/>
              <p:nvPr/>
            </p:nvSpPr>
            <p:spPr>
              <a:xfrm>
                <a:off x="6882380" y="3636895"/>
                <a:ext cx="11961" cy="21624"/>
              </a:xfrm>
              <a:custGeom>
                <a:avLst/>
                <a:gdLst/>
                <a:ahLst/>
                <a:cxnLst/>
                <a:rect l="l" t="t" r="r" b="b"/>
                <a:pathLst>
                  <a:path w="42" h="73" extrusionOk="0">
                    <a:moveTo>
                      <a:pt x="32" y="0"/>
                    </a:moveTo>
                    <a:lnTo>
                      <a:pt x="25" y="3"/>
                    </a:lnTo>
                    <a:lnTo>
                      <a:pt x="16" y="16"/>
                    </a:lnTo>
                    <a:lnTo>
                      <a:pt x="7" y="30"/>
                    </a:lnTo>
                    <a:lnTo>
                      <a:pt x="1" y="44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4" y="64"/>
                    </a:lnTo>
                    <a:lnTo>
                      <a:pt x="8" y="65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44"/>
                    </a:lnTo>
                    <a:lnTo>
                      <a:pt x="35" y="32"/>
                    </a:lnTo>
                    <a:lnTo>
                      <a:pt x="40" y="20"/>
                    </a:lnTo>
                    <a:lnTo>
                      <a:pt x="42" y="11"/>
                    </a:lnTo>
                    <a:lnTo>
                      <a:pt x="38" y="3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7643;p21">
                <a:extLst>
                  <a:ext uri="{FF2B5EF4-FFF2-40B4-BE49-F238E27FC236}">
                    <a16:creationId xmlns="" xmlns:a16="http://schemas.microsoft.com/office/drawing/2014/main" id="{16D7505A-748C-4112-B886-3A8D6609C70A}"/>
                  </a:ext>
                </a:extLst>
              </p:cNvPr>
              <p:cNvSpPr/>
              <p:nvPr/>
            </p:nvSpPr>
            <p:spPr>
              <a:xfrm>
                <a:off x="6803135" y="3645544"/>
                <a:ext cx="17942" cy="374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8" extrusionOk="0">
                    <a:moveTo>
                      <a:pt x="38" y="6"/>
                    </a:moveTo>
                    <a:lnTo>
                      <a:pt x="23" y="32"/>
                    </a:lnTo>
                    <a:lnTo>
                      <a:pt x="4" y="87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10" y="122"/>
                    </a:lnTo>
                    <a:lnTo>
                      <a:pt x="24" y="122"/>
                    </a:lnTo>
                    <a:lnTo>
                      <a:pt x="38" y="127"/>
                    </a:lnTo>
                    <a:lnTo>
                      <a:pt x="44" y="128"/>
                    </a:lnTo>
                    <a:lnTo>
                      <a:pt x="48" y="125"/>
                    </a:lnTo>
                    <a:lnTo>
                      <a:pt x="51" y="118"/>
                    </a:lnTo>
                    <a:lnTo>
                      <a:pt x="50" y="111"/>
                    </a:lnTo>
                    <a:lnTo>
                      <a:pt x="45" y="97"/>
                    </a:lnTo>
                    <a:lnTo>
                      <a:pt x="60" y="86"/>
                    </a:lnTo>
                    <a:lnTo>
                      <a:pt x="61" y="55"/>
                    </a:lnTo>
                    <a:lnTo>
                      <a:pt x="52" y="0"/>
                    </a:lnTo>
                    <a:lnTo>
                      <a:pt x="38" y="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7644;p21">
                <a:extLst>
                  <a:ext uri="{FF2B5EF4-FFF2-40B4-BE49-F238E27FC236}">
                    <a16:creationId xmlns="" xmlns:a16="http://schemas.microsoft.com/office/drawing/2014/main" id="{CE0FEDAC-61FE-4691-91DD-324897D1B3A9}"/>
                  </a:ext>
                </a:extLst>
              </p:cNvPr>
              <p:cNvSpPr/>
              <p:nvPr/>
            </p:nvSpPr>
            <p:spPr>
              <a:xfrm>
                <a:off x="6918264" y="3684466"/>
                <a:ext cx="11961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0" h="47" extrusionOk="0">
                    <a:moveTo>
                      <a:pt x="34" y="17"/>
                    </a:moveTo>
                    <a:lnTo>
                      <a:pt x="28" y="13"/>
                    </a:lnTo>
                    <a:lnTo>
                      <a:pt x="20" y="9"/>
                    </a:lnTo>
                    <a:lnTo>
                      <a:pt x="5" y="0"/>
                    </a:lnTo>
                    <a:lnTo>
                      <a:pt x="0" y="19"/>
                    </a:lnTo>
                    <a:lnTo>
                      <a:pt x="4" y="42"/>
                    </a:lnTo>
                    <a:lnTo>
                      <a:pt x="15" y="47"/>
                    </a:lnTo>
                    <a:lnTo>
                      <a:pt x="24" y="43"/>
                    </a:lnTo>
                    <a:lnTo>
                      <a:pt x="31" y="44"/>
                    </a:lnTo>
                    <a:lnTo>
                      <a:pt x="37" y="43"/>
                    </a:lnTo>
                    <a:lnTo>
                      <a:pt x="40" y="34"/>
                    </a:lnTo>
                    <a:lnTo>
                      <a:pt x="39" y="24"/>
                    </a:lnTo>
                    <a:lnTo>
                      <a:pt x="34" y="1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7645;p21">
                <a:extLst>
                  <a:ext uri="{FF2B5EF4-FFF2-40B4-BE49-F238E27FC236}">
                    <a16:creationId xmlns="" xmlns:a16="http://schemas.microsoft.com/office/drawing/2014/main" id="{6954A058-747B-4EE9-ACA0-FF893E1DD8EF}"/>
                  </a:ext>
                </a:extLst>
              </p:cNvPr>
              <p:cNvSpPr/>
              <p:nvPr/>
            </p:nvSpPr>
            <p:spPr>
              <a:xfrm>
                <a:off x="6798650" y="2684035"/>
                <a:ext cx="128584" cy="16145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558" extrusionOk="0">
                    <a:moveTo>
                      <a:pt x="416" y="424"/>
                    </a:moveTo>
                    <a:lnTo>
                      <a:pt x="410" y="418"/>
                    </a:lnTo>
                    <a:lnTo>
                      <a:pt x="400" y="405"/>
                    </a:lnTo>
                    <a:lnTo>
                      <a:pt x="395" y="401"/>
                    </a:lnTo>
                    <a:lnTo>
                      <a:pt x="389" y="399"/>
                    </a:lnTo>
                    <a:lnTo>
                      <a:pt x="383" y="395"/>
                    </a:lnTo>
                    <a:lnTo>
                      <a:pt x="373" y="382"/>
                    </a:lnTo>
                    <a:lnTo>
                      <a:pt x="366" y="367"/>
                    </a:lnTo>
                    <a:lnTo>
                      <a:pt x="363" y="351"/>
                    </a:lnTo>
                    <a:lnTo>
                      <a:pt x="365" y="334"/>
                    </a:lnTo>
                    <a:lnTo>
                      <a:pt x="365" y="325"/>
                    </a:lnTo>
                    <a:lnTo>
                      <a:pt x="357" y="314"/>
                    </a:lnTo>
                    <a:lnTo>
                      <a:pt x="357" y="307"/>
                    </a:lnTo>
                    <a:lnTo>
                      <a:pt x="360" y="299"/>
                    </a:lnTo>
                    <a:lnTo>
                      <a:pt x="370" y="285"/>
                    </a:lnTo>
                    <a:lnTo>
                      <a:pt x="377" y="265"/>
                    </a:lnTo>
                    <a:lnTo>
                      <a:pt x="388" y="247"/>
                    </a:lnTo>
                    <a:lnTo>
                      <a:pt x="411" y="144"/>
                    </a:lnTo>
                    <a:lnTo>
                      <a:pt x="412" y="135"/>
                    </a:lnTo>
                    <a:lnTo>
                      <a:pt x="410" y="125"/>
                    </a:lnTo>
                    <a:lnTo>
                      <a:pt x="406" y="117"/>
                    </a:lnTo>
                    <a:lnTo>
                      <a:pt x="394" y="105"/>
                    </a:lnTo>
                    <a:lnTo>
                      <a:pt x="390" y="98"/>
                    </a:lnTo>
                    <a:lnTo>
                      <a:pt x="390" y="89"/>
                    </a:lnTo>
                    <a:lnTo>
                      <a:pt x="395" y="71"/>
                    </a:lnTo>
                    <a:lnTo>
                      <a:pt x="394" y="61"/>
                    </a:lnTo>
                    <a:lnTo>
                      <a:pt x="394" y="61"/>
                    </a:lnTo>
                    <a:lnTo>
                      <a:pt x="394" y="61"/>
                    </a:lnTo>
                    <a:lnTo>
                      <a:pt x="387" y="52"/>
                    </a:lnTo>
                    <a:lnTo>
                      <a:pt x="376" y="43"/>
                    </a:lnTo>
                    <a:lnTo>
                      <a:pt x="354" y="28"/>
                    </a:lnTo>
                    <a:lnTo>
                      <a:pt x="342" y="25"/>
                    </a:lnTo>
                    <a:lnTo>
                      <a:pt x="314" y="21"/>
                    </a:lnTo>
                    <a:lnTo>
                      <a:pt x="304" y="13"/>
                    </a:lnTo>
                    <a:lnTo>
                      <a:pt x="294" y="1"/>
                    </a:lnTo>
                    <a:lnTo>
                      <a:pt x="286" y="0"/>
                    </a:lnTo>
                    <a:lnTo>
                      <a:pt x="266" y="16"/>
                    </a:lnTo>
                    <a:lnTo>
                      <a:pt x="256" y="26"/>
                    </a:lnTo>
                    <a:lnTo>
                      <a:pt x="248" y="37"/>
                    </a:lnTo>
                    <a:lnTo>
                      <a:pt x="241" y="43"/>
                    </a:lnTo>
                    <a:lnTo>
                      <a:pt x="228" y="39"/>
                    </a:lnTo>
                    <a:lnTo>
                      <a:pt x="218" y="41"/>
                    </a:lnTo>
                    <a:lnTo>
                      <a:pt x="192" y="61"/>
                    </a:lnTo>
                    <a:lnTo>
                      <a:pt x="192" y="61"/>
                    </a:lnTo>
                    <a:lnTo>
                      <a:pt x="191" y="61"/>
                    </a:lnTo>
                    <a:lnTo>
                      <a:pt x="181" y="68"/>
                    </a:lnTo>
                    <a:lnTo>
                      <a:pt x="94" y="81"/>
                    </a:lnTo>
                    <a:lnTo>
                      <a:pt x="83" y="86"/>
                    </a:lnTo>
                    <a:lnTo>
                      <a:pt x="77" y="87"/>
                    </a:lnTo>
                    <a:lnTo>
                      <a:pt x="72" y="87"/>
                    </a:lnTo>
                    <a:lnTo>
                      <a:pt x="60" y="85"/>
                    </a:lnTo>
                    <a:lnTo>
                      <a:pt x="55" y="87"/>
                    </a:lnTo>
                    <a:lnTo>
                      <a:pt x="46" y="98"/>
                    </a:lnTo>
                    <a:lnTo>
                      <a:pt x="45" y="111"/>
                    </a:lnTo>
                    <a:lnTo>
                      <a:pt x="48" y="124"/>
                    </a:lnTo>
                    <a:lnTo>
                      <a:pt x="56" y="134"/>
                    </a:lnTo>
                    <a:lnTo>
                      <a:pt x="68" y="137"/>
                    </a:lnTo>
                    <a:lnTo>
                      <a:pt x="74" y="140"/>
                    </a:lnTo>
                    <a:lnTo>
                      <a:pt x="78" y="143"/>
                    </a:lnTo>
                    <a:lnTo>
                      <a:pt x="79" y="149"/>
                    </a:lnTo>
                    <a:lnTo>
                      <a:pt x="73" y="159"/>
                    </a:lnTo>
                    <a:lnTo>
                      <a:pt x="76" y="183"/>
                    </a:lnTo>
                    <a:lnTo>
                      <a:pt x="71" y="196"/>
                    </a:lnTo>
                    <a:lnTo>
                      <a:pt x="64" y="210"/>
                    </a:lnTo>
                    <a:lnTo>
                      <a:pt x="52" y="256"/>
                    </a:lnTo>
                    <a:lnTo>
                      <a:pt x="21" y="307"/>
                    </a:lnTo>
                    <a:lnTo>
                      <a:pt x="9" y="334"/>
                    </a:lnTo>
                    <a:lnTo>
                      <a:pt x="8" y="340"/>
                    </a:lnTo>
                    <a:lnTo>
                      <a:pt x="9" y="345"/>
                    </a:lnTo>
                    <a:lnTo>
                      <a:pt x="11" y="356"/>
                    </a:lnTo>
                    <a:lnTo>
                      <a:pt x="13" y="358"/>
                    </a:lnTo>
                    <a:lnTo>
                      <a:pt x="17" y="363"/>
                    </a:lnTo>
                    <a:lnTo>
                      <a:pt x="18" y="365"/>
                    </a:lnTo>
                    <a:lnTo>
                      <a:pt x="17" y="371"/>
                    </a:lnTo>
                    <a:lnTo>
                      <a:pt x="15" y="374"/>
                    </a:lnTo>
                    <a:lnTo>
                      <a:pt x="12" y="377"/>
                    </a:lnTo>
                    <a:lnTo>
                      <a:pt x="10" y="380"/>
                    </a:lnTo>
                    <a:lnTo>
                      <a:pt x="6" y="393"/>
                    </a:lnTo>
                    <a:lnTo>
                      <a:pt x="5" y="399"/>
                    </a:lnTo>
                    <a:lnTo>
                      <a:pt x="5" y="406"/>
                    </a:lnTo>
                    <a:lnTo>
                      <a:pt x="8" y="412"/>
                    </a:lnTo>
                    <a:lnTo>
                      <a:pt x="14" y="423"/>
                    </a:lnTo>
                    <a:lnTo>
                      <a:pt x="15" y="429"/>
                    </a:lnTo>
                    <a:lnTo>
                      <a:pt x="12" y="442"/>
                    </a:lnTo>
                    <a:lnTo>
                      <a:pt x="0" y="469"/>
                    </a:lnTo>
                    <a:lnTo>
                      <a:pt x="9" y="472"/>
                    </a:lnTo>
                    <a:lnTo>
                      <a:pt x="15" y="480"/>
                    </a:lnTo>
                    <a:lnTo>
                      <a:pt x="31" y="491"/>
                    </a:lnTo>
                    <a:lnTo>
                      <a:pt x="35" y="496"/>
                    </a:lnTo>
                    <a:lnTo>
                      <a:pt x="37" y="501"/>
                    </a:lnTo>
                    <a:lnTo>
                      <a:pt x="37" y="512"/>
                    </a:lnTo>
                    <a:lnTo>
                      <a:pt x="39" y="517"/>
                    </a:lnTo>
                    <a:lnTo>
                      <a:pt x="41" y="522"/>
                    </a:lnTo>
                    <a:lnTo>
                      <a:pt x="46" y="526"/>
                    </a:lnTo>
                    <a:lnTo>
                      <a:pt x="56" y="529"/>
                    </a:lnTo>
                    <a:lnTo>
                      <a:pt x="70" y="529"/>
                    </a:lnTo>
                    <a:lnTo>
                      <a:pt x="92" y="526"/>
                    </a:lnTo>
                    <a:lnTo>
                      <a:pt x="111" y="530"/>
                    </a:lnTo>
                    <a:lnTo>
                      <a:pt x="161" y="550"/>
                    </a:lnTo>
                    <a:lnTo>
                      <a:pt x="164" y="554"/>
                    </a:lnTo>
                    <a:lnTo>
                      <a:pt x="167" y="556"/>
                    </a:lnTo>
                    <a:lnTo>
                      <a:pt x="171" y="558"/>
                    </a:lnTo>
                    <a:lnTo>
                      <a:pt x="178" y="558"/>
                    </a:lnTo>
                    <a:lnTo>
                      <a:pt x="193" y="555"/>
                    </a:lnTo>
                    <a:lnTo>
                      <a:pt x="203" y="550"/>
                    </a:lnTo>
                    <a:lnTo>
                      <a:pt x="215" y="542"/>
                    </a:lnTo>
                    <a:lnTo>
                      <a:pt x="248" y="508"/>
                    </a:lnTo>
                    <a:lnTo>
                      <a:pt x="261" y="507"/>
                    </a:lnTo>
                    <a:lnTo>
                      <a:pt x="295" y="513"/>
                    </a:lnTo>
                    <a:lnTo>
                      <a:pt x="320" y="510"/>
                    </a:lnTo>
                    <a:lnTo>
                      <a:pt x="324" y="511"/>
                    </a:lnTo>
                    <a:lnTo>
                      <a:pt x="334" y="520"/>
                    </a:lnTo>
                    <a:lnTo>
                      <a:pt x="346" y="525"/>
                    </a:lnTo>
                    <a:lnTo>
                      <a:pt x="353" y="523"/>
                    </a:lnTo>
                    <a:lnTo>
                      <a:pt x="353" y="523"/>
                    </a:lnTo>
                    <a:lnTo>
                      <a:pt x="352" y="522"/>
                    </a:lnTo>
                    <a:lnTo>
                      <a:pt x="356" y="506"/>
                    </a:lnTo>
                    <a:lnTo>
                      <a:pt x="363" y="489"/>
                    </a:lnTo>
                    <a:lnTo>
                      <a:pt x="374" y="473"/>
                    </a:lnTo>
                    <a:lnTo>
                      <a:pt x="386" y="465"/>
                    </a:lnTo>
                    <a:lnTo>
                      <a:pt x="415" y="457"/>
                    </a:lnTo>
                    <a:lnTo>
                      <a:pt x="422" y="452"/>
                    </a:lnTo>
                    <a:lnTo>
                      <a:pt x="426" y="449"/>
                    </a:lnTo>
                    <a:lnTo>
                      <a:pt x="430" y="433"/>
                    </a:lnTo>
                    <a:lnTo>
                      <a:pt x="416" y="42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7646;p21">
                <a:extLst>
                  <a:ext uri="{FF2B5EF4-FFF2-40B4-BE49-F238E27FC236}">
                    <a16:creationId xmlns="" xmlns:a16="http://schemas.microsoft.com/office/drawing/2014/main" id="{3A653577-98A0-4DAD-A256-E59C13BC70F3}"/>
                  </a:ext>
                </a:extLst>
              </p:cNvPr>
              <p:cNvSpPr/>
              <p:nvPr/>
            </p:nvSpPr>
            <p:spPr>
              <a:xfrm>
                <a:off x="7520814" y="4847791"/>
                <a:ext cx="8971" cy="5766"/>
              </a:xfrm>
              <a:custGeom>
                <a:avLst/>
                <a:gdLst/>
                <a:ahLst/>
                <a:cxnLst/>
                <a:rect l="l" t="t" r="r" b="b"/>
                <a:pathLst>
                  <a:path w="31" h="19" extrusionOk="0">
                    <a:moveTo>
                      <a:pt x="13" y="15"/>
                    </a:moveTo>
                    <a:lnTo>
                      <a:pt x="31" y="19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4" y="11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7647;p21">
                <a:extLst>
                  <a:ext uri="{FF2B5EF4-FFF2-40B4-BE49-F238E27FC236}">
                    <a16:creationId xmlns="" xmlns:a16="http://schemas.microsoft.com/office/drawing/2014/main" id="{3BD7342C-2F90-46FD-AD65-3F79A46CB8CD}"/>
                  </a:ext>
                </a:extLst>
              </p:cNvPr>
              <p:cNvSpPr/>
              <p:nvPr/>
            </p:nvSpPr>
            <p:spPr>
              <a:xfrm>
                <a:off x="7704720" y="4882388"/>
                <a:ext cx="4486" cy="2883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9" y="0"/>
                    </a:moveTo>
                    <a:lnTo>
                      <a:pt x="0" y="7"/>
                    </a:lnTo>
                    <a:lnTo>
                      <a:pt x="6" y="11"/>
                    </a:lnTo>
                    <a:lnTo>
                      <a:pt x="15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7648;p21">
                <a:extLst>
                  <a:ext uri="{FF2B5EF4-FFF2-40B4-BE49-F238E27FC236}">
                    <a16:creationId xmlns="" xmlns:a16="http://schemas.microsoft.com/office/drawing/2014/main" id="{86DA3F81-65F1-48A5-8A88-DCD803B06803}"/>
                  </a:ext>
                </a:extLst>
              </p:cNvPr>
              <p:cNvSpPr/>
              <p:nvPr/>
            </p:nvSpPr>
            <p:spPr>
              <a:xfrm>
                <a:off x="7474465" y="4947258"/>
                <a:ext cx="8971" cy="27390"/>
              </a:xfrm>
              <a:custGeom>
                <a:avLst/>
                <a:gdLst/>
                <a:ahLst/>
                <a:cxnLst/>
                <a:rect l="l" t="t" r="r" b="b"/>
                <a:pathLst>
                  <a:path w="33" h="95" extrusionOk="0">
                    <a:moveTo>
                      <a:pt x="12" y="91"/>
                    </a:moveTo>
                    <a:lnTo>
                      <a:pt x="13" y="87"/>
                    </a:lnTo>
                    <a:lnTo>
                      <a:pt x="12" y="81"/>
                    </a:lnTo>
                    <a:lnTo>
                      <a:pt x="13" y="74"/>
                    </a:lnTo>
                    <a:lnTo>
                      <a:pt x="15" y="71"/>
                    </a:lnTo>
                    <a:lnTo>
                      <a:pt x="23" y="62"/>
                    </a:lnTo>
                    <a:lnTo>
                      <a:pt x="26" y="57"/>
                    </a:lnTo>
                    <a:lnTo>
                      <a:pt x="29" y="46"/>
                    </a:lnTo>
                    <a:lnTo>
                      <a:pt x="30" y="21"/>
                    </a:lnTo>
                    <a:lnTo>
                      <a:pt x="33" y="13"/>
                    </a:lnTo>
                    <a:lnTo>
                      <a:pt x="30" y="8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12" y="7"/>
                    </a:lnTo>
                    <a:lnTo>
                      <a:pt x="6" y="13"/>
                    </a:lnTo>
                    <a:lnTo>
                      <a:pt x="7" y="22"/>
                    </a:lnTo>
                    <a:lnTo>
                      <a:pt x="4" y="49"/>
                    </a:lnTo>
                    <a:lnTo>
                      <a:pt x="1" y="54"/>
                    </a:lnTo>
                    <a:lnTo>
                      <a:pt x="0" y="60"/>
                    </a:lnTo>
                    <a:lnTo>
                      <a:pt x="6" y="95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7649;p21">
                <a:extLst>
                  <a:ext uri="{FF2B5EF4-FFF2-40B4-BE49-F238E27FC236}">
                    <a16:creationId xmlns="" xmlns:a16="http://schemas.microsoft.com/office/drawing/2014/main" id="{8A8F6974-E130-41AD-8B03-282C1C978F40}"/>
                  </a:ext>
                </a:extLst>
              </p:cNvPr>
              <p:cNvSpPr/>
              <p:nvPr/>
            </p:nvSpPr>
            <p:spPr>
              <a:xfrm>
                <a:off x="7644913" y="5048166"/>
                <a:ext cx="2990" cy="2883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" extrusionOk="0">
                    <a:moveTo>
                      <a:pt x="11" y="6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7650;p21">
                <a:extLst>
                  <a:ext uri="{FF2B5EF4-FFF2-40B4-BE49-F238E27FC236}">
                    <a16:creationId xmlns="" xmlns:a16="http://schemas.microsoft.com/office/drawing/2014/main" id="{075FE29D-2D10-4D13-B69D-34CA3C5F982A}"/>
                  </a:ext>
                </a:extLst>
              </p:cNvPr>
              <p:cNvSpPr/>
              <p:nvPr/>
            </p:nvSpPr>
            <p:spPr>
              <a:xfrm>
                <a:off x="7529785" y="5059698"/>
                <a:ext cx="7476" cy="158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56" extrusionOk="0">
                    <a:moveTo>
                      <a:pt x="3" y="7"/>
                    </a:moveTo>
                    <a:lnTo>
                      <a:pt x="1" y="16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2" y="38"/>
                    </a:lnTo>
                    <a:lnTo>
                      <a:pt x="7" y="47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21" y="51"/>
                    </a:lnTo>
                    <a:lnTo>
                      <a:pt x="20" y="42"/>
                    </a:lnTo>
                    <a:lnTo>
                      <a:pt x="17" y="26"/>
                    </a:lnTo>
                    <a:lnTo>
                      <a:pt x="17" y="2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7651;p21">
                <a:extLst>
                  <a:ext uri="{FF2B5EF4-FFF2-40B4-BE49-F238E27FC236}">
                    <a16:creationId xmlns="" xmlns:a16="http://schemas.microsoft.com/office/drawing/2014/main" id="{DFB30C85-D476-44BD-A53E-FC9F5C944843}"/>
                  </a:ext>
                </a:extLst>
              </p:cNvPr>
              <p:cNvSpPr/>
              <p:nvPr/>
            </p:nvSpPr>
            <p:spPr>
              <a:xfrm>
                <a:off x="7513339" y="5082763"/>
                <a:ext cx="17942" cy="20182"/>
              </a:xfrm>
              <a:custGeom>
                <a:avLst/>
                <a:gdLst/>
                <a:ahLst/>
                <a:cxnLst/>
                <a:rect l="l" t="t" r="r" b="b"/>
                <a:pathLst>
                  <a:path w="58" h="69" extrusionOk="0">
                    <a:moveTo>
                      <a:pt x="50" y="41"/>
                    </a:moveTo>
                    <a:lnTo>
                      <a:pt x="46" y="37"/>
                    </a:lnTo>
                    <a:lnTo>
                      <a:pt x="45" y="33"/>
                    </a:lnTo>
                    <a:lnTo>
                      <a:pt x="34" y="10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2" y="4"/>
                    </a:lnTo>
                    <a:lnTo>
                      <a:pt x="4" y="14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9" y="28"/>
                    </a:lnTo>
                    <a:lnTo>
                      <a:pt x="13" y="32"/>
                    </a:lnTo>
                    <a:lnTo>
                      <a:pt x="16" y="36"/>
                    </a:lnTo>
                    <a:lnTo>
                      <a:pt x="21" y="40"/>
                    </a:lnTo>
                    <a:lnTo>
                      <a:pt x="26" y="43"/>
                    </a:lnTo>
                    <a:lnTo>
                      <a:pt x="32" y="45"/>
                    </a:lnTo>
                    <a:lnTo>
                      <a:pt x="37" y="47"/>
                    </a:lnTo>
                    <a:lnTo>
                      <a:pt x="38" y="52"/>
                    </a:lnTo>
                    <a:lnTo>
                      <a:pt x="42" y="61"/>
                    </a:lnTo>
                    <a:lnTo>
                      <a:pt x="50" y="69"/>
                    </a:lnTo>
                    <a:lnTo>
                      <a:pt x="58" y="68"/>
                    </a:lnTo>
                    <a:lnTo>
                      <a:pt x="50" y="4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7652;p21">
                <a:extLst>
                  <a:ext uri="{FF2B5EF4-FFF2-40B4-BE49-F238E27FC236}">
                    <a16:creationId xmlns="" xmlns:a16="http://schemas.microsoft.com/office/drawing/2014/main" id="{11EC2DAE-F8A5-45DB-8837-B7F2D42493F5}"/>
                  </a:ext>
                </a:extLst>
              </p:cNvPr>
              <p:cNvSpPr/>
              <p:nvPr/>
            </p:nvSpPr>
            <p:spPr>
              <a:xfrm>
                <a:off x="7408677" y="5146191"/>
                <a:ext cx="8971" cy="10091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25" y="4"/>
                    </a:moveTo>
                    <a:lnTo>
                      <a:pt x="19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10"/>
                    </a:lnTo>
                    <a:lnTo>
                      <a:pt x="9" y="28"/>
                    </a:lnTo>
                    <a:lnTo>
                      <a:pt x="18" y="34"/>
                    </a:lnTo>
                    <a:lnTo>
                      <a:pt x="28" y="33"/>
                    </a:lnTo>
                    <a:lnTo>
                      <a:pt x="34" y="26"/>
                    </a:lnTo>
                    <a:lnTo>
                      <a:pt x="34" y="17"/>
                    </a:lnTo>
                    <a:lnTo>
                      <a:pt x="30" y="7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7653;p21">
                <a:extLst>
                  <a:ext uri="{FF2B5EF4-FFF2-40B4-BE49-F238E27FC236}">
                    <a16:creationId xmlns="" xmlns:a16="http://schemas.microsoft.com/office/drawing/2014/main" id="{1A5949D5-5303-455A-8679-2F65424CA241}"/>
                  </a:ext>
                </a:extLst>
              </p:cNvPr>
              <p:cNvSpPr/>
              <p:nvPr/>
            </p:nvSpPr>
            <p:spPr>
              <a:xfrm>
                <a:off x="7462503" y="5159164"/>
                <a:ext cx="14952" cy="21624"/>
              </a:xfrm>
              <a:custGeom>
                <a:avLst/>
                <a:gdLst/>
                <a:ahLst/>
                <a:cxnLst/>
                <a:rect l="l" t="t" r="r" b="b"/>
                <a:pathLst>
                  <a:path w="52" h="75" extrusionOk="0">
                    <a:moveTo>
                      <a:pt x="45" y="54"/>
                    </a:moveTo>
                    <a:lnTo>
                      <a:pt x="41" y="48"/>
                    </a:lnTo>
                    <a:lnTo>
                      <a:pt x="43" y="40"/>
                    </a:lnTo>
                    <a:lnTo>
                      <a:pt x="48" y="33"/>
                    </a:lnTo>
                    <a:lnTo>
                      <a:pt x="51" y="26"/>
                    </a:lnTo>
                    <a:lnTo>
                      <a:pt x="48" y="20"/>
                    </a:lnTo>
                    <a:lnTo>
                      <a:pt x="41" y="9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17" y="15"/>
                    </a:lnTo>
                    <a:lnTo>
                      <a:pt x="20" y="31"/>
                    </a:lnTo>
                    <a:lnTo>
                      <a:pt x="22" y="39"/>
                    </a:lnTo>
                    <a:lnTo>
                      <a:pt x="18" y="46"/>
                    </a:lnTo>
                    <a:lnTo>
                      <a:pt x="15" y="48"/>
                    </a:lnTo>
                    <a:lnTo>
                      <a:pt x="7" y="49"/>
                    </a:lnTo>
                    <a:lnTo>
                      <a:pt x="4" y="51"/>
                    </a:lnTo>
                    <a:lnTo>
                      <a:pt x="3" y="54"/>
                    </a:lnTo>
                    <a:lnTo>
                      <a:pt x="0" y="65"/>
                    </a:lnTo>
                    <a:lnTo>
                      <a:pt x="5" y="68"/>
                    </a:lnTo>
                    <a:lnTo>
                      <a:pt x="9" y="71"/>
                    </a:lnTo>
                    <a:lnTo>
                      <a:pt x="13" y="73"/>
                    </a:lnTo>
                    <a:lnTo>
                      <a:pt x="20" y="75"/>
                    </a:lnTo>
                    <a:lnTo>
                      <a:pt x="27" y="74"/>
                    </a:lnTo>
                    <a:lnTo>
                      <a:pt x="40" y="70"/>
                    </a:lnTo>
                    <a:lnTo>
                      <a:pt x="44" y="68"/>
                    </a:lnTo>
                    <a:lnTo>
                      <a:pt x="52" y="62"/>
                    </a:lnTo>
                    <a:lnTo>
                      <a:pt x="51" y="58"/>
                    </a:lnTo>
                    <a:lnTo>
                      <a:pt x="45" y="54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7654;p21">
                <a:extLst>
                  <a:ext uri="{FF2B5EF4-FFF2-40B4-BE49-F238E27FC236}">
                    <a16:creationId xmlns="" xmlns:a16="http://schemas.microsoft.com/office/drawing/2014/main" id="{B0AB58CA-0D5D-4A93-B42F-F66D2EF73C73}"/>
                  </a:ext>
                </a:extLst>
              </p:cNvPr>
              <p:cNvSpPr/>
              <p:nvPr/>
            </p:nvSpPr>
            <p:spPr>
              <a:xfrm>
                <a:off x="7607534" y="5575770"/>
                <a:ext cx="4486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16" h="64" extrusionOk="0">
                    <a:moveTo>
                      <a:pt x="6" y="31"/>
                    </a:moveTo>
                    <a:lnTo>
                      <a:pt x="6" y="39"/>
                    </a:lnTo>
                    <a:lnTo>
                      <a:pt x="2" y="58"/>
                    </a:lnTo>
                    <a:lnTo>
                      <a:pt x="3" y="64"/>
                    </a:lnTo>
                    <a:lnTo>
                      <a:pt x="7" y="64"/>
                    </a:lnTo>
                    <a:lnTo>
                      <a:pt x="11" y="57"/>
                    </a:lnTo>
                    <a:lnTo>
                      <a:pt x="14" y="47"/>
                    </a:lnTo>
                    <a:lnTo>
                      <a:pt x="16" y="41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6" y="3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7655;p21">
                <a:extLst>
                  <a:ext uri="{FF2B5EF4-FFF2-40B4-BE49-F238E27FC236}">
                    <a16:creationId xmlns="" xmlns:a16="http://schemas.microsoft.com/office/drawing/2014/main" id="{395A9E03-45CB-4F7A-AB45-DF255F2EE6B2}"/>
                  </a:ext>
                </a:extLst>
              </p:cNvPr>
              <p:cNvSpPr/>
              <p:nvPr/>
            </p:nvSpPr>
            <p:spPr>
              <a:xfrm>
                <a:off x="7529785" y="5606042"/>
                <a:ext cx="17942" cy="20182"/>
              </a:xfrm>
              <a:custGeom>
                <a:avLst/>
                <a:gdLst/>
                <a:ahLst/>
                <a:cxnLst/>
                <a:rect l="l" t="t" r="r" b="b"/>
                <a:pathLst>
                  <a:path w="56" h="74" extrusionOk="0">
                    <a:moveTo>
                      <a:pt x="49" y="62"/>
                    </a:moveTo>
                    <a:lnTo>
                      <a:pt x="36" y="57"/>
                    </a:lnTo>
                    <a:lnTo>
                      <a:pt x="26" y="49"/>
                    </a:lnTo>
                    <a:lnTo>
                      <a:pt x="21" y="39"/>
                    </a:lnTo>
                    <a:lnTo>
                      <a:pt x="20" y="28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1" y="17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0" y="56"/>
                    </a:lnTo>
                    <a:lnTo>
                      <a:pt x="20" y="66"/>
                    </a:lnTo>
                    <a:lnTo>
                      <a:pt x="31" y="70"/>
                    </a:lnTo>
                    <a:lnTo>
                      <a:pt x="45" y="74"/>
                    </a:lnTo>
                    <a:lnTo>
                      <a:pt x="52" y="74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49" y="6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7656;p21">
                <a:extLst>
                  <a:ext uri="{FF2B5EF4-FFF2-40B4-BE49-F238E27FC236}">
                    <a16:creationId xmlns="" xmlns:a16="http://schemas.microsoft.com/office/drawing/2014/main" id="{89A32E91-F8A9-4DE7-9072-9B6F6B0A0C71}"/>
                  </a:ext>
                </a:extLst>
              </p:cNvPr>
              <p:cNvSpPr/>
              <p:nvPr/>
            </p:nvSpPr>
            <p:spPr>
              <a:xfrm>
                <a:off x="7595572" y="5653614"/>
                <a:ext cx="8971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31" h="46" extrusionOk="0">
                    <a:moveTo>
                      <a:pt x="27" y="10"/>
                    </a:moveTo>
                    <a:lnTo>
                      <a:pt x="23" y="3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4" y="10"/>
                    </a:lnTo>
                    <a:lnTo>
                      <a:pt x="5" y="7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4" y="26"/>
                    </a:lnTo>
                    <a:lnTo>
                      <a:pt x="31" y="46"/>
                    </a:lnTo>
                    <a:lnTo>
                      <a:pt x="31" y="25"/>
                    </a:lnTo>
                    <a:lnTo>
                      <a:pt x="29" y="1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7657;p21">
                <a:extLst>
                  <a:ext uri="{FF2B5EF4-FFF2-40B4-BE49-F238E27FC236}">
                    <a16:creationId xmlns="" xmlns:a16="http://schemas.microsoft.com/office/drawing/2014/main" id="{1463AC35-8E86-442D-A406-DCB5DAF5A149}"/>
                  </a:ext>
                </a:extLst>
              </p:cNvPr>
              <p:cNvSpPr/>
              <p:nvPr/>
            </p:nvSpPr>
            <p:spPr>
              <a:xfrm>
                <a:off x="7565669" y="5653614"/>
                <a:ext cx="22428" cy="2018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2" extrusionOk="0">
                    <a:moveTo>
                      <a:pt x="62" y="31"/>
                    </a:moveTo>
                    <a:lnTo>
                      <a:pt x="60" y="30"/>
                    </a:lnTo>
                    <a:lnTo>
                      <a:pt x="57" y="28"/>
                    </a:lnTo>
                    <a:lnTo>
                      <a:pt x="46" y="24"/>
                    </a:lnTo>
                    <a:lnTo>
                      <a:pt x="44" y="20"/>
                    </a:lnTo>
                    <a:lnTo>
                      <a:pt x="44" y="10"/>
                    </a:lnTo>
                    <a:lnTo>
                      <a:pt x="43" y="5"/>
                    </a:lnTo>
                    <a:lnTo>
                      <a:pt x="42" y="1"/>
                    </a:lnTo>
                    <a:lnTo>
                      <a:pt x="32" y="0"/>
                    </a:lnTo>
                    <a:lnTo>
                      <a:pt x="19" y="3"/>
                    </a:lnTo>
                    <a:lnTo>
                      <a:pt x="9" y="7"/>
                    </a:lnTo>
                    <a:lnTo>
                      <a:pt x="4" y="14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9" y="45"/>
                    </a:lnTo>
                    <a:lnTo>
                      <a:pt x="13" y="45"/>
                    </a:lnTo>
                    <a:lnTo>
                      <a:pt x="17" y="42"/>
                    </a:lnTo>
                    <a:lnTo>
                      <a:pt x="21" y="45"/>
                    </a:lnTo>
                    <a:lnTo>
                      <a:pt x="17" y="51"/>
                    </a:lnTo>
                    <a:lnTo>
                      <a:pt x="17" y="57"/>
                    </a:lnTo>
                    <a:lnTo>
                      <a:pt x="19" y="61"/>
                    </a:lnTo>
                    <a:lnTo>
                      <a:pt x="24" y="65"/>
                    </a:lnTo>
                    <a:lnTo>
                      <a:pt x="30" y="68"/>
                    </a:lnTo>
                    <a:lnTo>
                      <a:pt x="35" y="67"/>
                    </a:lnTo>
                    <a:lnTo>
                      <a:pt x="41" y="64"/>
                    </a:lnTo>
                    <a:lnTo>
                      <a:pt x="47" y="62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64" y="65"/>
                    </a:lnTo>
                    <a:lnTo>
                      <a:pt x="69" y="71"/>
                    </a:lnTo>
                    <a:lnTo>
                      <a:pt x="72" y="72"/>
                    </a:lnTo>
                    <a:lnTo>
                      <a:pt x="73" y="67"/>
                    </a:lnTo>
                    <a:lnTo>
                      <a:pt x="76" y="57"/>
                    </a:lnTo>
                    <a:lnTo>
                      <a:pt x="76" y="52"/>
                    </a:lnTo>
                    <a:lnTo>
                      <a:pt x="62" y="3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7658;p21">
                <a:extLst>
                  <a:ext uri="{FF2B5EF4-FFF2-40B4-BE49-F238E27FC236}">
                    <a16:creationId xmlns="" xmlns:a16="http://schemas.microsoft.com/office/drawing/2014/main" id="{53521736-A038-405A-822A-0D6506C366E3}"/>
                  </a:ext>
                </a:extLst>
              </p:cNvPr>
              <p:cNvSpPr/>
              <p:nvPr/>
            </p:nvSpPr>
            <p:spPr>
              <a:xfrm>
                <a:off x="7607534" y="5734340"/>
                <a:ext cx="20932" cy="27390"/>
              </a:xfrm>
              <a:custGeom>
                <a:avLst/>
                <a:gdLst/>
                <a:ahLst/>
                <a:cxnLst/>
                <a:rect l="l" t="t" r="r" b="b"/>
                <a:pathLst>
                  <a:path w="68" h="95" extrusionOk="0">
                    <a:moveTo>
                      <a:pt x="50" y="65"/>
                    </a:moveTo>
                    <a:lnTo>
                      <a:pt x="59" y="59"/>
                    </a:lnTo>
                    <a:lnTo>
                      <a:pt x="65" y="54"/>
                    </a:lnTo>
                    <a:lnTo>
                      <a:pt x="68" y="47"/>
                    </a:lnTo>
                    <a:lnTo>
                      <a:pt x="66" y="37"/>
                    </a:lnTo>
                    <a:lnTo>
                      <a:pt x="62" y="31"/>
                    </a:lnTo>
                    <a:lnTo>
                      <a:pt x="56" y="28"/>
                    </a:lnTo>
                    <a:lnTo>
                      <a:pt x="51" y="23"/>
                    </a:lnTo>
                    <a:lnTo>
                      <a:pt x="50" y="14"/>
                    </a:lnTo>
                    <a:lnTo>
                      <a:pt x="50" y="0"/>
                    </a:lnTo>
                    <a:lnTo>
                      <a:pt x="44" y="12"/>
                    </a:lnTo>
                    <a:lnTo>
                      <a:pt x="41" y="23"/>
                    </a:lnTo>
                    <a:lnTo>
                      <a:pt x="36" y="31"/>
                    </a:lnTo>
                    <a:lnTo>
                      <a:pt x="22" y="34"/>
                    </a:lnTo>
                    <a:lnTo>
                      <a:pt x="11" y="38"/>
                    </a:lnTo>
                    <a:lnTo>
                      <a:pt x="8" y="49"/>
                    </a:lnTo>
                    <a:lnTo>
                      <a:pt x="7" y="59"/>
                    </a:lnTo>
                    <a:lnTo>
                      <a:pt x="0" y="65"/>
                    </a:lnTo>
                    <a:lnTo>
                      <a:pt x="8" y="75"/>
                    </a:lnTo>
                    <a:lnTo>
                      <a:pt x="10" y="78"/>
                    </a:lnTo>
                    <a:lnTo>
                      <a:pt x="12" y="83"/>
                    </a:lnTo>
                    <a:lnTo>
                      <a:pt x="11" y="88"/>
                    </a:lnTo>
                    <a:lnTo>
                      <a:pt x="12" y="91"/>
                    </a:lnTo>
                    <a:lnTo>
                      <a:pt x="17" y="95"/>
                    </a:lnTo>
                    <a:lnTo>
                      <a:pt x="25" y="93"/>
                    </a:lnTo>
                    <a:lnTo>
                      <a:pt x="41" y="73"/>
                    </a:lnTo>
                    <a:lnTo>
                      <a:pt x="50" y="65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7659;p21">
                <a:extLst>
                  <a:ext uri="{FF2B5EF4-FFF2-40B4-BE49-F238E27FC236}">
                    <a16:creationId xmlns="" xmlns:a16="http://schemas.microsoft.com/office/drawing/2014/main" id="{9B3DF25D-3510-407F-8194-CF426822ACC5}"/>
                  </a:ext>
                </a:extLst>
              </p:cNvPr>
              <p:cNvSpPr/>
              <p:nvPr/>
            </p:nvSpPr>
            <p:spPr>
              <a:xfrm>
                <a:off x="6924456" y="2518676"/>
                <a:ext cx="493349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946" extrusionOk="0">
                    <a:moveTo>
                      <a:pt x="632" y="912"/>
                    </a:moveTo>
                    <a:lnTo>
                      <a:pt x="647" y="906"/>
                    </a:lnTo>
                    <a:lnTo>
                      <a:pt x="661" y="899"/>
                    </a:lnTo>
                    <a:lnTo>
                      <a:pt x="675" y="894"/>
                    </a:lnTo>
                    <a:lnTo>
                      <a:pt x="690" y="888"/>
                    </a:lnTo>
                    <a:lnTo>
                      <a:pt x="707" y="883"/>
                    </a:lnTo>
                    <a:lnTo>
                      <a:pt x="723" y="881"/>
                    </a:lnTo>
                    <a:lnTo>
                      <a:pt x="740" y="878"/>
                    </a:lnTo>
                    <a:lnTo>
                      <a:pt x="757" y="872"/>
                    </a:lnTo>
                    <a:lnTo>
                      <a:pt x="776" y="865"/>
                    </a:lnTo>
                    <a:lnTo>
                      <a:pt x="795" y="860"/>
                    </a:lnTo>
                    <a:lnTo>
                      <a:pt x="813" y="854"/>
                    </a:lnTo>
                    <a:lnTo>
                      <a:pt x="832" y="848"/>
                    </a:lnTo>
                    <a:lnTo>
                      <a:pt x="844" y="844"/>
                    </a:lnTo>
                    <a:lnTo>
                      <a:pt x="852" y="839"/>
                    </a:lnTo>
                    <a:lnTo>
                      <a:pt x="857" y="832"/>
                    </a:lnTo>
                    <a:lnTo>
                      <a:pt x="862" y="825"/>
                    </a:lnTo>
                    <a:lnTo>
                      <a:pt x="864" y="817"/>
                    </a:lnTo>
                    <a:lnTo>
                      <a:pt x="865" y="807"/>
                    </a:lnTo>
                    <a:lnTo>
                      <a:pt x="866" y="797"/>
                    </a:lnTo>
                    <a:lnTo>
                      <a:pt x="866" y="786"/>
                    </a:lnTo>
                    <a:lnTo>
                      <a:pt x="889" y="783"/>
                    </a:lnTo>
                    <a:lnTo>
                      <a:pt x="914" y="781"/>
                    </a:lnTo>
                    <a:lnTo>
                      <a:pt x="938" y="780"/>
                    </a:lnTo>
                    <a:lnTo>
                      <a:pt x="960" y="780"/>
                    </a:lnTo>
                    <a:lnTo>
                      <a:pt x="968" y="781"/>
                    </a:lnTo>
                    <a:lnTo>
                      <a:pt x="976" y="783"/>
                    </a:lnTo>
                    <a:lnTo>
                      <a:pt x="984" y="787"/>
                    </a:lnTo>
                    <a:lnTo>
                      <a:pt x="992" y="790"/>
                    </a:lnTo>
                    <a:lnTo>
                      <a:pt x="1005" y="798"/>
                    </a:lnTo>
                    <a:lnTo>
                      <a:pt x="1020" y="807"/>
                    </a:lnTo>
                    <a:lnTo>
                      <a:pt x="1035" y="817"/>
                    </a:lnTo>
                    <a:lnTo>
                      <a:pt x="1053" y="828"/>
                    </a:lnTo>
                    <a:lnTo>
                      <a:pt x="1071" y="838"/>
                    </a:lnTo>
                    <a:lnTo>
                      <a:pt x="1088" y="845"/>
                    </a:lnTo>
                    <a:lnTo>
                      <a:pt x="1095" y="847"/>
                    </a:lnTo>
                    <a:lnTo>
                      <a:pt x="1102" y="849"/>
                    </a:lnTo>
                    <a:lnTo>
                      <a:pt x="1110" y="850"/>
                    </a:lnTo>
                    <a:lnTo>
                      <a:pt x="1118" y="850"/>
                    </a:lnTo>
                    <a:lnTo>
                      <a:pt x="1134" y="850"/>
                    </a:lnTo>
                    <a:lnTo>
                      <a:pt x="1150" y="850"/>
                    </a:lnTo>
                    <a:lnTo>
                      <a:pt x="1166" y="849"/>
                    </a:lnTo>
                    <a:lnTo>
                      <a:pt x="1182" y="849"/>
                    </a:lnTo>
                    <a:lnTo>
                      <a:pt x="1202" y="852"/>
                    </a:lnTo>
                    <a:lnTo>
                      <a:pt x="1223" y="853"/>
                    </a:lnTo>
                    <a:lnTo>
                      <a:pt x="1243" y="855"/>
                    </a:lnTo>
                    <a:lnTo>
                      <a:pt x="1264" y="857"/>
                    </a:lnTo>
                    <a:lnTo>
                      <a:pt x="1273" y="857"/>
                    </a:lnTo>
                    <a:lnTo>
                      <a:pt x="1280" y="856"/>
                    </a:lnTo>
                    <a:lnTo>
                      <a:pt x="1287" y="855"/>
                    </a:lnTo>
                    <a:lnTo>
                      <a:pt x="1292" y="853"/>
                    </a:lnTo>
                    <a:lnTo>
                      <a:pt x="1305" y="846"/>
                    </a:lnTo>
                    <a:lnTo>
                      <a:pt x="1320" y="839"/>
                    </a:lnTo>
                    <a:lnTo>
                      <a:pt x="1328" y="837"/>
                    </a:lnTo>
                    <a:lnTo>
                      <a:pt x="1335" y="837"/>
                    </a:lnTo>
                    <a:lnTo>
                      <a:pt x="1342" y="837"/>
                    </a:lnTo>
                    <a:lnTo>
                      <a:pt x="1349" y="838"/>
                    </a:lnTo>
                    <a:lnTo>
                      <a:pt x="1363" y="841"/>
                    </a:lnTo>
                    <a:lnTo>
                      <a:pt x="1378" y="845"/>
                    </a:lnTo>
                    <a:lnTo>
                      <a:pt x="1390" y="846"/>
                    </a:lnTo>
                    <a:lnTo>
                      <a:pt x="1403" y="846"/>
                    </a:lnTo>
                    <a:lnTo>
                      <a:pt x="1416" y="846"/>
                    </a:lnTo>
                    <a:lnTo>
                      <a:pt x="1430" y="846"/>
                    </a:lnTo>
                    <a:lnTo>
                      <a:pt x="1443" y="844"/>
                    </a:lnTo>
                    <a:lnTo>
                      <a:pt x="1455" y="841"/>
                    </a:lnTo>
                    <a:lnTo>
                      <a:pt x="1468" y="839"/>
                    </a:lnTo>
                    <a:lnTo>
                      <a:pt x="1478" y="835"/>
                    </a:lnTo>
                    <a:lnTo>
                      <a:pt x="1478" y="827"/>
                    </a:lnTo>
                    <a:lnTo>
                      <a:pt x="1479" y="821"/>
                    </a:lnTo>
                    <a:lnTo>
                      <a:pt x="1480" y="815"/>
                    </a:lnTo>
                    <a:lnTo>
                      <a:pt x="1484" y="811"/>
                    </a:lnTo>
                    <a:lnTo>
                      <a:pt x="1487" y="807"/>
                    </a:lnTo>
                    <a:lnTo>
                      <a:pt x="1491" y="804"/>
                    </a:lnTo>
                    <a:lnTo>
                      <a:pt x="1497" y="800"/>
                    </a:lnTo>
                    <a:lnTo>
                      <a:pt x="1503" y="798"/>
                    </a:lnTo>
                    <a:lnTo>
                      <a:pt x="1515" y="792"/>
                    </a:lnTo>
                    <a:lnTo>
                      <a:pt x="1528" y="789"/>
                    </a:lnTo>
                    <a:lnTo>
                      <a:pt x="1536" y="789"/>
                    </a:lnTo>
                    <a:lnTo>
                      <a:pt x="1544" y="790"/>
                    </a:lnTo>
                    <a:lnTo>
                      <a:pt x="1552" y="792"/>
                    </a:lnTo>
                    <a:lnTo>
                      <a:pt x="1560" y="792"/>
                    </a:lnTo>
                    <a:lnTo>
                      <a:pt x="1560" y="801"/>
                    </a:lnTo>
                    <a:lnTo>
                      <a:pt x="1560" y="811"/>
                    </a:lnTo>
                    <a:lnTo>
                      <a:pt x="1560" y="820"/>
                    </a:lnTo>
                    <a:lnTo>
                      <a:pt x="1560" y="828"/>
                    </a:lnTo>
                    <a:lnTo>
                      <a:pt x="1570" y="829"/>
                    </a:lnTo>
                    <a:lnTo>
                      <a:pt x="1579" y="828"/>
                    </a:lnTo>
                    <a:lnTo>
                      <a:pt x="1587" y="824"/>
                    </a:lnTo>
                    <a:lnTo>
                      <a:pt x="1595" y="821"/>
                    </a:lnTo>
                    <a:lnTo>
                      <a:pt x="1603" y="816"/>
                    </a:lnTo>
                    <a:lnTo>
                      <a:pt x="1611" y="812"/>
                    </a:lnTo>
                    <a:lnTo>
                      <a:pt x="1619" y="808"/>
                    </a:lnTo>
                    <a:lnTo>
                      <a:pt x="1628" y="805"/>
                    </a:lnTo>
                    <a:lnTo>
                      <a:pt x="1635" y="804"/>
                    </a:lnTo>
                    <a:lnTo>
                      <a:pt x="1643" y="804"/>
                    </a:lnTo>
                    <a:lnTo>
                      <a:pt x="1651" y="805"/>
                    </a:lnTo>
                    <a:lnTo>
                      <a:pt x="1659" y="805"/>
                    </a:lnTo>
                    <a:lnTo>
                      <a:pt x="1673" y="806"/>
                    </a:lnTo>
                    <a:lnTo>
                      <a:pt x="1685" y="806"/>
                    </a:lnTo>
                    <a:lnTo>
                      <a:pt x="1692" y="805"/>
                    </a:lnTo>
                    <a:lnTo>
                      <a:pt x="1698" y="803"/>
                    </a:lnTo>
                    <a:lnTo>
                      <a:pt x="1702" y="800"/>
                    </a:lnTo>
                    <a:lnTo>
                      <a:pt x="1707" y="796"/>
                    </a:lnTo>
                    <a:lnTo>
                      <a:pt x="1715" y="786"/>
                    </a:lnTo>
                    <a:lnTo>
                      <a:pt x="1720" y="775"/>
                    </a:lnTo>
                    <a:lnTo>
                      <a:pt x="1725" y="772"/>
                    </a:lnTo>
                    <a:lnTo>
                      <a:pt x="1729" y="770"/>
                    </a:lnTo>
                    <a:lnTo>
                      <a:pt x="1737" y="768"/>
                    </a:lnTo>
                    <a:lnTo>
                      <a:pt x="1747" y="771"/>
                    </a:lnTo>
                    <a:lnTo>
                      <a:pt x="1752" y="773"/>
                    </a:lnTo>
                    <a:lnTo>
                      <a:pt x="1757" y="776"/>
                    </a:lnTo>
                    <a:lnTo>
                      <a:pt x="1760" y="781"/>
                    </a:lnTo>
                    <a:lnTo>
                      <a:pt x="1761" y="786"/>
                    </a:lnTo>
                    <a:lnTo>
                      <a:pt x="1763" y="797"/>
                    </a:lnTo>
                    <a:lnTo>
                      <a:pt x="1765" y="812"/>
                    </a:lnTo>
                    <a:lnTo>
                      <a:pt x="1772" y="806"/>
                    </a:lnTo>
                    <a:lnTo>
                      <a:pt x="1776" y="801"/>
                    </a:lnTo>
                    <a:lnTo>
                      <a:pt x="1780" y="796"/>
                    </a:lnTo>
                    <a:lnTo>
                      <a:pt x="1781" y="790"/>
                    </a:lnTo>
                    <a:lnTo>
                      <a:pt x="1782" y="778"/>
                    </a:lnTo>
                    <a:lnTo>
                      <a:pt x="1781" y="764"/>
                    </a:lnTo>
                    <a:lnTo>
                      <a:pt x="1780" y="757"/>
                    </a:lnTo>
                    <a:lnTo>
                      <a:pt x="1778" y="754"/>
                    </a:lnTo>
                    <a:lnTo>
                      <a:pt x="1778" y="751"/>
                    </a:lnTo>
                    <a:lnTo>
                      <a:pt x="1780" y="749"/>
                    </a:lnTo>
                    <a:lnTo>
                      <a:pt x="1782" y="747"/>
                    </a:lnTo>
                    <a:lnTo>
                      <a:pt x="1785" y="745"/>
                    </a:lnTo>
                    <a:lnTo>
                      <a:pt x="1789" y="743"/>
                    </a:lnTo>
                    <a:lnTo>
                      <a:pt x="1793" y="743"/>
                    </a:lnTo>
                    <a:lnTo>
                      <a:pt x="1808" y="745"/>
                    </a:lnTo>
                    <a:lnTo>
                      <a:pt x="1819" y="748"/>
                    </a:lnTo>
                    <a:lnTo>
                      <a:pt x="1819" y="753"/>
                    </a:lnTo>
                    <a:lnTo>
                      <a:pt x="1821" y="758"/>
                    </a:lnTo>
                    <a:lnTo>
                      <a:pt x="1831" y="758"/>
                    </a:lnTo>
                    <a:lnTo>
                      <a:pt x="1842" y="758"/>
                    </a:lnTo>
                    <a:lnTo>
                      <a:pt x="1854" y="757"/>
                    </a:lnTo>
                    <a:lnTo>
                      <a:pt x="1864" y="755"/>
                    </a:lnTo>
                    <a:lnTo>
                      <a:pt x="1874" y="751"/>
                    </a:lnTo>
                    <a:lnTo>
                      <a:pt x="1882" y="747"/>
                    </a:lnTo>
                    <a:lnTo>
                      <a:pt x="1885" y="743"/>
                    </a:lnTo>
                    <a:lnTo>
                      <a:pt x="1889" y="739"/>
                    </a:lnTo>
                    <a:lnTo>
                      <a:pt x="1891" y="734"/>
                    </a:lnTo>
                    <a:lnTo>
                      <a:pt x="1893" y="730"/>
                    </a:lnTo>
                    <a:lnTo>
                      <a:pt x="1895" y="723"/>
                    </a:lnTo>
                    <a:lnTo>
                      <a:pt x="1896" y="716"/>
                    </a:lnTo>
                    <a:lnTo>
                      <a:pt x="1896" y="709"/>
                    </a:lnTo>
                    <a:lnTo>
                      <a:pt x="1896" y="704"/>
                    </a:lnTo>
                    <a:lnTo>
                      <a:pt x="1893" y="692"/>
                    </a:lnTo>
                    <a:lnTo>
                      <a:pt x="1890" y="681"/>
                    </a:lnTo>
                    <a:lnTo>
                      <a:pt x="1887" y="669"/>
                    </a:lnTo>
                    <a:lnTo>
                      <a:pt x="1882" y="658"/>
                    </a:lnTo>
                    <a:lnTo>
                      <a:pt x="1880" y="647"/>
                    </a:lnTo>
                    <a:lnTo>
                      <a:pt x="1878" y="634"/>
                    </a:lnTo>
                    <a:lnTo>
                      <a:pt x="1870" y="632"/>
                    </a:lnTo>
                    <a:lnTo>
                      <a:pt x="1862" y="628"/>
                    </a:lnTo>
                    <a:lnTo>
                      <a:pt x="1851" y="624"/>
                    </a:lnTo>
                    <a:lnTo>
                      <a:pt x="1842" y="618"/>
                    </a:lnTo>
                    <a:lnTo>
                      <a:pt x="1833" y="612"/>
                    </a:lnTo>
                    <a:lnTo>
                      <a:pt x="1825" y="606"/>
                    </a:lnTo>
                    <a:lnTo>
                      <a:pt x="1819" y="599"/>
                    </a:lnTo>
                    <a:lnTo>
                      <a:pt x="1815" y="592"/>
                    </a:lnTo>
                    <a:lnTo>
                      <a:pt x="1814" y="581"/>
                    </a:lnTo>
                    <a:lnTo>
                      <a:pt x="1815" y="565"/>
                    </a:lnTo>
                    <a:lnTo>
                      <a:pt x="1816" y="557"/>
                    </a:lnTo>
                    <a:lnTo>
                      <a:pt x="1817" y="550"/>
                    </a:lnTo>
                    <a:lnTo>
                      <a:pt x="1819" y="544"/>
                    </a:lnTo>
                    <a:lnTo>
                      <a:pt x="1821" y="540"/>
                    </a:lnTo>
                    <a:lnTo>
                      <a:pt x="1834" y="530"/>
                    </a:lnTo>
                    <a:lnTo>
                      <a:pt x="1847" y="521"/>
                    </a:lnTo>
                    <a:lnTo>
                      <a:pt x="1848" y="507"/>
                    </a:lnTo>
                    <a:lnTo>
                      <a:pt x="1848" y="493"/>
                    </a:lnTo>
                    <a:lnTo>
                      <a:pt x="1859" y="485"/>
                    </a:lnTo>
                    <a:lnTo>
                      <a:pt x="1871" y="478"/>
                    </a:lnTo>
                    <a:lnTo>
                      <a:pt x="1872" y="474"/>
                    </a:lnTo>
                    <a:lnTo>
                      <a:pt x="1871" y="469"/>
                    </a:lnTo>
                    <a:lnTo>
                      <a:pt x="1870" y="464"/>
                    </a:lnTo>
                    <a:lnTo>
                      <a:pt x="1866" y="461"/>
                    </a:lnTo>
                    <a:lnTo>
                      <a:pt x="1859" y="452"/>
                    </a:lnTo>
                    <a:lnTo>
                      <a:pt x="1854" y="445"/>
                    </a:lnTo>
                    <a:lnTo>
                      <a:pt x="1843" y="435"/>
                    </a:lnTo>
                    <a:lnTo>
                      <a:pt x="1834" y="425"/>
                    </a:lnTo>
                    <a:lnTo>
                      <a:pt x="1825" y="414"/>
                    </a:lnTo>
                    <a:lnTo>
                      <a:pt x="1817" y="403"/>
                    </a:lnTo>
                    <a:lnTo>
                      <a:pt x="1808" y="389"/>
                    </a:lnTo>
                    <a:lnTo>
                      <a:pt x="1801" y="379"/>
                    </a:lnTo>
                    <a:lnTo>
                      <a:pt x="1798" y="377"/>
                    </a:lnTo>
                    <a:lnTo>
                      <a:pt x="1792" y="376"/>
                    </a:lnTo>
                    <a:lnTo>
                      <a:pt x="1785" y="377"/>
                    </a:lnTo>
                    <a:lnTo>
                      <a:pt x="1776" y="381"/>
                    </a:lnTo>
                    <a:lnTo>
                      <a:pt x="1764" y="389"/>
                    </a:lnTo>
                    <a:lnTo>
                      <a:pt x="1752" y="396"/>
                    </a:lnTo>
                    <a:lnTo>
                      <a:pt x="1747" y="400"/>
                    </a:lnTo>
                    <a:lnTo>
                      <a:pt x="1740" y="402"/>
                    </a:lnTo>
                    <a:lnTo>
                      <a:pt x="1732" y="403"/>
                    </a:lnTo>
                    <a:lnTo>
                      <a:pt x="1723" y="404"/>
                    </a:lnTo>
                    <a:lnTo>
                      <a:pt x="1703" y="405"/>
                    </a:lnTo>
                    <a:lnTo>
                      <a:pt x="1687" y="406"/>
                    </a:lnTo>
                    <a:lnTo>
                      <a:pt x="1682" y="409"/>
                    </a:lnTo>
                    <a:lnTo>
                      <a:pt x="1676" y="412"/>
                    </a:lnTo>
                    <a:lnTo>
                      <a:pt x="1669" y="419"/>
                    </a:lnTo>
                    <a:lnTo>
                      <a:pt x="1663" y="427"/>
                    </a:lnTo>
                    <a:lnTo>
                      <a:pt x="1657" y="413"/>
                    </a:lnTo>
                    <a:lnTo>
                      <a:pt x="1652" y="402"/>
                    </a:lnTo>
                    <a:lnTo>
                      <a:pt x="1649" y="397"/>
                    </a:lnTo>
                    <a:lnTo>
                      <a:pt x="1645" y="394"/>
                    </a:lnTo>
                    <a:lnTo>
                      <a:pt x="1638" y="389"/>
                    </a:lnTo>
                    <a:lnTo>
                      <a:pt x="1630" y="385"/>
                    </a:lnTo>
                    <a:lnTo>
                      <a:pt x="1618" y="380"/>
                    </a:lnTo>
                    <a:lnTo>
                      <a:pt x="1605" y="376"/>
                    </a:lnTo>
                    <a:lnTo>
                      <a:pt x="1600" y="373"/>
                    </a:lnTo>
                    <a:lnTo>
                      <a:pt x="1594" y="370"/>
                    </a:lnTo>
                    <a:lnTo>
                      <a:pt x="1588" y="365"/>
                    </a:lnTo>
                    <a:lnTo>
                      <a:pt x="1584" y="361"/>
                    </a:lnTo>
                    <a:lnTo>
                      <a:pt x="1581" y="356"/>
                    </a:lnTo>
                    <a:lnTo>
                      <a:pt x="1580" y="351"/>
                    </a:lnTo>
                    <a:lnTo>
                      <a:pt x="1579" y="345"/>
                    </a:lnTo>
                    <a:lnTo>
                      <a:pt x="1578" y="339"/>
                    </a:lnTo>
                    <a:lnTo>
                      <a:pt x="1576" y="328"/>
                    </a:lnTo>
                    <a:lnTo>
                      <a:pt x="1573" y="318"/>
                    </a:lnTo>
                    <a:lnTo>
                      <a:pt x="1568" y="307"/>
                    </a:lnTo>
                    <a:lnTo>
                      <a:pt x="1561" y="297"/>
                    </a:lnTo>
                    <a:lnTo>
                      <a:pt x="1554" y="287"/>
                    </a:lnTo>
                    <a:lnTo>
                      <a:pt x="1550" y="277"/>
                    </a:lnTo>
                    <a:lnTo>
                      <a:pt x="1555" y="275"/>
                    </a:lnTo>
                    <a:lnTo>
                      <a:pt x="1560" y="273"/>
                    </a:lnTo>
                    <a:lnTo>
                      <a:pt x="1563" y="270"/>
                    </a:lnTo>
                    <a:lnTo>
                      <a:pt x="1567" y="266"/>
                    </a:lnTo>
                    <a:lnTo>
                      <a:pt x="1569" y="263"/>
                    </a:lnTo>
                    <a:lnTo>
                      <a:pt x="1571" y="258"/>
                    </a:lnTo>
                    <a:lnTo>
                      <a:pt x="1572" y="253"/>
                    </a:lnTo>
                    <a:lnTo>
                      <a:pt x="1573" y="248"/>
                    </a:lnTo>
                    <a:lnTo>
                      <a:pt x="1575" y="225"/>
                    </a:lnTo>
                    <a:lnTo>
                      <a:pt x="1575" y="206"/>
                    </a:lnTo>
                    <a:lnTo>
                      <a:pt x="1579" y="205"/>
                    </a:lnTo>
                    <a:lnTo>
                      <a:pt x="1563" y="203"/>
                    </a:lnTo>
                    <a:lnTo>
                      <a:pt x="1547" y="200"/>
                    </a:lnTo>
                    <a:lnTo>
                      <a:pt x="1534" y="198"/>
                    </a:lnTo>
                    <a:lnTo>
                      <a:pt x="1521" y="196"/>
                    </a:lnTo>
                    <a:lnTo>
                      <a:pt x="1509" y="193"/>
                    </a:lnTo>
                    <a:lnTo>
                      <a:pt x="1496" y="189"/>
                    </a:lnTo>
                    <a:lnTo>
                      <a:pt x="1480" y="183"/>
                    </a:lnTo>
                    <a:lnTo>
                      <a:pt x="1463" y="174"/>
                    </a:lnTo>
                    <a:lnTo>
                      <a:pt x="1446" y="164"/>
                    </a:lnTo>
                    <a:lnTo>
                      <a:pt x="1430" y="154"/>
                    </a:lnTo>
                    <a:lnTo>
                      <a:pt x="1415" y="144"/>
                    </a:lnTo>
                    <a:lnTo>
                      <a:pt x="1403" y="136"/>
                    </a:lnTo>
                    <a:lnTo>
                      <a:pt x="1392" y="132"/>
                    </a:lnTo>
                    <a:lnTo>
                      <a:pt x="1386" y="130"/>
                    </a:lnTo>
                    <a:lnTo>
                      <a:pt x="1375" y="138"/>
                    </a:lnTo>
                    <a:lnTo>
                      <a:pt x="1357" y="156"/>
                    </a:lnTo>
                    <a:lnTo>
                      <a:pt x="1340" y="174"/>
                    </a:lnTo>
                    <a:lnTo>
                      <a:pt x="1323" y="190"/>
                    </a:lnTo>
                    <a:lnTo>
                      <a:pt x="1313" y="197"/>
                    </a:lnTo>
                    <a:lnTo>
                      <a:pt x="1304" y="203"/>
                    </a:lnTo>
                    <a:lnTo>
                      <a:pt x="1293" y="207"/>
                    </a:lnTo>
                    <a:lnTo>
                      <a:pt x="1284" y="209"/>
                    </a:lnTo>
                    <a:lnTo>
                      <a:pt x="1274" y="210"/>
                    </a:lnTo>
                    <a:lnTo>
                      <a:pt x="1265" y="210"/>
                    </a:lnTo>
                    <a:lnTo>
                      <a:pt x="1257" y="208"/>
                    </a:lnTo>
                    <a:lnTo>
                      <a:pt x="1249" y="206"/>
                    </a:lnTo>
                    <a:lnTo>
                      <a:pt x="1235" y="199"/>
                    </a:lnTo>
                    <a:lnTo>
                      <a:pt x="1223" y="190"/>
                    </a:lnTo>
                    <a:lnTo>
                      <a:pt x="1214" y="183"/>
                    </a:lnTo>
                    <a:lnTo>
                      <a:pt x="1205" y="177"/>
                    </a:lnTo>
                    <a:lnTo>
                      <a:pt x="1193" y="172"/>
                    </a:lnTo>
                    <a:lnTo>
                      <a:pt x="1181" y="167"/>
                    </a:lnTo>
                    <a:lnTo>
                      <a:pt x="1165" y="164"/>
                    </a:lnTo>
                    <a:lnTo>
                      <a:pt x="1150" y="163"/>
                    </a:lnTo>
                    <a:lnTo>
                      <a:pt x="1134" y="163"/>
                    </a:lnTo>
                    <a:lnTo>
                      <a:pt x="1120" y="164"/>
                    </a:lnTo>
                    <a:lnTo>
                      <a:pt x="1103" y="165"/>
                    </a:lnTo>
                    <a:lnTo>
                      <a:pt x="1086" y="165"/>
                    </a:lnTo>
                    <a:lnTo>
                      <a:pt x="1078" y="164"/>
                    </a:lnTo>
                    <a:lnTo>
                      <a:pt x="1070" y="163"/>
                    </a:lnTo>
                    <a:lnTo>
                      <a:pt x="1062" y="160"/>
                    </a:lnTo>
                    <a:lnTo>
                      <a:pt x="1055" y="157"/>
                    </a:lnTo>
                    <a:lnTo>
                      <a:pt x="1045" y="151"/>
                    </a:lnTo>
                    <a:lnTo>
                      <a:pt x="1037" y="144"/>
                    </a:lnTo>
                    <a:lnTo>
                      <a:pt x="1031" y="138"/>
                    </a:lnTo>
                    <a:lnTo>
                      <a:pt x="1027" y="132"/>
                    </a:lnTo>
                    <a:lnTo>
                      <a:pt x="1025" y="130"/>
                    </a:lnTo>
                    <a:lnTo>
                      <a:pt x="1021" y="128"/>
                    </a:lnTo>
                    <a:lnTo>
                      <a:pt x="1014" y="130"/>
                    </a:lnTo>
                    <a:lnTo>
                      <a:pt x="1003" y="133"/>
                    </a:lnTo>
                    <a:lnTo>
                      <a:pt x="985" y="141"/>
                    </a:lnTo>
                    <a:lnTo>
                      <a:pt x="971" y="148"/>
                    </a:lnTo>
                    <a:lnTo>
                      <a:pt x="952" y="157"/>
                    </a:lnTo>
                    <a:lnTo>
                      <a:pt x="934" y="164"/>
                    </a:lnTo>
                    <a:lnTo>
                      <a:pt x="923" y="166"/>
                    </a:lnTo>
                    <a:lnTo>
                      <a:pt x="912" y="168"/>
                    </a:lnTo>
                    <a:lnTo>
                      <a:pt x="900" y="168"/>
                    </a:lnTo>
                    <a:lnTo>
                      <a:pt x="887" y="168"/>
                    </a:lnTo>
                    <a:lnTo>
                      <a:pt x="875" y="168"/>
                    </a:lnTo>
                    <a:lnTo>
                      <a:pt x="865" y="169"/>
                    </a:lnTo>
                    <a:lnTo>
                      <a:pt x="855" y="171"/>
                    </a:lnTo>
                    <a:lnTo>
                      <a:pt x="845" y="173"/>
                    </a:lnTo>
                    <a:lnTo>
                      <a:pt x="834" y="175"/>
                    </a:lnTo>
                    <a:lnTo>
                      <a:pt x="825" y="177"/>
                    </a:lnTo>
                    <a:lnTo>
                      <a:pt x="817" y="177"/>
                    </a:lnTo>
                    <a:lnTo>
                      <a:pt x="809" y="176"/>
                    </a:lnTo>
                    <a:lnTo>
                      <a:pt x="804" y="175"/>
                    </a:lnTo>
                    <a:lnTo>
                      <a:pt x="798" y="172"/>
                    </a:lnTo>
                    <a:lnTo>
                      <a:pt x="793" y="168"/>
                    </a:lnTo>
                    <a:lnTo>
                      <a:pt x="791" y="164"/>
                    </a:lnTo>
                    <a:lnTo>
                      <a:pt x="789" y="158"/>
                    </a:lnTo>
                    <a:lnTo>
                      <a:pt x="788" y="150"/>
                    </a:lnTo>
                    <a:lnTo>
                      <a:pt x="789" y="142"/>
                    </a:lnTo>
                    <a:lnTo>
                      <a:pt x="790" y="132"/>
                    </a:lnTo>
                    <a:lnTo>
                      <a:pt x="795" y="115"/>
                    </a:lnTo>
                    <a:lnTo>
                      <a:pt x="801" y="100"/>
                    </a:lnTo>
                    <a:lnTo>
                      <a:pt x="809" y="86"/>
                    </a:lnTo>
                    <a:lnTo>
                      <a:pt x="816" y="75"/>
                    </a:lnTo>
                    <a:lnTo>
                      <a:pt x="822" y="67"/>
                    </a:lnTo>
                    <a:lnTo>
                      <a:pt x="825" y="60"/>
                    </a:lnTo>
                    <a:lnTo>
                      <a:pt x="825" y="57"/>
                    </a:lnTo>
                    <a:lnTo>
                      <a:pt x="826" y="54"/>
                    </a:lnTo>
                    <a:lnTo>
                      <a:pt x="825" y="53"/>
                    </a:lnTo>
                    <a:lnTo>
                      <a:pt x="824" y="52"/>
                    </a:lnTo>
                    <a:lnTo>
                      <a:pt x="814" y="47"/>
                    </a:lnTo>
                    <a:lnTo>
                      <a:pt x="803" y="43"/>
                    </a:lnTo>
                    <a:lnTo>
                      <a:pt x="792" y="41"/>
                    </a:lnTo>
                    <a:lnTo>
                      <a:pt x="781" y="40"/>
                    </a:lnTo>
                    <a:lnTo>
                      <a:pt x="771" y="39"/>
                    </a:lnTo>
                    <a:lnTo>
                      <a:pt x="759" y="36"/>
                    </a:lnTo>
                    <a:lnTo>
                      <a:pt x="748" y="34"/>
                    </a:lnTo>
                    <a:lnTo>
                      <a:pt x="735" y="29"/>
                    </a:lnTo>
                    <a:lnTo>
                      <a:pt x="721" y="23"/>
                    </a:lnTo>
                    <a:lnTo>
                      <a:pt x="702" y="16"/>
                    </a:lnTo>
                    <a:lnTo>
                      <a:pt x="683" y="10"/>
                    </a:lnTo>
                    <a:lnTo>
                      <a:pt x="659" y="6"/>
                    </a:lnTo>
                    <a:lnTo>
                      <a:pt x="641" y="2"/>
                    </a:lnTo>
                    <a:lnTo>
                      <a:pt x="622" y="0"/>
                    </a:lnTo>
                    <a:lnTo>
                      <a:pt x="600" y="0"/>
                    </a:lnTo>
                    <a:lnTo>
                      <a:pt x="578" y="0"/>
                    </a:lnTo>
                    <a:lnTo>
                      <a:pt x="569" y="1"/>
                    </a:lnTo>
                    <a:lnTo>
                      <a:pt x="560" y="3"/>
                    </a:lnTo>
                    <a:lnTo>
                      <a:pt x="552" y="4"/>
                    </a:lnTo>
                    <a:lnTo>
                      <a:pt x="545" y="8"/>
                    </a:lnTo>
                    <a:lnTo>
                      <a:pt x="533" y="13"/>
                    </a:lnTo>
                    <a:lnTo>
                      <a:pt x="521" y="21"/>
                    </a:lnTo>
                    <a:lnTo>
                      <a:pt x="512" y="31"/>
                    </a:lnTo>
                    <a:lnTo>
                      <a:pt x="504" y="40"/>
                    </a:lnTo>
                    <a:lnTo>
                      <a:pt x="497" y="49"/>
                    </a:lnTo>
                    <a:lnTo>
                      <a:pt x="492" y="58"/>
                    </a:lnTo>
                    <a:lnTo>
                      <a:pt x="485" y="67"/>
                    </a:lnTo>
                    <a:lnTo>
                      <a:pt x="479" y="75"/>
                    </a:lnTo>
                    <a:lnTo>
                      <a:pt x="473" y="82"/>
                    </a:lnTo>
                    <a:lnTo>
                      <a:pt x="470" y="89"/>
                    </a:lnTo>
                    <a:lnTo>
                      <a:pt x="466" y="95"/>
                    </a:lnTo>
                    <a:lnTo>
                      <a:pt x="460" y="102"/>
                    </a:lnTo>
                    <a:lnTo>
                      <a:pt x="455" y="108"/>
                    </a:lnTo>
                    <a:lnTo>
                      <a:pt x="447" y="114"/>
                    </a:lnTo>
                    <a:lnTo>
                      <a:pt x="439" y="118"/>
                    </a:lnTo>
                    <a:lnTo>
                      <a:pt x="428" y="123"/>
                    </a:lnTo>
                    <a:lnTo>
                      <a:pt x="413" y="126"/>
                    </a:lnTo>
                    <a:lnTo>
                      <a:pt x="396" y="128"/>
                    </a:lnTo>
                    <a:lnTo>
                      <a:pt x="378" y="131"/>
                    </a:lnTo>
                    <a:lnTo>
                      <a:pt x="362" y="135"/>
                    </a:lnTo>
                    <a:lnTo>
                      <a:pt x="349" y="140"/>
                    </a:lnTo>
                    <a:lnTo>
                      <a:pt x="339" y="147"/>
                    </a:lnTo>
                    <a:lnTo>
                      <a:pt x="330" y="154"/>
                    </a:lnTo>
                    <a:lnTo>
                      <a:pt x="321" y="163"/>
                    </a:lnTo>
                    <a:lnTo>
                      <a:pt x="313" y="172"/>
                    </a:lnTo>
                    <a:lnTo>
                      <a:pt x="306" y="183"/>
                    </a:lnTo>
                    <a:lnTo>
                      <a:pt x="300" y="193"/>
                    </a:lnTo>
                    <a:lnTo>
                      <a:pt x="294" y="206"/>
                    </a:lnTo>
                    <a:lnTo>
                      <a:pt x="287" y="220"/>
                    </a:lnTo>
                    <a:lnTo>
                      <a:pt x="280" y="236"/>
                    </a:lnTo>
                    <a:lnTo>
                      <a:pt x="267" y="264"/>
                    </a:lnTo>
                    <a:lnTo>
                      <a:pt x="254" y="291"/>
                    </a:lnTo>
                    <a:lnTo>
                      <a:pt x="247" y="304"/>
                    </a:lnTo>
                    <a:lnTo>
                      <a:pt x="239" y="315"/>
                    </a:lnTo>
                    <a:lnTo>
                      <a:pt x="231" y="327"/>
                    </a:lnTo>
                    <a:lnTo>
                      <a:pt x="222" y="335"/>
                    </a:lnTo>
                    <a:lnTo>
                      <a:pt x="210" y="345"/>
                    </a:lnTo>
                    <a:lnTo>
                      <a:pt x="199" y="352"/>
                    </a:lnTo>
                    <a:lnTo>
                      <a:pt x="189" y="359"/>
                    </a:lnTo>
                    <a:lnTo>
                      <a:pt x="179" y="363"/>
                    </a:lnTo>
                    <a:lnTo>
                      <a:pt x="169" y="368"/>
                    </a:lnTo>
                    <a:lnTo>
                      <a:pt x="160" y="373"/>
                    </a:lnTo>
                    <a:lnTo>
                      <a:pt x="156" y="377"/>
                    </a:lnTo>
                    <a:lnTo>
                      <a:pt x="152" y="380"/>
                    </a:lnTo>
                    <a:lnTo>
                      <a:pt x="149" y="385"/>
                    </a:lnTo>
                    <a:lnTo>
                      <a:pt x="146" y="389"/>
                    </a:lnTo>
                    <a:lnTo>
                      <a:pt x="139" y="404"/>
                    </a:lnTo>
                    <a:lnTo>
                      <a:pt x="134" y="418"/>
                    </a:lnTo>
                    <a:lnTo>
                      <a:pt x="131" y="431"/>
                    </a:lnTo>
                    <a:lnTo>
                      <a:pt x="130" y="445"/>
                    </a:lnTo>
                    <a:lnTo>
                      <a:pt x="127" y="460"/>
                    </a:lnTo>
                    <a:lnTo>
                      <a:pt x="124" y="476"/>
                    </a:lnTo>
                    <a:lnTo>
                      <a:pt x="122" y="483"/>
                    </a:lnTo>
                    <a:lnTo>
                      <a:pt x="120" y="489"/>
                    </a:lnTo>
                    <a:lnTo>
                      <a:pt x="115" y="509"/>
                    </a:lnTo>
                    <a:lnTo>
                      <a:pt x="109" y="527"/>
                    </a:lnTo>
                    <a:lnTo>
                      <a:pt x="105" y="535"/>
                    </a:lnTo>
                    <a:lnTo>
                      <a:pt x="100" y="543"/>
                    </a:lnTo>
                    <a:lnTo>
                      <a:pt x="93" y="551"/>
                    </a:lnTo>
                    <a:lnTo>
                      <a:pt x="85" y="558"/>
                    </a:lnTo>
                    <a:lnTo>
                      <a:pt x="76" y="565"/>
                    </a:lnTo>
                    <a:lnTo>
                      <a:pt x="67" y="569"/>
                    </a:lnTo>
                    <a:lnTo>
                      <a:pt x="58" y="574"/>
                    </a:lnTo>
                    <a:lnTo>
                      <a:pt x="48" y="577"/>
                    </a:lnTo>
                    <a:lnTo>
                      <a:pt x="45" y="578"/>
                    </a:lnTo>
                    <a:lnTo>
                      <a:pt x="44" y="589"/>
                    </a:lnTo>
                    <a:lnTo>
                      <a:pt x="41" y="600"/>
                    </a:lnTo>
                    <a:lnTo>
                      <a:pt x="37" y="611"/>
                    </a:lnTo>
                    <a:lnTo>
                      <a:pt x="34" y="623"/>
                    </a:lnTo>
                    <a:lnTo>
                      <a:pt x="27" y="623"/>
                    </a:lnTo>
                    <a:lnTo>
                      <a:pt x="20" y="624"/>
                    </a:lnTo>
                    <a:lnTo>
                      <a:pt x="16" y="625"/>
                    </a:lnTo>
                    <a:lnTo>
                      <a:pt x="12" y="627"/>
                    </a:lnTo>
                    <a:lnTo>
                      <a:pt x="9" y="630"/>
                    </a:lnTo>
                    <a:lnTo>
                      <a:pt x="7" y="633"/>
                    </a:lnTo>
                    <a:lnTo>
                      <a:pt x="4" y="636"/>
                    </a:lnTo>
                    <a:lnTo>
                      <a:pt x="4" y="640"/>
                    </a:lnTo>
                    <a:lnTo>
                      <a:pt x="3" y="658"/>
                    </a:lnTo>
                    <a:lnTo>
                      <a:pt x="3" y="679"/>
                    </a:lnTo>
                    <a:lnTo>
                      <a:pt x="1" y="694"/>
                    </a:lnTo>
                    <a:lnTo>
                      <a:pt x="0" y="704"/>
                    </a:lnTo>
                    <a:lnTo>
                      <a:pt x="1" y="707"/>
                    </a:lnTo>
                    <a:lnTo>
                      <a:pt x="1" y="708"/>
                    </a:lnTo>
                    <a:lnTo>
                      <a:pt x="3" y="710"/>
                    </a:lnTo>
                    <a:lnTo>
                      <a:pt x="5" y="713"/>
                    </a:lnTo>
                    <a:lnTo>
                      <a:pt x="12" y="720"/>
                    </a:lnTo>
                    <a:lnTo>
                      <a:pt x="23" y="732"/>
                    </a:lnTo>
                    <a:lnTo>
                      <a:pt x="27" y="738"/>
                    </a:lnTo>
                    <a:lnTo>
                      <a:pt x="29" y="743"/>
                    </a:lnTo>
                    <a:lnTo>
                      <a:pt x="31" y="749"/>
                    </a:lnTo>
                    <a:lnTo>
                      <a:pt x="33" y="755"/>
                    </a:lnTo>
                    <a:lnTo>
                      <a:pt x="34" y="762"/>
                    </a:lnTo>
                    <a:lnTo>
                      <a:pt x="35" y="768"/>
                    </a:lnTo>
                    <a:lnTo>
                      <a:pt x="37" y="774"/>
                    </a:lnTo>
                    <a:lnTo>
                      <a:pt x="41" y="780"/>
                    </a:lnTo>
                    <a:lnTo>
                      <a:pt x="49" y="789"/>
                    </a:lnTo>
                    <a:lnTo>
                      <a:pt x="58" y="798"/>
                    </a:lnTo>
                    <a:lnTo>
                      <a:pt x="68" y="806"/>
                    </a:lnTo>
                    <a:lnTo>
                      <a:pt x="77" y="813"/>
                    </a:lnTo>
                    <a:lnTo>
                      <a:pt x="84" y="819"/>
                    </a:lnTo>
                    <a:lnTo>
                      <a:pt x="90" y="822"/>
                    </a:lnTo>
                    <a:lnTo>
                      <a:pt x="95" y="825"/>
                    </a:lnTo>
                    <a:lnTo>
                      <a:pt x="100" y="827"/>
                    </a:lnTo>
                    <a:lnTo>
                      <a:pt x="113" y="828"/>
                    </a:lnTo>
                    <a:lnTo>
                      <a:pt x="128" y="829"/>
                    </a:lnTo>
                    <a:lnTo>
                      <a:pt x="140" y="830"/>
                    </a:lnTo>
                    <a:lnTo>
                      <a:pt x="148" y="832"/>
                    </a:lnTo>
                    <a:lnTo>
                      <a:pt x="152" y="836"/>
                    </a:lnTo>
                    <a:lnTo>
                      <a:pt x="155" y="839"/>
                    </a:lnTo>
                    <a:lnTo>
                      <a:pt x="159" y="848"/>
                    </a:lnTo>
                    <a:lnTo>
                      <a:pt x="166" y="863"/>
                    </a:lnTo>
                    <a:lnTo>
                      <a:pt x="172" y="870"/>
                    </a:lnTo>
                    <a:lnTo>
                      <a:pt x="177" y="876"/>
                    </a:lnTo>
                    <a:lnTo>
                      <a:pt x="183" y="880"/>
                    </a:lnTo>
                    <a:lnTo>
                      <a:pt x="189" y="882"/>
                    </a:lnTo>
                    <a:lnTo>
                      <a:pt x="196" y="885"/>
                    </a:lnTo>
                    <a:lnTo>
                      <a:pt x="204" y="887"/>
                    </a:lnTo>
                    <a:lnTo>
                      <a:pt x="212" y="887"/>
                    </a:lnTo>
                    <a:lnTo>
                      <a:pt x="220" y="888"/>
                    </a:lnTo>
                    <a:lnTo>
                      <a:pt x="228" y="888"/>
                    </a:lnTo>
                    <a:lnTo>
                      <a:pt x="234" y="887"/>
                    </a:lnTo>
                    <a:lnTo>
                      <a:pt x="241" y="886"/>
                    </a:lnTo>
                    <a:lnTo>
                      <a:pt x="247" y="883"/>
                    </a:lnTo>
                    <a:lnTo>
                      <a:pt x="259" y="878"/>
                    </a:lnTo>
                    <a:lnTo>
                      <a:pt x="270" y="871"/>
                    </a:lnTo>
                    <a:lnTo>
                      <a:pt x="283" y="863"/>
                    </a:lnTo>
                    <a:lnTo>
                      <a:pt x="297" y="856"/>
                    </a:lnTo>
                    <a:lnTo>
                      <a:pt x="305" y="855"/>
                    </a:lnTo>
                    <a:lnTo>
                      <a:pt x="314" y="854"/>
                    </a:lnTo>
                    <a:lnTo>
                      <a:pt x="323" y="855"/>
                    </a:lnTo>
                    <a:lnTo>
                      <a:pt x="333" y="856"/>
                    </a:lnTo>
                    <a:lnTo>
                      <a:pt x="340" y="860"/>
                    </a:lnTo>
                    <a:lnTo>
                      <a:pt x="346" y="864"/>
                    </a:lnTo>
                    <a:lnTo>
                      <a:pt x="353" y="869"/>
                    </a:lnTo>
                    <a:lnTo>
                      <a:pt x="358" y="874"/>
                    </a:lnTo>
                    <a:lnTo>
                      <a:pt x="364" y="880"/>
                    </a:lnTo>
                    <a:lnTo>
                      <a:pt x="371" y="885"/>
                    </a:lnTo>
                    <a:lnTo>
                      <a:pt x="377" y="889"/>
                    </a:lnTo>
                    <a:lnTo>
                      <a:pt x="384" y="893"/>
                    </a:lnTo>
                    <a:lnTo>
                      <a:pt x="396" y="896"/>
                    </a:lnTo>
                    <a:lnTo>
                      <a:pt x="411" y="898"/>
                    </a:lnTo>
                    <a:lnTo>
                      <a:pt x="426" y="899"/>
                    </a:lnTo>
                    <a:lnTo>
                      <a:pt x="438" y="902"/>
                    </a:lnTo>
                    <a:lnTo>
                      <a:pt x="430" y="912"/>
                    </a:lnTo>
                    <a:lnTo>
                      <a:pt x="422" y="922"/>
                    </a:lnTo>
                    <a:lnTo>
                      <a:pt x="419" y="927"/>
                    </a:lnTo>
                    <a:lnTo>
                      <a:pt x="417" y="932"/>
                    </a:lnTo>
                    <a:lnTo>
                      <a:pt x="417" y="939"/>
                    </a:lnTo>
                    <a:lnTo>
                      <a:pt x="418" y="946"/>
                    </a:lnTo>
                    <a:lnTo>
                      <a:pt x="437" y="937"/>
                    </a:lnTo>
                    <a:lnTo>
                      <a:pt x="458" y="931"/>
                    </a:lnTo>
                    <a:lnTo>
                      <a:pt x="469" y="929"/>
                    </a:lnTo>
                    <a:lnTo>
                      <a:pt x="480" y="927"/>
                    </a:lnTo>
                    <a:lnTo>
                      <a:pt x="492" y="927"/>
                    </a:lnTo>
                    <a:lnTo>
                      <a:pt x="503" y="927"/>
                    </a:lnTo>
                    <a:lnTo>
                      <a:pt x="528" y="927"/>
                    </a:lnTo>
                    <a:lnTo>
                      <a:pt x="554" y="927"/>
                    </a:lnTo>
                    <a:lnTo>
                      <a:pt x="579" y="924"/>
                    </a:lnTo>
                    <a:lnTo>
                      <a:pt x="604" y="921"/>
                    </a:lnTo>
                    <a:lnTo>
                      <a:pt x="618" y="918"/>
                    </a:lnTo>
                    <a:lnTo>
                      <a:pt x="632" y="91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7660;p21">
                <a:extLst>
                  <a:ext uri="{FF2B5EF4-FFF2-40B4-BE49-F238E27FC236}">
                    <a16:creationId xmlns="" xmlns:a16="http://schemas.microsoft.com/office/drawing/2014/main" id="{46B5671B-4078-4931-A5F9-637B8FBB8F65}"/>
                  </a:ext>
                </a:extLst>
              </p:cNvPr>
              <p:cNvSpPr/>
              <p:nvPr/>
            </p:nvSpPr>
            <p:spPr>
              <a:xfrm>
                <a:off x="7227755" y="3325657"/>
                <a:ext cx="24734" cy="18826"/>
              </a:xfrm>
              <a:custGeom>
                <a:avLst/>
                <a:gdLst/>
                <a:ahLst/>
                <a:cxnLst/>
                <a:rect l="l" t="t" r="r" b="b"/>
                <a:pathLst>
                  <a:path w="97" h="77" extrusionOk="0">
                    <a:moveTo>
                      <a:pt x="28" y="4"/>
                    </a:moveTo>
                    <a:lnTo>
                      <a:pt x="27" y="4"/>
                    </a:lnTo>
                    <a:lnTo>
                      <a:pt x="21" y="7"/>
                    </a:lnTo>
                    <a:lnTo>
                      <a:pt x="19" y="10"/>
                    </a:lnTo>
                    <a:lnTo>
                      <a:pt x="15" y="12"/>
                    </a:lnTo>
                    <a:lnTo>
                      <a:pt x="13" y="17"/>
                    </a:lnTo>
                    <a:lnTo>
                      <a:pt x="12" y="21"/>
                    </a:lnTo>
                    <a:lnTo>
                      <a:pt x="5" y="34"/>
                    </a:lnTo>
                    <a:lnTo>
                      <a:pt x="2" y="42"/>
                    </a:lnTo>
                    <a:lnTo>
                      <a:pt x="1" y="47"/>
                    </a:lnTo>
                    <a:lnTo>
                      <a:pt x="0" y="52"/>
                    </a:lnTo>
                    <a:lnTo>
                      <a:pt x="1" y="54"/>
                    </a:lnTo>
                    <a:lnTo>
                      <a:pt x="2" y="55"/>
                    </a:lnTo>
                    <a:lnTo>
                      <a:pt x="3" y="56"/>
                    </a:lnTo>
                    <a:lnTo>
                      <a:pt x="6" y="58"/>
                    </a:lnTo>
                    <a:lnTo>
                      <a:pt x="18" y="56"/>
                    </a:lnTo>
                    <a:lnTo>
                      <a:pt x="30" y="55"/>
                    </a:lnTo>
                    <a:lnTo>
                      <a:pt x="37" y="55"/>
                    </a:lnTo>
                    <a:lnTo>
                      <a:pt x="42" y="53"/>
                    </a:lnTo>
                    <a:lnTo>
                      <a:pt x="45" y="51"/>
                    </a:lnTo>
                    <a:lnTo>
                      <a:pt x="49" y="48"/>
                    </a:lnTo>
                    <a:lnTo>
                      <a:pt x="53" y="50"/>
                    </a:lnTo>
                    <a:lnTo>
                      <a:pt x="56" y="51"/>
                    </a:lnTo>
                    <a:lnTo>
                      <a:pt x="59" y="54"/>
                    </a:lnTo>
                    <a:lnTo>
                      <a:pt x="62" y="58"/>
                    </a:lnTo>
                    <a:lnTo>
                      <a:pt x="69" y="64"/>
                    </a:lnTo>
                    <a:lnTo>
                      <a:pt x="77" y="70"/>
                    </a:lnTo>
                    <a:lnTo>
                      <a:pt x="83" y="74"/>
                    </a:lnTo>
                    <a:lnTo>
                      <a:pt x="89" y="76"/>
                    </a:lnTo>
                    <a:lnTo>
                      <a:pt x="92" y="77"/>
                    </a:lnTo>
                    <a:lnTo>
                      <a:pt x="94" y="77"/>
                    </a:lnTo>
                    <a:lnTo>
                      <a:pt x="95" y="76"/>
                    </a:lnTo>
                    <a:lnTo>
                      <a:pt x="95" y="74"/>
                    </a:lnTo>
                    <a:lnTo>
                      <a:pt x="87" y="62"/>
                    </a:lnTo>
                    <a:lnTo>
                      <a:pt x="84" y="55"/>
                    </a:lnTo>
                    <a:lnTo>
                      <a:pt x="88" y="53"/>
                    </a:lnTo>
                    <a:lnTo>
                      <a:pt x="94" y="53"/>
                    </a:lnTo>
                    <a:lnTo>
                      <a:pt x="96" y="53"/>
                    </a:lnTo>
                    <a:lnTo>
                      <a:pt x="97" y="52"/>
                    </a:lnTo>
                    <a:lnTo>
                      <a:pt x="97" y="50"/>
                    </a:lnTo>
                    <a:lnTo>
                      <a:pt x="94" y="45"/>
                    </a:lnTo>
                    <a:lnTo>
                      <a:pt x="89" y="38"/>
                    </a:lnTo>
                    <a:lnTo>
                      <a:pt x="87" y="35"/>
                    </a:lnTo>
                    <a:lnTo>
                      <a:pt x="84" y="31"/>
                    </a:lnTo>
                    <a:lnTo>
                      <a:pt x="79" y="29"/>
                    </a:lnTo>
                    <a:lnTo>
                      <a:pt x="75" y="27"/>
                    </a:lnTo>
                    <a:lnTo>
                      <a:pt x="70" y="25"/>
                    </a:lnTo>
                    <a:lnTo>
                      <a:pt x="66" y="22"/>
                    </a:lnTo>
                    <a:lnTo>
                      <a:pt x="63" y="20"/>
                    </a:lnTo>
                    <a:lnTo>
                      <a:pt x="61" y="18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7661;p21">
                <a:extLst>
                  <a:ext uri="{FF2B5EF4-FFF2-40B4-BE49-F238E27FC236}">
                    <a16:creationId xmlns="" xmlns:a16="http://schemas.microsoft.com/office/drawing/2014/main" id="{645F0B30-CB1E-4A08-AEC1-34CC3140CE03}"/>
                  </a:ext>
                </a:extLst>
              </p:cNvPr>
              <p:cNvSpPr/>
              <p:nvPr/>
            </p:nvSpPr>
            <p:spPr>
              <a:xfrm>
                <a:off x="7227755" y="3325657"/>
                <a:ext cx="24734" cy="18826"/>
              </a:xfrm>
              <a:custGeom>
                <a:avLst/>
                <a:gdLst/>
                <a:ahLst/>
                <a:cxnLst/>
                <a:rect l="l" t="t" r="r" b="b"/>
                <a:pathLst>
                  <a:path w="97" h="77" extrusionOk="0">
                    <a:moveTo>
                      <a:pt x="28" y="4"/>
                    </a:moveTo>
                    <a:lnTo>
                      <a:pt x="27" y="4"/>
                    </a:lnTo>
                    <a:lnTo>
                      <a:pt x="21" y="7"/>
                    </a:lnTo>
                    <a:lnTo>
                      <a:pt x="19" y="10"/>
                    </a:lnTo>
                    <a:lnTo>
                      <a:pt x="15" y="12"/>
                    </a:lnTo>
                    <a:lnTo>
                      <a:pt x="13" y="17"/>
                    </a:lnTo>
                    <a:lnTo>
                      <a:pt x="12" y="21"/>
                    </a:lnTo>
                    <a:lnTo>
                      <a:pt x="5" y="34"/>
                    </a:lnTo>
                    <a:lnTo>
                      <a:pt x="2" y="42"/>
                    </a:lnTo>
                    <a:lnTo>
                      <a:pt x="1" y="47"/>
                    </a:lnTo>
                    <a:lnTo>
                      <a:pt x="0" y="52"/>
                    </a:lnTo>
                    <a:lnTo>
                      <a:pt x="1" y="54"/>
                    </a:lnTo>
                    <a:lnTo>
                      <a:pt x="2" y="55"/>
                    </a:lnTo>
                    <a:lnTo>
                      <a:pt x="3" y="56"/>
                    </a:lnTo>
                    <a:lnTo>
                      <a:pt x="6" y="58"/>
                    </a:lnTo>
                    <a:lnTo>
                      <a:pt x="18" y="56"/>
                    </a:lnTo>
                    <a:lnTo>
                      <a:pt x="30" y="55"/>
                    </a:lnTo>
                    <a:lnTo>
                      <a:pt x="37" y="55"/>
                    </a:lnTo>
                    <a:lnTo>
                      <a:pt x="42" y="53"/>
                    </a:lnTo>
                    <a:lnTo>
                      <a:pt x="45" y="51"/>
                    </a:lnTo>
                    <a:lnTo>
                      <a:pt x="49" y="48"/>
                    </a:lnTo>
                    <a:lnTo>
                      <a:pt x="53" y="50"/>
                    </a:lnTo>
                    <a:lnTo>
                      <a:pt x="56" y="51"/>
                    </a:lnTo>
                    <a:lnTo>
                      <a:pt x="59" y="54"/>
                    </a:lnTo>
                    <a:lnTo>
                      <a:pt x="62" y="58"/>
                    </a:lnTo>
                    <a:lnTo>
                      <a:pt x="69" y="64"/>
                    </a:lnTo>
                    <a:lnTo>
                      <a:pt x="77" y="70"/>
                    </a:lnTo>
                    <a:lnTo>
                      <a:pt x="83" y="74"/>
                    </a:lnTo>
                    <a:lnTo>
                      <a:pt x="89" y="76"/>
                    </a:lnTo>
                    <a:lnTo>
                      <a:pt x="92" y="77"/>
                    </a:lnTo>
                    <a:lnTo>
                      <a:pt x="94" y="77"/>
                    </a:lnTo>
                    <a:lnTo>
                      <a:pt x="95" y="76"/>
                    </a:lnTo>
                    <a:lnTo>
                      <a:pt x="95" y="74"/>
                    </a:lnTo>
                    <a:lnTo>
                      <a:pt x="87" y="62"/>
                    </a:lnTo>
                    <a:lnTo>
                      <a:pt x="84" y="55"/>
                    </a:lnTo>
                    <a:lnTo>
                      <a:pt x="88" y="53"/>
                    </a:lnTo>
                    <a:lnTo>
                      <a:pt x="94" y="53"/>
                    </a:lnTo>
                    <a:lnTo>
                      <a:pt x="96" y="53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7" y="50"/>
                    </a:lnTo>
                    <a:lnTo>
                      <a:pt x="94" y="45"/>
                    </a:lnTo>
                    <a:lnTo>
                      <a:pt x="89" y="38"/>
                    </a:lnTo>
                    <a:lnTo>
                      <a:pt x="87" y="35"/>
                    </a:lnTo>
                    <a:lnTo>
                      <a:pt x="84" y="31"/>
                    </a:lnTo>
                    <a:lnTo>
                      <a:pt x="79" y="29"/>
                    </a:lnTo>
                    <a:lnTo>
                      <a:pt x="75" y="27"/>
                    </a:lnTo>
                    <a:lnTo>
                      <a:pt x="70" y="25"/>
                    </a:lnTo>
                    <a:lnTo>
                      <a:pt x="66" y="22"/>
                    </a:lnTo>
                    <a:lnTo>
                      <a:pt x="63" y="20"/>
                    </a:lnTo>
                    <a:lnTo>
                      <a:pt x="61" y="18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17662;p21">
                <a:extLst>
                  <a:ext uri="{FF2B5EF4-FFF2-40B4-BE49-F238E27FC236}">
                    <a16:creationId xmlns="" xmlns:a16="http://schemas.microsoft.com/office/drawing/2014/main" id="{00DF25F2-D98C-4E3D-AA47-F7BC24729AE5}"/>
                  </a:ext>
                </a:extLst>
              </p:cNvPr>
              <p:cNvSpPr/>
              <p:nvPr/>
            </p:nvSpPr>
            <p:spPr>
              <a:xfrm>
                <a:off x="7222548" y="3349502"/>
                <a:ext cx="35146" cy="32631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8" extrusionOk="0">
                    <a:moveTo>
                      <a:pt x="7" y="23"/>
                    </a:moveTo>
                    <a:lnTo>
                      <a:pt x="7" y="24"/>
                    </a:lnTo>
                    <a:lnTo>
                      <a:pt x="6" y="29"/>
                    </a:lnTo>
                    <a:lnTo>
                      <a:pt x="5" y="36"/>
                    </a:lnTo>
                    <a:lnTo>
                      <a:pt x="6" y="47"/>
                    </a:lnTo>
                    <a:lnTo>
                      <a:pt x="8" y="57"/>
                    </a:lnTo>
                    <a:lnTo>
                      <a:pt x="10" y="64"/>
                    </a:lnTo>
                    <a:lnTo>
                      <a:pt x="10" y="65"/>
                    </a:lnTo>
                    <a:lnTo>
                      <a:pt x="11" y="67"/>
                    </a:lnTo>
                    <a:lnTo>
                      <a:pt x="10" y="69"/>
                    </a:lnTo>
                    <a:lnTo>
                      <a:pt x="9" y="70"/>
                    </a:lnTo>
                    <a:lnTo>
                      <a:pt x="6" y="73"/>
                    </a:lnTo>
                    <a:lnTo>
                      <a:pt x="1" y="75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5" y="83"/>
                    </a:lnTo>
                    <a:lnTo>
                      <a:pt x="16" y="86"/>
                    </a:lnTo>
                    <a:lnTo>
                      <a:pt x="23" y="89"/>
                    </a:lnTo>
                    <a:lnTo>
                      <a:pt x="29" y="98"/>
                    </a:lnTo>
                    <a:lnTo>
                      <a:pt x="34" y="110"/>
                    </a:lnTo>
                    <a:lnTo>
                      <a:pt x="36" y="115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9" y="126"/>
                    </a:lnTo>
                    <a:lnTo>
                      <a:pt x="40" y="127"/>
                    </a:lnTo>
                    <a:lnTo>
                      <a:pt x="43" y="127"/>
                    </a:lnTo>
                    <a:lnTo>
                      <a:pt x="46" y="128"/>
                    </a:lnTo>
                    <a:lnTo>
                      <a:pt x="49" y="127"/>
                    </a:lnTo>
                    <a:lnTo>
                      <a:pt x="51" y="124"/>
                    </a:lnTo>
                    <a:lnTo>
                      <a:pt x="54" y="122"/>
                    </a:lnTo>
                    <a:lnTo>
                      <a:pt x="57" y="116"/>
                    </a:lnTo>
                    <a:lnTo>
                      <a:pt x="58" y="110"/>
                    </a:lnTo>
                    <a:lnTo>
                      <a:pt x="60" y="96"/>
                    </a:lnTo>
                    <a:lnTo>
                      <a:pt x="60" y="81"/>
                    </a:lnTo>
                    <a:lnTo>
                      <a:pt x="60" y="74"/>
                    </a:lnTo>
                    <a:lnTo>
                      <a:pt x="62" y="70"/>
                    </a:lnTo>
                    <a:lnTo>
                      <a:pt x="64" y="66"/>
                    </a:lnTo>
                    <a:lnTo>
                      <a:pt x="67" y="64"/>
                    </a:lnTo>
                    <a:lnTo>
                      <a:pt x="72" y="61"/>
                    </a:lnTo>
                    <a:lnTo>
                      <a:pt x="80" y="57"/>
                    </a:lnTo>
                    <a:lnTo>
                      <a:pt x="91" y="60"/>
                    </a:lnTo>
                    <a:lnTo>
                      <a:pt x="104" y="60"/>
                    </a:lnTo>
                    <a:lnTo>
                      <a:pt x="112" y="54"/>
                    </a:lnTo>
                    <a:lnTo>
                      <a:pt x="121" y="47"/>
                    </a:lnTo>
                    <a:lnTo>
                      <a:pt x="130" y="44"/>
                    </a:lnTo>
                    <a:lnTo>
                      <a:pt x="136" y="40"/>
                    </a:lnTo>
                    <a:lnTo>
                      <a:pt x="137" y="38"/>
                    </a:lnTo>
                    <a:lnTo>
                      <a:pt x="138" y="36"/>
                    </a:lnTo>
                    <a:lnTo>
                      <a:pt x="138" y="33"/>
                    </a:lnTo>
                    <a:lnTo>
                      <a:pt x="138" y="30"/>
                    </a:lnTo>
                    <a:lnTo>
                      <a:pt x="137" y="23"/>
                    </a:lnTo>
                    <a:lnTo>
                      <a:pt x="136" y="15"/>
                    </a:lnTo>
                    <a:lnTo>
                      <a:pt x="134" y="12"/>
                    </a:lnTo>
                    <a:lnTo>
                      <a:pt x="131" y="9"/>
                    </a:lnTo>
                    <a:lnTo>
                      <a:pt x="126" y="7"/>
                    </a:lnTo>
                    <a:lnTo>
                      <a:pt x="121" y="7"/>
                    </a:lnTo>
                    <a:lnTo>
                      <a:pt x="108" y="6"/>
                    </a:lnTo>
                    <a:lnTo>
                      <a:pt x="99" y="4"/>
                    </a:lnTo>
                    <a:lnTo>
                      <a:pt x="91" y="1"/>
                    </a:lnTo>
                    <a:lnTo>
                      <a:pt x="81" y="0"/>
                    </a:lnTo>
                    <a:lnTo>
                      <a:pt x="70" y="0"/>
                    </a:lnTo>
                    <a:lnTo>
                      <a:pt x="60" y="0"/>
                    </a:lnTo>
                    <a:lnTo>
                      <a:pt x="54" y="1"/>
                    </a:lnTo>
                    <a:lnTo>
                      <a:pt x="50" y="3"/>
                    </a:lnTo>
                    <a:lnTo>
                      <a:pt x="48" y="7"/>
                    </a:lnTo>
                    <a:lnTo>
                      <a:pt x="47" y="12"/>
                    </a:lnTo>
                    <a:lnTo>
                      <a:pt x="46" y="15"/>
                    </a:lnTo>
                    <a:lnTo>
                      <a:pt x="44" y="17"/>
                    </a:lnTo>
                    <a:lnTo>
                      <a:pt x="42" y="19"/>
                    </a:lnTo>
                    <a:lnTo>
                      <a:pt x="39" y="21"/>
                    </a:lnTo>
                    <a:lnTo>
                      <a:pt x="33" y="21"/>
                    </a:lnTo>
                    <a:lnTo>
                      <a:pt x="29" y="20"/>
                    </a:lnTo>
                    <a:lnTo>
                      <a:pt x="24" y="19"/>
                    </a:lnTo>
                    <a:lnTo>
                      <a:pt x="18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7663;p21">
                <a:extLst>
                  <a:ext uri="{FF2B5EF4-FFF2-40B4-BE49-F238E27FC236}">
                    <a16:creationId xmlns="" xmlns:a16="http://schemas.microsoft.com/office/drawing/2014/main" id="{1BE8E360-DDD5-45B6-8298-623C9560ACE8}"/>
                  </a:ext>
                </a:extLst>
              </p:cNvPr>
              <p:cNvSpPr/>
              <p:nvPr/>
            </p:nvSpPr>
            <p:spPr>
              <a:xfrm>
                <a:off x="7222548" y="3349502"/>
                <a:ext cx="35146" cy="32631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8" extrusionOk="0">
                    <a:moveTo>
                      <a:pt x="7" y="23"/>
                    </a:moveTo>
                    <a:lnTo>
                      <a:pt x="7" y="24"/>
                    </a:lnTo>
                    <a:lnTo>
                      <a:pt x="6" y="29"/>
                    </a:lnTo>
                    <a:lnTo>
                      <a:pt x="5" y="36"/>
                    </a:lnTo>
                    <a:lnTo>
                      <a:pt x="6" y="47"/>
                    </a:lnTo>
                    <a:lnTo>
                      <a:pt x="8" y="57"/>
                    </a:lnTo>
                    <a:lnTo>
                      <a:pt x="10" y="64"/>
                    </a:lnTo>
                    <a:lnTo>
                      <a:pt x="10" y="65"/>
                    </a:lnTo>
                    <a:lnTo>
                      <a:pt x="11" y="67"/>
                    </a:lnTo>
                    <a:lnTo>
                      <a:pt x="10" y="69"/>
                    </a:lnTo>
                    <a:lnTo>
                      <a:pt x="9" y="70"/>
                    </a:lnTo>
                    <a:lnTo>
                      <a:pt x="6" y="73"/>
                    </a:lnTo>
                    <a:lnTo>
                      <a:pt x="1" y="75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5" y="83"/>
                    </a:lnTo>
                    <a:lnTo>
                      <a:pt x="16" y="86"/>
                    </a:lnTo>
                    <a:lnTo>
                      <a:pt x="23" y="89"/>
                    </a:lnTo>
                    <a:lnTo>
                      <a:pt x="29" y="98"/>
                    </a:lnTo>
                    <a:lnTo>
                      <a:pt x="34" y="110"/>
                    </a:lnTo>
                    <a:lnTo>
                      <a:pt x="36" y="115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9" y="126"/>
                    </a:lnTo>
                    <a:lnTo>
                      <a:pt x="40" y="127"/>
                    </a:lnTo>
                    <a:lnTo>
                      <a:pt x="43" y="127"/>
                    </a:lnTo>
                    <a:lnTo>
                      <a:pt x="46" y="128"/>
                    </a:lnTo>
                    <a:lnTo>
                      <a:pt x="49" y="127"/>
                    </a:lnTo>
                    <a:lnTo>
                      <a:pt x="51" y="124"/>
                    </a:lnTo>
                    <a:lnTo>
                      <a:pt x="54" y="122"/>
                    </a:lnTo>
                    <a:lnTo>
                      <a:pt x="57" y="116"/>
                    </a:lnTo>
                    <a:lnTo>
                      <a:pt x="58" y="110"/>
                    </a:lnTo>
                    <a:lnTo>
                      <a:pt x="60" y="96"/>
                    </a:lnTo>
                    <a:lnTo>
                      <a:pt x="60" y="81"/>
                    </a:lnTo>
                    <a:lnTo>
                      <a:pt x="60" y="74"/>
                    </a:lnTo>
                    <a:lnTo>
                      <a:pt x="62" y="70"/>
                    </a:lnTo>
                    <a:lnTo>
                      <a:pt x="64" y="66"/>
                    </a:lnTo>
                    <a:lnTo>
                      <a:pt x="67" y="64"/>
                    </a:lnTo>
                    <a:lnTo>
                      <a:pt x="72" y="61"/>
                    </a:lnTo>
                    <a:lnTo>
                      <a:pt x="80" y="57"/>
                    </a:lnTo>
                    <a:lnTo>
                      <a:pt x="91" y="60"/>
                    </a:lnTo>
                    <a:lnTo>
                      <a:pt x="104" y="60"/>
                    </a:lnTo>
                    <a:lnTo>
                      <a:pt x="112" y="54"/>
                    </a:lnTo>
                    <a:lnTo>
                      <a:pt x="121" y="47"/>
                    </a:lnTo>
                    <a:lnTo>
                      <a:pt x="130" y="44"/>
                    </a:lnTo>
                    <a:lnTo>
                      <a:pt x="136" y="40"/>
                    </a:lnTo>
                    <a:lnTo>
                      <a:pt x="137" y="38"/>
                    </a:lnTo>
                    <a:lnTo>
                      <a:pt x="138" y="36"/>
                    </a:lnTo>
                    <a:lnTo>
                      <a:pt x="138" y="33"/>
                    </a:lnTo>
                    <a:lnTo>
                      <a:pt x="138" y="30"/>
                    </a:lnTo>
                    <a:lnTo>
                      <a:pt x="137" y="23"/>
                    </a:lnTo>
                    <a:lnTo>
                      <a:pt x="136" y="15"/>
                    </a:lnTo>
                    <a:lnTo>
                      <a:pt x="134" y="12"/>
                    </a:lnTo>
                    <a:lnTo>
                      <a:pt x="131" y="9"/>
                    </a:lnTo>
                    <a:lnTo>
                      <a:pt x="126" y="7"/>
                    </a:lnTo>
                    <a:lnTo>
                      <a:pt x="121" y="7"/>
                    </a:lnTo>
                    <a:lnTo>
                      <a:pt x="108" y="6"/>
                    </a:lnTo>
                    <a:lnTo>
                      <a:pt x="99" y="4"/>
                    </a:lnTo>
                    <a:lnTo>
                      <a:pt x="91" y="1"/>
                    </a:lnTo>
                    <a:lnTo>
                      <a:pt x="81" y="0"/>
                    </a:lnTo>
                    <a:lnTo>
                      <a:pt x="70" y="0"/>
                    </a:lnTo>
                    <a:lnTo>
                      <a:pt x="60" y="0"/>
                    </a:lnTo>
                    <a:lnTo>
                      <a:pt x="54" y="1"/>
                    </a:lnTo>
                    <a:lnTo>
                      <a:pt x="50" y="3"/>
                    </a:lnTo>
                    <a:lnTo>
                      <a:pt x="48" y="7"/>
                    </a:lnTo>
                    <a:lnTo>
                      <a:pt x="47" y="12"/>
                    </a:lnTo>
                    <a:lnTo>
                      <a:pt x="46" y="15"/>
                    </a:lnTo>
                    <a:lnTo>
                      <a:pt x="44" y="17"/>
                    </a:lnTo>
                    <a:lnTo>
                      <a:pt x="42" y="19"/>
                    </a:lnTo>
                    <a:lnTo>
                      <a:pt x="39" y="21"/>
                    </a:lnTo>
                    <a:lnTo>
                      <a:pt x="33" y="21"/>
                    </a:lnTo>
                    <a:lnTo>
                      <a:pt x="29" y="20"/>
                    </a:lnTo>
                    <a:lnTo>
                      <a:pt x="24" y="19"/>
                    </a:lnTo>
                    <a:lnTo>
                      <a:pt x="18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7664;p21">
                <a:extLst>
                  <a:ext uri="{FF2B5EF4-FFF2-40B4-BE49-F238E27FC236}">
                    <a16:creationId xmlns="" xmlns:a16="http://schemas.microsoft.com/office/drawing/2014/main" id="{8A2709EB-BCE3-4278-B4E2-269F1E3018DE}"/>
                  </a:ext>
                </a:extLst>
              </p:cNvPr>
              <p:cNvSpPr/>
              <p:nvPr/>
            </p:nvSpPr>
            <p:spPr>
              <a:xfrm>
                <a:off x="7449044" y="3510145"/>
                <a:ext cx="22129" cy="47691"/>
              </a:xfrm>
              <a:custGeom>
                <a:avLst/>
                <a:gdLst/>
                <a:ahLst/>
                <a:cxnLst/>
                <a:rect l="l" t="t" r="r" b="b"/>
                <a:pathLst>
                  <a:path w="88" h="189" extrusionOk="0">
                    <a:moveTo>
                      <a:pt x="24" y="6"/>
                    </a:moveTo>
                    <a:lnTo>
                      <a:pt x="22" y="7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9" y="18"/>
                    </a:lnTo>
                    <a:lnTo>
                      <a:pt x="9" y="21"/>
                    </a:lnTo>
                    <a:lnTo>
                      <a:pt x="7" y="33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1" y="64"/>
                    </a:lnTo>
                    <a:lnTo>
                      <a:pt x="1" y="67"/>
                    </a:lnTo>
                    <a:lnTo>
                      <a:pt x="4" y="71"/>
                    </a:lnTo>
                    <a:lnTo>
                      <a:pt x="6" y="74"/>
                    </a:lnTo>
                    <a:lnTo>
                      <a:pt x="13" y="79"/>
                    </a:lnTo>
                    <a:lnTo>
                      <a:pt x="18" y="85"/>
                    </a:lnTo>
                    <a:lnTo>
                      <a:pt x="22" y="88"/>
                    </a:lnTo>
                    <a:lnTo>
                      <a:pt x="23" y="93"/>
                    </a:lnTo>
                    <a:lnTo>
                      <a:pt x="24" y="98"/>
                    </a:lnTo>
                    <a:lnTo>
                      <a:pt x="23" y="105"/>
                    </a:lnTo>
                    <a:lnTo>
                      <a:pt x="22" y="118"/>
                    </a:lnTo>
                    <a:lnTo>
                      <a:pt x="23" y="124"/>
                    </a:lnTo>
                    <a:lnTo>
                      <a:pt x="24" y="130"/>
                    </a:lnTo>
                    <a:lnTo>
                      <a:pt x="25" y="138"/>
                    </a:lnTo>
                    <a:lnTo>
                      <a:pt x="22" y="151"/>
                    </a:lnTo>
                    <a:lnTo>
                      <a:pt x="17" y="165"/>
                    </a:lnTo>
                    <a:lnTo>
                      <a:pt x="17" y="170"/>
                    </a:lnTo>
                    <a:lnTo>
                      <a:pt x="18" y="173"/>
                    </a:lnTo>
                    <a:lnTo>
                      <a:pt x="20" y="176"/>
                    </a:lnTo>
                    <a:lnTo>
                      <a:pt x="22" y="178"/>
                    </a:lnTo>
                    <a:lnTo>
                      <a:pt x="27" y="182"/>
                    </a:lnTo>
                    <a:lnTo>
                      <a:pt x="33" y="188"/>
                    </a:lnTo>
                    <a:lnTo>
                      <a:pt x="35" y="189"/>
                    </a:lnTo>
                    <a:lnTo>
                      <a:pt x="37" y="189"/>
                    </a:lnTo>
                    <a:lnTo>
                      <a:pt x="38" y="189"/>
                    </a:lnTo>
                    <a:lnTo>
                      <a:pt x="39" y="188"/>
                    </a:lnTo>
                    <a:lnTo>
                      <a:pt x="40" y="185"/>
                    </a:lnTo>
                    <a:lnTo>
                      <a:pt x="41" y="180"/>
                    </a:lnTo>
                    <a:lnTo>
                      <a:pt x="43" y="175"/>
                    </a:lnTo>
                    <a:lnTo>
                      <a:pt x="45" y="170"/>
                    </a:lnTo>
                    <a:lnTo>
                      <a:pt x="46" y="168"/>
                    </a:lnTo>
                    <a:lnTo>
                      <a:pt x="47" y="167"/>
                    </a:lnTo>
                    <a:lnTo>
                      <a:pt x="49" y="165"/>
                    </a:lnTo>
                    <a:lnTo>
                      <a:pt x="50" y="165"/>
                    </a:lnTo>
                    <a:lnTo>
                      <a:pt x="59" y="167"/>
                    </a:lnTo>
                    <a:lnTo>
                      <a:pt x="68" y="167"/>
                    </a:lnTo>
                    <a:lnTo>
                      <a:pt x="75" y="167"/>
                    </a:lnTo>
                    <a:lnTo>
                      <a:pt x="81" y="165"/>
                    </a:lnTo>
                    <a:lnTo>
                      <a:pt x="82" y="163"/>
                    </a:lnTo>
                    <a:lnTo>
                      <a:pt x="83" y="160"/>
                    </a:lnTo>
                    <a:lnTo>
                      <a:pt x="84" y="155"/>
                    </a:lnTo>
                    <a:lnTo>
                      <a:pt x="84" y="148"/>
                    </a:lnTo>
                    <a:lnTo>
                      <a:pt x="84" y="135"/>
                    </a:lnTo>
                    <a:lnTo>
                      <a:pt x="86" y="120"/>
                    </a:lnTo>
                    <a:lnTo>
                      <a:pt x="87" y="108"/>
                    </a:lnTo>
                    <a:lnTo>
                      <a:pt x="88" y="102"/>
                    </a:lnTo>
                    <a:lnTo>
                      <a:pt x="88" y="96"/>
                    </a:lnTo>
                    <a:lnTo>
                      <a:pt x="86" y="87"/>
                    </a:lnTo>
                    <a:lnTo>
                      <a:pt x="83" y="78"/>
                    </a:lnTo>
                    <a:lnTo>
                      <a:pt x="80" y="72"/>
                    </a:lnTo>
                    <a:lnTo>
                      <a:pt x="75" y="67"/>
                    </a:lnTo>
                    <a:lnTo>
                      <a:pt x="71" y="63"/>
                    </a:lnTo>
                    <a:lnTo>
                      <a:pt x="65" y="57"/>
                    </a:lnTo>
                    <a:lnTo>
                      <a:pt x="63" y="53"/>
                    </a:lnTo>
                    <a:lnTo>
                      <a:pt x="61" y="48"/>
                    </a:lnTo>
                    <a:lnTo>
                      <a:pt x="58" y="41"/>
                    </a:lnTo>
                    <a:lnTo>
                      <a:pt x="55" y="34"/>
                    </a:lnTo>
                    <a:lnTo>
                      <a:pt x="51" y="28"/>
                    </a:lnTo>
                    <a:lnTo>
                      <a:pt x="49" y="22"/>
                    </a:lnTo>
                    <a:lnTo>
                      <a:pt x="48" y="15"/>
                    </a:lnTo>
                    <a:lnTo>
                      <a:pt x="49" y="8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1" y="1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5" y="18"/>
                    </a:lnTo>
                    <a:lnTo>
                      <a:pt x="38" y="25"/>
                    </a:lnTo>
                    <a:lnTo>
                      <a:pt x="39" y="31"/>
                    </a:lnTo>
                    <a:lnTo>
                      <a:pt x="38" y="37"/>
                    </a:lnTo>
                    <a:lnTo>
                      <a:pt x="34" y="45"/>
                    </a:lnTo>
                    <a:lnTo>
                      <a:pt x="32" y="52"/>
                    </a:lnTo>
                    <a:lnTo>
                      <a:pt x="31" y="55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7" y="53"/>
                    </a:lnTo>
                    <a:lnTo>
                      <a:pt x="26" y="34"/>
                    </a:lnTo>
                    <a:lnTo>
                      <a:pt x="27" y="21"/>
                    </a:lnTo>
                    <a:lnTo>
                      <a:pt x="26" y="1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7665;p21">
                <a:extLst>
                  <a:ext uri="{FF2B5EF4-FFF2-40B4-BE49-F238E27FC236}">
                    <a16:creationId xmlns="" xmlns:a16="http://schemas.microsoft.com/office/drawing/2014/main" id="{03E5B593-A79D-4D7B-B1C5-CFAD1291D9EB}"/>
                  </a:ext>
                </a:extLst>
              </p:cNvPr>
              <p:cNvSpPr/>
              <p:nvPr/>
            </p:nvSpPr>
            <p:spPr>
              <a:xfrm>
                <a:off x="7449044" y="3510145"/>
                <a:ext cx="22129" cy="47691"/>
              </a:xfrm>
              <a:custGeom>
                <a:avLst/>
                <a:gdLst/>
                <a:ahLst/>
                <a:cxnLst/>
                <a:rect l="l" t="t" r="r" b="b"/>
                <a:pathLst>
                  <a:path w="88" h="189" extrusionOk="0">
                    <a:moveTo>
                      <a:pt x="24" y="6"/>
                    </a:moveTo>
                    <a:lnTo>
                      <a:pt x="22" y="7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9" y="18"/>
                    </a:lnTo>
                    <a:lnTo>
                      <a:pt x="9" y="21"/>
                    </a:lnTo>
                    <a:lnTo>
                      <a:pt x="7" y="33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1" y="64"/>
                    </a:lnTo>
                    <a:lnTo>
                      <a:pt x="1" y="67"/>
                    </a:lnTo>
                    <a:lnTo>
                      <a:pt x="4" y="71"/>
                    </a:lnTo>
                    <a:lnTo>
                      <a:pt x="6" y="74"/>
                    </a:lnTo>
                    <a:lnTo>
                      <a:pt x="13" y="79"/>
                    </a:lnTo>
                    <a:lnTo>
                      <a:pt x="18" y="85"/>
                    </a:lnTo>
                    <a:lnTo>
                      <a:pt x="22" y="88"/>
                    </a:lnTo>
                    <a:lnTo>
                      <a:pt x="23" y="93"/>
                    </a:lnTo>
                    <a:lnTo>
                      <a:pt x="24" y="98"/>
                    </a:lnTo>
                    <a:lnTo>
                      <a:pt x="23" y="105"/>
                    </a:lnTo>
                    <a:lnTo>
                      <a:pt x="22" y="118"/>
                    </a:lnTo>
                    <a:lnTo>
                      <a:pt x="23" y="124"/>
                    </a:lnTo>
                    <a:lnTo>
                      <a:pt x="24" y="130"/>
                    </a:lnTo>
                    <a:lnTo>
                      <a:pt x="25" y="138"/>
                    </a:lnTo>
                    <a:lnTo>
                      <a:pt x="22" y="151"/>
                    </a:lnTo>
                    <a:lnTo>
                      <a:pt x="17" y="165"/>
                    </a:lnTo>
                    <a:lnTo>
                      <a:pt x="17" y="170"/>
                    </a:lnTo>
                    <a:lnTo>
                      <a:pt x="18" y="173"/>
                    </a:lnTo>
                    <a:lnTo>
                      <a:pt x="20" y="176"/>
                    </a:lnTo>
                    <a:lnTo>
                      <a:pt x="22" y="178"/>
                    </a:lnTo>
                    <a:lnTo>
                      <a:pt x="27" y="182"/>
                    </a:lnTo>
                    <a:lnTo>
                      <a:pt x="33" y="188"/>
                    </a:lnTo>
                    <a:lnTo>
                      <a:pt x="35" y="189"/>
                    </a:lnTo>
                    <a:lnTo>
                      <a:pt x="37" y="189"/>
                    </a:lnTo>
                    <a:lnTo>
                      <a:pt x="38" y="189"/>
                    </a:lnTo>
                    <a:lnTo>
                      <a:pt x="39" y="188"/>
                    </a:lnTo>
                    <a:lnTo>
                      <a:pt x="40" y="185"/>
                    </a:lnTo>
                    <a:lnTo>
                      <a:pt x="41" y="180"/>
                    </a:lnTo>
                    <a:lnTo>
                      <a:pt x="43" y="175"/>
                    </a:lnTo>
                    <a:lnTo>
                      <a:pt x="45" y="170"/>
                    </a:lnTo>
                    <a:lnTo>
                      <a:pt x="46" y="168"/>
                    </a:lnTo>
                    <a:lnTo>
                      <a:pt x="47" y="167"/>
                    </a:lnTo>
                    <a:lnTo>
                      <a:pt x="49" y="165"/>
                    </a:lnTo>
                    <a:lnTo>
                      <a:pt x="50" y="165"/>
                    </a:lnTo>
                    <a:lnTo>
                      <a:pt x="59" y="167"/>
                    </a:lnTo>
                    <a:lnTo>
                      <a:pt x="68" y="167"/>
                    </a:lnTo>
                    <a:lnTo>
                      <a:pt x="75" y="167"/>
                    </a:lnTo>
                    <a:lnTo>
                      <a:pt x="81" y="165"/>
                    </a:lnTo>
                    <a:lnTo>
                      <a:pt x="82" y="163"/>
                    </a:lnTo>
                    <a:lnTo>
                      <a:pt x="83" y="160"/>
                    </a:lnTo>
                    <a:lnTo>
                      <a:pt x="84" y="155"/>
                    </a:lnTo>
                    <a:lnTo>
                      <a:pt x="84" y="148"/>
                    </a:lnTo>
                    <a:lnTo>
                      <a:pt x="84" y="135"/>
                    </a:lnTo>
                    <a:lnTo>
                      <a:pt x="86" y="120"/>
                    </a:lnTo>
                    <a:lnTo>
                      <a:pt x="87" y="108"/>
                    </a:lnTo>
                    <a:lnTo>
                      <a:pt x="88" y="102"/>
                    </a:lnTo>
                    <a:lnTo>
                      <a:pt x="88" y="96"/>
                    </a:lnTo>
                    <a:lnTo>
                      <a:pt x="86" y="87"/>
                    </a:lnTo>
                    <a:lnTo>
                      <a:pt x="83" y="78"/>
                    </a:lnTo>
                    <a:lnTo>
                      <a:pt x="80" y="72"/>
                    </a:lnTo>
                    <a:lnTo>
                      <a:pt x="75" y="67"/>
                    </a:lnTo>
                    <a:lnTo>
                      <a:pt x="71" y="63"/>
                    </a:lnTo>
                    <a:lnTo>
                      <a:pt x="65" y="57"/>
                    </a:lnTo>
                    <a:lnTo>
                      <a:pt x="63" y="53"/>
                    </a:lnTo>
                    <a:lnTo>
                      <a:pt x="61" y="48"/>
                    </a:lnTo>
                    <a:lnTo>
                      <a:pt x="58" y="41"/>
                    </a:lnTo>
                    <a:lnTo>
                      <a:pt x="55" y="34"/>
                    </a:lnTo>
                    <a:lnTo>
                      <a:pt x="51" y="28"/>
                    </a:lnTo>
                    <a:lnTo>
                      <a:pt x="49" y="22"/>
                    </a:lnTo>
                    <a:lnTo>
                      <a:pt x="48" y="15"/>
                    </a:lnTo>
                    <a:lnTo>
                      <a:pt x="49" y="8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1" y="1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5" y="18"/>
                    </a:lnTo>
                    <a:lnTo>
                      <a:pt x="38" y="25"/>
                    </a:lnTo>
                    <a:lnTo>
                      <a:pt x="39" y="31"/>
                    </a:lnTo>
                    <a:lnTo>
                      <a:pt x="38" y="37"/>
                    </a:lnTo>
                    <a:lnTo>
                      <a:pt x="34" y="45"/>
                    </a:lnTo>
                    <a:lnTo>
                      <a:pt x="32" y="52"/>
                    </a:lnTo>
                    <a:lnTo>
                      <a:pt x="31" y="55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7" y="53"/>
                    </a:lnTo>
                    <a:lnTo>
                      <a:pt x="26" y="34"/>
                    </a:lnTo>
                    <a:lnTo>
                      <a:pt x="27" y="21"/>
                    </a:lnTo>
                    <a:lnTo>
                      <a:pt x="26" y="11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7666;p21">
                <a:extLst>
                  <a:ext uri="{FF2B5EF4-FFF2-40B4-BE49-F238E27FC236}">
                    <a16:creationId xmlns="" xmlns:a16="http://schemas.microsoft.com/office/drawing/2014/main" id="{BEE26B61-8B7C-4C58-BDDE-4EC39BC4AC46}"/>
                  </a:ext>
                </a:extLst>
              </p:cNvPr>
              <p:cNvSpPr/>
              <p:nvPr/>
            </p:nvSpPr>
            <p:spPr>
              <a:xfrm>
                <a:off x="7445140" y="3485045"/>
                <a:ext cx="7811" cy="32631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9" extrusionOk="0">
                    <a:moveTo>
                      <a:pt x="2" y="17"/>
                    </a:moveTo>
                    <a:lnTo>
                      <a:pt x="1" y="20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2" y="57"/>
                    </a:lnTo>
                    <a:lnTo>
                      <a:pt x="5" y="73"/>
                    </a:lnTo>
                    <a:lnTo>
                      <a:pt x="6" y="82"/>
                    </a:lnTo>
                    <a:lnTo>
                      <a:pt x="5" y="91"/>
                    </a:lnTo>
                    <a:lnTo>
                      <a:pt x="4" y="102"/>
                    </a:lnTo>
                    <a:lnTo>
                      <a:pt x="2" y="113"/>
                    </a:lnTo>
                    <a:lnTo>
                      <a:pt x="1" y="122"/>
                    </a:lnTo>
                    <a:lnTo>
                      <a:pt x="0" y="125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5" y="129"/>
                    </a:lnTo>
                    <a:lnTo>
                      <a:pt x="8" y="128"/>
                    </a:lnTo>
                    <a:lnTo>
                      <a:pt x="10" y="127"/>
                    </a:lnTo>
                    <a:lnTo>
                      <a:pt x="14" y="123"/>
                    </a:lnTo>
                    <a:lnTo>
                      <a:pt x="16" y="119"/>
                    </a:lnTo>
                    <a:lnTo>
                      <a:pt x="20" y="108"/>
                    </a:lnTo>
                    <a:lnTo>
                      <a:pt x="23" y="95"/>
                    </a:lnTo>
                    <a:lnTo>
                      <a:pt x="25" y="82"/>
                    </a:lnTo>
                    <a:lnTo>
                      <a:pt x="29" y="71"/>
                    </a:lnTo>
                    <a:lnTo>
                      <a:pt x="31" y="59"/>
                    </a:lnTo>
                    <a:lnTo>
                      <a:pt x="31" y="48"/>
                    </a:lnTo>
                    <a:lnTo>
                      <a:pt x="31" y="37"/>
                    </a:lnTo>
                    <a:lnTo>
                      <a:pt x="30" y="28"/>
                    </a:lnTo>
                    <a:lnTo>
                      <a:pt x="28" y="21"/>
                    </a:lnTo>
                    <a:lnTo>
                      <a:pt x="23" y="1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6" y="12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7667;p21">
                <a:extLst>
                  <a:ext uri="{FF2B5EF4-FFF2-40B4-BE49-F238E27FC236}">
                    <a16:creationId xmlns="" xmlns:a16="http://schemas.microsoft.com/office/drawing/2014/main" id="{E0559A21-7BA7-4886-A16A-B3D0091C3114}"/>
                  </a:ext>
                </a:extLst>
              </p:cNvPr>
              <p:cNvSpPr/>
              <p:nvPr/>
            </p:nvSpPr>
            <p:spPr>
              <a:xfrm>
                <a:off x="7445140" y="3485045"/>
                <a:ext cx="7811" cy="32631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9" extrusionOk="0">
                    <a:moveTo>
                      <a:pt x="2" y="17"/>
                    </a:moveTo>
                    <a:lnTo>
                      <a:pt x="1" y="20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2" y="57"/>
                    </a:lnTo>
                    <a:lnTo>
                      <a:pt x="5" y="73"/>
                    </a:lnTo>
                    <a:lnTo>
                      <a:pt x="6" y="82"/>
                    </a:lnTo>
                    <a:lnTo>
                      <a:pt x="5" y="91"/>
                    </a:lnTo>
                    <a:lnTo>
                      <a:pt x="4" y="102"/>
                    </a:lnTo>
                    <a:lnTo>
                      <a:pt x="2" y="113"/>
                    </a:lnTo>
                    <a:lnTo>
                      <a:pt x="1" y="122"/>
                    </a:lnTo>
                    <a:lnTo>
                      <a:pt x="0" y="125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5" y="129"/>
                    </a:lnTo>
                    <a:lnTo>
                      <a:pt x="8" y="128"/>
                    </a:lnTo>
                    <a:lnTo>
                      <a:pt x="10" y="127"/>
                    </a:lnTo>
                    <a:lnTo>
                      <a:pt x="14" y="123"/>
                    </a:lnTo>
                    <a:lnTo>
                      <a:pt x="16" y="119"/>
                    </a:lnTo>
                    <a:lnTo>
                      <a:pt x="20" y="108"/>
                    </a:lnTo>
                    <a:lnTo>
                      <a:pt x="23" y="95"/>
                    </a:lnTo>
                    <a:lnTo>
                      <a:pt x="25" y="82"/>
                    </a:lnTo>
                    <a:lnTo>
                      <a:pt x="29" y="71"/>
                    </a:lnTo>
                    <a:lnTo>
                      <a:pt x="31" y="59"/>
                    </a:lnTo>
                    <a:lnTo>
                      <a:pt x="31" y="48"/>
                    </a:lnTo>
                    <a:lnTo>
                      <a:pt x="31" y="37"/>
                    </a:lnTo>
                    <a:lnTo>
                      <a:pt x="30" y="28"/>
                    </a:lnTo>
                    <a:lnTo>
                      <a:pt x="28" y="21"/>
                    </a:lnTo>
                    <a:lnTo>
                      <a:pt x="23" y="1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7668;p21">
                <a:extLst>
                  <a:ext uri="{FF2B5EF4-FFF2-40B4-BE49-F238E27FC236}">
                    <a16:creationId xmlns="" xmlns:a16="http://schemas.microsoft.com/office/drawing/2014/main" id="{003745E7-F013-43D1-904E-6FC67F926F31}"/>
                  </a:ext>
                </a:extLst>
              </p:cNvPr>
              <p:cNvSpPr/>
              <p:nvPr/>
            </p:nvSpPr>
            <p:spPr>
              <a:xfrm>
                <a:off x="7352718" y="3379623"/>
                <a:ext cx="7811" cy="6276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4" y="6"/>
                    </a:moveTo>
                    <a:lnTo>
                      <a:pt x="2" y="13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2" y="25"/>
                    </a:lnTo>
                    <a:lnTo>
                      <a:pt x="7" y="26"/>
                    </a:lnTo>
                    <a:lnTo>
                      <a:pt x="11" y="27"/>
                    </a:lnTo>
                    <a:lnTo>
                      <a:pt x="14" y="27"/>
                    </a:lnTo>
                    <a:lnTo>
                      <a:pt x="16" y="26"/>
                    </a:lnTo>
                    <a:lnTo>
                      <a:pt x="17" y="25"/>
                    </a:lnTo>
                    <a:lnTo>
                      <a:pt x="18" y="22"/>
                    </a:lnTo>
                    <a:lnTo>
                      <a:pt x="23" y="17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8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9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7669;p21">
                <a:extLst>
                  <a:ext uri="{FF2B5EF4-FFF2-40B4-BE49-F238E27FC236}">
                    <a16:creationId xmlns="" xmlns:a16="http://schemas.microsoft.com/office/drawing/2014/main" id="{4E3C64C7-56AF-4E6F-8721-B1C7F9344D55}"/>
                  </a:ext>
                </a:extLst>
              </p:cNvPr>
              <p:cNvSpPr/>
              <p:nvPr/>
            </p:nvSpPr>
            <p:spPr>
              <a:xfrm>
                <a:off x="7352718" y="3379623"/>
                <a:ext cx="7811" cy="6276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4" y="6"/>
                    </a:moveTo>
                    <a:lnTo>
                      <a:pt x="2" y="13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2" y="25"/>
                    </a:lnTo>
                    <a:lnTo>
                      <a:pt x="7" y="26"/>
                    </a:lnTo>
                    <a:lnTo>
                      <a:pt x="11" y="27"/>
                    </a:lnTo>
                    <a:lnTo>
                      <a:pt x="14" y="27"/>
                    </a:lnTo>
                    <a:lnTo>
                      <a:pt x="16" y="26"/>
                    </a:lnTo>
                    <a:lnTo>
                      <a:pt x="17" y="25"/>
                    </a:lnTo>
                    <a:lnTo>
                      <a:pt x="18" y="22"/>
                    </a:lnTo>
                    <a:lnTo>
                      <a:pt x="23" y="17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8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7670;p21">
                <a:extLst>
                  <a:ext uri="{FF2B5EF4-FFF2-40B4-BE49-F238E27FC236}">
                    <a16:creationId xmlns="" xmlns:a16="http://schemas.microsoft.com/office/drawing/2014/main" id="{1B0CC1D3-5172-48DC-9616-6DD672BC5A19}"/>
                  </a:ext>
                </a:extLst>
              </p:cNvPr>
              <p:cNvSpPr/>
              <p:nvPr/>
            </p:nvSpPr>
            <p:spPr>
              <a:xfrm>
                <a:off x="7370943" y="3379623"/>
                <a:ext cx="26034" cy="43926"/>
              </a:xfrm>
              <a:custGeom>
                <a:avLst/>
                <a:gdLst/>
                <a:ahLst/>
                <a:cxnLst/>
                <a:rect l="l" t="t" r="r" b="b"/>
                <a:pathLst>
                  <a:path w="98" h="175" extrusionOk="0">
                    <a:moveTo>
                      <a:pt x="5" y="9"/>
                    </a:moveTo>
                    <a:lnTo>
                      <a:pt x="5" y="10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7" y="25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1" y="70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2" y="99"/>
                    </a:lnTo>
                    <a:lnTo>
                      <a:pt x="6" y="104"/>
                    </a:lnTo>
                    <a:lnTo>
                      <a:pt x="10" y="110"/>
                    </a:lnTo>
                    <a:lnTo>
                      <a:pt x="20" y="119"/>
                    </a:lnTo>
                    <a:lnTo>
                      <a:pt x="27" y="127"/>
                    </a:lnTo>
                    <a:lnTo>
                      <a:pt x="33" y="140"/>
                    </a:lnTo>
                    <a:lnTo>
                      <a:pt x="39" y="153"/>
                    </a:lnTo>
                    <a:lnTo>
                      <a:pt x="42" y="160"/>
                    </a:lnTo>
                    <a:lnTo>
                      <a:pt x="46" y="166"/>
                    </a:lnTo>
                    <a:lnTo>
                      <a:pt x="48" y="171"/>
                    </a:lnTo>
                    <a:lnTo>
                      <a:pt x="51" y="173"/>
                    </a:lnTo>
                    <a:lnTo>
                      <a:pt x="56" y="174"/>
                    </a:lnTo>
                    <a:lnTo>
                      <a:pt x="61" y="175"/>
                    </a:lnTo>
                    <a:lnTo>
                      <a:pt x="68" y="174"/>
                    </a:lnTo>
                    <a:lnTo>
                      <a:pt x="76" y="172"/>
                    </a:lnTo>
                    <a:lnTo>
                      <a:pt x="84" y="172"/>
                    </a:lnTo>
                    <a:lnTo>
                      <a:pt x="92" y="172"/>
                    </a:lnTo>
                    <a:lnTo>
                      <a:pt x="94" y="172"/>
                    </a:lnTo>
                    <a:lnTo>
                      <a:pt x="97" y="169"/>
                    </a:lnTo>
                    <a:lnTo>
                      <a:pt x="98" y="166"/>
                    </a:lnTo>
                    <a:lnTo>
                      <a:pt x="98" y="159"/>
                    </a:lnTo>
                    <a:lnTo>
                      <a:pt x="97" y="148"/>
                    </a:lnTo>
                    <a:lnTo>
                      <a:pt x="97" y="141"/>
                    </a:lnTo>
                    <a:lnTo>
                      <a:pt x="97" y="135"/>
                    </a:lnTo>
                    <a:lnTo>
                      <a:pt x="97" y="127"/>
                    </a:lnTo>
                    <a:lnTo>
                      <a:pt x="96" y="122"/>
                    </a:lnTo>
                    <a:lnTo>
                      <a:pt x="92" y="116"/>
                    </a:lnTo>
                    <a:lnTo>
                      <a:pt x="88" y="110"/>
                    </a:lnTo>
                    <a:lnTo>
                      <a:pt x="82" y="104"/>
                    </a:lnTo>
                    <a:lnTo>
                      <a:pt x="75" y="98"/>
                    </a:lnTo>
                    <a:lnTo>
                      <a:pt x="69" y="91"/>
                    </a:lnTo>
                    <a:lnTo>
                      <a:pt x="65" y="85"/>
                    </a:lnTo>
                    <a:lnTo>
                      <a:pt x="61" y="79"/>
                    </a:lnTo>
                    <a:lnTo>
                      <a:pt x="59" y="68"/>
                    </a:lnTo>
                    <a:lnTo>
                      <a:pt x="57" y="59"/>
                    </a:lnTo>
                    <a:lnTo>
                      <a:pt x="55" y="56"/>
                    </a:lnTo>
                    <a:lnTo>
                      <a:pt x="52" y="52"/>
                    </a:lnTo>
                    <a:lnTo>
                      <a:pt x="49" y="50"/>
                    </a:lnTo>
                    <a:lnTo>
                      <a:pt x="46" y="46"/>
                    </a:lnTo>
                    <a:lnTo>
                      <a:pt x="41" y="43"/>
                    </a:lnTo>
                    <a:lnTo>
                      <a:pt x="36" y="36"/>
                    </a:lnTo>
                    <a:lnTo>
                      <a:pt x="32" y="28"/>
                    </a:lnTo>
                    <a:lnTo>
                      <a:pt x="27" y="20"/>
                    </a:lnTo>
                    <a:lnTo>
                      <a:pt x="23" y="12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7671;p21">
                <a:extLst>
                  <a:ext uri="{FF2B5EF4-FFF2-40B4-BE49-F238E27FC236}">
                    <a16:creationId xmlns="" xmlns:a16="http://schemas.microsoft.com/office/drawing/2014/main" id="{C95ADF76-F4B3-4F71-9374-186753A19074}"/>
                  </a:ext>
                </a:extLst>
              </p:cNvPr>
              <p:cNvSpPr/>
              <p:nvPr/>
            </p:nvSpPr>
            <p:spPr>
              <a:xfrm>
                <a:off x="7307159" y="3418529"/>
                <a:ext cx="6509" cy="753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0" extrusionOk="0">
                    <a:moveTo>
                      <a:pt x="0" y="8"/>
                    </a:moveTo>
                    <a:lnTo>
                      <a:pt x="1" y="15"/>
                    </a:lnTo>
                    <a:lnTo>
                      <a:pt x="5" y="22"/>
                    </a:lnTo>
                    <a:lnTo>
                      <a:pt x="9" y="25"/>
                    </a:lnTo>
                    <a:lnTo>
                      <a:pt x="14" y="27"/>
                    </a:lnTo>
                    <a:lnTo>
                      <a:pt x="17" y="30"/>
                    </a:lnTo>
                    <a:lnTo>
                      <a:pt x="19" y="28"/>
                    </a:lnTo>
                    <a:lnTo>
                      <a:pt x="21" y="25"/>
                    </a:lnTo>
                    <a:lnTo>
                      <a:pt x="21" y="19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6" y="9"/>
                    </a:lnTo>
                    <a:lnTo>
                      <a:pt x="13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7672;p21">
                <a:extLst>
                  <a:ext uri="{FF2B5EF4-FFF2-40B4-BE49-F238E27FC236}">
                    <a16:creationId xmlns="" xmlns:a16="http://schemas.microsoft.com/office/drawing/2014/main" id="{551973D7-8434-4188-997C-331544B943C6}"/>
                  </a:ext>
                </a:extLst>
              </p:cNvPr>
              <p:cNvSpPr/>
              <p:nvPr/>
            </p:nvSpPr>
            <p:spPr>
              <a:xfrm>
                <a:off x="7307159" y="3418529"/>
                <a:ext cx="6509" cy="753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0" extrusionOk="0">
                    <a:moveTo>
                      <a:pt x="0" y="8"/>
                    </a:moveTo>
                    <a:lnTo>
                      <a:pt x="1" y="15"/>
                    </a:lnTo>
                    <a:lnTo>
                      <a:pt x="5" y="22"/>
                    </a:lnTo>
                    <a:lnTo>
                      <a:pt x="9" y="25"/>
                    </a:lnTo>
                    <a:lnTo>
                      <a:pt x="14" y="27"/>
                    </a:lnTo>
                    <a:lnTo>
                      <a:pt x="17" y="30"/>
                    </a:lnTo>
                    <a:lnTo>
                      <a:pt x="19" y="28"/>
                    </a:lnTo>
                    <a:lnTo>
                      <a:pt x="21" y="25"/>
                    </a:lnTo>
                    <a:lnTo>
                      <a:pt x="21" y="19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6" y="9"/>
                    </a:lnTo>
                    <a:lnTo>
                      <a:pt x="13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7673;p21">
                <a:extLst>
                  <a:ext uri="{FF2B5EF4-FFF2-40B4-BE49-F238E27FC236}">
                    <a16:creationId xmlns="" xmlns:a16="http://schemas.microsoft.com/office/drawing/2014/main" id="{A8CE6ABA-1267-40D1-A32E-33D3A4F2D2C5}"/>
                  </a:ext>
                </a:extLst>
              </p:cNvPr>
              <p:cNvSpPr/>
              <p:nvPr/>
            </p:nvSpPr>
            <p:spPr>
              <a:xfrm>
                <a:off x="7308460" y="3408489"/>
                <a:ext cx="3906" cy="8786"/>
              </a:xfrm>
              <a:custGeom>
                <a:avLst/>
                <a:gdLst/>
                <a:ahLst/>
                <a:cxnLst/>
                <a:rect l="l" t="t" r="r" b="b"/>
                <a:pathLst>
                  <a:path w="15" h="35" extrusionOk="0">
                    <a:moveTo>
                      <a:pt x="0" y="9"/>
                    </a:moveTo>
                    <a:lnTo>
                      <a:pt x="0" y="16"/>
                    </a:lnTo>
                    <a:lnTo>
                      <a:pt x="1" y="25"/>
                    </a:lnTo>
                    <a:lnTo>
                      <a:pt x="3" y="30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9" y="25"/>
                    </a:lnTo>
                    <a:lnTo>
                      <a:pt x="12" y="15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7674;p21">
                <a:extLst>
                  <a:ext uri="{FF2B5EF4-FFF2-40B4-BE49-F238E27FC236}">
                    <a16:creationId xmlns="" xmlns:a16="http://schemas.microsoft.com/office/drawing/2014/main" id="{A7ACF02A-28B6-4F06-A754-D27FE68DA73A}"/>
                  </a:ext>
                </a:extLst>
              </p:cNvPr>
              <p:cNvSpPr/>
              <p:nvPr/>
            </p:nvSpPr>
            <p:spPr>
              <a:xfrm>
                <a:off x="7308460" y="3408489"/>
                <a:ext cx="3906" cy="8786"/>
              </a:xfrm>
              <a:custGeom>
                <a:avLst/>
                <a:gdLst/>
                <a:ahLst/>
                <a:cxnLst/>
                <a:rect l="l" t="t" r="r" b="b"/>
                <a:pathLst>
                  <a:path w="15" h="35" extrusionOk="0">
                    <a:moveTo>
                      <a:pt x="0" y="9"/>
                    </a:moveTo>
                    <a:lnTo>
                      <a:pt x="0" y="16"/>
                    </a:lnTo>
                    <a:lnTo>
                      <a:pt x="1" y="25"/>
                    </a:lnTo>
                    <a:lnTo>
                      <a:pt x="3" y="30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9" y="25"/>
                    </a:lnTo>
                    <a:lnTo>
                      <a:pt x="12" y="15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7675;p21">
                <a:extLst>
                  <a:ext uri="{FF2B5EF4-FFF2-40B4-BE49-F238E27FC236}">
                    <a16:creationId xmlns="" xmlns:a16="http://schemas.microsoft.com/office/drawing/2014/main" id="{FAF7B33E-AC15-464D-A671-F2F388DBDB16}"/>
                  </a:ext>
                </a:extLst>
              </p:cNvPr>
              <p:cNvSpPr/>
              <p:nvPr/>
            </p:nvSpPr>
            <p:spPr>
              <a:xfrm>
                <a:off x="7313668" y="3410999"/>
                <a:ext cx="3906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18" h="41" extrusionOk="0">
                    <a:moveTo>
                      <a:pt x="2" y="12"/>
                    </a:moveTo>
                    <a:lnTo>
                      <a:pt x="3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1" y="36"/>
                    </a:lnTo>
                    <a:lnTo>
                      <a:pt x="2" y="37"/>
                    </a:lnTo>
                    <a:lnTo>
                      <a:pt x="4" y="40"/>
                    </a:lnTo>
                    <a:lnTo>
                      <a:pt x="5" y="41"/>
                    </a:lnTo>
                    <a:lnTo>
                      <a:pt x="8" y="41"/>
                    </a:lnTo>
                    <a:lnTo>
                      <a:pt x="11" y="37"/>
                    </a:lnTo>
                    <a:lnTo>
                      <a:pt x="13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8" y="21"/>
                    </a:lnTo>
                    <a:lnTo>
                      <a:pt x="17" y="15"/>
                    </a:lnTo>
                    <a:lnTo>
                      <a:pt x="13" y="7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7676;p21">
                <a:extLst>
                  <a:ext uri="{FF2B5EF4-FFF2-40B4-BE49-F238E27FC236}">
                    <a16:creationId xmlns="" xmlns:a16="http://schemas.microsoft.com/office/drawing/2014/main" id="{1ACB40EF-D419-41A6-A61D-4A71AF8DE6E1}"/>
                  </a:ext>
                </a:extLst>
              </p:cNvPr>
              <p:cNvSpPr/>
              <p:nvPr/>
            </p:nvSpPr>
            <p:spPr>
              <a:xfrm>
                <a:off x="7313668" y="3410999"/>
                <a:ext cx="3906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18" h="41" extrusionOk="0">
                    <a:moveTo>
                      <a:pt x="2" y="12"/>
                    </a:moveTo>
                    <a:lnTo>
                      <a:pt x="3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1" y="36"/>
                    </a:lnTo>
                    <a:lnTo>
                      <a:pt x="2" y="37"/>
                    </a:lnTo>
                    <a:lnTo>
                      <a:pt x="4" y="40"/>
                    </a:lnTo>
                    <a:lnTo>
                      <a:pt x="5" y="41"/>
                    </a:lnTo>
                    <a:lnTo>
                      <a:pt x="8" y="41"/>
                    </a:lnTo>
                    <a:lnTo>
                      <a:pt x="11" y="37"/>
                    </a:lnTo>
                    <a:lnTo>
                      <a:pt x="13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8" y="21"/>
                    </a:lnTo>
                    <a:lnTo>
                      <a:pt x="17" y="15"/>
                    </a:lnTo>
                    <a:lnTo>
                      <a:pt x="13" y="7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7677;p21">
                <a:extLst>
                  <a:ext uri="{FF2B5EF4-FFF2-40B4-BE49-F238E27FC236}">
                    <a16:creationId xmlns="" xmlns:a16="http://schemas.microsoft.com/office/drawing/2014/main" id="{7F751EF8-E4AB-408D-89C7-EAD9C06BC6E8}"/>
                  </a:ext>
                </a:extLst>
              </p:cNvPr>
              <p:cNvSpPr/>
              <p:nvPr/>
            </p:nvSpPr>
            <p:spPr>
              <a:xfrm>
                <a:off x="7334495" y="3409743"/>
                <a:ext cx="7811" cy="11295"/>
              </a:xfrm>
              <a:custGeom>
                <a:avLst/>
                <a:gdLst/>
                <a:ahLst/>
                <a:cxnLst/>
                <a:rect l="l" t="t" r="r" b="b"/>
                <a:pathLst>
                  <a:path w="28" h="44" extrusionOk="0">
                    <a:moveTo>
                      <a:pt x="2" y="5"/>
                    </a:moveTo>
                    <a:lnTo>
                      <a:pt x="1" y="9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8" y="36"/>
                    </a:lnTo>
                    <a:lnTo>
                      <a:pt x="12" y="41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3" y="39"/>
                    </a:lnTo>
                    <a:lnTo>
                      <a:pt x="25" y="34"/>
                    </a:lnTo>
                    <a:lnTo>
                      <a:pt x="26" y="31"/>
                    </a:lnTo>
                    <a:lnTo>
                      <a:pt x="27" y="27"/>
                    </a:lnTo>
                    <a:lnTo>
                      <a:pt x="28" y="23"/>
                    </a:lnTo>
                    <a:lnTo>
                      <a:pt x="27" y="19"/>
                    </a:lnTo>
                    <a:lnTo>
                      <a:pt x="24" y="12"/>
                    </a:lnTo>
                    <a:lnTo>
                      <a:pt x="18" y="8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17678;p21">
                <a:extLst>
                  <a:ext uri="{FF2B5EF4-FFF2-40B4-BE49-F238E27FC236}">
                    <a16:creationId xmlns="" xmlns:a16="http://schemas.microsoft.com/office/drawing/2014/main" id="{02946EED-B152-4FB5-88B0-8914876CDEAB}"/>
                  </a:ext>
                </a:extLst>
              </p:cNvPr>
              <p:cNvSpPr/>
              <p:nvPr/>
            </p:nvSpPr>
            <p:spPr>
              <a:xfrm>
                <a:off x="7334495" y="3409743"/>
                <a:ext cx="7811" cy="11295"/>
              </a:xfrm>
              <a:custGeom>
                <a:avLst/>
                <a:gdLst/>
                <a:ahLst/>
                <a:cxnLst/>
                <a:rect l="l" t="t" r="r" b="b"/>
                <a:pathLst>
                  <a:path w="28" h="44" extrusionOk="0">
                    <a:moveTo>
                      <a:pt x="2" y="5"/>
                    </a:moveTo>
                    <a:lnTo>
                      <a:pt x="1" y="9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8" y="36"/>
                    </a:lnTo>
                    <a:lnTo>
                      <a:pt x="12" y="41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3" y="39"/>
                    </a:lnTo>
                    <a:lnTo>
                      <a:pt x="25" y="34"/>
                    </a:lnTo>
                    <a:lnTo>
                      <a:pt x="26" y="31"/>
                    </a:lnTo>
                    <a:lnTo>
                      <a:pt x="27" y="27"/>
                    </a:lnTo>
                    <a:lnTo>
                      <a:pt x="28" y="23"/>
                    </a:lnTo>
                    <a:lnTo>
                      <a:pt x="27" y="19"/>
                    </a:lnTo>
                    <a:lnTo>
                      <a:pt x="24" y="12"/>
                    </a:lnTo>
                    <a:lnTo>
                      <a:pt x="18" y="8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17679;p21">
                <a:extLst>
                  <a:ext uri="{FF2B5EF4-FFF2-40B4-BE49-F238E27FC236}">
                    <a16:creationId xmlns="" xmlns:a16="http://schemas.microsoft.com/office/drawing/2014/main" id="{3669B77D-6F45-4DB6-9D72-1DF3263F8732}"/>
                  </a:ext>
                </a:extLst>
              </p:cNvPr>
              <p:cNvSpPr/>
              <p:nvPr/>
            </p:nvSpPr>
            <p:spPr>
              <a:xfrm>
                <a:off x="7318874" y="3399704"/>
                <a:ext cx="22129" cy="71537"/>
              </a:xfrm>
              <a:custGeom>
                <a:avLst/>
                <a:gdLst/>
                <a:ahLst/>
                <a:cxnLst/>
                <a:rect l="l" t="t" r="r" b="b"/>
                <a:pathLst>
                  <a:path w="86" h="282" extrusionOk="0">
                    <a:moveTo>
                      <a:pt x="9" y="169"/>
                    </a:moveTo>
                    <a:lnTo>
                      <a:pt x="9" y="179"/>
                    </a:lnTo>
                    <a:lnTo>
                      <a:pt x="9" y="198"/>
                    </a:lnTo>
                    <a:lnTo>
                      <a:pt x="8" y="216"/>
                    </a:lnTo>
                    <a:lnTo>
                      <a:pt x="9" y="227"/>
                    </a:lnTo>
                    <a:lnTo>
                      <a:pt x="11" y="235"/>
                    </a:lnTo>
                    <a:lnTo>
                      <a:pt x="11" y="243"/>
                    </a:lnTo>
                    <a:lnTo>
                      <a:pt x="9" y="251"/>
                    </a:lnTo>
                    <a:lnTo>
                      <a:pt x="8" y="258"/>
                    </a:lnTo>
                    <a:lnTo>
                      <a:pt x="5" y="266"/>
                    </a:lnTo>
                    <a:lnTo>
                      <a:pt x="1" y="273"/>
                    </a:lnTo>
                    <a:lnTo>
                      <a:pt x="0" y="276"/>
                    </a:lnTo>
                    <a:lnTo>
                      <a:pt x="0" y="279"/>
                    </a:lnTo>
                    <a:lnTo>
                      <a:pt x="0" y="281"/>
                    </a:lnTo>
                    <a:lnTo>
                      <a:pt x="3" y="282"/>
                    </a:lnTo>
                    <a:lnTo>
                      <a:pt x="7" y="282"/>
                    </a:lnTo>
                    <a:lnTo>
                      <a:pt x="11" y="280"/>
                    </a:lnTo>
                    <a:lnTo>
                      <a:pt x="14" y="278"/>
                    </a:lnTo>
                    <a:lnTo>
                      <a:pt x="17" y="276"/>
                    </a:lnTo>
                    <a:lnTo>
                      <a:pt x="24" y="272"/>
                    </a:lnTo>
                    <a:lnTo>
                      <a:pt x="31" y="267"/>
                    </a:lnTo>
                    <a:lnTo>
                      <a:pt x="34" y="258"/>
                    </a:lnTo>
                    <a:lnTo>
                      <a:pt x="38" y="250"/>
                    </a:lnTo>
                    <a:lnTo>
                      <a:pt x="40" y="247"/>
                    </a:lnTo>
                    <a:lnTo>
                      <a:pt x="41" y="241"/>
                    </a:lnTo>
                    <a:lnTo>
                      <a:pt x="41" y="238"/>
                    </a:lnTo>
                    <a:lnTo>
                      <a:pt x="42" y="235"/>
                    </a:lnTo>
                    <a:lnTo>
                      <a:pt x="44" y="233"/>
                    </a:lnTo>
                    <a:lnTo>
                      <a:pt x="46" y="232"/>
                    </a:lnTo>
                    <a:lnTo>
                      <a:pt x="54" y="233"/>
                    </a:lnTo>
                    <a:lnTo>
                      <a:pt x="58" y="234"/>
                    </a:lnTo>
                    <a:lnTo>
                      <a:pt x="65" y="230"/>
                    </a:lnTo>
                    <a:lnTo>
                      <a:pt x="72" y="221"/>
                    </a:lnTo>
                    <a:lnTo>
                      <a:pt x="77" y="212"/>
                    </a:lnTo>
                    <a:lnTo>
                      <a:pt x="80" y="201"/>
                    </a:lnTo>
                    <a:lnTo>
                      <a:pt x="82" y="197"/>
                    </a:lnTo>
                    <a:lnTo>
                      <a:pt x="85" y="194"/>
                    </a:lnTo>
                    <a:lnTo>
                      <a:pt x="86" y="193"/>
                    </a:lnTo>
                    <a:lnTo>
                      <a:pt x="86" y="191"/>
                    </a:lnTo>
                    <a:lnTo>
                      <a:pt x="85" y="189"/>
                    </a:lnTo>
                    <a:lnTo>
                      <a:pt x="83" y="184"/>
                    </a:lnTo>
                    <a:lnTo>
                      <a:pt x="80" y="179"/>
                    </a:lnTo>
                    <a:lnTo>
                      <a:pt x="79" y="175"/>
                    </a:lnTo>
                    <a:lnTo>
                      <a:pt x="79" y="172"/>
                    </a:lnTo>
                    <a:lnTo>
                      <a:pt x="80" y="165"/>
                    </a:lnTo>
                    <a:lnTo>
                      <a:pt x="82" y="160"/>
                    </a:lnTo>
                    <a:lnTo>
                      <a:pt x="85" y="158"/>
                    </a:lnTo>
                    <a:lnTo>
                      <a:pt x="83" y="153"/>
                    </a:lnTo>
                    <a:lnTo>
                      <a:pt x="79" y="141"/>
                    </a:lnTo>
                    <a:lnTo>
                      <a:pt x="70" y="118"/>
                    </a:lnTo>
                    <a:lnTo>
                      <a:pt x="67" y="112"/>
                    </a:lnTo>
                    <a:lnTo>
                      <a:pt x="64" y="101"/>
                    </a:lnTo>
                    <a:lnTo>
                      <a:pt x="56" y="84"/>
                    </a:lnTo>
                    <a:lnTo>
                      <a:pt x="55" y="81"/>
                    </a:lnTo>
                    <a:lnTo>
                      <a:pt x="56" y="78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4" y="73"/>
                    </a:lnTo>
                    <a:lnTo>
                      <a:pt x="52" y="69"/>
                    </a:lnTo>
                    <a:lnTo>
                      <a:pt x="44" y="60"/>
                    </a:lnTo>
                    <a:lnTo>
                      <a:pt x="39" y="50"/>
                    </a:lnTo>
                    <a:lnTo>
                      <a:pt x="33" y="40"/>
                    </a:lnTo>
                    <a:lnTo>
                      <a:pt x="29" y="34"/>
                    </a:lnTo>
                    <a:lnTo>
                      <a:pt x="24" y="30"/>
                    </a:lnTo>
                    <a:lnTo>
                      <a:pt x="21" y="29"/>
                    </a:lnTo>
                    <a:lnTo>
                      <a:pt x="20" y="27"/>
                    </a:lnTo>
                    <a:lnTo>
                      <a:pt x="21" y="25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4" y="16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2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5" y="18"/>
                    </a:lnTo>
                    <a:lnTo>
                      <a:pt x="7" y="29"/>
                    </a:lnTo>
                    <a:lnTo>
                      <a:pt x="6" y="43"/>
                    </a:lnTo>
                    <a:lnTo>
                      <a:pt x="7" y="62"/>
                    </a:lnTo>
                    <a:lnTo>
                      <a:pt x="8" y="76"/>
                    </a:lnTo>
                    <a:lnTo>
                      <a:pt x="9" y="92"/>
                    </a:lnTo>
                    <a:lnTo>
                      <a:pt x="11" y="106"/>
                    </a:lnTo>
                    <a:lnTo>
                      <a:pt x="11" y="116"/>
                    </a:lnTo>
                    <a:lnTo>
                      <a:pt x="11" y="128"/>
                    </a:lnTo>
                    <a:lnTo>
                      <a:pt x="11" y="147"/>
                    </a:lnTo>
                    <a:lnTo>
                      <a:pt x="9" y="163"/>
                    </a:lnTo>
                    <a:lnTo>
                      <a:pt x="9" y="169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17680;p21">
                <a:extLst>
                  <a:ext uri="{FF2B5EF4-FFF2-40B4-BE49-F238E27FC236}">
                    <a16:creationId xmlns="" xmlns:a16="http://schemas.microsoft.com/office/drawing/2014/main" id="{E8688937-8A5F-450A-9EC5-9A27F7E10138}"/>
                  </a:ext>
                </a:extLst>
              </p:cNvPr>
              <p:cNvSpPr/>
              <p:nvPr/>
            </p:nvSpPr>
            <p:spPr>
              <a:xfrm>
                <a:off x="7309762" y="3444884"/>
                <a:ext cx="3906" cy="11295"/>
              </a:xfrm>
              <a:custGeom>
                <a:avLst/>
                <a:gdLst/>
                <a:ahLst/>
                <a:cxnLst/>
                <a:rect l="l" t="t" r="r" b="b"/>
                <a:pathLst>
                  <a:path w="18" h="46" extrusionOk="0">
                    <a:moveTo>
                      <a:pt x="3" y="3"/>
                    </a:moveTo>
                    <a:lnTo>
                      <a:pt x="2" y="6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2" y="32"/>
                    </a:lnTo>
                    <a:lnTo>
                      <a:pt x="1" y="40"/>
                    </a:lnTo>
                    <a:lnTo>
                      <a:pt x="1" y="42"/>
                    </a:lnTo>
                    <a:lnTo>
                      <a:pt x="2" y="45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11" y="41"/>
                    </a:lnTo>
                    <a:lnTo>
                      <a:pt x="14" y="37"/>
                    </a:lnTo>
                    <a:lnTo>
                      <a:pt x="15" y="32"/>
                    </a:lnTo>
                    <a:lnTo>
                      <a:pt x="17" y="27"/>
                    </a:lnTo>
                    <a:lnTo>
                      <a:pt x="18" y="17"/>
                    </a:lnTo>
                    <a:lnTo>
                      <a:pt x="17" y="12"/>
                    </a:lnTo>
                    <a:lnTo>
                      <a:pt x="15" y="5"/>
                    </a:lnTo>
                    <a:lnTo>
                      <a:pt x="11" y="0"/>
                    </a:lnTo>
                    <a:lnTo>
                      <a:pt x="7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7681;p21">
                <a:extLst>
                  <a:ext uri="{FF2B5EF4-FFF2-40B4-BE49-F238E27FC236}">
                    <a16:creationId xmlns="" xmlns:a16="http://schemas.microsoft.com/office/drawing/2014/main" id="{F765BA29-D414-43A1-AF59-745627F43675}"/>
                  </a:ext>
                </a:extLst>
              </p:cNvPr>
              <p:cNvSpPr/>
              <p:nvPr/>
            </p:nvSpPr>
            <p:spPr>
              <a:xfrm>
                <a:off x="7309762" y="3444884"/>
                <a:ext cx="3906" cy="11295"/>
              </a:xfrm>
              <a:custGeom>
                <a:avLst/>
                <a:gdLst/>
                <a:ahLst/>
                <a:cxnLst/>
                <a:rect l="l" t="t" r="r" b="b"/>
                <a:pathLst>
                  <a:path w="18" h="46" extrusionOk="0">
                    <a:moveTo>
                      <a:pt x="3" y="3"/>
                    </a:moveTo>
                    <a:lnTo>
                      <a:pt x="2" y="6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2" y="32"/>
                    </a:lnTo>
                    <a:lnTo>
                      <a:pt x="1" y="40"/>
                    </a:lnTo>
                    <a:lnTo>
                      <a:pt x="1" y="42"/>
                    </a:lnTo>
                    <a:lnTo>
                      <a:pt x="2" y="45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11" y="41"/>
                    </a:lnTo>
                    <a:lnTo>
                      <a:pt x="14" y="37"/>
                    </a:lnTo>
                    <a:lnTo>
                      <a:pt x="15" y="32"/>
                    </a:lnTo>
                    <a:lnTo>
                      <a:pt x="17" y="27"/>
                    </a:lnTo>
                    <a:lnTo>
                      <a:pt x="18" y="17"/>
                    </a:lnTo>
                    <a:lnTo>
                      <a:pt x="17" y="12"/>
                    </a:lnTo>
                    <a:lnTo>
                      <a:pt x="15" y="5"/>
                    </a:lnTo>
                    <a:lnTo>
                      <a:pt x="11" y="0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17682;p21">
                <a:extLst>
                  <a:ext uri="{FF2B5EF4-FFF2-40B4-BE49-F238E27FC236}">
                    <a16:creationId xmlns="" xmlns:a16="http://schemas.microsoft.com/office/drawing/2014/main" id="{F24F9D18-D45E-4288-957A-9F9218F79492}"/>
                  </a:ext>
                </a:extLst>
              </p:cNvPr>
              <p:cNvSpPr/>
              <p:nvPr/>
            </p:nvSpPr>
            <p:spPr>
              <a:xfrm>
                <a:off x="7300650" y="3452414"/>
                <a:ext cx="7811" cy="15060"/>
              </a:xfrm>
              <a:custGeom>
                <a:avLst/>
                <a:gdLst/>
                <a:ahLst/>
                <a:cxnLst/>
                <a:rect l="l" t="t" r="r" b="b"/>
                <a:pathLst>
                  <a:path w="26" h="63" extrusionOk="0">
                    <a:moveTo>
                      <a:pt x="14" y="2"/>
                    </a:moveTo>
                    <a:lnTo>
                      <a:pt x="11" y="3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28"/>
                    </a:lnTo>
                    <a:lnTo>
                      <a:pt x="1" y="38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2" y="60"/>
                    </a:lnTo>
                    <a:lnTo>
                      <a:pt x="5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10" y="63"/>
                    </a:lnTo>
                    <a:lnTo>
                      <a:pt x="14" y="63"/>
                    </a:lnTo>
                    <a:lnTo>
                      <a:pt x="16" y="61"/>
                    </a:lnTo>
                    <a:lnTo>
                      <a:pt x="18" y="59"/>
                    </a:lnTo>
                    <a:lnTo>
                      <a:pt x="22" y="55"/>
                    </a:lnTo>
                    <a:lnTo>
                      <a:pt x="24" y="49"/>
                    </a:lnTo>
                    <a:lnTo>
                      <a:pt x="26" y="43"/>
                    </a:lnTo>
                    <a:lnTo>
                      <a:pt x="26" y="38"/>
                    </a:lnTo>
                    <a:lnTo>
                      <a:pt x="25" y="32"/>
                    </a:lnTo>
                    <a:lnTo>
                      <a:pt x="25" y="19"/>
                    </a:lnTo>
                    <a:lnTo>
                      <a:pt x="26" y="9"/>
                    </a:lnTo>
                    <a:lnTo>
                      <a:pt x="25" y="7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17683;p21">
                <a:extLst>
                  <a:ext uri="{FF2B5EF4-FFF2-40B4-BE49-F238E27FC236}">
                    <a16:creationId xmlns="" xmlns:a16="http://schemas.microsoft.com/office/drawing/2014/main" id="{BF6E23D2-42FA-4641-B0C1-55E23C032BAC}"/>
                  </a:ext>
                </a:extLst>
              </p:cNvPr>
              <p:cNvSpPr/>
              <p:nvPr/>
            </p:nvSpPr>
            <p:spPr>
              <a:xfrm>
                <a:off x="7300650" y="3452414"/>
                <a:ext cx="7811" cy="15060"/>
              </a:xfrm>
              <a:custGeom>
                <a:avLst/>
                <a:gdLst/>
                <a:ahLst/>
                <a:cxnLst/>
                <a:rect l="l" t="t" r="r" b="b"/>
                <a:pathLst>
                  <a:path w="26" h="63" extrusionOk="0">
                    <a:moveTo>
                      <a:pt x="14" y="2"/>
                    </a:moveTo>
                    <a:lnTo>
                      <a:pt x="11" y="3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28"/>
                    </a:lnTo>
                    <a:lnTo>
                      <a:pt x="1" y="38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2" y="60"/>
                    </a:lnTo>
                    <a:lnTo>
                      <a:pt x="5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10" y="63"/>
                    </a:lnTo>
                    <a:lnTo>
                      <a:pt x="14" y="63"/>
                    </a:lnTo>
                    <a:lnTo>
                      <a:pt x="16" y="61"/>
                    </a:lnTo>
                    <a:lnTo>
                      <a:pt x="18" y="59"/>
                    </a:lnTo>
                    <a:lnTo>
                      <a:pt x="22" y="55"/>
                    </a:lnTo>
                    <a:lnTo>
                      <a:pt x="24" y="49"/>
                    </a:lnTo>
                    <a:lnTo>
                      <a:pt x="26" y="43"/>
                    </a:lnTo>
                    <a:lnTo>
                      <a:pt x="26" y="38"/>
                    </a:lnTo>
                    <a:lnTo>
                      <a:pt x="25" y="32"/>
                    </a:lnTo>
                    <a:lnTo>
                      <a:pt x="25" y="19"/>
                    </a:lnTo>
                    <a:lnTo>
                      <a:pt x="26" y="9"/>
                    </a:lnTo>
                    <a:lnTo>
                      <a:pt x="25" y="7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17684;p21">
                <a:extLst>
                  <a:ext uri="{FF2B5EF4-FFF2-40B4-BE49-F238E27FC236}">
                    <a16:creationId xmlns="" xmlns:a16="http://schemas.microsoft.com/office/drawing/2014/main" id="{145CF27F-A204-4579-912D-F6094EF62769}"/>
                  </a:ext>
                </a:extLst>
              </p:cNvPr>
              <p:cNvSpPr/>
              <p:nvPr/>
            </p:nvSpPr>
            <p:spPr>
              <a:xfrm>
                <a:off x="7303253" y="3427314"/>
                <a:ext cx="7811" cy="22591"/>
              </a:xfrm>
              <a:custGeom>
                <a:avLst/>
                <a:gdLst/>
                <a:ahLst/>
                <a:cxnLst/>
                <a:rect l="l" t="t" r="r" b="b"/>
                <a:pathLst>
                  <a:path w="30" h="91" extrusionOk="0">
                    <a:moveTo>
                      <a:pt x="9" y="11"/>
                    </a:moveTo>
                    <a:lnTo>
                      <a:pt x="9" y="21"/>
                    </a:lnTo>
                    <a:lnTo>
                      <a:pt x="10" y="39"/>
                    </a:lnTo>
                    <a:lnTo>
                      <a:pt x="10" y="49"/>
                    </a:lnTo>
                    <a:lnTo>
                      <a:pt x="8" y="58"/>
                    </a:lnTo>
                    <a:lnTo>
                      <a:pt x="6" y="65"/>
                    </a:lnTo>
                    <a:lnTo>
                      <a:pt x="5" y="70"/>
                    </a:lnTo>
                    <a:lnTo>
                      <a:pt x="2" y="75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1" y="90"/>
                    </a:lnTo>
                    <a:lnTo>
                      <a:pt x="6" y="91"/>
                    </a:lnTo>
                    <a:lnTo>
                      <a:pt x="8" y="89"/>
                    </a:lnTo>
                    <a:lnTo>
                      <a:pt x="11" y="87"/>
                    </a:lnTo>
                    <a:lnTo>
                      <a:pt x="14" y="84"/>
                    </a:lnTo>
                    <a:lnTo>
                      <a:pt x="17" y="75"/>
                    </a:lnTo>
                    <a:lnTo>
                      <a:pt x="21" y="65"/>
                    </a:lnTo>
                    <a:lnTo>
                      <a:pt x="23" y="62"/>
                    </a:lnTo>
                    <a:lnTo>
                      <a:pt x="26" y="59"/>
                    </a:lnTo>
                    <a:lnTo>
                      <a:pt x="29" y="55"/>
                    </a:lnTo>
                    <a:lnTo>
                      <a:pt x="30" y="50"/>
                    </a:lnTo>
                    <a:lnTo>
                      <a:pt x="30" y="41"/>
                    </a:lnTo>
                    <a:lnTo>
                      <a:pt x="27" y="31"/>
                    </a:lnTo>
                    <a:lnTo>
                      <a:pt x="25" y="21"/>
                    </a:lnTo>
                    <a:lnTo>
                      <a:pt x="24" y="15"/>
                    </a:lnTo>
                    <a:lnTo>
                      <a:pt x="23" y="9"/>
                    </a:lnTo>
                    <a:lnTo>
                      <a:pt x="22" y="5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7685;p21">
                <a:extLst>
                  <a:ext uri="{FF2B5EF4-FFF2-40B4-BE49-F238E27FC236}">
                    <a16:creationId xmlns="" xmlns:a16="http://schemas.microsoft.com/office/drawing/2014/main" id="{AA65A496-6DF1-4A9F-A230-8BA009FA9F81}"/>
                  </a:ext>
                </a:extLst>
              </p:cNvPr>
              <p:cNvSpPr/>
              <p:nvPr/>
            </p:nvSpPr>
            <p:spPr>
              <a:xfrm>
                <a:off x="7303253" y="3427314"/>
                <a:ext cx="7811" cy="22591"/>
              </a:xfrm>
              <a:custGeom>
                <a:avLst/>
                <a:gdLst/>
                <a:ahLst/>
                <a:cxnLst/>
                <a:rect l="l" t="t" r="r" b="b"/>
                <a:pathLst>
                  <a:path w="30" h="91" extrusionOk="0">
                    <a:moveTo>
                      <a:pt x="9" y="11"/>
                    </a:moveTo>
                    <a:lnTo>
                      <a:pt x="9" y="21"/>
                    </a:lnTo>
                    <a:lnTo>
                      <a:pt x="10" y="39"/>
                    </a:lnTo>
                    <a:lnTo>
                      <a:pt x="10" y="49"/>
                    </a:lnTo>
                    <a:lnTo>
                      <a:pt x="8" y="58"/>
                    </a:lnTo>
                    <a:lnTo>
                      <a:pt x="6" y="65"/>
                    </a:lnTo>
                    <a:lnTo>
                      <a:pt x="5" y="70"/>
                    </a:lnTo>
                    <a:lnTo>
                      <a:pt x="2" y="75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1" y="90"/>
                    </a:lnTo>
                    <a:lnTo>
                      <a:pt x="6" y="91"/>
                    </a:lnTo>
                    <a:lnTo>
                      <a:pt x="8" y="89"/>
                    </a:lnTo>
                    <a:lnTo>
                      <a:pt x="11" y="87"/>
                    </a:lnTo>
                    <a:lnTo>
                      <a:pt x="14" y="84"/>
                    </a:lnTo>
                    <a:lnTo>
                      <a:pt x="17" y="75"/>
                    </a:lnTo>
                    <a:lnTo>
                      <a:pt x="21" y="65"/>
                    </a:lnTo>
                    <a:lnTo>
                      <a:pt x="23" y="62"/>
                    </a:lnTo>
                    <a:lnTo>
                      <a:pt x="26" y="59"/>
                    </a:lnTo>
                    <a:lnTo>
                      <a:pt x="29" y="55"/>
                    </a:lnTo>
                    <a:lnTo>
                      <a:pt x="30" y="50"/>
                    </a:lnTo>
                    <a:lnTo>
                      <a:pt x="30" y="41"/>
                    </a:lnTo>
                    <a:lnTo>
                      <a:pt x="27" y="31"/>
                    </a:lnTo>
                    <a:lnTo>
                      <a:pt x="25" y="21"/>
                    </a:lnTo>
                    <a:lnTo>
                      <a:pt x="24" y="15"/>
                    </a:lnTo>
                    <a:lnTo>
                      <a:pt x="23" y="9"/>
                    </a:lnTo>
                    <a:lnTo>
                      <a:pt x="22" y="5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17686;p21">
                <a:extLst>
                  <a:ext uri="{FF2B5EF4-FFF2-40B4-BE49-F238E27FC236}">
                    <a16:creationId xmlns="" xmlns:a16="http://schemas.microsoft.com/office/drawing/2014/main" id="{10137F0F-2F26-4A05-962B-E264A281363B}"/>
                  </a:ext>
                </a:extLst>
              </p:cNvPr>
              <p:cNvSpPr/>
              <p:nvPr/>
            </p:nvSpPr>
            <p:spPr>
              <a:xfrm>
                <a:off x="7249883" y="3418529"/>
                <a:ext cx="10413" cy="20081"/>
              </a:xfrm>
              <a:custGeom>
                <a:avLst/>
                <a:gdLst/>
                <a:ahLst/>
                <a:cxnLst/>
                <a:rect l="l" t="t" r="r" b="b"/>
                <a:pathLst>
                  <a:path w="39" h="82" extrusionOk="0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7" y="19"/>
                    </a:lnTo>
                    <a:lnTo>
                      <a:pt x="12" y="27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22" y="56"/>
                    </a:lnTo>
                    <a:lnTo>
                      <a:pt x="22" y="64"/>
                    </a:lnTo>
                    <a:lnTo>
                      <a:pt x="21" y="68"/>
                    </a:lnTo>
                    <a:lnTo>
                      <a:pt x="21" y="75"/>
                    </a:lnTo>
                    <a:lnTo>
                      <a:pt x="21" y="77"/>
                    </a:lnTo>
                    <a:lnTo>
                      <a:pt x="22" y="79"/>
                    </a:lnTo>
                    <a:lnTo>
                      <a:pt x="22" y="82"/>
                    </a:lnTo>
                    <a:lnTo>
                      <a:pt x="24" y="82"/>
                    </a:lnTo>
                    <a:lnTo>
                      <a:pt x="28" y="81"/>
                    </a:lnTo>
                    <a:lnTo>
                      <a:pt x="30" y="78"/>
                    </a:lnTo>
                    <a:lnTo>
                      <a:pt x="32" y="74"/>
                    </a:lnTo>
                    <a:lnTo>
                      <a:pt x="32" y="68"/>
                    </a:lnTo>
                    <a:lnTo>
                      <a:pt x="31" y="61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32" y="51"/>
                    </a:lnTo>
                    <a:lnTo>
                      <a:pt x="32" y="50"/>
                    </a:lnTo>
                    <a:lnTo>
                      <a:pt x="34" y="51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39" y="51"/>
                    </a:lnTo>
                    <a:lnTo>
                      <a:pt x="39" y="48"/>
                    </a:lnTo>
                    <a:lnTo>
                      <a:pt x="39" y="42"/>
                    </a:lnTo>
                    <a:lnTo>
                      <a:pt x="38" y="36"/>
                    </a:lnTo>
                    <a:lnTo>
                      <a:pt x="37" y="34"/>
                    </a:lnTo>
                    <a:lnTo>
                      <a:pt x="36" y="32"/>
                    </a:lnTo>
                    <a:lnTo>
                      <a:pt x="33" y="30"/>
                    </a:lnTo>
                    <a:lnTo>
                      <a:pt x="31" y="28"/>
                    </a:lnTo>
                    <a:lnTo>
                      <a:pt x="26" y="27"/>
                    </a:lnTo>
                    <a:lnTo>
                      <a:pt x="22" y="26"/>
                    </a:lnTo>
                    <a:lnTo>
                      <a:pt x="18" y="24"/>
                    </a:lnTo>
                    <a:lnTo>
                      <a:pt x="17" y="19"/>
                    </a:lnTo>
                    <a:lnTo>
                      <a:pt x="15" y="8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17687;p21">
                <a:extLst>
                  <a:ext uri="{FF2B5EF4-FFF2-40B4-BE49-F238E27FC236}">
                    <a16:creationId xmlns="" xmlns:a16="http://schemas.microsoft.com/office/drawing/2014/main" id="{9ECA1976-3F31-4780-BDAA-9B72125795F3}"/>
                  </a:ext>
                </a:extLst>
              </p:cNvPr>
              <p:cNvSpPr/>
              <p:nvPr/>
            </p:nvSpPr>
            <p:spPr>
              <a:xfrm>
                <a:off x="7249883" y="3418529"/>
                <a:ext cx="10413" cy="20081"/>
              </a:xfrm>
              <a:custGeom>
                <a:avLst/>
                <a:gdLst/>
                <a:ahLst/>
                <a:cxnLst/>
                <a:rect l="l" t="t" r="r" b="b"/>
                <a:pathLst>
                  <a:path w="39" h="82" extrusionOk="0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7" y="19"/>
                    </a:lnTo>
                    <a:lnTo>
                      <a:pt x="12" y="27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22" y="56"/>
                    </a:lnTo>
                    <a:lnTo>
                      <a:pt x="22" y="64"/>
                    </a:lnTo>
                    <a:lnTo>
                      <a:pt x="21" y="68"/>
                    </a:lnTo>
                    <a:lnTo>
                      <a:pt x="21" y="75"/>
                    </a:lnTo>
                    <a:lnTo>
                      <a:pt x="21" y="77"/>
                    </a:lnTo>
                    <a:lnTo>
                      <a:pt x="22" y="79"/>
                    </a:lnTo>
                    <a:lnTo>
                      <a:pt x="22" y="82"/>
                    </a:lnTo>
                    <a:lnTo>
                      <a:pt x="24" y="82"/>
                    </a:lnTo>
                    <a:lnTo>
                      <a:pt x="28" y="81"/>
                    </a:lnTo>
                    <a:lnTo>
                      <a:pt x="30" y="78"/>
                    </a:lnTo>
                    <a:lnTo>
                      <a:pt x="32" y="74"/>
                    </a:lnTo>
                    <a:lnTo>
                      <a:pt x="32" y="68"/>
                    </a:lnTo>
                    <a:lnTo>
                      <a:pt x="31" y="61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32" y="51"/>
                    </a:lnTo>
                    <a:lnTo>
                      <a:pt x="32" y="50"/>
                    </a:lnTo>
                    <a:lnTo>
                      <a:pt x="34" y="51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39" y="51"/>
                    </a:lnTo>
                    <a:lnTo>
                      <a:pt x="39" y="48"/>
                    </a:lnTo>
                    <a:lnTo>
                      <a:pt x="39" y="42"/>
                    </a:lnTo>
                    <a:lnTo>
                      <a:pt x="38" y="36"/>
                    </a:lnTo>
                    <a:lnTo>
                      <a:pt x="37" y="34"/>
                    </a:lnTo>
                    <a:lnTo>
                      <a:pt x="36" y="32"/>
                    </a:lnTo>
                    <a:lnTo>
                      <a:pt x="33" y="30"/>
                    </a:lnTo>
                    <a:lnTo>
                      <a:pt x="31" y="28"/>
                    </a:lnTo>
                    <a:lnTo>
                      <a:pt x="26" y="27"/>
                    </a:lnTo>
                    <a:lnTo>
                      <a:pt x="22" y="26"/>
                    </a:lnTo>
                    <a:lnTo>
                      <a:pt x="18" y="24"/>
                    </a:lnTo>
                    <a:lnTo>
                      <a:pt x="17" y="19"/>
                    </a:lnTo>
                    <a:lnTo>
                      <a:pt x="15" y="8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7688;p21">
                <a:extLst>
                  <a:ext uri="{FF2B5EF4-FFF2-40B4-BE49-F238E27FC236}">
                    <a16:creationId xmlns="" xmlns:a16="http://schemas.microsoft.com/office/drawing/2014/main" id="{B5F92F81-079F-4242-8F5A-B96DA012385A}"/>
                  </a:ext>
                </a:extLst>
              </p:cNvPr>
              <p:cNvSpPr/>
              <p:nvPr/>
            </p:nvSpPr>
            <p:spPr>
              <a:xfrm>
                <a:off x="7239469" y="3364563"/>
                <a:ext cx="52068" cy="125503"/>
              </a:xfrm>
              <a:custGeom>
                <a:avLst/>
                <a:gdLst/>
                <a:ahLst/>
                <a:cxnLst/>
                <a:rect l="l" t="t" r="r" b="b"/>
                <a:pathLst>
                  <a:path w="203" h="500" extrusionOk="0">
                    <a:moveTo>
                      <a:pt x="72" y="406"/>
                    </a:moveTo>
                    <a:lnTo>
                      <a:pt x="71" y="407"/>
                    </a:lnTo>
                    <a:lnTo>
                      <a:pt x="68" y="412"/>
                    </a:lnTo>
                    <a:lnTo>
                      <a:pt x="67" y="418"/>
                    </a:lnTo>
                    <a:lnTo>
                      <a:pt x="68" y="426"/>
                    </a:lnTo>
                    <a:lnTo>
                      <a:pt x="71" y="432"/>
                    </a:lnTo>
                    <a:lnTo>
                      <a:pt x="72" y="437"/>
                    </a:lnTo>
                    <a:lnTo>
                      <a:pt x="73" y="440"/>
                    </a:lnTo>
                    <a:lnTo>
                      <a:pt x="72" y="444"/>
                    </a:lnTo>
                    <a:lnTo>
                      <a:pt x="66" y="452"/>
                    </a:lnTo>
                    <a:lnTo>
                      <a:pt x="63" y="460"/>
                    </a:lnTo>
                    <a:lnTo>
                      <a:pt x="60" y="464"/>
                    </a:lnTo>
                    <a:lnTo>
                      <a:pt x="59" y="468"/>
                    </a:lnTo>
                    <a:lnTo>
                      <a:pt x="58" y="469"/>
                    </a:lnTo>
                    <a:lnTo>
                      <a:pt x="58" y="471"/>
                    </a:lnTo>
                    <a:lnTo>
                      <a:pt x="59" y="473"/>
                    </a:lnTo>
                    <a:lnTo>
                      <a:pt x="61" y="477"/>
                    </a:lnTo>
                    <a:lnTo>
                      <a:pt x="67" y="482"/>
                    </a:lnTo>
                    <a:lnTo>
                      <a:pt x="71" y="485"/>
                    </a:lnTo>
                    <a:lnTo>
                      <a:pt x="73" y="485"/>
                    </a:lnTo>
                    <a:lnTo>
                      <a:pt x="74" y="485"/>
                    </a:lnTo>
                    <a:lnTo>
                      <a:pt x="76" y="484"/>
                    </a:lnTo>
                    <a:lnTo>
                      <a:pt x="76" y="482"/>
                    </a:lnTo>
                    <a:lnTo>
                      <a:pt x="83" y="475"/>
                    </a:lnTo>
                    <a:lnTo>
                      <a:pt x="90" y="463"/>
                    </a:lnTo>
                    <a:lnTo>
                      <a:pt x="92" y="456"/>
                    </a:lnTo>
                    <a:lnTo>
                      <a:pt x="97" y="448"/>
                    </a:lnTo>
                    <a:lnTo>
                      <a:pt x="99" y="441"/>
                    </a:lnTo>
                    <a:lnTo>
                      <a:pt x="100" y="436"/>
                    </a:lnTo>
                    <a:lnTo>
                      <a:pt x="101" y="435"/>
                    </a:lnTo>
                    <a:lnTo>
                      <a:pt x="102" y="434"/>
                    </a:lnTo>
                    <a:lnTo>
                      <a:pt x="104" y="434"/>
                    </a:lnTo>
                    <a:lnTo>
                      <a:pt x="105" y="436"/>
                    </a:lnTo>
                    <a:lnTo>
                      <a:pt x="105" y="441"/>
                    </a:lnTo>
                    <a:lnTo>
                      <a:pt x="104" y="447"/>
                    </a:lnTo>
                    <a:lnTo>
                      <a:pt x="102" y="452"/>
                    </a:lnTo>
                    <a:lnTo>
                      <a:pt x="101" y="456"/>
                    </a:lnTo>
                    <a:lnTo>
                      <a:pt x="98" y="467"/>
                    </a:lnTo>
                    <a:lnTo>
                      <a:pt x="92" y="479"/>
                    </a:lnTo>
                    <a:lnTo>
                      <a:pt x="89" y="485"/>
                    </a:lnTo>
                    <a:lnTo>
                      <a:pt x="84" y="488"/>
                    </a:lnTo>
                    <a:lnTo>
                      <a:pt x="82" y="490"/>
                    </a:lnTo>
                    <a:lnTo>
                      <a:pt x="81" y="492"/>
                    </a:lnTo>
                    <a:lnTo>
                      <a:pt x="81" y="494"/>
                    </a:lnTo>
                    <a:lnTo>
                      <a:pt x="82" y="496"/>
                    </a:lnTo>
                    <a:lnTo>
                      <a:pt x="84" y="497"/>
                    </a:lnTo>
                    <a:lnTo>
                      <a:pt x="86" y="498"/>
                    </a:lnTo>
                    <a:lnTo>
                      <a:pt x="90" y="500"/>
                    </a:lnTo>
                    <a:lnTo>
                      <a:pt x="92" y="498"/>
                    </a:lnTo>
                    <a:lnTo>
                      <a:pt x="99" y="498"/>
                    </a:lnTo>
                    <a:lnTo>
                      <a:pt x="102" y="498"/>
                    </a:lnTo>
                    <a:lnTo>
                      <a:pt x="106" y="500"/>
                    </a:lnTo>
                    <a:lnTo>
                      <a:pt x="110" y="500"/>
                    </a:lnTo>
                    <a:lnTo>
                      <a:pt x="116" y="500"/>
                    </a:lnTo>
                    <a:lnTo>
                      <a:pt x="118" y="497"/>
                    </a:lnTo>
                    <a:lnTo>
                      <a:pt x="118" y="494"/>
                    </a:lnTo>
                    <a:lnTo>
                      <a:pt x="117" y="488"/>
                    </a:lnTo>
                    <a:lnTo>
                      <a:pt x="117" y="485"/>
                    </a:lnTo>
                    <a:lnTo>
                      <a:pt x="118" y="481"/>
                    </a:lnTo>
                    <a:lnTo>
                      <a:pt x="120" y="479"/>
                    </a:lnTo>
                    <a:lnTo>
                      <a:pt x="121" y="476"/>
                    </a:lnTo>
                    <a:lnTo>
                      <a:pt x="126" y="468"/>
                    </a:lnTo>
                    <a:lnTo>
                      <a:pt x="133" y="459"/>
                    </a:lnTo>
                    <a:lnTo>
                      <a:pt x="141" y="453"/>
                    </a:lnTo>
                    <a:lnTo>
                      <a:pt x="148" y="448"/>
                    </a:lnTo>
                    <a:lnTo>
                      <a:pt x="149" y="448"/>
                    </a:lnTo>
                    <a:lnTo>
                      <a:pt x="150" y="448"/>
                    </a:lnTo>
                    <a:lnTo>
                      <a:pt x="151" y="449"/>
                    </a:lnTo>
                    <a:lnTo>
                      <a:pt x="154" y="451"/>
                    </a:lnTo>
                    <a:lnTo>
                      <a:pt x="155" y="452"/>
                    </a:lnTo>
                    <a:lnTo>
                      <a:pt x="156" y="452"/>
                    </a:lnTo>
                    <a:lnTo>
                      <a:pt x="158" y="451"/>
                    </a:lnTo>
                    <a:lnTo>
                      <a:pt x="161" y="446"/>
                    </a:lnTo>
                    <a:lnTo>
                      <a:pt x="162" y="438"/>
                    </a:lnTo>
                    <a:lnTo>
                      <a:pt x="162" y="431"/>
                    </a:lnTo>
                    <a:lnTo>
                      <a:pt x="162" y="429"/>
                    </a:lnTo>
                    <a:lnTo>
                      <a:pt x="162" y="427"/>
                    </a:lnTo>
                    <a:lnTo>
                      <a:pt x="164" y="423"/>
                    </a:lnTo>
                    <a:lnTo>
                      <a:pt x="166" y="420"/>
                    </a:lnTo>
                    <a:lnTo>
                      <a:pt x="174" y="414"/>
                    </a:lnTo>
                    <a:lnTo>
                      <a:pt x="180" y="410"/>
                    </a:lnTo>
                    <a:lnTo>
                      <a:pt x="183" y="407"/>
                    </a:lnTo>
                    <a:lnTo>
                      <a:pt x="186" y="405"/>
                    </a:lnTo>
                    <a:lnTo>
                      <a:pt x="187" y="402"/>
                    </a:lnTo>
                    <a:lnTo>
                      <a:pt x="189" y="398"/>
                    </a:lnTo>
                    <a:lnTo>
                      <a:pt x="186" y="386"/>
                    </a:lnTo>
                    <a:lnTo>
                      <a:pt x="184" y="372"/>
                    </a:lnTo>
                    <a:lnTo>
                      <a:pt x="187" y="366"/>
                    </a:lnTo>
                    <a:lnTo>
                      <a:pt x="190" y="362"/>
                    </a:lnTo>
                    <a:lnTo>
                      <a:pt x="192" y="359"/>
                    </a:lnTo>
                    <a:lnTo>
                      <a:pt x="194" y="357"/>
                    </a:lnTo>
                    <a:lnTo>
                      <a:pt x="194" y="353"/>
                    </a:lnTo>
                    <a:lnTo>
                      <a:pt x="195" y="348"/>
                    </a:lnTo>
                    <a:lnTo>
                      <a:pt x="195" y="337"/>
                    </a:lnTo>
                    <a:lnTo>
                      <a:pt x="197" y="325"/>
                    </a:lnTo>
                    <a:lnTo>
                      <a:pt x="199" y="314"/>
                    </a:lnTo>
                    <a:lnTo>
                      <a:pt x="200" y="303"/>
                    </a:lnTo>
                    <a:lnTo>
                      <a:pt x="202" y="295"/>
                    </a:lnTo>
                    <a:lnTo>
                      <a:pt x="202" y="287"/>
                    </a:lnTo>
                    <a:lnTo>
                      <a:pt x="202" y="280"/>
                    </a:lnTo>
                    <a:lnTo>
                      <a:pt x="200" y="271"/>
                    </a:lnTo>
                    <a:lnTo>
                      <a:pt x="197" y="251"/>
                    </a:lnTo>
                    <a:lnTo>
                      <a:pt x="196" y="238"/>
                    </a:lnTo>
                    <a:lnTo>
                      <a:pt x="199" y="224"/>
                    </a:lnTo>
                    <a:lnTo>
                      <a:pt x="203" y="209"/>
                    </a:lnTo>
                    <a:lnTo>
                      <a:pt x="198" y="196"/>
                    </a:lnTo>
                    <a:lnTo>
                      <a:pt x="190" y="178"/>
                    </a:lnTo>
                    <a:lnTo>
                      <a:pt x="188" y="174"/>
                    </a:lnTo>
                    <a:lnTo>
                      <a:pt x="187" y="170"/>
                    </a:lnTo>
                    <a:lnTo>
                      <a:pt x="183" y="167"/>
                    </a:lnTo>
                    <a:lnTo>
                      <a:pt x="175" y="161"/>
                    </a:lnTo>
                    <a:lnTo>
                      <a:pt x="164" y="156"/>
                    </a:lnTo>
                    <a:lnTo>
                      <a:pt x="153" y="150"/>
                    </a:lnTo>
                    <a:lnTo>
                      <a:pt x="148" y="148"/>
                    </a:lnTo>
                    <a:lnTo>
                      <a:pt x="143" y="143"/>
                    </a:lnTo>
                    <a:lnTo>
                      <a:pt x="141" y="139"/>
                    </a:lnTo>
                    <a:lnTo>
                      <a:pt x="139" y="133"/>
                    </a:lnTo>
                    <a:lnTo>
                      <a:pt x="138" y="120"/>
                    </a:lnTo>
                    <a:lnTo>
                      <a:pt x="135" y="111"/>
                    </a:lnTo>
                    <a:lnTo>
                      <a:pt x="133" y="104"/>
                    </a:lnTo>
                    <a:lnTo>
                      <a:pt x="130" y="99"/>
                    </a:lnTo>
                    <a:lnTo>
                      <a:pt x="123" y="96"/>
                    </a:lnTo>
                    <a:lnTo>
                      <a:pt x="108" y="90"/>
                    </a:lnTo>
                    <a:lnTo>
                      <a:pt x="101" y="85"/>
                    </a:lnTo>
                    <a:lnTo>
                      <a:pt x="97" y="81"/>
                    </a:lnTo>
                    <a:lnTo>
                      <a:pt x="93" y="77"/>
                    </a:lnTo>
                    <a:lnTo>
                      <a:pt x="91" y="74"/>
                    </a:lnTo>
                    <a:lnTo>
                      <a:pt x="88" y="65"/>
                    </a:lnTo>
                    <a:lnTo>
                      <a:pt x="85" y="51"/>
                    </a:lnTo>
                    <a:lnTo>
                      <a:pt x="83" y="37"/>
                    </a:lnTo>
                    <a:lnTo>
                      <a:pt x="82" y="27"/>
                    </a:lnTo>
                    <a:lnTo>
                      <a:pt x="82" y="24"/>
                    </a:lnTo>
                    <a:lnTo>
                      <a:pt x="81" y="20"/>
                    </a:lnTo>
                    <a:lnTo>
                      <a:pt x="79" y="18"/>
                    </a:lnTo>
                    <a:lnTo>
                      <a:pt x="75" y="16"/>
                    </a:lnTo>
                    <a:lnTo>
                      <a:pt x="69" y="10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47" y="4"/>
                    </a:lnTo>
                    <a:lnTo>
                      <a:pt x="40" y="6"/>
                    </a:lnTo>
                    <a:lnTo>
                      <a:pt x="31" y="6"/>
                    </a:lnTo>
                    <a:lnTo>
                      <a:pt x="22" y="8"/>
                    </a:lnTo>
                    <a:lnTo>
                      <a:pt x="16" y="11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9" y="25"/>
                    </a:lnTo>
                    <a:lnTo>
                      <a:pt x="7" y="29"/>
                    </a:lnTo>
                    <a:lnTo>
                      <a:pt x="7" y="34"/>
                    </a:lnTo>
                    <a:lnTo>
                      <a:pt x="6" y="40"/>
                    </a:lnTo>
                    <a:lnTo>
                      <a:pt x="7" y="46"/>
                    </a:lnTo>
                    <a:lnTo>
                      <a:pt x="6" y="61"/>
                    </a:lnTo>
                    <a:lnTo>
                      <a:pt x="5" y="74"/>
                    </a:lnTo>
                    <a:lnTo>
                      <a:pt x="7" y="86"/>
                    </a:lnTo>
                    <a:lnTo>
                      <a:pt x="9" y="101"/>
                    </a:lnTo>
                    <a:lnTo>
                      <a:pt x="6" y="107"/>
                    </a:lnTo>
                    <a:lnTo>
                      <a:pt x="2" y="112"/>
                    </a:lnTo>
                    <a:lnTo>
                      <a:pt x="0" y="115"/>
                    </a:lnTo>
                    <a:lnTo>
                      <a:pt x="0" y="116"/>
                    </a:lnTo>
                    <a:lnTo>
                      <a:pt x="1" y="118"/>
                    </a:lnTo>
                    <a:lnTo>
                      <a:pt x="5" y="119"/>
                    </a:lnTo>
                    <a:lnTo>
                      <a:pt x="17" y="120"/>
                    </a:lnTo>
                    <a:lnTo>
                      <a:pt x="20" y="123"/>
                    </a:lnTo>
                    <a:lnTo>
                      <a:pt x="23" y="126"/>
                    </a:lnTo>
                    <a:lnTo>
                      <a:pt x="26" y="131"/>
                    </a:lnTo>
                    <a:lnTo>
                      <a:pt x="30" y="135"/>
                    </a:lnTo>
                    <a:lnTo>
                      <a:pt x="35" y="139"/>
                    </a:lnTo>
                    <a:lnTo>
                      <a:pt x="40" y="140"/>
                    </a:lnTo>
                    <a:lnTo>
                      <a:pt x="44" y="141"/>
                    </a:lnTo>
                    <a:lnTo>
                      <a:pt x="49" y="142"/>
                    </a:lnTo>
                    <a:lnTo>
                      <a:pt x="53" y="145"/>
                    </a:lnTo>
                    <a:lnTo>
                      <a:pt x="61" y="156"/>
                    </a:lnTo>
                    <a:lnTo>
                      <a:pt x="67" y="165"/>
                    </a:lnTo>
                    <a:lnTo>
                      <a:pt x="69" y="167"/>
                    </a:lnTo>
                    <a:lnTo>
                      <a:pt x="72" y="170"/>
                    </a:lnTo>
                    <a:lnTo>
                      <a:pt x="74" y="173"/>
                    </a:lnTo>
                    <a:lnTo>
                      <a:pt x="74" y="176"/>
                    </a:lnTo>
                    <a:lnTo>
                      <a:pt x="75" y="180"/>
                    </a:lnTo>
                    <a:lnTo>
                      <a:pt x="75" y="184"/>
                    </a:lnTo>
                    <a:lnTo>
                      <a:pt x="74" y="191"/>
                    </a:lnTo>
                    <a:lnTo>
                      <a:pt x="73" y="194"/>
                    </a:lnTo>
                    <a:lnTo>
                      <a:pt x="72" y="196"/>
                    </a:lnTo>
                    <a:lnTo>
                      <a:pt x="69" y="197"/>
                    </a:lnTo>
                    <a:lnTo>
                      <a:pt x="68" y="200"/>
                    </a:lnTo>
                    <a:lnTo>
                      <a:pt x="67" y="203"/>
                    </a:lnTo>
                    <a:lnTo>
                      <a:pt x="67" y="209"/>
                    </a:lnTo>
                    <a:lnTo>
                      <a:pt x="67" y="215"/>
                    </a:lnTo>
                    <a:lnTo>
                      <a:pt x="68" y="221"/>
                    </a:lnTo>
                    <a:lnTo>
                      <a:pt x="69" y="225"/>
                    </a:lnTo>
                    <a:lnTo>
                      <a:pt x="72" y="226"/>
                    </a:lnTo>
                    <a:lnTo>
                      <a:pt x="73" y="227"/>
                    </a:lnTo>
                    <a:lnTo>
                      <a:pt x="74" y="225"/>
                    </a:lnTo>
                    <a:lnTo>
                      <a:pt x="76" y="218"/>
                    </a:lnTo>
                    <a:lnTo>
                      <a:pt x="80" y="213"/>
                    </a:lnTo>
                    <a:lnTo>
                      <a:pt x="81" y="209"/>
                    </a:lnTo>
                    <a:lnTo>
                      <a:pt x="83" y="207"/>
                    </a:lnTo>
                    <a:lnTo>
                      <a:pt x="84" y="207"/>
                    </a:lnTo>
                    <a:lnTo>
                      <a:pt x="84" y="213"/>
                    </a:lnTo>
                    <a:lnTo>
                      <a:pt x="85" y="222"/>
                    </a:lnTo>
                    <a:lnTo>
                      <a:pt x="88" y="233"/>
                    </a:lnTo>
                    <a:lnTo>
                      <a:pt x="90" y="249"/>
                    </a:lnTo>
                    <a:lnTo>
                      <a:pt x="91" y="270"/>
                    </a:lnTo>
                    <a:lnTo>
                      <a:pt x="92" y="290"/>
                    </a:lnTo>
                    <a:lnTo>
                      <a:pt x="92" y="306"/>
                    </a:lnTo>
                    <a:lnTo>
                      <a:pt x="92" y="317"/>
                    </a:lnTo>
                    <a:lnTo>
                      <a:pt x="92" y="326"/>
                    </a:lnTo>
                    <a:lnTo>
                      <a:pt x="91" y="334"/>
                    </a:lnTo>
                    <a:lnTo>
                      <a:pt x="90" y="341"/>
                    </a:lnTo>
                    <a:lnTo>
                      <a:pt x="88" y="347"/>
                    </a:lnTo>
                    <a:lnTo>
                      <a:pt x="84" y="353"/>
                    </a:lnTo>
                    <a:lnTo>
                      <a:pt x="80" y="365"/>
                    </a:lnTo>
                    <a:lnTo>
                      <a:pt x="74" y="381"/>
                    </a:lnTo>
                    <a:lnTo>
                      <a:pt x="72" y="393"/>
                    </a:lnTo>
                    <a:lnTo>
                      <a:pt x="72" y="400"/>
                    </a:lnTo>
                    <a:lnTo>
                      <a:pt x="72" y="405"/>
                    </a:lnTo>
                    <a:lnTo>
                      <a:pt x="72" y="406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7689;p21">
                <a:extLst>
                  <a:ext uri="{FF2B5EF4-FFF2-40B4-BE49-F238E27FC236}">
                    <a16:creationId xmlns="" xmlns:a16="http://schemas.microsoft.com/office/drawing/2014/main" id="{F26D673E-2BBC-4556-9E30-546A62F6A2EE}"/>
                  </a:ext>
                </a:extLst>
              </p:cNvPr>
              <p:cNvSpPr/>
              <p:nvPr/>
            </p:nvSpPr>
            <p:spPr>
              <a:xfrm>
                <a:off x="7236866" y="3462455"/>
                <a:ext cx="19526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8" extrusionOk="0">
                    <a:moveTo>
                      <a:pt x="47" y="17"/>
                    </a:moveTo>
                    <a:lnTo>
                      <a:pt x="43" y="23"/>
                    </a:lnTo>
                    <a:lnTo>
                      <a:pt x="36" y="32"/>
                    </a:lnTo>
                    <a:lnTo>
                      <a:pt x="28" y="38"/>
                    </a:lnTo>
                    <a:lnTo>
                      <a:pt x="20" y="45"/>
                    </a:lnTo>
                    <a:lnTo>
                      <a:pt x="18" y="49"/>
                    </a:lnTo>
                    <a:lnTo>
                      <a:pt x="17" y="51"/>
                    </a:lnTo>
                    <a:lnTo>
                      <a:pt x="16" y="53"/>
                    </a:lnTo>
                    <a:lnTo>
                      <a:pt x="11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1" y="61"/>
                    </a:lnTo>
                    <a:lnTo>
                      <a:pt x="1" y="65"/>
                    </a:lnTo>
                    <a:lnTo>
                      <a:pt x="2" y="72"/>
                    </a:lnTo>
                    <a:lnTo>
                      <a:pt x="1" y="78"/>
                    </a:lnTo>
                    <a:lnTo>
                      <a:pt x="0" y="81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2" y="87"/>
                    </a:lnTo>
                    <a:lnTo>
                      <a:pt x="3" y="88"/>
                    </a:lnTo>
                    <a:lnTo>
                      <a:pt x="4" y="87"/>
                    </a:lnTo>
                    <a:lnTo>
                      <a:pt x="11" y="81"/>
                    </a:lnTo>
                    <a:lnTo>
                      <a:pt x="17" y="78"/>
                    </a:lnTo>
                    <a:lnTo>
                      <a:pt x="21" y="73"/>
                    </a:lnTo>
                    <a:lnTo>
                      <a:pt x="25" y="69"/>
                    </a:lnTo>
                    <a:lnTo>
                      <a:pt x="26" y="69"/>
                    </a:lnTo>
                    <a:lnTo>
                      <a:pt x="29" y="70"/>
                    </a:lnTo>
                    <a:lnTo>
                      <a:pt x="32" y="71"/>
                    </a:lnTo>
                    <a:lnTo>
                      <a:pt x="33" y="72"/>
                    </a:lnTo>
                    <a:lnTo>
                      <a:pt x="32" y="75"/>
                    </a:lnTo>
                    <a:lnTo>
                      <a:pt x="28" y="80"/>
                    </a:lnTo>
                    <a:lnTo>
                      <a:pt x="24" y="85"/>
                    </a:lnTo>
                    <a:lnTo>
                      <a:pt x="20" y="88"/>
                    </a:lnTo>
                    <a:lnTo>
                      <a:pt x="17" y="95"/>
                    </a:lnTo>
                    <a:lnTo>
                      <a:pt x="15" y="102"/>
                    </a:lnTo>
                    <a:lnTo>
                      <a:pt x="12" y="104"/>
                    </a:lnTo>
                    <a:lnTo>
                      <a:pt x="11" y="108"/>
                    </a:lnTo>
                    <a:lnTo>
                      <a:pt x="11" y="110"/>
                    </a:lnTo>
                    <a:lnTo>
                      <a:pt x="11" y="113"/>
                    </a:lnTo>
                    <a:lnTo>
                      <a:pt x="12" y="115"/>
                    </a:lnTo>
                    <a:lnTo>
                      <a:pt x="15" y="118"/>
                    </a:lnTo>
                    <a:lnTo>
                      <a:pt x="21" y="118"/>
                    </a:lnTo>
                    <a:lnTo>
                      <a:pt x="31" y="116"/>
                    </a:lnTo>
                    <a:lnTo>
                      <a:pt x="35" y="115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3" y="110"/>
                    </a:lnTo>
                    <a:lnTo>
                      <a:pt x="43" y="105"/>
                    </a:lnTo>
                    <a:lnTo>
                      <a:pt x="43" y="103"/>
                    </a:lnTo>
                    <a:lnTo>
                      <a:pt x="44" y="100"/>
                    </a:lnTo>
                    <a:lnTo>
                      <a:pt x="48" y="96"/>
                    </a:lnTo>
                    <a:lnTo>
                      <a:pt x="51" y="85"/>
                    </a:lnTo>
                    <a:lnTo>
                      <a:pt x="53" y="67"/>
                    </a:lnTo>
                    <a:lnTo>
                      <a:pt x="54" y="53"/>
                    </a:lnTo>
                    <a:lnTo>
                      <a:pt x="53" y="44"/>
                    </a:lnTo>
                    <a:lnTo>
                      <a:pt x="52" y="40"/>
                    </a:lnTo>
                    <a:lnTo>
                      <a:pt x="51" y="36"/>
                    </a:lnTo>
                    <a:lnTo>
                      <a:pt x="51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6" y="33"/>
                    </a:lnTo>
                    <a:lnTo>
                      <a:pt x="60" y="39"/>
                    </a:lnTo>
                    <a:lnTo>
                      <a:pt x="64" y="45"/>
                    </a:lnTo>
                    <a:lnTo>
                      <a:pt x="65" y="47"/>
                    </a:lnTo>
                    <a:lnTo>
                      <a:pt x="66" y="45"/>
                    </a:lnTo>
                    <a:lnTo>
                      <a:pt x="67" y="40"/>
                    </a:lnTo>
                    <a:lnTo>
                      <a:pt x="67" y="24"/>
                    </a:lnTo>
                    <a:lnTo>
                      <a:pt x="68" y="15"/>
                    </a:lnTo>
                    <a:lnTo>
                      <a:pt x="70" y="9"/>
                    </a:lnTo>
                    <a:lnTo>
                      <a:pt x="73" y="4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2" y="3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3" y="5"/>
                    </a:lnTo>
                    <a:lnTo>
                      <a:pt x="52" y="7"/>
                    </a:lnTo>
                    <a:lnTo>
                      <a:pt x="51" y="9"/>
                    </a:lnTo>
                    <a:lnTo>
                      <a:pt x="49" y="1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7690;p21">
                <a:extLst>
                  <a:ext uri="{FF2B5EF4-FFF2-40B4-BE49-F238E27FC236}">
                    <a16:creationId xmlns="" xmlns:a16="http://schemas.microsoft.com/office/drawing/2014/main" id="{EF78B006-DD38-44B2-B6CE-FE8872225464}"/>
                  </a:ext>
                </a:extLst>
              </p:cNvPr>
              <p:cNvSpPr/>
              <p:nvPr/>
            </p:nvSpPr>
            <p:spPr>
              <a:xfrm>
                <a:off x="7236866" y="3462455"/>
                <a:ext cx="19526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8" extrusionOk="0">
                    <a:moveTo>
                      <a:pt x="47" y="17"/>
                    </a:moveTo>
                    <a:lnTo>
                      <a:pt x="43" y="23"/>
                    </a:lnTo>
                    <a:lnTo>
                      <a:pt x="36" y="32"/>
                    </a:lnTo>
                    <a:lnTo>
                      <a:pt x="28" y="38"/>
                    </a:lnTo>
                    <a:lnTo>
                      <a:pt x="20" y="45"/>
                    </a:lnTo>
                    <a:lnTo>
                      <a:pt x="18" y="49"/>
                    </a:lnTo>
                    <a:lnTo>
                      <a:pt x="17" y="51"/>
                    </a:lnTo>
                    <a:lnTo>
                      <a:pt x="16" y="53"/>
                    </a:lnTo>
                    <a:lnTo>
                      <a:pt x="11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1" y="61"/>
                    </a:lnTo>
                    <a:lnTo>
                      <a:pt x="1" y="65"/>
                    </a:lnTo>
                    <a:lnTo>
                      <a:pt x="2" y="72"/>
                    </a:lnTo>
                    <a:lnTo>
                      <a:pt x="1" y="78"/>
                    </a:lnTo>
                    <a:lnTo>
                      <a:pt x="0" y="81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2" y="87"/>
                    </a:lnTo>
                    <a:lnTo>
                      <a:pt x="3" y="88"/>
                    </a:lnTo>
                    <a:lnTo>
                      <a:pt x="4" y="87"/>
                    </a:lnTo>
                    <a:lnTo>
                      <a:pt x="11" y="81"/>
                    </a:lnTo>
                    <a:lnTo>
                      <a:pt x="17" y="78"/>
                    </a:lnTo>
                    <a:lnTo>
                      <a:pt x="21" y="73"/>
                    </a:lnTo>
                    <a:lnTo>
                      <a:pt x="25" y="69"/>
                    </a:lnTo>
                    <a:lnTo>
                      <a:pt x="26" y="69"/>
                    </a:lnTo>
                    <a:lnTo>
                      <a:pt x="29" y="70"/>
                    </a:lnTo>
                    <a:lnTo>
                      <a:pt x="32" y="71"/>
                    </a:lnTo>
                    <a:lnTo>
                      <a:pt x="33" y="72"/>
                    </a:lnTo>
                    <a:lnTo>
                      <a:pt x="32" y="75"/>
                    </a:lnTo>
                    <a:lnTo>
                      <a:pt x="28" y="80"/>
                    </a:lnTo>
                    <a:lnTo>
                      <a:pt x="24" y="85"/>
                    </a:lnTo>
                    <a:lnTo>
                      <a:pt x="20" y="88"/>
                    </a:lnTo>
                    <a:lnTo>
                      <a:pt x="17" y="95"/>
                    </a:lnTo>
                    <a:lnTo>
                      <a:pt x="15" y="102"/>
                    </a:lnTo>
                    <a:lnTo>
                      <a:pt x="12" y="104"/>
                    </a:lnTo>
                    <a:lnTo>
                      <a:pt x="11" y="108"/>
                    </a:lnTo>
                    <a:lnTo>
                      <a:pt x="11" y="110"/>
                    </a:lnTo>
                    <a:lnTo>
                      <a:pt x="11" y="113"/>
                    </a:lnTo>
                    <a:lnTo>
                      <a:pt x="12" y="115"/>
                    </a:lnTo>
                    <a:lnTo>
                      <a:pt x="15" y="118"/>
                    </a:lnTo>
                    <a:lnTo>
                      <a:pt x="21" y="118"/>
                    </a:lnTo>
                    <a:lnTo>
                      <a:pt x="31" y="116"/>
                    </a:lnTo>
                    <a:lnTo>
                      <a:pt x="35" y="115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3" y="110"/>
                    </a:lnTo>
                    <a:lnTo>
                      <a:pt x="43" y="105"/>
                    </a:lnTo>
                    <a:lnTo>
                      <a:pt x="43" y="103"/>
                    </a:lnTo>
                    <a:lnTo>
                      <a:pt x="44" y="100"/>
                    </a:lnTo>
                    <a:lnTo>
                      <a:pt x="48" y="96"/>
                    </a:lnTo>
                    <a:lnTo>
                      <a:pt x="51" y="85"/>
                    </a:lnTo>
                    <a:lnTo>
                      <a:pt x="53" y="67"/>
                    </a:lnTo>
                    <a:lnTo>
                      <a:pt x="54" y="53"/>
                    </a:lnTo>
                    <a:lnTo>
                      <a:pt x="53" y="44"/>
                    </a:lnTo>
                    <a:lnTo>
                      <a:pt x="52" y="40"/>
                    </a:lnTo>
                    <a:lnTo>
                      <a:pt x="51" y="36"/>
                    </a:lnTo>
                    <a:lnTo>
                      <a:pt x="51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6" y="33"/>
                    </a:lnTo>
                    <a:lnTo>
                      <a:pt x="60" y="39"/>
                    </a:lnTo>
                    <a:lnTo>
                      <a:pt x="64" y="45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6" y="45"/>
                    </a:lnTo>
                    <a:lnTo>
                      <a:pt x="67" y="40"/>
                    </a:lnTo>
                    <a:lnTo>
                      <a:pt x="67" y="24"/>
                    </a:lnTo>
                    <a:lnTo>
                      <a:pt x="68" y="15"/>
                    </a:lnTo>
                    <a:lnTo>
                      <a:pt x="70" y="9"/>
                    </a:lnTo>
                    <a:lnTo>
                      <a:pt x="73" y="4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2" y="3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3" y="5"/>
                    </a:lnTo>
                    <a:lnTo>
                      <a:pt x="52" y="7"/>
                    </a:lnTo>
                    <a:lnTo>
                      <a:pt x="51" y="9"/>
                    </a:lnTo>
                    <a:lnTo>
                      <a:pt x="49" y="16"/>
                    </a:lnTo>
                    <a:lnTo>
                      <a:pt x="47" y="17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7691;p21">
                <a:extLst>
                  <a:ext uri="{FF2B5EF4-FFF2-40B4-BE49-F238E27FC236}">
                    <a16:creationId xmlns="" xmlns:a16="http://schemas.microsoft.com/office/drawing/2014/main" id="{E63CD4C9-D03C-404C-88E1-B0B54EA9EA49}"/>
                  </a:ext>
                </a:extLst>
              </p:cNvPr>
              <p:cNvSpPr/>
              <p:nvPr/>
            </p:nvSpPr>
            <p:spPr>
              <a:xfrm>
                <a:off x="7277220" y="3500105"/>
                <a:ext cx="3906" cy="6276"/>
              </a:xfrm>
              <a:custGeom>
                <a:avLst/>
                <a:gdLst/>
                <a:ahLst/>
                <a:cxnLst/>
                <a:rect l="l" t="t" r="r" b="b"/>
                <a:pathLst>
                  <a:path w="17" h="25" extrusionOk="0">
                    <a:moveTo>
                      <a:pt x="2" y="7"/>
                    </a:move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7" y="17"/>
                    </a:lnTo>
                    <a:lnTo>
                      <a:pt x="17" y="13"/>
                    </a:lnTo>
                    <a:lnTo>
                      <a:pt x="17" y="7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7692;p21">
                <a:extLst>
                  <a:ext uri="{FF2B5EF4-FFF2-40B4-BE49-F238E27FC236}">
                    <a16:creationId xmlns="" xmlns:a16="http://schemas.microsoft.com/office/drawing/2014/main" id="{18F30E60-DE04-4F5D-9A17-52390B12BCC1}"/>
                  </a:ext>
                </a:extLst>
              </p:cNvPr>
              <p:cNvSpPr/>
              <p:nvPr/>
            </p:nvSpPr>
            <p:spPr>
              <a:xfrm>
                <a:off x="7277220" y="3500105"/>
                <a:ext cx="3906" cy="6276"/>
              </a:xfrm>
              <a:custGeom>
                <a:avLst/>
                <a:gdLst/>
                <a:ahLst/>
                <a:cxnLst/>
                <a:rect l="l" t="t" r="r" b="b"/>
                <a:pathLst>
                  <a:path w="17" h="25" extrusionOk="0">
                    <a:moveTo>
                      <a:pt x="2" y="7"/>
                    </a:move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7" y="17"/>
                    </a:lnTo>
                    <a:lnTo>
                      <a:pt x="17" y="13"/>
                    </a:lnTo>
                    <a:lnTo>
                      <a:pt x="17" y="7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7693;p21">
                <a:extLst>
                  <a:ext uri="{FF2B5EF4-FFF2-40B4-BE49-F238E27FC236}">
                    <a16:creationId xmlns="" xmlns:a16="http://schemas.microsoft.com/office/drawing/2014/main" id="{0927F9D4-0144-4795-9BF2-E00B2CE09817}"/>
                  </a:ext>
                </a:extLst>
              </p:cNvPr>
              <p:cNvSpPr/>
              <p:nvPr/>
            </p:nvSpPr>
            <p:spPr>
              <a:xfrm>
                <a:off x="7260297" y="3495085"/>
                <a:ext cx="5207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36" extrusionOk="0">
                    <a:moveTo>
                      <a:pt x="16" y="2"/>
                    </a:moveTo>
                    <a:lnTo>
                      <a:pt x="11" y="7"/>
                    </a:lnTo>
                    <a:lnTo>
                      <a:pt x="9" y="13"/>
                    </a:lnTo>
                    <a:lnTo>
                      <a:pt x="4" y="17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3"/>
                    </a:lnTo>
                    <a:lnTo>
                      <a:pt x="16" y="29"/>
                    </a:lnTo>
                    <a:lnTo>
                      <a:pt x="17" y="22"/>
                    </a:lnTo>
                    <a:lnTo>
                      <a:pt x="19" y="17"/>
                    </a:lnTo>
                    <a:lnTo>
                      <a:pt x="22" y="13"/>
                    </a:lnTo>
                    <a:lnTo>
                      <a:pt x="22" y="7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7694;p21">
                <a:extLst>
                  <a:ext uri="{FF2B5EF4-FFF2-40B4-BE49-F238E27FC236}">
                    <a16:creationId xmlns="" xmlns:a16="http://schemas.microsoft.com/office/drawing/2014/main" id="{AE58AA2C-6B70-4E63-8588-0802C167190B}"/>
                  </a:ext>
                </a:extLst>
              </p:cNvPr>
              <p:cNvSpPr/>
              <p:nvPr/>
            </p:nvSpPr>
            <p:spPr>
              <a:xfrm>
                <a:off x="7260297" y="3495085"/>
                <a:ext cx="5207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36" extrusionOk="0">
                    <a:moveTo>
                      <a:pt x="16" y="2"/>
                    </a:moveTo>
                    <a:lnTo>
                      <a:pt x="11" y="7"/>
                    </a:lnTo>
                    <a:lnTo>
                      <a:pt x="9" y="13"/>
                    </a:lnTo>
                    <a:lnTo>
                      <a:pt x="4" y="17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3"/>
                    </a:lnTo>
                    <a:lnTo>
                      <a:pt x="16" y="29"/>
                    </a:lnTo>
                    <a:lnTo>
                      <a:pt x="17" y="22"/>
                    </a:lnTo>
                    <a:lnTo>
                      <a:pt x="19" y="17"/>
                    </a:lnTo>
                    <a:lnTo>
                      <a:pt x="22" y="13"/>
                    </a:lnTo>
                    <a:lnTo>
                      <a:pt x="22" y="7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7695;p21">
                <a:extLst>
                  <a:ext uri="{FF2B5EF4-FFF2-40B4-BE49-F238E27FC236}">
                    <a16:creationId xmlns="" xmlns:a16="http://schemas.microsoft.com/office/drawing/2014/main" id="{5F015C30-86E8-4BD1-AFD7-117EAB7B5F20}"/>
                  </a:ext>
                </a:extLst>
              </p:cNvPr>
              <p:cNvSpPr/>
              <p:nvPr/>
            </p:nvSpPr>
            <p:spPr>
              <a:xfrm>
                <a:off x="7266806" y="3491320"/>
                <a:ext cx="5207" cy="6276"/>
              </a:xfrm>
              <a:custGeom>
                <a:avLst/>
                <a:gdLst/>
                <a:ahLst/>
                <a:cxnLst/>
                <a:rect l="l" t="t" r="r" b="b"/>
                <a:pathLst>
                  <a:path w="17" h="24" extrusionOk="0">
                    <a:moveTo>
                      <a:pt x="5" y="7"/>
                    </a:moveTo>
                    <a:lnTo>
                      <a:pt x="2" y="11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4"/>
                    </a:lnTo>
                    <a:lnTo>
                      <a:pt x="9" y="22"/>
                    </a:lnTo>
                    <a:lnTo>
                      <a:pt x="13" y="20"/>
                    </a:lnTo>
                    <a:lnTo>
                      <a:pt x="15" y="17"/>
                    </a:lnTo>
                    <a:lnTo>
                      <a:pt x="16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7696;p21">
                <a:extLst>
                  <a:ext uri="{FF2B5EF4-FFF2-40B4-BE49-F238E27FC236}">
                    <a16:creationId xmlns="" xmlns:a16="http://schemas.microsoft.com/office/drawing/2014/main" id="{651BF431-6C73-4031-933D-E72831362290}"/>
                  </a:ext>
                </a:extLst>
              </p:cNvPr>
              <p:cNvSpPr/>
              <p:nvPr/>
            </p:nvSpPr>
            <p:spPr>
              <a:xfrm>
                <a:off x="7266806" y="3491320"/>
                <a:ext cx="5207" cy="6276"/>
              </a:xfrm>
              <a:custGeom>
                <a:avLst/>
                <a:gdLst/>
                <a:ahLst/>
                <a:cxnLst/>
                <a:rect l="l" t="t" r="r" b="b"/>
                <a:pathLst>
                  <a:path w="17" h="24" extrusionOk="0">
                    <a:moveTo>
                      <a:pt x="5" y="7"/>
                    </a:moveTo>
                    <a:lnTo>
                      <a:pt x="2" y="11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4"/>
                    </a:lnTo>
                    <a:lnTo>
                      <a:pt x="9" y="22"/>
                    </a:lnTo>
                    <a:lnTo>
                      <a:pt x="13" y="20"/>
                    </a:lnTo>
                    <a:lnTo>
                      <a:pt x="15" y="17"/>
                    </a:lnTo>
                    <a:lnTo>
                      <a:pt x="16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7697;p21">
                <a:extLst>
                  <a:ext uri="{FF2B5EF4-FFF2-40B4-BE49-F238E27FC236}">
                    <a16:creationId xmlns="" xmlns:a16="http://schemas.microsoft.com/office/drawing/2014/main" id="{3179E87B-A16D-4CA2-A7BB-8FC0E1246FD6}"/>
                  </a:ext>
                </a:extLst>
              </p:cNvPr>
              <p:cNvSpPr/>
              <p:nvPr/>
            </p:nvSpPr>
            <p:spPr>
              <a:xfrm>
                <a:off x="7242073" y="3491320"/>
                <a:ext cx="14319" cy="22591"/>
              </a:xfrm>
              <a:custGeom>
                <a:avLst/>
                <a:gdLst/>
                <a:ahLst/>
                <a:cxnLst/>
                <a:rect l="l" t="t" r="r" b="b"/>
                <a:pathLst>
                  <a:path w="55" h="86" extrusionOk="0">
                    <a:moveTo>
                      <a:pt x="3" y="71"/>
                    </a:moveTo>
                    <a:lnTo>
                      <a:pt x="1" y="72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6"/>
                    </a:lnTo>
                    <a:lnTo>
                      <a:pt x="6" y="86"/>
                    </a:lnTo>
                    <a:lnTo>
                      <a:pt x="10" y="85"/>
                    </a:lnTo>
                    <a:lnTo>
                      <a:pt x="12" y="84"/>
                    </a:lnTo>
                    <a:lnTo>
                      <a:pt x="17" y="79"/>
                    </a:lnTo>
                    <a:lnTo>
                      <a:pt x="21" y="76"/>
                    </a:lnTo>
                    <a:lnTo>
                      <a:pt x="24" y="71"/>
                    </a:lnTo>
                    <a:lnTo>
                      <a:pt x="25" y="64"/>
                    </a:lnTo>
                    <a:lnTo>
                      <a:pt x="26" y="61"/>
                    </a:lnTo>
                    <a:lnTo>
                      <a:pt x="27" y="57"/>
                    </a:lnTo>
                    <a:lnTo>
                      <a:pt x="29" y="55"/>
                    </a:lnTo>
                    <a:lnTo>
                      <a:pt x="33" y="52"/>
                    </a:lnTo>
                    <a:lnTo>
                      <a:pt x="44" y="46"/>
                    </a:lnTo>
                    <a:lnTo>
                      <a:pt x="49" y="46"/>
                    </a:lnTo>
                    <a:lnTo>
                      <a:pt x="47" y="43"/>
                    </a:lnTo>
                    <a:lnTo>
                      <a:pt x="49" y="38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54" y="30"/>
                    </a:lnTo>
                    <a:lnTo>
                      <a:pt x="49" y="20"/>
                    </a:lnTo>
                    <a:lnTo>
                      <a:pt x="45" y="14"/>
                    </a:lnTo>
                    <a:lnTo>
                      <a:pt x="45" y="7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7" y="6"/>
                    </a:lnTo>
                    <a:lnTo>
                      <a:pt x="31" y="14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18" y="27"/>
                    </a:lnTo>
                    <a:lnTo>
                      <a:pt x="14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6" y="25"/>
                    </a:lnTo>
                    <a:lnTo>
                      <a:pt x="5" y="2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5" y="48"/>
                    </a:lnTo>
                    <a:lnTo>
                      <a:pt x="4" y="51"/>
                    </a:lnTo>
                    <a:lnTo>
                      <a:pt x="3" y="53"/>
                    </a:lnTo>
                    <a:lnTo>
                      <a:pt x="4" y="55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4" y="68"/>
                    </a:lnTo>
                    <a:lnTo>
                      <a:pt x="3" y="7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7698;p21">
                <a:extLst>
                  <a:ext uri="{FF2B5EF4-FFF2-40B4-BE49-F238E27FC236}">
                    <a16:creationId xmlns="" xmlns:a16="http://schemas.microsoft.com/office/drawing/2014/main" id="{DA4C3C34-740A-4F56-8CE7-D42A69854423}"/>
                  </a:ext>
                </a:extLst>
              </p:cNvPr>
              <p:cNvSpPr/>
              <p:nvPr/>
            </p:nvSpPr>
            <p:spPr>
              <a:xfrm>
                <a:off x="7242073" y="3491320"/>
                <a:ext cx="14319" cy="22591"/>
              </a:xfrm>
              <a:custGeom>
                <a:avLst/>
                <a:gdLst/>
                <a:ahLst/>
                <a:cxnLst/>
                <a:rect l="l" t="t" r="r" b="b"/>
                <a:pathLst>
                  <a:path w="55" h="86" extrusionOk="0">
                    <a:moveTo>
                      <a:pt x="3" y="71"/>
                    </a:moveTo>
                    <a:lnTo>
                      <a:pt x="1" y="72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6"/>
                    </a:lnTo>
                    <a:lnTo>
                      <a:pt x="6" y="86"/>
                    </a:lnTo>
                    <a:lnTo>
                      <a:pt x="10" y="85"/>
                    </a:lnTo>
                    <a:lnTo>
                      <a:pt x="12" y="84"/>
                    </a:lnTo>
                    <a:lnTo>
                      <a:pt x="17" y="79"/>
                    </a:lnTo>
                    <a:lnTo>
                      <a:pt x="21" y="76"/>
                    </a:lnTo>
                    <a:lnTo>
                      <a:pt x="24" y="71"/>
                    </a:lnTo>
                    <a:lnTo>
                      <a:pt x="25" y="64"/>
                    </a:lnTo>
                    <a:lnTo>
                      <a:pt x="26" y="61"/>
                    </a:lnTo>
                    <a:lnTo>
                      <a:pt x="27" y="57"/>
                    </a:lnTo>
                    <a:lnTo>
                      <a:pt x="29" y="55"/>
                    </a:lnTo>
                    <a:lnTo>
                      <a:pt x="33" y="52"/>
                    </a:lnTo>
                    <a:lnTo>
                      <a:pt x="44" y="46"/>
                    </a:lnTo>
                    <a:lnTo>
                      <a:pt x="49" y="46"/>
                    </a:lnTo>
                    <a:lnTo>
                      <a:pt x="47" y="43"/>
                    </a:lnTo>
                    <a:lnTo>
                      <a:pt x="49" y="38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54" y="30"/>
                    </a:lnTo>
                    <a:lnTo>
                      <a:pt x="49" y="20"/>
                    </a:lnTo>
                    <a:lnTo>
                      <a:pt x="45" y="14"/>
                    </a:lnTo>
                    <a:lnTo>
                      <a:pt x="45" y="7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7" y="6"/>
                    </a:lnTo>
                    <a:lnTo>
                      <a:pt x="31" y="14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18" y="27"/>
                    </a:lnTo>
                    <a:lnTo>
                      <a:pt x="14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6" y="25"/>
                    </a:lnTo>
                    <a:lnTo>
                      <a:pt x="5" y="2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5" y="48"/>
                    </a:lnTo>
                    <a:lnTo>
                      <a:pt x="4" y="51"/>
                    </a:lnTo>
                    <a:lnTo>
                      <a:pt x="3" y="53"/>
                    </a:lnTo>
                    <a:lnTo>
                      <a:pt x="4" y="55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7699;p21">
                <a:extLst>
                  <a:ext uri="{FF2B5EF4-FFF2-40B4-BE49-F238E27FC236}">
                    <a16:creationId xmlns="" xmlns:a16="http://schemas.microsoft.com/office/drawing/2014/main" id="{E06D6B7C-E00A-4806-81BB-F136006E669E}"/>
                  </a:ext>
                </a:extLst>
              </p:cNvPr>
              <p:cNvSpPr/>
              <p:nvPr/>
            </p:nvSpPr>
            <p:spPr>
              <a:xfrm>
                <a:off x="7236866" y="3518931"/>
                <a:ext cx="5207" cy="376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4" extrusionOk="0">
                    <a:moveTo>
                      <a:pt x="4" y="2"/>
                    </a:moveTo>
                    <a:lnTo>
                      <a:pt x="3" y="4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3" y="13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7" y="12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7700;p21">
                <a:extLst>
                  <a:ext uri="{FF2B5EF4-FFF2-40B4-BE49-F238E27FC236}">
                    <a16:creationId xmlns="" xmlns:a16="http://schemas.microsoft.com/office/drawing/2014/main" id="{3453E455-3EA7-4D96-AC17-DDBDD52641F9}"/>
                  </a:ext>
                </a:extLst>
              </p:cNvPr>
              <p:cNvSpPr/>
              <p:nvPr/>
            </p:nvSpPr>
            <p:spPr>
              <a:xfrm>
                <a:off x="7236866" y="3518931"/>
                <a:ext cx="5207" cy="376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4" extrusionOk="0">
                    <a:moveTo>
                      <a:pt x="4" y="2"/>
                    </a:moveTo>
                    <a:lnTo>
                      <a:pt x="3" y="4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3" y="13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7" y="12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7701;p21">
                <a:extLst>
                  <a:ext uri="{FF2B5EF4-FFF2-40B4-BE49-F238E27FC236}">
                    <a16:creationId xmlns="" xmlns:a16="http://schemas.microsoft.com/office/drawing/2014/main" id="{8574E66B-D928-445C-92FC-1EA2785AB8C7}"/>
                  </a:ext>
                </a:extLst>
              </p:cNvPr>
              <p:cNvSpPr/>
              <p:nvPr/>
            </p:nvSpPr>
            <p:spPr>
              <a:xfrm>
                <a:off x="7229056" y="3515165"/>
                <a:ext cx="6509" cy="5021"/>
              </a:xfrm>
              <a:custGeom>
                <a:avLst/>
                <a:gdLst/>
                <a:ahLst/>
                <a:cxnLst/>
                <a:rect l="l" t="t" r="r" b="b"/>
                <a:pathLst>
                  <a:path w="27" h="23" extrusionOk="0">
                    <a:moveTo>
                      <a:pt x="14" y="11"/>
                    </a:moveTo>
                    <a:lnTo>
                      <a:pt x="4" y="16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5" y="23"/>
                    </a:lnTo>
                    <a:lnTo>
                      <a:pt x="8" y="23"/>
                    </a:lnTo>
                    <a:lnTo>
                      <a:pt x="13" y="22"/>
                    </a:lnTo>
                    <a:lnTo>
                      <a:pt x="17" y="20"/>
                    </a:lnTo>
                    <a:lnTo>
                      <a:pt x="22" y="18"/>
                    </a:lnTo>
                    <a:lnTo>
                      <a:pt x="26" y="14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7702;p21">
                <a:extLst>
                  <a:ext uri="{FF2B5EF4-FFF2-40B4-BE49-F238E27FC236}">
                    <a16:creationId xmlns="" xmlns:a16="http://schemas.microsoft.com/office/drawing/2014/main" id="{7A899E9B-59A8-48B1-9B52-82DFC1A5EC66}"/>
                  </a:ext>
                </a:extLst>
              </p:cNvPr>
              <p:cNvSpPr/>
              <p:nvPr/>
            </p:nvSpPr>
            <p:spPr>
              <a:xfrm>
                <a:off x="7229056" y="3515165"/>
                <a:ext cx="6509" cy="5021"/>
              </a:xfrm>
              <a:custGeom>
                <a:avLst/>
                <a:gdLst/>
                <a:ahLst/>
                <a:cxnLst/>
                <a:rect l="l" t="t" r="r" b="b"/>
                <a:pathLst>
                  <a:path w="27" h="23" extrusionOk="0">
                    <a:moveTo>
                      <a:pt x="14" y="11"/>
                    </a:moveTo>
                    <a:lnTo>
                      <a:pt x="4" y="16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5" y="23"/>
                    </a:lnTo>
                    <a:lnTo>
                      <a:pt x="8" y="23"/>
                    </a:lnTo>
                    <a:lnTo>
                      <a:pt x="13" y="22"/>
                    </a:lnTo>
                    <a:lnTo>
                      <a:pt x="17" y="20"/>
                    </a:lnTo>
                    <a:lnTo>
                      <a:pt x="22" y="18"/>
                    </a:lnTo>
                    <a:lnTo>
                      <a:pt x="26" y="14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4" y="11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7703;p21">
                <a:extLst>
                  <a:ext uri="{FF2B5EF4-FFF2-40B4-BE49-F238E27FC236}">
                    <a16:creationId xmlns="" xmlns:a16="http://schemas.microsoft.com/office/drawing/2014/main" id="{B12E73D4-B008-4AB8-AFA5-B4C226DEA60E}"/>
                  </a:ext>
                </a:extLst>
              </p:cNvPr>
              <p:cNvSpPr/>
              <p:nvPr/>
            </p:nvSpPr>
            <p:spPr>
              <a:xfrm>
                <a:off x="7225151" y="3485045"/>
                <a:ext cx="13017" cy="22591"/>
              </a:xfrm>
              <a:custGeom>
                <a:avLst/>
                <a:gdLst/>
                <a:ahLst/>
                <a:cxnLst/>
                <a:rect l="l" t="t" r="r" b="b"/>
                <a:pathLst>
                  <a:path w="52" h="90" extrusionOk="0">
                    <a:moveTo>
                      <a:pt x="5" y="8"/>
                    </a:moveTo>
                    <a:lnTo>
                      <a:pt x="3" y="9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7" y="31"/>
                    </a:lnTo>
                    <a:lnTo>
                      <a:pt x="9" y="38"/>
                    </a:lnTo>
                    <a:lnTo>
                      <a:pt x="11" y="45"/>
                    </a:lnTo>
                    <a:lnTo>
                      <a:pt x="11" y="49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9" y="60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1" y="68"/>
                    </a:lnTo>
                    <a:lnTo>
                      <a:pt x="0" y="72"/>
                    </a:lnTo>
                    <a:lnTo>
                      <a:pt x="1" y="80"/>
                    </a:lnTo>
                    <a:lnTo>
                      <a:pt x="4" y="85"/>
                    </a:lnTo>
                    <a:lnTo>
                      <a:pt x="5" y="87"/>
                    </a:lnTo>
                    <a:lnTo>
                      <a:pt x="5" y="89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14" y="90"/>
                    </a:lnTo>
                    <a:lnTo>
                      <a:pt x="17" y="90"/>
                    </a:lnTo>
                    <a:lnTo>
                      <a:pt x="21" y="89"/>
                    </a:lnTo>
                    <a:lnTo>
                      <a:pt x="25" y="86"/>
                    </a:lnTo>
                    <a:lnTo>
                      <a:pt x="33" y="78"/>
                    </a:lnTo>
                    <a:lnTo>
                      <a:pt x="37" y="71"/>
                    </a:lnTo>
                    <a:lnTo>
                      <a:pt x="39" y="65"/>
                    </a:lnTo>
                    <a:lnTo>
                      <a:pt x="40" y="61"/>
                    </a:lnTo>
                    <a:lnTo>
                      <a:pt x="41" y="57"/>
                    </a:lnTo>
                    <a:lnTo>
                      <a:pt x="44" y="55"/>
                    </a:lnTo>
                    <a:lnTo>
                      <a:pt x="47" y="55"/>
                    </a:lnTo>
                    <a:lnTo>
                      <a:pt x="49" y="57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2" y="50"/>
                    </a:lnTo>
                    <a:lnTo>
                      <a:pt x="52" y="41"/>
                    </a:lnTo>
                    <a:lnTo>
                      <a:pt x="49" y="35"/>
                    </a:lnTo>
                    <a:lnTo>
                      <a:pt x="47" y="30"/>
                    </a:lnTo>
                    <a:lnTo>
                      <a:pt x="42" y="25"/>
                    </a:lnTo>
                    <a:lnTo>
                      <a:pt x="39" y="20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7" y="12"/>
                    </a:lnTo>
                    <a:lnTo>
                      <a:pt x="36" y="11"/>
                    </a:lnTo>
                    <a:lnTo>
                      <a:pt x="33" y="9"/>
                    </a:lnTo>
                    <a:lnTo>
                      <a:pt x="26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5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7704;p21">
                <a:extLst>
                  <a:ext uri="{FF2B5EF4-FFF2-40B4-BE49-F238E27FC236}">
                    <a16:creationId xmlns="" xmlns:a16="http://schemas.microsoft.com/office/drawing/2014/main" id="{A629A9A0-1D72-4985-97BC-F5AF087407AD}"/>
                  </a:ext>
                </a:extLst>
              </p:cNvPr>
              <p:cNvSpPr/>
              <p:nvPr/>
            </p:nvSpPr>
            <p:spPr>
              <a:xfrm>
                <a:off x="7225151" y="3485045"/>
                <a:ext cx="13017" cy="22591"/>
              </a:xfrm>
              <a:custGeom>
                <a:avLst/>
                <a:gdLst/>
                <a:ahLst/>
                <a:cxnLst/>
                <a:rect l="l" t="t" r="r" b="b"/>
                <a:pathLst>
                  <a:path w="52" h="90" extrusionOk="0">
                    <a:moveTo>
                      <a:pt x="5" y="8"/>
                    </a:moveTo>
                    <a:lnTo>
                      <a:pt x="3" y="9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7" y="31"/>
                    </a:lnTo>
                    <a:lnTo>
                      <a:pt x="9" y="38"/>
                    </a:lnTo>
                    <a:lnTo>
                      <a:pt x="11" y="45"/>
                    </a:lnTo>
                    <a:lnTo>
                      <a:pt x="11" y="49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9" y="60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1" y="68"/>
                    </a:lnTo>
                    <a:lnTo>
                      <a:pt x="0" y="72"/>
                    </a:lnTo>
                    <a:lnTo>
                      <a:pt x="1" y="80"/>
                    </a:lnTo>
                    <a:lnTo>
                      <a:pt x="4" y="85"/>
                    </a:lnTo>
                    <a:lnTo>
                      <a:pt x="5" y="87"/>
                    </a:lnTo>
                    <a:lnTo>
                      <a:pt x="5" y="89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14" y="90"/>
                    </a:lnTo>
                    <a:lnTo>
                      <a:pt x="17" y="90"/>
                    </a:lnTo>
                    <a:lnTo>
                      <a:pt x="21" y="89"/>
                    </a:lnTo>
                    <a:lnTo>
                      <a:pt x="25" y="86"/>
                    </a:lnTo>
                    <a:lnTo>
                      <a:pt x="33" y="78"/>
                    </a:lnTo>
                    <a:lnTo>
                      <a:pt x="37" y="71"/>
                    </a:lnTo>
                    <a:lnTo>
                      <a:pt x="39" y="65"/>
                    </a:lnTo>
                    <a:lnTo>
                      <a:pt x="40" y="61"/>
                    </a:lnTo>
                    <a:lnTo>
                      <a:pt x="41" y="57"/>
                    </a:lnTo>
                    <a:lnTo>
                      <a:pt x="44" y="55"/>
                    </a:lnTo>
                    <a:lnTo>
                      <a:pt x="47" y="55"/>
                    </a:lnTo>
                    <a:lnTo>
                      <a:pt x="49" y="57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2" y="50"/>
                    </a:lnTo>
                    <a:lnTo>
                      <a:pt x="52" y="41"/>
                    </a:lnTo>
                    <a:lnTo>
                      <a:pt x="49" y="35"/>
                    </a:lnTo>
                    <a:lnTo>
                      <a:pt x="47" y="30"/>
                    </a:lnTo>
                    <a:lnTo>
                      <a:pt x="42" y="25"/>
                    </a:lnTo>
                    <a:lnTo>
                      <a:pt x="39" y="20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7" y="12"/>
                    </a:lnTo>
                    <a:lnTo>
                      <a:pt x="36" y="11"/>
                    </a:lnTo>
                    <a:lnTo>
                      <a:pt x="33" y="9"/>
                    </a:lnTo>
                    <a:lnTo>
                      <a:pt x="26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7705;p21">
                <a:extLst>
                  <a:ext uri="{FF2B5EF4-FFF2-40B4-BE49-F238E27FC236}">
                    <a16:creationId xmlns="" xmlns:a16="http://schemas.microsoft.com/office/drawing/2014/main" id="{F67E36B3-9E8E-499A-AFE1-B153886C7D6B}"/>
                  </a:ext>
                </a:extLst>
              </p:cNvPr>
              <p:cNvSpPr/>
              <p:nvPr/>
            </p:nvSpPr>
            <p:spPr>
              <a:xfrm>
                <a:off x="7213436" y="3492575"/>
                <a:ext cx="10413" cy="26355"/>
              </a:xfrm>
              <a:custGeom>
                <a:avLst/>
                <a:gdLst/>
                <a:ahLst/>
                <a:cxnLst/>
                <a:rect l="l" t="t" r="r" b="b"/>
                <a:pathLst>
                  <a:path w="39" h="104" extrusionOk="0">
                    <a:moveTo>
                      <a:pt x="35" y="0"/>
                    </a:moveTo>
                    <a:lnTo>
                      <a:pt x="31" y="7"/>
                    </a:lnTo>
                    <a:lnTo>
                      <a:pt x="18" y="19"/>
                    </a:lnTo>
                    <a:lnTo>
                      <a:pt x="16" y="24"/>
                    </a:lnTo>
                    <a:lnTo>
                      <a:pt x="14" y="27"/>
                    </a:lnTo>
                    <a:lnTo>
                      <a:pt x="12" y="32"/>
                    </a:lnTo>
                    <a:lnTo>
                      <a:pt x="11" y="35"/>
                    </a:lnTo>
                    <a:lnTo>
                      <a:pt x="10" y="44"/>
                    </a:lnTo>
                    <a:lnTo>
                      <a:pt x="8" y="53"/>
                    </a:lnTo>
                    <a:lnTo>
                      <a:pt x="4" y="61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4"/>
                    </a:lnTo>
                    <a:lnTo>
                      <a:pt x="6" y="104"/>
                    </a:lnTo>
                    <a:lnTo>
                      <a:pt x="12" y="101"/>
                    </a:lnTo>
                    <a:lnTo>
                      <a:pt x="18" y="98"/>
                    </a:lnTo>
                    <a:lnTo>
                      <a:pt x="20" y="96"/>
                    </a:lnTo>
                    <a:lnTo>
                      <a:pt x="22" y="92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3" y="69"/>
                    </a:lnTo>
                    <a:lnTo>
                      <a:pt x="25" y="55"/>
                    </a:lnTo>
                    <a:lnTo>
                      <a:pt x="27" y="44"/>
                    </a:lnTo>
                    <a:lnTo>
                      <a:pt x="29" y="35"/>
                    </a:lnTo>
                    <a:lnTo>
                      <a:pt x="32" y="27"/>
                    </a:lnTo>
                    <a:lnTo>
                      <a:pt x="33" y="20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4" y="11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37" y="3"/>
                    </a:lnTo>
                    <a:lnTo>
                      <a:pt x="36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7706;p21">
                <a:extLst>
                  <a:ext uri="{FF2B5EF4-FFF2-40B4-BE49-F238E27FC236}">
                    <a16:creationId xmlns="" xmlns:a16="http://schemas.microsoft.com/office/drawing/2014/main" id="{661EC635-E337-4EEF-BD70-2D68F26DA66A}"/>
                  </a:ext>
                </a:extLst>
              </p:cNvPr>
              <p:cNvSpPr/>
              <p:nvPr/>
            </p:nvSpPr>
            <p:spPr>
              <a:xfrm>
                <a:off x="7213436" y="3492575"/>
                <a:ext cx="10413" cy="26355"/>
              </a:xfrm>
              <a:custGeom>
                <a:avLst/>
                <a:gdLst/>
                <a:ahLst/>
                <a:cxnLst/>
                <a:rect l="l" t="t" r="r" b="b"/>
                <a:pathLst>
                  <a:path w="39" h="104" extrusionOk="0">
                    <a:moveTo>
                      <a:pt x="35" y="0"/>
                    </a:moveTo>
                    <a:lnTo>
                      <a:pt x="31" y="7"/>
                    </a:lnTo>
                    <a:lnTo>
                      <a:pt x="18" y="19"/>
                    </a:lnTo>
                    <a:lnTo>
                      <a:pt x="16" y="24"/>
                    </a:lnTo>
                    <a:lnTo>
                      <a:pt x="14" y="27"/>
                    </a:lnTo>
                    <a:lnTo>
                      <a:pt x="12" y="32"/>
                    </a:lnTo>
                    <a:lnTo>
                      <a:pt x="11" y="35"/>
                    </a:lnTo>
                    <a:lnTo>
                      <a:pt x="10" y="44"/>
                    </a:lnTo>
                    <a:lnTo>
                      <a:pt x="8" y="53"/>
                    </a:lnTo>
                    <a:lnTo>
                      <a:pt x="4" y="61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4"/>
                    </a:lnTo>
                    <a:lnTo>
                      <a:pt x="6" y="104"/>
                    </a:lnTo>
                    <a:lnTo>
                      <a:pt x="12" y="101"/>
                    </a:lnTo>
                    <a:lnTo>
                      <a:pt x="18" y="98"/>
                    </a:lnTo>
                    <a:lnTo>
                      <a:pt x="20" y="96"/>
                    </a:lnTo>
                    <a:lnTo>
                      <a:pt x="22" y="92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3" y="69"/>
                    </a:lnTo>
                    <a:lnTo>
                      <a:pt x="25" y="55"/>
                    </a:lnTo>
                    <a:lnTo>
                      <a:pt x="27" y="44"/>
                    </a:lnTo>
                    <a:lnTo>
                      <a:pt x="29" y="35"/>
                    </a:lnTo>
                    <a:lnTo>
                      <a:pt x="32" y="27"/>
                    </a:lnTo>
                    <a:lnTo>
                      <a:pt x="33" y="20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4" y="11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37" y="3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7707;p21">
                <a:extLst>
                  <a:ext uri="{FF2B5EF4-FFF2-40B4-BE49-F238E27FC236}">
                    <a16:creationId xmlns="" xmlns:a16="http://schemas.microsoft.com/office/drawing/2014/main" id="{FE973DE1-B792-4592-960F-565B8A5E6769}"/>
                  </a:ext>
                </a:extLst>
              </p:cNvPr>
              <p:cNvSpPr/>
              <p:nvPr/>
            </p:nvSpPr>
            <p:spPr>
              <a:xfrm>
                <a:off x="7214738" y="3483790"/>
                <a:ext cx="7811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50" extrusionOk="0">
                    <a:moveTo>
                      <a:pt x="18" y="0"/>
                    </a:moveTo>
                    <a:lnTo>
                      <a:pt x="16" y="6"/>
                    </a:lnTo>
                    <a:lnTo>
                      <a:pt x="10" y="24"/>
                    </a:lnTo>
                    <a:lnTo>
                      <a:pt x="5" y="34"/>
                    </a:lnTo>
                    <a:lnTo>
                      <a:pt x="1" y="43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4" y="50"/>
                    </a:lnTo>
                    <a:lnTo>
                      <a:pt x="11" y="47"/>
                    </a:lnTo>
                    <a:lnTo>
                      <a:pt x="16" y="43"/>
                    </a:lnTo>
                    <a:lnTo>
                      <a:pt x="19" y="38"/>
                    </a:lnTo>
                    <a:lnTo>
                      <a:pt x="22" y="35"/>
                    </a:lnTo>
                    <a:lnTo>
                      <a:pt x="25" y="29"/>
                    </a:lnTo>
                    <a:lnTo>
                      <a:pt x="27" y="21"/>
                    </a:lnTo>
                    <a:lnTo>
                      <a:pt x="28" y="17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1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7708;p21">
                <a:extLst>
                  <a:ext uri="{FF2B5EF4-FFF2-40B4-BE49-F238E27FC236}">
                    <a16:creationId xmlns="" xmlns:a16="http://schemas.microsoft.com/office/drawing/2014/main" id="{9B21F66D-B77E-47A2-9296-530CB0B7FF56}"/>
                  </a:ext>
                </a:extLst>
              </p:cNvPr>
              <p:cNvSpPr/>
              <p:nvPr/>
            </p:nvSpPr>
            <p:spPr>
              <a:xfrm>
                <a:off x="7214738" y="3483790"/>
                <a:ext cx="7811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50" extrusionOk="0">
                    <a:moveTo>
                      <a:pt x="18" y="0"/>
                    </a:moveTo>
                    <a:lnTo>
                      <a:pt x="16" y="6"/>
                    </a:lnTo>
                    <a:lnTo>
                      <a:pt x="10" y="24"/>
                    </a:lnTo>
                    <a:lnTo>
                      <a:pt x="5" y="34"/>
                    </a:lnTo>
                    <a:lnTo>
                      <a:pt x="1" y="43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4" y="50"/>
                    </a:lnTo>
                    <a:lnTo>
                      <a:pt x="11" y="47"/>
                    </a:lnTo>
                    <a:lnTo>
                      <a:pt x="16" y="43"/>
                    </a:lnTo>
                    <a:lnTo>
                      <a:pt x="19" y="38"/>
                    </a:lnTo>
                    <a:lnTo>
                      <a:pt x="22" y="35"/>
                    </a:lnTo>
                    <a:lnTo>
                      <a:pt x="25" y="29"/>
                    </a:lnTo>
                    <a:lnTo>
                      <a:pt x="27" y="21"/>
                    </a:lnTo>
                    <a:lnTo>
                      <a:pt x="28" y="17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7709;p21">
                <a:extLst>
                  <a:ext uri="{FF2B5EF4-FFF2-40B4-BE49-F238E27FC236}">
                    <a16:creationId xmlns="" xmlns:a16="http://schemas.microsoft.com/office/drawing/2014/main" id="{E9B63262-0979-4B75-9C4C-AA3CB5437B88}"/>
                  </a:ext>
                </a:extLst>
              </p:cNvPr>
              <p:cNvSpPr/>
              <p:nvPr/>
            </p:nvSpPr>
            <p:spPr>
              <a:xfrm>
                <a:off x="4737585" y="2788507"/>
                <a:ext cx="1327742" cy="89483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3567" extrusionOk="0">
                    <a:moveTo>
                      <a:pt x="3915" y="3202"/>
                    </a:moveTo>
                    <a:lnTo>
                      <a:pt x="3924" y="3202"/>
                    </a:lnTo>
                    <a:lnTo>
                      <a:pt x="3933" y="3202"/>
                    </a:lnTo>
                    <a:lnTo>
                      <a:pt x="3941" y="3201"/>
                    </a:lnTo>
                    <a:lnTo>
                      <a:pt x="3949" y="3199"/>
                    </a:lnTo>
                    <a:lnTo>
                      <a:pt x="3956" y="3195"/>
                    </a:lnTo>
                    <a:lnTo>
                      <a:pt x="3962" y="3191"/>
                    </a:lnTo>
                    <a:lnTo>
                      <a:pt x="3968" y="3186"/>
                    </a:lnTo>
                    <a:lnTo>
                      <a:pt x="3972" y="3181"/>
                    </a:lnTo>
                    <a:lnTo>
                      <a:pt x="3977" y="3175"/>
                    </a:lnTo>
                    <a:lnTo>
                      <a:pt x="3980" y="3169"/>
                    </a:lnTo>
                    <a:lnTo>
                      <a:pt x="3982" y="3162"/>
                    </a:lnTo>
                    <a:lnTo>
                      <a:pt x="3984" y="3154"/>
                    </a:lnTo>
                    <a:lnTo>
                      <a:pt x="3985" y="3146"/>
                    </a:lnTo>
                    <a:lnTo>
                      <a:pt x="3985" y="3138"/>
                    </a:lnTo>
                    <a:lnTo>
                      <a:pt x="3984" y="3130"/>
                    </a:lnTo>
                    <a:lnTo>
                      <a:pt x="3981" y="3122"/>
                    </a:lnTo>
                    <a:lnTo>
                      <a:pt x="3977" y="3105"/>
                    </a:lnTo>
                    <a:lnTo>
                      <a:pt x="3971" y="3087"/>
                    </a:lnTo>
                    <a:lnTo>
                      <a:pt x="3969" y="3079"/>
                    </a:lnTo>
                    <a:lnTo>
                      <a:pt x="3966" y="3070"/>
                    </a:lnTo>
                    <a:lnTo>
                      <a:pt x="3965" y="3061"/>
                    </a:lnTo>
                    <a:lnTo>
                      <a:pt x="3964" y="3052"/>
                    </a:lnTo>
                    <a:lnTo>
                      <a:pt x="3964" y="3046"/>
                    </a:lnTo>
                    <a:lnTo>
                      <a:pt x="3965" y="3041"/>
                    </a:lnTo>
                    <a:lnTo>
                      <a:pt x="3966" y="3038"/>
                    </a:lnTo>
                    <a:lnTo>
                      <a:pt x="3968" y="3035"/>
                    </a:lnTo>
                    <a:lnTo>
                      <a:pt x="3973" y="3030"/>
                    </a:lnTo>
                    <a:lnTo>
                      <a:pt x="3979" y="3027"/>
                    </a:lnTo>
                    <a:lnTo>
                      <a:pt x="3994" y="3023"/>
                    </a:lnTo>
                    <a:lnTo>
                      <a:pt x="4011" y="3020"/>
                    </a:lnTo>
                    <a:lnTo>
                      <a:pt x="4011" y="3000"/>
                    </a:lnTo>
                    <a:lnTo>
                      <a:pt x="4011" y="2982"/>
                    </a:lnTo>
                    <a:lnTo>
                      <a:pt x="4011" y="2964"/>
                    </a:lnTo>
                    <a:lnTo>
                      <a:pt x="4011" y="2946"/>
                    </a:lnTo>
                    <a:lnTo>
                      <a:pt x="4021" y="2946"/>
                    </a:lnTo>
                    <a:lnTo>
                      <a:pt x="4030" y="2947"/>
                    </a:lnTo>
                    <a:lnTo>
                      <a:pt x="4038" y="2949"/>
                    </a:lnTo>
                    <a:lnTo>
                      <a:pt x="4047" y="2953"/>
                    </a:lnTo>
                    <a:lnTo>
                      <a:pt x="4056" y="2956"/>
                    </a:lnTo>
                    <a:lnTo>
                      <a:pt x="4066" y="2958"/>
                    </a:lnTo>
                    <a:lnTo>
                      <a:pt x="4070" y="2959"/>
                    </a:lnTo>
                    <a:lnTo>
                      <a:pt x="4075" y="2959"/>
                    </a:lnTo>
                    <a:lnTo>
                      <a:pt x="4080" y="2959"/>
                    </a:lnTo>
                    <a:lnTo>
                      <a:pt x="4085" y="2958"/>
                    </a:lnTo>
                    <a:lnTo>
                      <a:pt x="4086" y="2948"/>
                    </a:lnTo>
                    <a:lnTo>
                      <a:pt x="4086" y="2937"/>
                    </a:lnTo>
                    <a:lnTo>
                      <a:pt x="4086" y="2925"/>
                    </a:lnTo>
                    <a:lnTo>
                      <a:pt x="4085" y="2915"/>
                    </a:lnTo>
                    <a:lnTo>
                      <a:pt x="4079" y="2912"/>
                    </a:lnTo>
                    <a:lnTo>
                      <a:pt x="4076" y="2908"/>
                    </a:lnTo>
                    <a:lnTo>
                      <a:pt x="4074" y="2904"/>
                    </a:lnTo>
                    <a:lnTo>
                      <a:pt x="4072" y="2899"/>
                    </a:lnTo>
                    <a:lnTo>
                      <a:pt x="4072" y="2894"/>
                    </a:lnTo>
                    <a:lnTo>
                      <a:pt x="4072" y="2889"/>
                    </a:lnTo>
                    <a:lnTo>
                      <a:pt x="4075" y="2883"/>
                    </a:lnTo>
                    <a:lnTo>
                      <a:pt x="4077" y="2876"/>
                    </a:lnTo>
                    <a:lnTo>
                      <a:pt x="4088" y="2854"/>
                    </a:lnTo>
                    <a:lnTo>
                      <a:pt x="4096" y="2835"/>
                    </a:lnTo>
                    <a:lnTo>
                      <a:pt x="4108" y="2838"/>
                    </a:lnTo>
                    <a:lnTo>
                      <a:pt x="4118" y="2839"/>
                    </a:lnTo>
                    <a:lnTo>
                      <a:pt x="4129" y="2839"/>
                    </a:lnTo>
                    <a:lnTo>
                      <a:pt x="4141" y="2838"/>
                    </a:lnTo>
                    <a:lnTo>
                      <a:pt x="4142" y="2809"/>
                    </a:lnTo>
                    <a:lnTo>
                      <a:pt x="4141" y="2779"/>
                    </a:lnTo>
                    <a:lnTo>
                      <a:pt x="4141" y="2751"/>
                    </a:lnTo>
                    <a:lnTo>
                      <a:pt x="4141" y="2723"/>
                    </a:lnTo>
                    <a:lnTo>
                      <a:pt x="4155" y="2721"/>
                    </a:lnTo>
                    <a:lnTo>
                      <a:pt x="4170" y="2721"/>
                    </a:lnTo>
                    <a:lnTo>
                      <a:pt x="4189" y="2720"/>
                    </a:lnTo>
                    <a:lnTo>
                      <a:pt x="4207" y="2719"/>
                    </a:lnTo>
                    <a:lnTo>
                      <a:pt x="4216" y="2718"/>
                    </a:lnTo>
                    <a:lnTo>
                      <a:pt x="4225" y="2716"/>
                    </a:lnTo>
                    <a:lnTo>
                      <a:pt x="4234" y="2713"/>
                    </a:lnTo>
                    <a:lnTo>
                      <a:pt x="4243" y="2710"/>
                    </a:lnTo>
                    <a:lnTo>
                      <a:pt x="4253" y="2705"/>
                    </a:lnTo>
                    <a:lnTo>
                      <a:pt x="4261" y="2701"/>
                    </a:lnTo>
                    <a:lnTo>
                      <a:pt x="4266" y="2699"/>
                    </a:lnTo>
                    <a:lnTo>
                      <a:pt x="4272" y="2697"/>
                    </a:lnTo>
                    <a:lnTo>
                      <a:pt x="4277" y="2697"/>
                    </a:lnTo>
                    <a:lnTo>
                      <a:pt x="4283" y="2697"/>
                    </a:lnTo>
                    <a:lnTo>
                      <a:pt x="4296" y="2701"/>
                    </a:lnTo>
                    <a:lnTo>
                      <a:pt x="4307" y="2707"/>
                    </a:lnTo>
                    <a:lnTo>
                      <a:pt x="4314" y="2710"/>
                    </a:lnTo>
                    <a:lnTo>
                      <a:pt x="4319" y="2711"/>
                    </a:lnTo>
                    <a:lnTo>
                      <a:pt x="4325" y="2712"/>
                    </a:lnTo>
                    <a:lnTo>
                      <a:pt x="4332" y="2712"/>
                    </a:lnTo>
                    <a:lnTo>
                      <a:pt x="4333" y="2704"/>
                    </a:lnTo>
                    <a:lnTo>
                      <a:pt x="4335" y="2696"/>
                    </a:lnTo>
                    <a:lnTo>
                      <a:pt x="4340" y="2691"/>
                    </a:lnTo>
                    <a:lnTo>
                      <a:pt x="4345" y="2686"/>
                    </a:lnTo>
                    <a:lnTo>
                      <a:pt x="4350" y="2683"/>
                    </a:lnTo>
                    <a:lnTo>
                      <a:pt x="4357" y="2678"/>
                    </a:lnTo>
                    <a:lnTo>
                      <a:pt x="4364" y="2676"/>
                    </a:lnTo>
                    <a:lnTo>
                      <a:pt x="4371" y="2674"/>
                    </a:lnTo>
                    <a:lnTo>
                      <a:pt x="4386" y="2668"/>
                    </a:lnTo>
                    <a:lnTo>
                      <a:pt x="4400" y="2663"/>
                    </a:lnTo>
                    <a:lnTo>
                      <a:pt x="4407" y="2660"/>
                    </a:lnTo>
                    <a:lnTo>
                      <a:pt x="4413" y="2656"/>
                    </a:lnTo>
                    <a:lnTo>
                      <a:pt x="4419" y="2653"/>
                    </a:lnTo>
                    <a:lnTo>
                      <a:pt x="4422" y="2647"/>
                    </a:lnTo>
                    <a:lnTo>
                      <a:pt x="4430" y="2635"/>
                    </a:lnTo>
                    <a:lnTo>
                      <a:pt x="4436" y="2625"/>
                    </a:lnTo>
                    <a:lnTo>
                      <a:pt x="4439" y="2620"/>
                    </a:lnTo>
                    <a:lnTo>
                      <a:pt x="4444" y="2617"/>
                    </a:lnTo>
                    <a:lnTo>
                      <a:pt x="4449" y="2612"/>
                    </a:lnTo>
                    <a:lnTo>
                      <a:pt x="4457" y="2606"/>
                    </a:lnTo>
                    <a:lnTo>
                      <a:pt x="4473" y="2598"/>
                    </a:lnTo>
                    <a:lnTo>
                      <a:pt x="4490" y="2589"/>
                    </a:lnTo>
                    <a:lnTo>
                      <a:pt x="4497" y="2585"/>
                    </a:lnTo>
                    <a:lnTo>
                      <a:pt x="4503" y="2578"/>
                    </a:lnTo>
                    <a:lnTo>
                      <a:pt x="4505" y="2575"/>
                    </a:lnTo>
                    <a:lnTo>
                      <a:pt x="4506" y="2570"/>
                    </a:lnTo>
                    <a:lnTo>
                      <a:pt x="4507" y="2565"/>
                    </a:lnTo>
                    <a:lnTo>
                      <a:pt x="4509" y="2561"/>
                    </a:lnTo>
                    <a:lnTo>
                      <a:pt x="4507" y="2544"/>
                    </a:lnTo>
                    <a:lnTo>
                      <a:pt x="4509" y="2529"/>
                    </a:lnTo>
                    <a:lnTo>
                      <a:pt x="4510" y="2522"/>
                    </a:lnTo>
                    <a:lnTo>
                      <a:pt x="4512" y="2515"/>
                    </a:lnTo>
                    <a:lnTo>
                      <a:pt x="4516" y="2508"/>
                    </a:lnTo>
                    <a:lnTo>
                      <a:pt x="4522" y="2503"/>
                    </a:lnTo>
                    <a:lnTo>
                      <a:pt x="4535" y="2493"/>
                    </a:lnTo>
                    <a:lnTo>
                      <a:pt x="4547" y="2482"/>
                    </a:lnTo>
                    <a:lnTo>
                      <a:pt x="4552" y="2477"/>
                    </a:lnTo>
                    <a:lnTo>
                      <a:pt x="4556" y="2470"/>
                    </a:lnTo>
                    <a:lnTo>
                      <a:pt x="4559" y="2463"/>
                    </a:lnTo>
                    <a:lnTo>
                      <a:pt x="4561" y="2454"/>
                    </a:lnTo>
                    <a:lnTo>
                      <a:pt x="4563" y="2439"/>
                    </a:lnTo>
                    <a:lnTo>
                      <a:pt x="4565" y="2423"/>
                    </a:lnTo>
                    <a:lnTo>
                      <a:pt x="4567" y="2416"/>
                    </a:lnTo>
                    <a:lnTo>
                      <a:pt x="4569" y="2408"/>
                    </a:lnTo>
                    <a:lnTo>
                      <a:pt x="4573" y="2403"/>
                    </a:lnTo>
                    <a:lnTo>
                      <a:pt x="4578" y="2396"/>
                    </a:lnTo>
                    <a:lnTo>
                      <a:pt x="4589" y="2387"/>
                    </a:lnTo>
                    <a:lnTo>
                      <a:pt x="4598" y="2379"/>
                    </a:lnTo>
                    <a:lnTo>
                      <a:pt x="4602" y="2374"/>
                    </a:lnTo>
                    <a:lnTo>
                      <a:pt x="4604" y="2368"/>
                    </a:lnTo>
                    <a:lnTo>
                      <a:pt x="4605" y="2362"/>
                    </a:lnTo>
                    <a:lnTo>
                      <a:pt x="4605" y="2354"/>
                    </a:lnTo>
                    <a:lnTo>
                      <a:pt x="4631" y="2351"/>
                    </a:lnTo>
                    <a:lnTo>
                      <a:pt x="4657" y="2348"/>
                    </a:lnTo>
                    <a:lnTo>
                      <a:pt x="4668" y="2346"/>
                    </a:lnTo>
                    <a:lnTo>
                      <a:pt x="4678" y="2343"/>
                    </a:lnTo>
                    <a:lnTo>
                      <a:pt x="4688" y="2339"/>
                    </a:lnTo>
                    <a:lnTo>
                      <a:pt x="4698" y="2334"/>
                    </a:lnTo>
                    <a:lnTo>
                      <a:pt x="4705" y="2329"/>
                    </a:lnTo>
                    <a:lnTo>
                      <a:pt x="4712" y="2322"/>
                    </a:lnTo>
                    <a:lnTo>
                      <a:pt x="4718" y="2314"/>
                    </a:lnTo>
                    <a:lnTo>
                      <a:pt x="4723" y="2305"/>
                    </a:lnTo>
                    <a:lnTo>
                      <a:pt x="4726" y="2293"/>
                    </a:lnTo>
                    <a:lnTo>
                      <a:pt x="4727" y="2281"/>
                    </a:lnTo>
                    <a:lnTo>
                      <a:pt x="4727" y="2266"/>
                    </a:lnTo>
                    <a:lnTo>
                      <a:pt x="4725" y="2250"/>
                    </a:lnTo>
                    <a:lnTo>
                      <a:pt x="4724" y="2242"/>
                    </a:lnTo>
                    <a:lnTo>
                      <a:pt x="4720" y="2233"/>
                    </a:lnTo>
                    <a:lnTo>
                      <a:pt x="4717" y="2223"/>
                    </a:lnTo>
                    <a:lnTo>
                      <a:pt x="4712" y="2212"/>
                    </a:lnTo>
                    <a:lnTo>
                      <a:pt x="4708" y="2202"/>
                    </a:lnTo>
                    <a:lnTo>
                      <a:pt x="4701" y="2191"/>
                    </a:lnTo>
                    <a:lnTo>
                      <a:pt x="4695" y="2181"/>
                    </a:lnTo>
                    <a:lnTo>
                      <a:pt x="4687" y="2170"/>
                    </a:lnTo>
                    <a:lnTo>
                      <a:pt x="4679" y="2160"/>
                    </a:lnTo>
                    <a:lnTo>
                      <a:pt x="4671" y="2151"/>
                    </a:lnTo>
                    <a:lnTo>
                      <a:pt x="4663" y="2143"/>
                    </a:lnTo>
                    <a:lnTo>
                      <a:pt x="4654" y="2135"/>
                    </a:lnTo>
                    <a:lnTo>
                      <a:pt x="4645" y="2129"/>
                    </a:lnTo>
                    <a:lnTo>
                      <a:pt x="4636" y="2126"/>
                    </a:lnTo>
                    <a:lnTo>
                      <a:pt x="4627" y="2124"/>
                    </a:lnTo>
                    <a:lnTo>
                      <a:pt x="4618" y="2122"/>
                    </a:lnTo>
                    <a:lnTo>
                      <a:pt x="4617" y="2114"/>
                    </a:lnTo>
                    <a:lnTo>
                      <a:pt x="4613" y="2108"/>
                    </a:lnTo>
                    <a:lnTo>
                      <a:pt x="4609" y="2100"/>
                    </a:lnTo>
                    <a:lnTo>
                      <a:pt x="4603" y="2093"/>
                    </a:lnTo>
                    <a:lnTo>
                      <a:pt x="4597" y="2086"/>
                    </a:lnTo>
                    <a:lnTo>
                      <a:pt x="4589" y="2081"/>
                    </a:lnTo>
                    <a:lnTo>
                      <a:pt x="4583" y="2077"/>
                    </a:lnTo>
                    <a:lnTo>
                      <a:pt x="4576" y="2075"/>
                    </a:lnTo>
                    <a:lnTo>
                      <a:pt x="4572" y="2081"/>
                    </a:lnTo>
                    <a:lnTo>
                      <a:pt x="4569" y="2086"/>
                    </a:lnTo>
                    <a:lnTo>
                      <a:pt x="4567" y="2089"/>
                    </a:lnTo>
                    <a:lnTo>
                      <a:pt x="4563" y="2092"/>
                    </a:lnTo>
                    <a:lnTo>
                      <a:pt x="4560" y="2092"/>
                    </a:lnTo>
                    <a:lnTo>
                      <a:pt x="4555" y="2091"/>
                    </a:lnTo>
                    <a:lnTo>
                      <a:pt x="4552" y="2089"/>
                    </a:lnTo>
                    <a:lnTo>
                      <a:pt x="4548" y="2087"/>
                    </a:lnTo>
                    <a:lnTo>
                      <a:pt x="4540" y="2080"/>
                    </a:lnTo>
                    <a:lnTo>
                      <a:pt x="4532" y="2073"/>
                    </a:lnTo>
                    <a:lnTo>
                      <a:pt x="4523" y="2068"/>
                    </a:lnTo>
                    <a:lnTo>
                      <a:pt x="4515" y="2063"/>
                    </a:lnTo>
                    <a:lnTo>
                      <a:pt x="4510" y="2062"/>
                    </a:lnTo>
                    <a:lnTo>
                      <a:pt x="4503" y="2061"/>
                    </a:lnTo>
                    <a:lnTo>
                      <a:pt x="4497" y="2062"/>
                    </a:lnTo>
                    <a:lnTo>
                      <a:pt x="4491" y="2063"/>
                    </a:lnTo>
                    <a:lnTo>
                      <a:pt x="4481" y="2067"/>
                    </a:lnTo>
                    <a:lnTo>
                      <a:pt x="4470" y="2071"/>
                    </a:lnTo>
                    <a:lnTo>
                      <a:pt x="4458" y="2077"/>
                    </a:lnTo>
                    <a:lnTo>
                      <a:pt x="4447" y="2080"/>
                    </a:lnTo>
                    <a:lnTo>
                      <a:pt x="4441" y="2080"/>
                    </a:lnTo>
                    <a:lnTo>
                      <a:pt x="4436" y="2080"/>
                    </a:lnTo>
                    <a:lnTo>
                      <a:pt x="4431" y="2078"/>
                    </a:lnTo>
                    <a:lnTo>
                      <a:pt x="4425" y="2075"/>
                    </a:lnTo>
                    <a:lnTo>
                      <a:pt x="4416" y="2067"/>
                    </a:lnTo>
                    <a:lnTo>
                      <a:pt x="4408" y="2059"/>
                    </a:lnTo>
                    <a:lnTo>
                      <a:pt x="4403" y="2051"/>
                    </a:lnTo>
                    <a:lnTo>
                      <a:pt x="4399" y="2044"/>
                    </a:lnTo>
                    <a:lnTo>
                      <a:pt x="4397" y="2036"/>
                    </a:lnTo>
                    <a:lnTo>
                      <a:pt x="4396" y="2029"/>
                    </a:lnTo>
                    <a:lnTo>
                      <a:pt x="4397" y="2023"/>
                    </a:lnTo>
                    <a:lnTo>
                      <a:pt x="4398" y="2017"/>
                    </a:lnTo>
                    <a:lnTo>
                      <a:pt x="4401" y="2010"/>
                    </a:lnTo>
                    <a:lnTo>
                      <a:pt x="4406" y="2004"/>
                    </a:lnTo>
                    <a:lnTo>
                      <a:pt x="4411" y="1997"/>
                    </a:lnTo>
                    <a:lnTo>
                      <a:pt x="4416" y="1990"/>
                    </a:lnTo>
                    <a:lnTo>
                      <a:pt x="4430" y="1978"/>
                    </a:lnTo>
                    <a:lnTo>
                      <a:pt x="4444" y="1964"/>
                    </a:lnTo>
                    <a:lnTo>
                      <a:pt x="4453" y="1956"/>
                    </a:lnTo>
                    <a:lnTo>
                      <a:pt x="4460" y="1948"/>
                    </a:lnTo>
                    <a:lnTo>
                      <a:pt x="4464" y="1941"/>
                    </a:lnTo>
                    <a:lnTo>
                      <a:pt x="4466" y="1935"/>
                    </a:lnTo>
                    <a:lnTo>
                      <a:pt x="4468" y="1929"/>
                    </a:lnTo>
                    <a:lnTo>
                      <a:pt x="4466" y="1924"/>
                    </a:lnTo>
                    <a:lnTo>
                      <a:pt x="4464" y="1920"/>
                    </a:lnTo>
                    <a:lnTo>
                      <a:pt x="4461" y="1915"/>
                    </a:lnTo>
                    <a:lnTo>
                      <a:pt x="4452" y="1907"/>
                    </a:lnTo>
                    <a:lnTo>
                      <a:pt x="4440" y="1899"/>
                    </a:lnTo>
                    <a:lnTo>
                      <a:pt x="4427" y="1891"/>
                    </a:lnTo>
                    <a:lnTo>
                      <a:pt x="4413" y="1883"/>
                    </a:lnTo>
                    <a:lnTo>
                      <a:pt x="4409" y="1880"/>
                    </a:lnTo>
                    <a:lnTo>
                      <a:pt x="4406" y="1876"/>
                    </a:lnTo>
                    <a:lnTo>
                      <a:pt x="4405" y="1874"/>
                    </a:lnTo>
                    <a:lnTo>
                      <a:pt x="4404" y="1871"/>
                    </a:lnTo>
                    <a:lnTo>
                      <a:pt x="4404" y="1867"/>
                    </a:lnTo>
                    <a:lnTo>
                      <a:pt x="4404" y="1864"/>
                    </a:lnTo>
                    <a:lnTo>
                      <a:pt x="4405" y="1861"/>
                    </a:lnTo>
                    <a:lnTo>
                      <a:pt x="4407" y="1857"/>
                    </a:lnTo>
                    <a:lnTo>
                      <a:pt x="4413" y="1850"/>
                    </a:lnTo>
                    <a:lnTo>
                      <a:pt x="4420" y="1845"/>
                    </a:lnTo>
                    <a:lnTo>
                      <a:pt x="4429" y="1840"/>
                    </a:lnTo>
                    <a:lnTo>
                      <a:pt x="4438" y="1835"/>
                    </a:lnTo>
                    <a:lnTo>
                      <a:pt x="4448" y="1833"/>
                    </a:lnTo>
                    <a:lnTo>
                      <a:pt x="4457" y="1832"/>
                    </a:lnTo>
                    <a:lnTo>
                      <a:pt x="4463" y="1832"/>
                    </a:lnTo>
                    <a:lnTo>
                      <a:pt x="4468" y="1833"/>
                    </a:lnTo>
                    <a:lnTo>
                      <a:pt x="4472" y="1834"/>
                    </a:lnTo>
                    <a:lnTo>
                      <a:pt x="4475" y="1837"/>
                    </a:lnTo>
                    <a:lnTo>
                      <a:pt x="4479" y="1839"/>
                    </a:lnTo>
                    <a:lnTo>
                      <a:pt x="4482" y="1842"/>
                    </a:lnTo>
                    <a:lnTo>
                      <a:pt x="4486" y="1846"/>
                    </a:lnTo>
                    <a:lnTo>
                      <a:pt x="4488" y="1850"/>
                    </a:lnTo>
                    <a:lnTo>
                      <a:pt x="4490" y="1855"/>
                    </a:lnTo>
                    <a:lnTo>
                      <a:pt x="4491" y="1862"/>
                    </a:lnTo>
                    <a:lnTo>
                      <a:pt x="4491" y="1868"/>
                    </a:lnTo>
                    <a:lnTo>
                      <a:pt x="4491" y="1875"/>
                    </a:lnTo>
                    <a:lnTo>
                      <a:pt x="4503" y="1876"/>
                    </a:lnTo>
                    <a:lnTo>
                      <a:pt x="4520" y="1875"/>
                    </a:lnTo>
                    <a:lnTo>
                      <a:pt x="4542" y="1874"/>
                    </a:lnTo>
                    <a:lnTo>
                      <a:pt x="4567" y="1872"/>
                    </a:lnTo>
                    <a:lnTo>
                      <a:pt x="4597" y="1870"/>
                    </a:lnTo>
                    <a:lnTo>
                      <a:pt x="4629" y="1867"/>
                    </a:lnTo>
                    <a:lnTo>
                      <a:pt x="4661" y="1867"/>
                    </a:lnTo>
                    <a:lnTo>
                      <a:pt x="4691" y="1867"/>
                    </a:lnTo>
                    <a:lnTo>
                      <a:pt x="4704" y="1868"/>
                    </a:lnTo>
                    <a:lnTo>
                      <a:pt x="4716" y="1871"/>
                    </a:lnTo>
                    <a:lnTo>
                      <a:pt x="4727" y="1873"/>
                    </a:lnTo>
                    <a:lnTo>
                      <a:pt x="4736" y="1876"/>
                    </a:lnTo>
                    <a:lnTo>
                      <a:pt x="4743" y="1881"/>
                    </a:lnTo>
                    <a:lnTo>
                      <a:pt x="4749" y="1887"/>
                    </a:lnTo>
                    <a:lnTo>
                      <a:pt x="4750" y="1889"/>
                    </a:lnTo>
                    <a:lnTo>
                      <a:pt x="4751" y="1892"/>
                    </a:lnTo>
                    <a:lnTo>
                      <a:pt x="4752" y="1896"/>
                    </a:lnTo>
                    <a:lnTo>
                      <a:pt x="4752" y="1899"/>
                    </a:lnTo>
                    <a:lnTo>
                      <a:pt x="4766" y="1898"/>
                    </a:lnTo>
                    <a:lnTo>
                      <a:pt x="4782" y="1895"/>
                    </a:lnTo>
                    <a:lnTo>
                      <a:pt x="4792" y="1892"/>
                    </a:lnTo>
                    <a:lnTo>
                      <a:pt x="4801" y="1891"/>
                    </a:lnTo>
                    <a:lnTo>
                      <a:pt x="4810" y="1890"/>
                    </a:lnTo>
                    <a:lnTo>
                      <a:pt x="4819" y="1890"/>
                    </a:lnTo>
                    <a:lnTo>
                      <a:pt x="4826" y="1891"/>
                    </a:lnTo>
                    <a:lnTo>
                      <a:pt x="4832" y="1895"/>
                    </a:lnTo>
                    <a:lnTo>
                      <a:pt x="4834" y="1896"/>
                    </a:lnTo>
                    <a:lnTo>
                      <a:pt x="4836" y="1899"/>
                    </a:lnTo>
                    <a:lnTo>
                      <a:pt x="4838" y="1903"/>
                    </a:lnTo>
                    <a:lnTo>
                      <a:pt x="4839" y="1906"/>
                    </a:lnTo>
                    <a:lnTo>
                      <a:pt x="4851" y="1906"/>
                    </a:lnTo>
                    <a:lnTo>
                      <a:pt x="4864" y="1905"/>
                    </a:lnTo>
                    <a:lnTo>
                      <a:pt x="4874" y="1904"/>
                    </a:lnTo>
                    <a:lnTo>
                      <a:pt x="4883" y="1903"/>
                    </a:lnTo>
                    <a:lnTo>
                      <a:pt x="4892" y="1904"/>
                    </a:lnTo>
                    <a:lnTo>
                      <a:pt x="4900" y="1906"/>
                    </a:lnTo>
                    <a:lnTo>
                      <a:pt x="4904" y="1907"/>
                    </a:lnTo>
                    <a:lnTo>
                      <a:pt x="4907" y="1909"/>
                    </a:lnTo>
                    <a:lnTo>
                      <a:pt x="4909" y="1912"/>
                    </a:lnTo>
                    <a:lnTo>
                      <a:pt x="4910" y="1914"/>
                    </a:lnTo>
                    <a:lnTo>
                      <a:pt x="4914" y="1921"/>
                    </a:lnTo>
                    <a:lnTo>
                      <a:pt x="4917" y="1928"/>
                    </a:lnTo>
                    <a:lnTo>
                      <a:pt x="4920" y="1933"/>
                    </a:lnTo>
                    <a:lnTo>
                      <a:pt x="4923" y="1937"/>
                    </a:lnTo>
                    <a:lnTo>
                      <a:pt x="4925" y="1938"/>
                    </a:lnTo>
                    <a:lnTo>
                      <a:pt x="4928" y="1939"/>
                    </a:lnTo>
                    <a:lnTo>
                      <a:pt x="4930" y="1939"/>
                    </a:lnTo>
                    <a:lnTo>
                      <a:pt x="4933" y="1937"/>
                    </a:lnTo>
                    <a:lnTo>
                      <a:pt x="4936" y="1936"/>
                    </a:lnTo>
                    <a:lnTo>
                      <a:pt x="4938" y="1933"/>
                    </a:lnTo>
                    <a:lnTo>
                      <a:pt x="4940" y="1930"/>
                    </a:lnTo>
                    <a:lnTo>
                      <a:pt x="4941" y="1927"/>
                    </a:lnTo>
                    <a:lnTo>
                      <a:pt x="4942" y="1920"/>
                    </a:lnTo>
                    <a:lnTo>
                      <a:pt x="4943" y="1911"/>
                    </a:lnTo>
                    <a:lnTo>
                      <a:pt x="4945" y="1903"/>
                    </a:lnTo>
                    <a:lnTo>
                      <a:pt x="4946" y="1895"/>
                    </a:lnTo>
                    <a:lnTo>
                      <a:pt x="4948" y="1891"/>
                    </a:lnTo>
                    <a:lnTo>
                      <a:pt x="4949" y="1888"/>
                    </a:lnTo>
                    <a:lnTo>
                      <a:pt x="4951" y="1886"/>
                    </a:lnTo>
                    <a:lnTo>
                      <a:pt x="4955" y="1883"/>
                    </a:lnTo>
                    <a:lnTo>
                      <a:pt x="4958" y="1881"/>
                    </a:lnTo>
                    <a:lnTo>
                      <a:pt x="4963" y="1881"/>
                    </a:lnTo>
                    <a:lnTo>
                      <a:pt x="4969" y="1882"/>
                    </a:lnTo>
                    <a:lnTo>
                      <a:pt x="4974" y="1883"/>
                    </a:lnTo>
                    <a:lnTo>
                      <a:pt x="4980" y="1884"/>
                    </a:lnTo>
                    <a:lnTo>
                      <a:pt x="4986" y="1884"/>
                    </a:lnTo>
                    <a:lnTo>
                      <a:pt x="4991" y="1884"/>
                    </a:lnTo>
                    <a:lnTo>
                      <a:pt x="4996" y="1883"/>
                    </a:lnTo>
                    <a:lnTo>
                      <a:pt x="5002" y="1880"/>
                    </a:lnTo>
                    <a:lnTo>
                      <a:pt x="5005" y="1875"/>
                    </a:lnTo>
                    <a:lnTo>
                      <a:pt x="5007" y="1868"/>
                    </a:lnTo>
                    <a:lnTo>
                      <a:pt x="5008" y="1863"/>
                    </a:lnTo>
                    <a:lnTo>
                      <a:pt x="5010" y="1849"/>
                    </a:lnTo>
                    <a:lnTo>
                      <a:pt x="5011" y="1837"/>
                    </a:lnTo>
                    <a:lnTo>
                      <a:pt x="5012" y="1832"/>
                    </a:lnTo>
                    <a:lnTo>
                      <a:pt x="5013" y="1829"/>
                    </a:lnTo>
                    <a:lnTo>
                      <a:pt x="5015" y="1825"/>
                    </a:lnTo>
                    <a:lnTo>
                      <a:pt x="5018" y="1823"/>
                    </a:lnTo>
                    <a:lnTo>
                      <a:pt x="5024" y="1818"/>
                    </a:lnTo>
                    <a:lnTo>
                      <a:pt x="5031" y="1816"/>
                    </a:lnTo>
                    <a:lnTo>
                      <a:pt x="5047" y="1815"/>
                    </a:lnTo>
                    <a:lnTo>
                      <a:pt x="5063" y="1813"/>
                    </a:lnTo>
                    <a:lnTo>
                      <a:pt x="5069" y="1812"/>
                    </a:lnTo>
                    <a:lnTo>
                      <a:pt x="5073" y="1809"/>
                    </a:lnTo>
                    <a:lnTo>
                      <a:pt x="5078" y="1806"/>
                    </a:lnTo>
                    <a:lnTo>
                      <a:pt x="5084" y="1801"/>
                    </a:lnTo>
                    <a:lnTo>
                      <a:pt x="5092" y="1791"/>
                    </a:lnTo>
                    <a:lnTo>
                      <a:pt x="5099" y="1780"/>
                    </a:lnTo>
                    <a:lnTo>
                      <a:pt x="5098" y="1776"/>
                    </a:lnTo>
                    <a:lnTo>
                      <a:pt x="5097" y="1773"/>
                    </a:lnTo>
                    <a:lnTo>
                      <a:pt x="5096" y="1767"/>
                    </a:lnTo>
                    <a:lnTo>
                      <a:pt x="5096" y="1763"/>
                    </a:lnTo>
                    <a:lnTo>
                      <a:pt x="5092" y="1763"/>
                    </a:lnTo>
                    <a:lnTo>
                      <a:pt x="5088" y="1761"/>
                    </a:lnTo>
                    <a:lnTo>
                      <a:pt x="5086" y="1760"/>
                    </a:lnTo>
                    <a:lnTo>
                      <a:pt x="5084" y="1759"/>
                    </a:lnTo>
                    <a:lnTo>
                      <a:pt x="5080" y="1755"/>
                    </a:lnTo>
                    <a:lnTo>
                      <a:pt x="5078" y="1750"/>
                    </a:lnTo>
                    <a:lnTo>
                      <a:pt x="5077" y="1736"/>
                    </a:lnTo>
                    <a:lnTo>
                      <a:pt x="5074" y="1724"/>
                    </a:lnTo>
                    <a:lnTo>
                      <a:pt x="5071" y="1718"/>
                    </a:lnTo>
                    <a:lnTo>
                      <a:pt x="5066" y="1712"/>
                    </a:lnTo>
                    <a:lnTo>
                      <a:pt x="5062" y="1707"/>
                    </a:lnTo>
                    <a:lnTo>
                      <a:pt x="5057" y="1702"/>
                    </a:lnTo>
                    <a:lnTo>
                      <a:pt x="5052" y="1699"/>
                    </a:lnTo>
                    <a:lnTo>
                      <a:pt x="5046" y="1695"/>
                    </a:lnTo>
                    <a:lnTo>
                      <a:pt x="5039" y="1692"/>
                    </a:lnTo>
                    <a:lnTo>
                      <a:pt x="5032" y="1690"/>
                    </a:lnTo>
                    <a:lnTo>
                      <a:pt x="5032" y="1685"/>
                    </a:lnTo>
                    <a:lnTo>
                      <a:pt x="5031" y="1679"/>
                    </a:lnTo>
                    <a:lnTo>
                      <a:pt x="5031" y="1674"/>
                    </a:lnTo>
                    <a:lnTo>
                      <a:pt x="5032" y="1669"/>
                    </a:lnTo>
                    <a:lnTo>
                      <a:pt x="5039" y="1669"/>
                    </a:lnTo>
                    <a:lnTo>
                      <a:pt x="5045" y="1668"/>
                    </a:lnTo>
                    <a:lnTo>
                      <a:pt x="5052" y="1667"/>
                    </a:lnTo>
                    <a:lnTo>
                      <a:pt x="5057" y="1667"/>
                    </a:lnTo>
                    <a:lnTo>
                      <a:pt x="5060" y="1652"/>
                    </a:lnTo>
                    <a:lnTo>
                      <a:pt x="5062" y="1640"/>
                    </a:lnTo>
                    <a:lnTo>
                      <a:pt x="5065" y="1628"/>
                    </a:lnTo>
                    <a:lnTo>
                      <a:pt x="5070" y="1618"/>
                    </a:lnTo>
                    <a:lnTo>
                      <a:pt x="5079" y="1597"/>
                    </a:lnTo>
                    <a:lnTo>
                      <a:pt x="5088" y="1572"/>
                    </a:lnTo>
                    <a:lnTo>
                      <a:pt x="5090" y="1562"/>
                    </a:lnTo>
                    <a:lnTo>
                      <a:pt x="5093" y="1552"/>
                    </a:lnTo>
                    <a:lnTo>
                      <a:pt x="5094" y="1543"/>
                    </a:lnTo>
                    <a:lnTo>
                      <a:pt x="5093" y="1534"/>
                    </a:lnTo>
                    <a:lnTo>
                      <a:pt x="5090" y="1530"/>
                    </a:lnTo>
                    <a:lnTo>
                      <a:pt x="5089" y="1527"/>
                    </a:lnTo>
                    <a:lnTo>
                      <a:pt x="5086" y="1523"/>
                    </a:lnTo>
                    <a:lnTo>
                      <a:pt x="5082" y="1521"/>
                    </a:lnTo>
                    <a:lnTo>
                      <a:pt x="5079" y="1519"/>
                    </a:lnTo>
                    <a:lnTo>
                      <a:pt x="5074" y="1518"/>
                    </a:lnTo>
                    <a:lnTo>
                      <a:pt x="5068" y="1517"/>
                    </a:lnTo>
                    <a:lnTo>
                      <a:pt x="5062" y="1517"/>
                    </a:lnTo>
                    <a:lnTo>
                      <a:pt x="5061" y="1504"/>
                    </a:lnTo>
                    <a:lnTo>
                      <a:pt x="5061" y="1492"/>
                    </a:lnTo>
                    <a:lnTo>
                      <a:pt x="5061" y="1478"/>
                    </a:lnTo>
                    <a:lnTo>
                      <a:pt x="5060" y="1465"/>
                    </a:lnTo>
                    <a:lnTo>
                      <a:pt x="5056" y="1465"/>
                    </a:lnTo>
                    <a:lnTo>
                      <a:pt x="5051" y="1465"/>
                    </a:lnTo>
                    <a:lnTo>
                      <a:pt x="5046" y="1464"/>
                    </a:lnTo>
                    <a:lnTo>
                      <a:pt x="5043" y="1464"/>
                    </a:lnTo>
                    <a:lnTo>
                      <a:pt x="5041" y="1452"/>
                    </a:lnTo>
                    <a:lnTo>
                      <a:pt x="5041" y="1439"/>
                    </a:lnTo>
                    <a:lnTo>
                      <a:pt x="5041" y="1426"/>
                    </a:lnTo>
                    <a:lnTo>
                      <a:pt x="5041" y="1413"/>
                    </a:lnTo>
                    <a:lnTo>
                      <a:pt x="5048" y="1415"/>
                    </a:lnTo>
                    <a:lnTo>
                      <a:pt x="5056" y="1418"/>
                    </a:lnTo>
                    <a:lnTo>
                      <a:pt x="5063" y="1418"/>
                    </a:lnTo>
                    <a:lnTo>
                      <a:pt x="5070" y="1418"/>
                    </a:lnTo>
                    <a:lnTo>
                      <a:pt x="5077" y="1416"/>
                    </a:lnTo>
                    <a:lnTo>
                      <a:pt x="5084" y="1415"/>
                    </a:lnTo>
                    <a:lnTo>
                      <a:pt x="5089" y="1413"/>
                    </a:lnTo>
                    <a:lnTo>
                      <a:pt x="5094" y="1410"/>
                    </a:lnTo>
                    <a:lnTo>
                      <a:pt x="5098" y="1406"/>
                    </a:lnTo>
                    <a:lnTo>
                      <a:pt x="5102" y="1402"/>
                    </a:lnTo>
                    <a:lnTo>
                      <a:pt x="5103" y="1397"/>
                    </a:lnTo>
                    <a:lnTo>
                      <a:pt x="5104" y="1391"/>
                    </a:lnTo>
                    <a:lnTo>
                      <a:pt x="5103" y="1386"/>
                    </a:lnTo>
                    <a:lnTo>
                      <a:pt x="5101" y="1379"/>
                    </a:lnTo>
                    <a:lnTo>
                      <a:pt x="5096" y="1372"/>
                    </a:lnTo>
                    <a:lnTo>
                      <a:pt x="5089" y="1365"/>
                    </a:lnTo>
                    <a:lnTo>
                      <a:pt x="5074" y="1361"/>
                    </a:lnTo>
                    <a:lnTo>
                      <a:pt x="5060" y="1355"/>
                    </a:lnTo>
                    <a:lnTo>
                      <a:pt x="5059" y="1342"/>
                    </a:lnTo>
                    <a:lnTo>
                      <a:pt x="5055" y="1330"/>
                    </a:lnTo>
                    <a:lnTo>
                      <a:pt x="5051" y="1325"/>
                    </a:lnTo>
                    <a:lnTo>
                      <a:pt x="5045" y="1321"/>
                    </a:lnTo>
                    <a:lnTo>
                      <a:pt x="5038" y="1318"/>
                    </a:lnTo>
                    <a:lnTo>
                      <a:pt x="5031" y="1316"/>
                    </a:lnTo>
                    <a:lnTo>
                      <a:pt x="5024" y="1315"/>
                    </a:lnTo>
                    <a:lnTo>
                      <a:pt x="5016" y="1314"/>
                    </a:lnTo>
                    <a:lnTo>
                      <a:pt x="5010" y="1315"/>
                    </a:lnTo>
                    <a:lnTo>
                      <a:pt x="5003" y="1316"/>
                    </a:lnTo>
                    <a:lnTo>
                      <a:pt x="4999" y="1320"/>
                    </a:lnTo>
                    <a:lnTo>
                      <a:pt x="4996" y="1323"/>
                    </a:lnTo>
                    <a:lnTo>
                      <a:pt x="4991" y="1326"/>
                    </a:lnTo>
                    <a:lnTo>
                      <a:pt x="4986" y="1330"/>
                    </a:lnTo>
                    <a:lnTo>
                      <a:pt x="4973" y="1333"/>
                    </a:lnTo>
                    <a:lnTo>
                      <a:pt x="4959" y="1336"/>
                    </a:lnTo>
                    <a:lnTo>
                      <a:pt x="4945" y="1337"/>
                    </a:lnTo>
                    <a:lnTo>
                      <a:pt x="4929" y="1338"/>
                    </a:lnTo>
                    <a:lnTo>
                      <a:pt x="4913" y="1337"/>
                    </a:lnTo>
                    <a:lnTo>
                      <a:pt x="4897" y="1337"/>
                    </a:lnTo>
                    <a:lnTo>
                      <a:pt x="4884" y="1336"/>
                    </a:lnTo>
                    <a:lnTo>
                      <a:pt x="4873" y="1336"/>
                    </a:lnTo>
                    <a:lnTo>
                      <a:pt x="4862" y="1336"/>
                    </a:lnTo>
                    <a:lnTo>
                      <a:pt x="4852" y="1336"/>
                    </a:lnTo>
                    <a:lnTo>
                      <a:pt x="4852" y="1349"/>
                    </a:lnTo>
                    <a:lnTo>
                      <a:pt x="4854" y="1363"/>
                    </a:lnTo>
                    <a:lnTo>
                      <a:pt x="4856" y="1377"/>
                    </a:lnTo>
                    <a:lnTo>
                      <a:pt x="4856" y="1391"/>
                    </a:lnTo>
                    <a:lnTo>
                      <a:pt x="4851" y="1391"/>
                    </a:lnTo>
                    <a:lnTo>
                      <a:pt x="4848" y="1391"/>
                    </a:lnTo>
                    <a:lnTo>
                      <a:pt x="4844" y="1390"/>
                    </a:lnTo>
                    <a:lnTo>
                      <a:pt x="4842" y="1389"/>
                    </a:lnTo>
                    <a:lnTo>
                      <a:pt x="4838" y="1385"/>
                    </a:lnTo>
                    <a:lnTo>
                      <a:pt x="4834" y="1380"/>
                    </a:lnTo>
                    <a:lnTo>
                      <a:pt x="4830" y="1374"/>
                    </a:lnTo>
                    <a:lnTo>
                      <a:pt x="4824" y="1371"/>
                    </a:lnTo>
                    <a:lnTo>
                      <a:pt x="4821" y="1369"/>
                    </a:lnTo>
                    <a:lnTo>
                      <a:pt x="4817" y="1369"/>
                    </a:lnTo>
                    <a:lnTo>
                      <a:pt x="4813" y="1369"/>
                    </a:lnTo>
                    <a:lnTo>
                      <a:pt x="4807" y="1369"/>
                    </a:lnTo>
                    <a:lnTo>
                      <a:pt x="4807" y="1359"/>
                    </a:lnTo>
                    <a:lnTo>
                      <a:pt x="4807" y="1350"/>
                    </a:lnTo>
                    <a:lnTo>
                      <a:pt x="4807" y="1341"/>
                    </a:lnTo>
                    <a:lnTo>
                      <a:pt x="4806" y="1332"/>
                    </a:lnTo>
                    <a:lnTo>
                      <a:pt x="4797" y="1332"/>
                    </a:lnTo>
                    <a:lnTo>
                      <a:pt x="4787" y="1332"/>
                    </a:lnTo>
                    <a:lnTo>
                      <a:pt x="4778" y="1332"/>
                    </a:lnTo>
                    <a:lnTo>
                      <a:pt x="4769" y="1332"/>
                    </a:lnTo>
                    <a:lnTo>
                      <a:pt x="4768" y="1316"/>
                    </a:lnTo>
                    <a:lnTo>
                      <a:pt x="4768" y="1300"/>
                    </a:lnTo>
                    <a:lnTo>
                      <a:pt x="4768" y="1284"/>
                    </a:lnTo>
                    <a:lnTo>
                      <a:pt x="4768" y="1268"/>
                    </a:lnTo>
                    <a:lnTo>
                      <a:pt x="4751" y="1268"/>
                    </a:lnTo>
                    <a:lnTo>
                      <a:pt x="4734" y="1268"/>
                    </a:lnTo>
                    <a:lnTo>
                      <a:pt x="4718" y="1268"/>
                    </a:lnTo>
                    <a:lnTo>
                      <a:pt x="4701" y="1268"/>
                    </a:lnTo>
                    <a:lnTo>
                      <a:pt x="4700" y="1252"/>
                    </a:lnTo>
                    <a:lnTo>
                      <a:pt x="4700" y="1235"/>
                    </a:lnTo>
                    <a:lnTo>
                      <a:pt x="4684" y="1236"/>
                    </a:lnTo>
                    <a:lnTo>
                      <a:pt x="4667" y="1239"/>
                    </a:lnTo>
                    <a:lnTo>
                      <a:pt x="4646" y="1241"/>
                    </a:lnTo>
                    <a:lnTo>
                      <a:pt x="4625" y="1241"/>
                    </a:lnTo>
                    <a:lnTo>
                      <a:pt x="4616" y="1240"/>
                    </a:lnTo>
                    <a:lnTo>
                      <a:pt x="4608" y="1238"/>
                    </a:lnTo>
                    <a:lnTo>
                      <a:pt x="4603" y="1235"/>
                    </a:lnTo>
                    <a:lnTo>
                      <a:pt x="4600" y="1233"/>
                    </a:lnTo>
                    <a:lnTo>
                      <a:pt x="4596" y="1231"/>
                    </a:lnTo>
                    <a:lnTo>
                      <a:pt x="4594" y="1227"/>
                    </a:lnTo>
                    <a:lnTo>
                      <a:pt x="4590" y="1223"/>
                    </a:lnTo>
                    <a:lnTo>
                      <a:pt x="4588" y="1217"/>
                    </a:lnTo>
                    <a:lnTo>
                      <a:pt x="4586" y="1213"/>
                    </a:lnTo>
                    <a:lnTo>
                      <a:pt x="4585" y="1207"/>
                    </a:lnTo>
                    <a:lnTo>
                      <a:pt x="4584" y="1195"/>
                    </a:lnTo>
                    <a:lnTo>
                      <a:pt x="4584" y="1184"/>
                    </a:lnTo>
                    <a:lnTo>
                      <a:pt x="4585" y="1161"/>
                    </a:lnTo>
                    <a:lnTo>
                      <a:pt x="4586" y="1139"/>
                    </a:lnTo>
                    <a:lnTo>
                      <a:pt x="4578" y="1137"/>
                    </a:lnTo>
                    <a:lnTo>
                      <a:pt x="4569" y="1137"/>
                    </a:lnTo>
                    <a:lnTo>
                      <a:pt x="4560" y="1139"/>
                    </a:lnTo>
                    <a:lnTo>
                      <a:pt x="4551" y="1139"/>
                    </a:lnTo>
                    <a:lnTo>
                      <a:pt x="4540" y="1140"/>
                    </a:lnTo>
                    <a:lnTo>
                      <a:pt x="4529" y="1140"/>
                    </a:lnTo>
                    <a:lnTo>
                      <a:pt x="4519" y="1140"/>
                    </a:lnTo>
                    <a:lnTo>
                      <a:pt x="4510" y="1139"/>
                    </a:lnTo>
                    <a:lnTo>
                      <a:pt x="4505" y="1137"/>
                    </a:lnTo>
                    <a:lnTo>
                      <a:pt x="4501" y="1135"/>
                    </a:lnTo>
                    <a:lnTo>
                      <a:pt x="4497" y="1133"/>
                    </a:lnTo>
                    <a:lnTo>
                      <a:pt x="4493" y="1129"/>
                    </a:lnTo>
                    <a:lnTo>
                      <a:pt x="4490" y="1126"/>
                    </a:lnTo>
                    <a:lnTo>
                      <a:pt x="4487" y="1123"/>
                    </a:lnTo>
                    <a:lnTo>
                      <a:pt x="4485" y="1118"/>
                    </a:lnTo>
                    <a:lnTo>
                      <a:pt x="4482" y="1112"/>
                    </a:lnTo>
                    <a:lnTo>
                      <a:pt x="4479" y="1104"/>
                    </a:lnTo>
                    <a:lnTo>
                      <a:pt x="4474" y="1100"/>
                    </a:lnTo>
                    <a:lnTo>
                      <a:pt x="4470" y="1096"/>
                    </a:lnTo>
                    <a:lnTo>
                      <a:pt x="4463" y="1094"/>
                    </a:lnTo>
                    <a:lnTo>
                      <a:pt x="4456" y="1094"/>
                    </a:lnTo>
                    <a:lnTo>
                      <a:pt x="4448" y="1094"/>
                    </a:lnTo>
                    <a:lnTo>
                      <a:pt x="4440" y="1094"/>
                    </a:lnTo>
                    <a:lnTo>
                      <a:pt x="4432" y="1095"/>
                    </a:lnTo>
                    <a:lnTo>
                      <a:pt x="4420" y="1098"/>
                    </a:lnTo>
                    <a:lnTo>
                      <a:pt x="4408" y="1098"/>
                    </a:lnTo>
                    <a:lnTo>
                      <a:pt x="4409" y="1087"/>
                    </a:lnTo>
                    <a:lnTo>
                      <a:pt x="4411" y="1076"/>
                    </a:lnTo>
                    <a:lnTo>
                      <a:pt x="4414" y="1065"/>
                    </a:lnTo>
                    <a:lnTo>
                      <a:pt x="4417" y="1053"/>
                    </a:lnTo>
                    <a:lnTo>
                      <a:pt x="4419" y="1042"/>
                    </a:lnTo>
                    <a:lnTo>
                      <a:pt x="4419" y="1030"/>
                    </a:lnTo>
                    <a:lnTo>
                      <a:pt x="4417" y="1026"/>
                    </a:lnTo>
                    <a:lnTo>
                      <a:pt x="4415" y="1021"/>
                    </a:lnTo>
                    <a:lnTo>
                      <a:pt x="4412" y="1016"/>
                    </a:lnTo>
                    <a:lnTo>
                      <a:pt x="4407" y="1012"/>
                    </a:lnTo>
                    <a:lnTo>
                      <a:pt x="4401" y="1008"/>
                    </a:lnTo>
                    <a:lnTo>
                      <a:pt x="4393" y="1006"/>
                    </a:lnTo>
                    <a:lnTo>
                      <a:pt x="4386" y="1005"/>
                    </a:lnTo>
                    <a:lnTo>
                      <a:pt x="4376" y="1005"/>
                    </a:lnTo>
                    <a:lnTo>
                      <a:pt x="4359" y="1008"/>
                    </a:lnTo>
                    <a:lnTo>
                      <a:pt x="4343" y="1010"/>
                    </a:lnTo>
                    <a:lnTo>
                      <a:pt x="4346" y="1019"/>
                    </a:lnTo>
                    <a:lnTo>
                      <a:pt x="4346" y="1028"/>
                    </a:lnTo>
                    <a:lnTo>
                      <a:pt x="4345" y="1036"/>
                    </a:lnTo>
                    <a:lnTo>
                      <a:pt x="4341" y="1044"/>
                    </a:lnTo>
                    <a:lnTo>
                      <a:pt x="4339" y="1051"/>
                    </a:lnTo>
                    <a:lnTo>
                      <a:pt x="4337" y="1059"/>
                    </a:lnTo>
                    <a:lnTo>
                      <a:pt x="4335" y="1067"/>
                    </a:lnTo>
                    <a:lnTo>
                      <a:pt x="4335" y="1076"/>
                    </a:lnTo>
                    <a:lnTo>
                      <a:pt x="4329" y="1077"/>
                    </a:lnTo>
                    <a:lnTo>
                      <a:pt x="4322" y="1076"/>
                    </a:lnTo>
                    <a:lnTo>
                      <a:pt x="4315" y="1074"/>
                    </a:lnTo>
                    <a:lnTo>
                      <a:pt x="4310" y="1071"/>
                    </a:lnTo>
                    <a:lnTo>
                      <a:pt x="4301" y="1063"/>
                    </a:lnTo>
                    <a:lnTo>
                      <a:pt x="4292" y="1054"/>
                    </a:lnTo>
                    <a:lnTo>
                      <a:pt x="4290" y="1043"/>
                    </a:lnTo>
                    <a:lnTo>
                      <a:pt x="4286" y="1033"/>
                    </a:lnTo>
                    <a:lnTo>
                      <a:pt x="4281" y="1032"/>
                    </a:lnTo>
                    <a:lnTo>
                      <a:pt x="4276" y="1032"/>
                    </a:lnTo>
                    <a:lnTo>
                      <a:pt x="4272" y="1032"/>
                    </a:lnTo>
                    <a:lnTo>
                      <a:pt x="4267" y="1033"/>
                    </a:lnTo>
                    <a:lnTo>
                      <a:pt x="4260" y="1035"/>
                    </a:lnTo>
                    <a:lnTo>
                      <a:pt x="4253" y="1041"/>
                    </a:lnTo>
                    <a:lnTo>
                      <a:pt x="4248" y="1046"/>
                    </a:lnTo>
                    <a:lnTo>
                      <a:pt x="4242" y="1053"/>
                    </a:lnTo>
                    <a:lnTo>
                      <a:pt x="4239" y="1060"/>
                    </a:lnTo>
                    <a:lnTo>
                      <a:pt x="4234" y="1067"/>
                    </a:lnTo>
                    <a:lnTo>
                      <a:pt x="4233" y="1061"/>
                    </a:lnTo>
                    <a:lnTo>
                      <a:pt x="4231" y="1055"/>
                    </a:lnTo>
                    <a:lnTo>
                      <a:pt x="4230" y="1047"/>
                    </a:lnTo>
                    <a:lnTo>
                      <a:pt x="4230" y="1041"/>
                    </a:lnTo>
                    <a:lnTo>
                      <a:pt x="4220" y="1039"/>
                    </a:lnTo>
                    <a:lnTo>
                      <a:pt x="4211" y="1039"/>
                    </a:lnTo>
                    <a:lnTo>
                      <a:pt x="4207" y="1041"/>
                    </a:lnTo>
                    <a:lnTo>
                      <a:pt x="4203" y="1043"/>
                    </a:lnTo>
                    <a:lnTo>
                      <a:pt x="4200" y="1045"/>
                    </a:lnTo>
                    <a:lnTo>
                      <a:pt x="4196" y="1047"/>
                    </a:lnTo>
                    <a:lnTo>
                      <a:pt x="4202" y="1057"/>
                    </a:lnTo>
                    <a:lnTo>
                      <a:pt x="4206" y="1065"/>
                    </a:lnTo>
                    <a:lnTo>
                      <a:pt x="4207" y="1071"/>
                    </a:lnTo>
                    <a:lnTo>
                      <a:pt x="4206" y="1079"/>
                    </a:lnTo>
                    <a:lnTo>
                      <a:pt x="4204" y="1086"/>
                    </a:lnTo>
                    <a:lnTo>
                      <a:pt x="4201" y="1093"/>
                    </a:lnTo>
                    <a:lnTo>
                      <a:pt x="4198" y="1100"/>
                    </a:lnTo>
                    <a:lnTo>
                      <a:pt x="4193" y="1107"/>
                    </a:lnTo>
                    <a:lnTo>
                      <a:pt x="4185" y="1120"/>
                    </a:lnTo>
                    <a:lnTo>
                      <a:pt x="4178" y="1135"/>
                    </a:lnTo>
                    <a:lnTo>
                      <a:pt x="4177" y="1142"/>
                    </a:lnTo>
                    <a:lnTo>
                      <a:pt x="4176" y="1150"/>
                    </a:lnTo>
                    <a:lnTo>
                      <a:pt x="4178" y="1159"/>
                    </a:lnTo>
                    <a:lnTo>
                      <a:pt x="4182" y="1168"/>
                    </a:lnTo>
                    <a:lnTo>
                      <a:pt x="4146" y="1170"/>
                    </a:lnTo>
                    <a:lnTo>
                      <a:pt x="4099" y="1174"/>
                    </a:lnTo>
                    <a:lnTo>
                      <a:pt x="4075" y="1174"/>
                    </a:lnTo>
                    <a:lnTo>
                      <a:pt x="4054" y="1172"/>
                    </a:lnTo>
                    <a:lnTo>
                      <a:pt x="4046" y="1169"/>
                    </a:lnTo>
                    <a:lnTo>
                      <a:pt x="4040" y="1167"/>
                    </a:lnTo>
                    <a:lnTo>
                      <a:pt x="4038" y="1165"/>
                    </a:lnTo>
                    <a:lnTo>
                      <a:pt x="4036" y="1164"/>
                    </a:lnTo>
                    <a:lnTo>
                      <a:pt x="4035" y="1161"/>
                    </a:lnTo>
                    <a:lnTo>
                      <a:pt x="4035" y="1159"/>
                    </a:lnTo>
                    <a:lnTo>
                      <a:pt x="4029" y="1159"/>
                    </a:lnTo>
                    <a:lnTo>
                      <a:pt x="4025" y="1160"/>
                    </a:lnTo>
                    <a:lnTo>
                      <a:pt x="4020" y="1161"/>
                    </a:lnTo>
                    <a:lnTo>
                      <a:pt x="4015" y="1164"/>
                    </a:lnTo>
                    <a:lnTo>
                      <a:pt x="4007" y="1168"/>
                    </a:lnTo>
                    <a:lnTo>
                      <a:pt x="3999" y="1174"/>
                    </a:lnTo>
                    <a:lnTo>
                      <a:pt x="3990" y="1181"/>
                    </a:lnTo>
                    <a:lnTo>
                      <a:pt x="3981" y="1186"/>
                    </a:lnTo>
                    <a:lnTo>
                      <a:pt x="3976" y="1189"/>
                    </a:lnTo>
                    <a:lnTo>
                      <a:pt x="3970" y="1190"/>
                    </a:lnTo>
                    <a:lnTo>
                      <a:pt x="3964" y="1190"/>
                    </a:lnTo>
                    <a:lnTo>
                      <a:pt x="3957" y="1189"/>
                    </a:lnTo>
                    <a:lnTo>
                      <a:pt x="3963" y="1178"/>
                    </a:lnTo>
                    <a:lnTo>
                      <a:pt x="3968" y="1169"/>
                    </a:lnTo>
                    <a:lnTo>
                      <a:pt x="3971" y="1159"/>
                    </a:lnTo>
                    <a:lnTo>
                      <a:pt x="3973" y="1149"/>
                    </a:lnTo>
                    <a:lnTo>
                      <a:pt x="3977" y="1128"/>
                    </a:lnTo>
                    <a:lnTo>
                      <a:pt x="3978" y="1107"/>
                    </a:lnTo>
                    <a:lnTo>
                      <a:pt x="3978" y="1094"/>
                    </a:lnTo>
                    <a:lnTo>
                      <a:pt x="3979" y="1082"/>
                    </a:lnTo>
                    <a:lnTo>
                      <a:pt x="3980" y="1076"/>
                    </a:lnTo>
                    <a:lnTo>
                      <a:pt x="3982" y="1070"/>
                    </a:lnTo>
                    <a:lnTo>
                      <a:pt x="3985" y="1065"/>
                    </a:lnTo>
                    <a:lnTo>
                      <a:pt x="3990" y="1061"/>
                    </a:lnTo>
                    <a:lnTo>
                      <a:pt x="3995" y="1058"/>
                    </a:lnTo>
                    <a:lnTo>
                      <a:pt x="3998" y="1053"/>
                    </a:lnTo>
                    <a:lnTo>
                      <a:pt x="4002" y="1049"/>
                    </a:lnTo>
                    <a:lnTo>
                      <a:pt x="4004" y="1043"/>
                    </a:lnTo>
                    <a:lnTo>
                      <a:pt x="3994" y="1042"/>
                    </a:lnTo>
                    <a:lnTo>
                      <a:pt x="3984" y="1042"/>
                    </a:lnTo>
                    <a:lnTo>
                      <a:pt x="3973" y="1043"/>
                    </a:lnTo>
                    <a:lnTo>
                      <a:pt x="3963" y="1043"/>
                    </a:lnTo>
                    <a:lnTo>
                      <a:pt x="3964" y="1051"/>
                    </a:lnTo>
                    <a:lnTo>
                      <a:pt x="3963" y="1059"/>
                    </a:lnTo>
                    <a:lnTo>
                      <a:pt x="3962" y="1067"/>
                    </a:lnTo>
                    <a:lnTo>
                      <a:pt x="3960" y="1072"/>
                    </a:lnTo>
                    <a:lnTo>
                      <a:pt x="3956" y="1063"/>
                    </a:lnTo>
                    <a:lnTo>
                      <a:pt x="3955" y="1051"/>
                    </a:lnTo>
                    <a:lnTo>
                      <a:pt x="3941" y="1050"/>
                    </a:lnTo>
                    <a:lnTo>
                      <a:pt x="3927" y="1050"/>
                    </a:lnTo>
                    <a:lnTo>
                      <a:pt x="3920" y="1050"/>
                    </a:lnTo>
                    <a:lnTo>
                      <a:pt x="3913" y="1051"/>
                    </a:lnTo>
                    <a:lnTo>
                      <a:pt x="3906" y="1052"/>
                    </a:lnTo>
                    <a:lnTo>
                      <a:pt x="3900" y="1055"/>
                    </a:lnTo>
                    <a:lnTo>
                      <a:pt x="3903" y="1062"/>
                    </a:lnTo>
                    <a:lnTo>
                      <a:pt x="3906" y="1069"/>
                    </a:lnTo>
                    <a:lnTo>
                      <a:pt x="3911" y="1074"/>
                    </a:lnTo>
                    <a:lnTo>
                      <a:pt x="3918" y="1077"/>
                    </a:lnTo>
                    <a:lnTo>
                      <a:pt x="3918" y="1083"/>
                    </a:lnTo>
                    <a:lnTo>
                      <a:pt x="3918" y="1087"/>
                    </a:lnTo>
                    <a:lnTo>
                      <a:pt x="3910" y="1087"/>
                    </a:lnTo>
                    <a:lnTo>
                      <a:pt x="3900" y="1088"/>
                    </a:lnTo>
                    <a:lnTo>
                      <a:pt x="3887" y="1090"/>
                    </a:lnTo>
                    <a:lnTo>
                      <a:pt x="3874" y="1088"/>
                    </a:lnTo>
                    <a:lnTo>
                      <a:pt x="3869" y="1087"/>
                    </a:lnTo>
                    <a:lnTo>
                      <a:pt x="3863" y="1086"/>
                    </a:lnTo>
                    <a:lnTo>
                      <a:pt x="3858" y="1083"/>
                    </a:lnTo>
                    <a:lnTo>
                      <a:pt x="3855" y="1079"/>
                    </a:lnTo>
                    <a:lnTo>
                      <a:pt x="3849" y="1068"/>
                    </a:lnTo>
                    <a:lnTo>
                      <a:pt x="3845" y="1059"/>
                    </a:lnTo>
                    <a:lnTo>
                      <a:pt x="3842" y="1055"/>
                    </a:lnTo>
                    <a:lnTo>
                      <a:pt x="3838" y="1054"/>
                    </a:lnTo>
                    <a:lnTo>
                      <a:pt x="3832" y="1054"/>
                    </a:lnTo>
                    <a:lnTo>
                      <a:pt x="3824" y="1055"/>
                    </a:lnTo>
                    <a:lnTo>
                      <a:pt x="3823" y="1063"/>
                    </a:lnTo>
                    <a:lnTo>
                      <a:pt x="3822" y="1068"/>
                    </a:lnTo>
                    <a:lnTo>
                      <a:pt x="3818" y="1072"/>
                    </a:lnTo>
                    <a:lnTo>
                      <a:pt x="3816" y="1077"/>
                    </a:lnTo>
                    <a:lnTo>
                      <a:pt x="3813" y="1071"/>
                    </a:lnTo>
                    <a:lnTo>
                      <a:pt x="3809" y="1068"/>
                    </a:lnTo>
                    <a:lnTo>
                      <a:pt x="3804" y="1067"/>
                    </a:lnTo>
                    <a:lnTo>
                      <a:pt x="3798" y="1066"/>
                    </a:lnTo>
                    <a:lnTo>
                      <a:pt x="3792" y="1067"/>
                    </a:lnTo>
                    <a:lnTo>
                      <a:pt x="3785" y="1068"/>
                    </a:lnTo>
                    <a:lnTo>
                      <a:pt x="3780" y="1071"/>
                    </a:lnTo>
                    <a:lnTo>
                      <a:pt x="3775" y="1075"/>
                    </a:lnTo>
                    <a:lnTo>
                      <a:pt x="3779" y="1085"/>
                    </a:lnTo>
                    <a:lnTo>
                      <a:pt x="3782" y="1098"/>
                    </a:lnTo>
                    <a:lnTo>
                      <a:pt x="3784" y="1111"/>
                    </a:lnTo>
                    <a:lnTo>
                      <a:pt x="3784" y="1125"/>
                    </a:lnTo>
                    <a:lnTo>
                      <a:pt x="3784" y="1132"/>
                    </a:lnTo>
                    <a:lnTo>
                      <a:pt x="3782" y="1136"/>
                    </a:lnTo>
                    <a:lnTo>
                      <a:pt x="3780" y="1142"/>
                    </a:lnTo>
                    <a:lnTo>
                      <a:pt x="3776" y="1145"/>
                    </a:lnTo>
                    <a:lnTo>
                      <a:pt x="3773" y="1149"/>
                    </a:lnTo>
                    <a:lnTo>
                      <a:pt x="3767" y="1150"/>
                    </a:lnTo>
                    <a:lnTo>
                      <a:pt x="3760" y="1150"/>
                    </a:lnTo>
                    <a:lnTo>
                      <a:pt x="3754" y="1149"/>
                    </a:lnTo>
                    <a:lnTo>
                      <a:pt x="3754" y="1134"/>
                    </a:lnTo>
                    <a:lnTo>
                      <a:pt x="3754" y="1117"/>
                    </a:lnTo>
                    <a:lnTo>
                      <a:pt x="3752" y="1109"/>
                    </a:lnTo>
                    <a:lnTo>
                      <a:pt x="3749" y="1102"/>
                    </a:lnTo>
                    <a:lnTo>
                      <a:pt x="3748" y="1100"/>
                    </a:lnTo>
                    <a:lnTo>
                      <a:pt x="3744" y="1096"/>
                    </a:lnTo>
                    <a:lnTo>
                      <a:pt x="3741" y="1095"/>
                    </a:lnTo>
                    <a:lnTo>
                      <a:pt x="3736" y="1093"/>
                    </a:lnTo>
                    <a:lnTo>
                      <a:pt x="3728" y="1092"/>
                    </a:lnTo>
                    <a:lnTo>
                      <a:pt x="3722" y="1093"/>
                    </a:lnTo>
                    <a:lnTo>
                      <a:pt x="3715" y="1095"/>
                    </a:lnTo>
                    <a:lnTo>
                      <a:pt x="3708" y="1100"/>
                    </a:lnTo>
                    <a:lnTo>
                      <a:pt x="3703" y="1104"/>
                    </a:lnTo>
                    <a:lnTo>
                      <a:pt x="3700" y="1111"/>
                    </a:lnTo>
                    <a:lnTo>
                      <a:pt x="3699" y="1119"/>
                    </a:lnTo>
                    <a:lnTo>
                      <a:pt x="3699" y="1127"/>
                    </a:lnTo>
                    <a:lnTo>
                      <a:pt x="3687" y="1129"/>
                    </a:lnTo>
                    <a:lnTo>
                      <a:pt x="3676" y="1132"/>
                    </a:lnTo>
                    <a:lnTo>
                      <a:pt x="3664" y="1132"/>
                    </a:lnTo>
                    <a:lnTo>
                      <a:pt x="3651" y="1131"/>
                    </a:lnTo>
                    <a:lnTo>
                      <a:pt x="3652" y="1126"/>
                    </a:lnTo>
                    <a:lnTo>
                      <a:pt x="3653" y="1123"/>
                    </a:lnTo>
                    <a:lnTo>
                      <a:pt x="3657" y="1119"/>
                    </a:lnTo>
                    <a:lnTo>
                      <a:pt x="3659" y="1116"/>
                    </a:lnTo>
                    <a:lnTo>
                      <a:pt x="3662" y="1112"/>
                    </a:lnTo>
                    <a:lnTo>
                      <a:pt x="3667" y="1110"/>
                    </a:lnTo>
                    <a:lnTo>
                      <a:pt x="3672" y="1109"/>
                    </a:lnTo>
                    <a:lnTo>
                      <a:pt x="3676" y="1108"/>
                    </a:lnTo>
                    <a:lnTo>
                      <a:pt x="3680" y="1103"/>
                    </a:lnTo>
                    <a:lnTo>
                      <a:pt x="3682" y="1101"/>
                    </a:lnTo>
                    <a:lnTo>
                      <a:pt x="3685" y="1100"/>
                    </a:lnTo>
                    <a:lnTo>
                      <a:pt x="3691" y="1096"/>
                    </a:lnTo>
                    <a:lnTo>
                      <a:pt x="3695" y="1087"/>
                    </a:lnTo>
                    <a:lnTo>
                      <a:pt x="3699" y="1078"/>
                    </a:lnTo>
                    <a:lnTo>
                      <a:pt x="3693" y="1076"/>
                    </a:lnTo>
                    <a:lnTo>
                      <a:pt x="3689" y="1075"/>
                    </a:lnTo>
                    <a:lnTo>
                      <a:pt x="3687" y="1067"/>
                    </a:lnTo>
                    <a:lnTo>
                      <a:pt x="3687" y="1061"/>
                    </a:lnTo>
                    <a:lnTo>
                      <a:pt x="3690" y="1055"/>
                    </a:lnTo>
                    <a:lnTo>
                      <a:pt x="3692" y="1051"/>
                    </a:lnTo>
                    <a:lnTo>
                      <a:pt x="3701" y="1043"/>
                    </a:lnTo>
                    <a:lnTo>
                      <a:pt x="3711" y="1035"/>
                    </a:lnTo>
                    <a:lnTo>
                      <a:pt x="3717" y="1032"/>
                    </a:lnTo>
                    <a:lnTo>
                      <a:pt x="3722" y="1027"/>
                    </a:lnTo>
                    <a:lnTo>
                      <a:pt x="3727" y="1022"/>
                    </a:lnTo>
                    <a:lnTo>
                      <a:pt x="3731" y="1018"/>
                    </a:lnTo>
                    <a:lnTo>
                      <a:pt x="3734" y="1012"/>
                    </a:lnTo>
                    <a:lnTo>
                      <a:pt x="3735" y="1005"/>
                    </a:lnTo>
                    <a:lnTo>
                      <a:pt x="3736" y="997"/>
                    </a:lnTo>
                    <a:lnTo>
                      <a:pt x="3735" y="988"/>
                    </a:lnTo>
                    <a:lnTo>
                      <a:pt x="3727" y="985"/>
                    </a:lnTo>
                    <a:lnTo>
                      <a:pt x="3719" y="980"/>
                    </a:lnTo>
                    <a:lnTo>
                      <a:pt x="3711" y="973"/>
                    </a:lnTo>
                    <a:lnTo>
                      <a:pt x="3705" y="967"/>
                    </a:lnTo>
                    <a:lnTo>
                      <a:pt x="3689" y="953"/>
                    </a:lnTo>
                    <a:lnTo>
                      <a:pt x="3674" y="940"/>
                    </a:lnTo>
                    <a:lnTo>
                      <a:pt x="3667" y="935"/>
                    </a:lnTo>
                    <a:lnTo>
                      <a:pt x="3662" y="928"/>
                    </a:lnTo>
                    <a:lnTo>
                      <a:pt x="3659" y="921"/>
                    </a:lnTo>
                    <a:lnTo>
                      <a:pt x="3656" y="914"/>
                    </a:lnTo>
                    <a:lnTo>
                      <a:pt x="3653" y="898"/>
                    </a:lnTo>
                    <a:lnTo>
                      <a:pt x="3651" y="881"/>
                    </a:lnTo>
                    <a:lnTo>
                      <a:pt x="3643" y="882"/>
                    </a:lnTo>
                    <a:lnTo>
                      <a:pt x="3633" y="885"/>
                    </a:lnTo>
                    <a:lnTo>
                      <a:pt x="3620" y="888"/>
                    </a:lnTo>
                    <a:lnTo>
                      <a:pt x="3608" y="893"/>
                    </a:lnTo>
                    <a:lnTo>
                      <a:pt x="3595" y="898"/>
                    </a:lnTo>
                    <a:lnTo>
                      <a:pt x="3586" y="905"/>
                    </a:lnTo>
                    <a:lnTo>
                      <a:pt x="3582" y="909"/>
                    </a:lnTo>
                    <a:lnTo>
                      <a:pt x="3579" y="912"/>
                    </a:lnTo>
                    <a:lnTo>
                      <a:pt x="3577" y="915"/>
                    </a:lnTo>
                    <a:lnTo>
                      <a:pt x="3576" y="919"/>
                    </a:lnTo>
                    <a:lnTo>
                      <a:pt x="3561" y="915"/>
                    </a:lnTo>
                    <a:lnTo>
                      <a:pt x="3545" y="912"/>
                    </a:lnTo>
                    <a:lnTo>
                      <a:pt x="3536" y="912"/>
                    </a:lnTo>
                    <a:lnTo>
                      <a:pt x="3528" y="912"/>
                    </a:lnTo>
                    <a:lnTo>
                      <a:pt x="3520" y="912"/>
                    </a:lnTo>
                    <a:lnTo>
                      <a:pt x="3513" y="913"/>
                    </a:lnTo>
                    <a:lnTo>
                      <a:pt x="3517" y="920"/>
                    </a:lnTo>
                    <a:lnTo>
                      <a:pt x="3518" y="927"/>
                    </a:lnTo>
                    <a:lnTo>
                      <a:pt x="3517" y="934"/>
                    </a:lnTo>
                    <a:lnTo>
                      <a:pt x="3516" y="940"/>
                    </a:lnTo>
                    <a:lnTo>
                      <a:pt x="3512" y="946"/>
                    </a:lnTo>
                    <a:lnTo>
                      <a:pt x="3508" y="953"/>
                    </a:lnTo>
                    <a:lnTo>
                      <a:pt x="3503" y="957"/>
                    </a:lnTo>
                    <a:lnTo>
                      <a:pt x="3496" y="963"/>
                    </a:lnTo>
                    <a:lnTo>
                      <a:pt x="3490" y="968"/>
                    </a:lnTo>
                    <a:lnTo>
                      <a:pt x="3483" y="972"/>
                    </a:lnTo>
                    <a:lnTo>
                      <a:pt x="3476" y="976"/>
                    </a:lnTo>
                    <a:lnTo>
                      <a:pt x="3469" y="978"/>
                    </a:lnTo>
                    <a:lnTo>
                      <a:pt x="3461" y="979"/>
                    </a:lnTo>
                    <a:lnTo>
                      <a:pt x="3454" y="979"/>
                    </a:lnTo>
                    <a:lnTo>
                      <a:pt x="3447" y="978"/>
                    </a:lnTo>
                    <a:lnTo>
                      <a:pt x="3442" y="975"/>
                    </a:lnTo>
                    <a:lnTo>
                      <a:pt x="3435" y="971"/>
                    </a:lnTo>
                    <a:lnTo>
                      <a:pt x="3429" y="971"/>
                    </a:lnTo>
                    <a:lnTo>
                      <a:pt x="3424" y="972"/>
                    </a:lnTo>
                    <a:lnTo>
                      <a:pt x="3421" y="976"/>
                    </a:lnTo>
                    <a:lnTo>
                      <a:pt x="3418" y="980"/>
                    </a:lnTo>
                    <a:lnTo>
                      <a:pt x="3415" y="986"/>
                    </a:lnTo>
                    <a:lnTo>
                      <a:pt x="3413" y="993"/>
                    </a:lnTo>
                    <a:lnTo>
                      <a:pt x="3412" y="1001"/>
                    </a:lnTo>
                    <a:lnTo>
                      <a:pt x="3411" y="1033"/>
                    </a:lnTo>
                    <a:lnTo>
                      <a:pt x="3412" y="1054"/>
                    </a:lnTo>
                    <a:lnTo>
                      <a:pt x="3378" y="1057"/>
                    </a:lnTo>
                    <a:lnTo>
                      <a:pt x="3341" y="1060"/>
                    </a:lnTo>
                    <a:lnTo>
                      <a:pt x="3324" y="1060"/>
                    </a:lnTo>
                    <a:lnTo>
                      <a:pt x="3306" y="1061"/>
                    </a:lnTo>
                    <a:lnTo>
                      <a:pt x="3290" y="1060"/>
                    </a:lnTo>
                    <a:lnTo>
                      <a:pt x="3273" y="1059"/>
                    </a:lnTo>
                    <a:lnTo>
                      <a:pt x="3271" y="1053"/>
                    </a:lnTo>
                    <a:lnTo>
                      <a:pt x="3268" y="1047"/>
                    </a:lnTo>
                    <a:lnTo>
                      <a:pt x="3265" y="1043"/>
                    </a:lnTo>
                    <a:lnTo>
                      <a:pt x="3260" y="1038"/>
                    </a:lnTo>
                    <a:lnTo>
                      <a:pt x="3257" y="1035"/>
                    </a:lnTo>
                    <a:lnTo>
                      <a:pt x="3252" y="1033"/>
                    </a:lnTo>
                    <a:lnTo>
                      <a:pt x="3249" y="1030"/>
                    </a:lnTo>
                    <a:lnTo>
                      <a:pt x="3246" y="1029"/>
                    </a:lnTo>
                    <a:lnTo>
                      <a:pt x="3241" y="1029"/>
                    </a:lnTo>
                    <a:lnTo>
                      <a:pt x="3238" y="1030"/>
                    </a:lnTo>
                    <a:lnTo>
                      <a:pt x="3235" y="1032"/>
                    </a:lnTo>
                    <a:lnTo>
                      <a:pt x="3233" y="1035"/>
                    </a:lnTo>
                    <a:lnTo>
                      <a:pt x="3231" y="1039"/>
                    </a:lnTo>
                    <a:lnTo>
                      <a:pt x="3230" y="1044"/>
                    </a:lnTo>
                    <a:lnTo>
                      <a:pt x="3230" y="1052"/>
                    </a:lnTo>
                    <a:lnTo>
                      <a:pt x="3231" y="1060"/>
                    </a:lnTo>
                    <a:lnTo>
                      <a:pt x="3219" y="1060"/>
                    </a:lnTo>
                    <a:lnTo>
                      <a:pt x="3207" y="1058"/>
                    </a:lnTo>
                    <a:lnTo>
                      <a:pt x="3197" y="1057"/>
                    </a:lnTo>
                    <a:lnTo>
                      <a:pt x="3186" y="1057"/>
                    </a:lnTo>
                    <a:lnTo>
                      <a:pt x="3181" y="1057"/>
                    </a:lnTo>
                    <a:lnTo>
                      <a:pt x="3176" y="1058"/>
                    </a:lnTo>
                    <a:lnTo>
                      <a:pt x="3172" y="1059"/>
                    </a:lnTo>
                    <a:lnTo>
                      <a:pt x="3167" y="1061"/>
                    </a:lnTo>
                    <a:lnTo>
                      <a:pt x="3164" y="1063"/>
                    </a:lnTo>
                    <a:lnTo>
                      <a:pt x="3161" y="1066"/>
                    </a:lnTo>
                    <a:lnTo>
                      <a:pt x="3159" y="1068"/>
                    </a:lnTo>
                    <a:lnTo>
                      <a:pt x="3158" y="1071"/>
                    </a:lnTo>
                    <a:lnTo>
                      <a:pt x="3157" y="1077"/>
                    </a:lnTo>
                    <a:lnTo>
                      <a:pt x="3158" y="1083"/>
                    </a:lnTo>
                    <a:lnTo>
                      <a:pt x="3160" y="1090"/>
                    </a:lnTo>
                    <a:lnTo>
                      <a:pt x="3161" y="1096"/>
                    </a:lnTo>
                    <a:lnTo>
                      <a:pt x="3164" y="1102"/>
                    </a:lnTo>
                    <a:lnTo>
                      <a:pt x="3164" y="1109"/>
                    </a:lnTo>
                    <a:lnTo>
                      <a:pt x="3156" y="1108"/>
                    </a:lnTo>
                    <a:lnTo>
                      <a:pt x="3149" y="1107"/>
                    </a:lnTo>
                    <a:lnTo>
                      <a:pt x="3143" y="1104"/>
                    </a:lnTo>
                    <a:lnTo>
                      <a:pt x="3139" y="1101"/>
                    </a:lnTo>
                    <a:lnTo>
                      <a:pt x="3136" y="1098"/>
                    </a:lnTo>
                    <a:lnTo>
                      <a:pt x="3133" y="1094"/>
                    </a:lnTo>
                    <a:lnTo>
                      <a:pt x="3132" y="1091"/>
                    </a:lnTo>
                    <a:lnTo>
                      <a:pt x="3132" y="1086"/>
                    </a:lnTo>
                    <a:lnTo>
                      <a:pt x="3132" y="1077"/>
                    </a:lnTo>
                    <a:lnTo>
                      <a:pt x="3135" y="1067"/>
                    </a:lnTo>
                    <a:lnTo>
                      <a:pt x="3141" y="1057"/>
                    </a:lnTo>
                    <a:lnTo>
                      <a:pt x="3148" y="1045"/>
                    </a:lnTo>
                    <a:lnTo>
                      <a:pt x="3165" y="1022"/>
                    </a:lnTo>
                    <a:lnTo>
                      <a:pt x="3181" y="1002"/>
                    </a:lnTo>
                    <a:lnTo>
                      <a:pt x="3188" y="992"/>
                    </a:lnTo>
                    <a:lnTo>
                      <a:pt x="3192" y="984"/>
                    </a:lnTo>
                    <a:lnTo>
                      <a:pt x="3196" y="977"/>
                    </a:lnTo>
                    <a:lnTo>
                      <a:pt x="3196" y="971"/>
                    </a:lnTo>
                    <a:lnTo>
                      <a:pt x="3172" y="971"/>
                    </a:lnTo>
                    <a:lnTo>
                      <a:pt x="3152" y="970"/>
                    </a:lnTo>
                    <a:lnTo>
                      <a:pt x="3148" y="969"/>
                    </a:lnTo>
                    <a:lnTo>
                      <a:pt x="3144" y="967"/>
                    </a:lnTo>
                    <a:lnTo>
                      <a:pt x="3142" y="964"/>
                    </a:lnTo>
                    <a:lnTo>
                      <a:pt x="3139" y="961"/>
                    </a:lnTo>
                    <a:lnTo>
                      <a:pt x="3137" y="957"/>
                    </a:lnTo>
                    <a:lnTo>
                      <a:pt x="3136" y="953"/>
                    </a:lnTo>
                    <a:lnTo>
                      <a:pt x="3135" y="946"/>
                    </a:lnTo>
                    <a:lnTo>
                      <a:pt x="3135" y="939"/>
                    </a:lnTo>
                    <a:lnTo>
                      <a:pt x="3126" y="939"/>
                    </a:lnTo>
                    <a:lnTo>
                      <a:pt x="3119" y="938"/>
                    </a:lnTo>
                    <a:lnTo>
                      <a:pt x="3112" y="935"/>
                    </a:lnTo>
                    <a:lnTo>
                      <a:pt x="3106" y="931"/>
                    </a:lnTo>
                    <a:lnTo>
                      <a:pt x="3099" y="927"/>
                    </a:lnTo>
                    <a:lnTo>
                      <a:pt x="3092" y="923"/>
                    </a:lnTo>
                    <a:lnTo>
                      <a:pt x="3085" y="921"/>
                    </a:lnTo>
                    <a:lnTo>
                      <a:pt x="3077" y="920"/>
                    </a:lnTo>
                    <a:lnTo>
                      <a:pt x="3085" y="942"/>
                    </a:lnTo>
                    <a:lnTo>
                      <a:pt x="3096" y="971"/>
                    </a:lnTo>
                    <a:lnTo>
                      <a:pt x="3099" y="979"/>
                    </a:lnTo>
                    <a:lnTo>
                      <a:pt x="3101" y="986"/>
                    </a:lnTo>
                    <a:lnTo>
                      <a:pt x="3102" y="993"/>
                    </a:lnTo>
                    <a:lnTo>
                      <a:pt x="3102" y="1000"/>
                    </a:lnTo>
                    <a:lnTo>
                      <a:pt x="3101" y="1004"/>
                    </a:lnTo>
                    <a:lnTo>
                      <a:pt x="3100" y="1009"/>
                    </a:lnTo>
                    <a:lnTo>
                      <a:pt x="3096" y="1012"/>
                    </a:lnTo>
                    <a:lnTo>
                      <a:pt x="3092" y="1013"/>
                    </a:lnTo>
                    <a:lnTo>
                      <a:pt x="3091" y="1028"/>
                    </a:lnTo>
                    <a:lnTo>
                      <a:pt x="3091" y="1042"/>
                    </a:lnTo>
                    <a:lnTo>
                      <a:pt x="3081" y="1045"/>
                    </a:lnTo>
                    <a:lnTo>
                      <a:pt x="3071" y="1046"/>
                    </a:lnTo>
                    <a:lnTo>
                      <a:pt x="3063" y="1046"/>
                    </a:lnTo>
                    <a:lnTo>
                      <a:pt x="3054" y="1044"/>
                    </a:lnTo>
                    <a:lnTo>
                      <a:pt x="3038" y="1039"/>
                    </a:lnTo>
                    <a:lnTo>
                      <a:pt x="3020" y="1035"/>
                    </a:lnTo>
                    <a:lnTo>
                      <a:pt x="3011" y="1034"/>
                    </a:lnTo>
                    <a:lnTo>
                      <a:pt x="3003" y="1035"/>
                    </a:lnTo>
                    <a:lnTo>
                      <a:pt x="2996" y="1037"/>
                    </a:lnTo>
                    <a:lnTo>
                      <a:pt x="2988" y="1041"/>
                    </a:lnTo>
                    <a:lnTo>
                      <a:pt x="2983" y="1043"/>
                    </a:lnTo>
                    <a:lnTo>
                      <a:pt x="2977" y="1045"/>
                    </a:lnTo>
                    <a:lnTo>
                      <a:pt x="2970" y="1046"/>
                    </a:lnTo>
                    <a:lnTo>
                      <a:pt x="2964" y="1047"/>
                    </a:lnTo>
                    <a:lnTo>
                      <a:pt x="2963" y="1038"/>
                    </a:lnTo>
                    <a:lnTo>
                      <a:pt x="2962" y="1029"/>
                    </a:lnTo>
                    <a:lnTo>
                      <a:pt x="2958" y="1028"/>
                    </a:lnTo>
                    <a:lnTo>
                      <a:pt x="2954" y="1027"/>
                    </a:lnTo>
                    <a:lnTo>
                      <a:pt x="2952" y="1025"/>
                    </a:lnTo>
                    <a:lnTo>
                      <a:pt x="2950" y="1022"/>
                    </a:lnTo>
                    <a:lnTo>
                      <a:pt x="2948" y="1017"/>
                    </a:lnTo>
                    <a:lnTo>
                      <a:pt x="2948" y="1010"/>
                    </a:lnTo>
                    <a:lnTo>
                      <a:pt x="2950" y="1003"/>
                    </a:lnTo>
                    <a:lnTo>
                      <a:pt x="2950" y="996"/>
                    </a:lnTo>
                    <a:lnTo>
                      <a:pt x="2950" y="993"/>
                    </a:lnTo>
                    <a:lnTo>
                      <a:pt x="2947" y="989"/>
                    </a:lnTo>
                    <a:lnTo>
                      <a:pt x="2947" y="987"/>
                    </a:lnTo>
                    <a:lnTo>
                      <a:pt x="2944" y="985"/>
                    </a:lnTo>
                    <a:lnTo>
                      <a:pt x="2938" y="983"/>
                    </a:lnTo>
                    <a:lnTo>
                      <a:pt x="2934" y="983"/>
                    </a:lnTo>
                    <a:lnTo>
                      <a:pt x="2927" y="984"/>
                    </a:lnTo>
                    <a:lnTo>
                      <a:pt x="2920" y="986"/>
                    </a:lnTo>
                    <a:lnTo>
                      <a:pt x="2907" y="992"/>
                    </a:lnTo>
                    <a:lnTo>
                      <a:pt x="2897" y="996"/>
                    </a:lnTo>
                    <a:lnTo>
                      <a:pt x="2896" y="1001"/>
                    </a:lnTo>
                    <a:lnTo>
                      <a:pt x="2894" y="1005"/>
                    </a:lnTo>
                    <a:lnTo>
                      <a:pt x="2892" y="1010"/>
                    </a:lnTo>
                    <a:lnTo>
                      <a:pt x="2888" y="1013"/>
                    </a:lnTo>
                    <a:lnTo>
                      <a:pt x="2885" y="1016"/>
                    </a:lnTo>
                    <a:lnTo>
                      <a:pt x="2880" y="1018"/>
                    </a:lnTo>
                    <a:lnTo>
                      <a:pt x="2876" y="1018"/>
                    </a:lnTo>
                    <a:lnTo>
                      <a:pt x="2871" y="1018"/>
                    </a:lnTo>
                    <a:lnTo>
                      <a:pt x="2870" y="1012"/>
                    </a:lnTo>
                    <a:lnTo>
                      <a:pt x="2869" y="1005"/>
                    </a:lnTo>
                    <a:lnTo>
                      <a:pt x="2869" y="998"/>
                    </a:lnTo>
                    <a:lnTo>
                      <a:pt x="2870" y="993"/>
                    </a:lnTo>
                    <a:lnTo>
                      <a:pt x="2879" y="987"/>
                    </a:lnTo>
                    <a:lnTo>
                      <a:pt x="2886" y="981"/>
                    </a:lnTo>
                    <a:lnTo>
                      <a:pt x="2890" y="975"/>
                    </a:lnTo>
                    <a:lnTo>
                      <a:pt x="2893" y="968"/>
                    </a:lnTo>
                    <a:lnTo>
                      <a:pt x="2895" y="961"/>
                    </a:lnTo>
                    <a:lnTo>
                      <a:pt x="2895" y="953"/>
                    </a:lnTo>
                    <a:lnTo>
                      <a:pt x="2895" y="944"/>
                    </a:lnTo>
                    <a:lnTo>
                      <a:pt x="2895" y="934"/>
                    </a:lnTo>
                    <a:lnTo>
                      <a:pt x="2887" y="932"/>
                    </a:lnTo>
                    <a:lnTo>
                      <a:pt x="2878" y="934"/>
                    </a:lnTo>
                    <a:lnTo>
                      <a:pt x="2870" y="935"/>
                    </a:lnTo>
                    <a:lnTo>
                      <a:pt x="2862" y="937"/>
                    </a:lnTo>
                    <a:lnTo>
                      <a:pt x="2862" y="947"/>
                    </a:lnTo>
                    <a:lnTo>
                      <a:pt x="2861" y="956"/>
                    </a:lnTo>
                    <a:lnTo>
                      <a:pt x="2860" y="964"/>
                    </a:lnTo>
                    <a:lnTo>
                      <a:pt x="2857" y="973"/>
                    </a:lnTo>
                    <a:lnTo>
                      <a:pt x="2846" y="965"/>
                    </a:lnTo>
                    <a:lnTo>
                      <a:pt x="2832" y="957"/>
                    </a:lnTo>
                    <a:lnTo>
                      <a:pt x="2831" y="951"/>
                    </a:lnTo>
                    <a:lnTo>
                      <a:pt x="2831" y="943"/>
                    </a:lnTo>
                    <a:lnTo>
                      <a:pt x="2832" y="936"/>
                    </a:lnTo>
                    <a:lnTo>
                      <a:pt x="2833" y="930"/>
                    </a:lnTo>
                    <a:lnTo>
                      <a:pt x="2837" y="924"/>
                    </a:lnTo>
                    <a:lnTo>
                      <a:pt x="2840" y="920"/>
                    </a:lnTo>
                    <a:lnTo>
                      <a:pt x="2844" y="916"/>
                    </a:lnTo>
                    <a:lnTo>
                      <a:pt x="2848" y="913"/>
                    </a:lnTo>
                    <a:lnTo>
                      <a:pt x="2860" y="909"/>
                    </a:lnTo>
                    <a:lnTo>
                      <a:pt x="2871" y="905"/>
                    </a:lnTo>
                    <a:lnTo>
                      <a:pt x="2885" y="903"/>
                    </a:lnTo>
                    <a:lnTo>
                      <a:pt x="2898" y="902"/>
                    </a:lnTo>
                    <a:lnTo>
                      <a:pt x="2896" y="893"/>
                    </a:lnTo>
                    <a:lnTo>
                      <a:pt x="2893" y="883"/>
                    </a:lnTo>
                    <a:lnTo>
                      <a:pt x="2888" y="875"/>
                    </a:lnTo>
                    <a:lnTo>
                      <a:pt x="2884" y="866"/>
                    </a:lnTo>
                    <a:lnTo>
                      <a:pt x="2879" y="857"/>
                    </a:lnTo>
                    <a:lnTo>
                      <a:pt x="2877" y="848"/>
                    </a:lnTo>
                    <a:lnTo>
                      <a:pt x="2876" y="844"/>
                    </a:lnTo>
                    <a:lnTo>
                      <a:pt x="2876" y="839"/>
                    </a:lnTo>
                    <a:lnTo>
                      <a:pt x="2877" y="834"/>
                    </a:lnTo>
                    <a:lnTo>
                      <a:pt x="2878" y="830"/>
                    </a:lnTo>
                    <a:lnTo>
                      <a:pt x="2885" y="819"/>
                    </a:lnTo>
                    <a:lnTo>
                      <a:pt x="2892" y="807"/>
                    </a:lnTo>
                    <a:lnTo>
                      <a:pt x="2894" y="801"/>
                    </a:lnTo>
                    <a:lnTo>
                      <a:pt x="2894" y="796"/>
                    </a:lnTo>
                    <a:lnTo>
                      <a:pt x="2893" y="790"/>
                    </a:lnTo>
                    <a:lnTo>
                      <a:pt x="2889" y="783"/>
                    </a:lnTo>
                    <a:lnTo>
                      <a:pt x="2879" y="788"/>
                    </a:lnTo>
                    <a:lnTo>
                      <a:pt x="2871" y="795"/>
                    </a:lnTo>
                    <a:lnTo>
                      <a:pt x="2863" y="801"/>
                    </a:lnTo>
                    <a:lnTo>
                      <a:pt x="2855" y="808"/>
                    </a:lnTo>
                    <a:lnTo>
                      <a:pt x="2847" y="815"/>
                    </a:lnTo>
                    <a:lnTo>
                      <a:pt x="2839" y="820"/>
                    </a:lnTo>
                    <a:lnTo>
                      <a:pt x="2835" y="822"/>
                    </a:lnTo>
                    <a:lnTo>
                      <a:pt x="2830" y="823"/>
                    </a:lnTo>
                    <a:lnTo>
                      <a:pt x="2824" y="824"/>
                    </a:lnTo>
                    <a:lnTo>
                      <a:pt x="2820" y="825"/>
                    </a:lnTo>
                    <a:lnTo>
                      <a:pt x="2820" y="834"/>
                    </a:lnTo>
                    <a:lnTo>
                      <a:pt x="2820" y="845"/>
                    </a:lnTo>
                    <a:lnTo>
                      <a:pt x="2819" y="855"/>
                    </a:lnTo>
                    <a:lnTo>
                      <a:pt x="2819" y="865"/>
                    </a:lnTo>
                    <a:lnTo>
                      <a:pt x="2812" y="865"/>
                    </a:lnTo>
                    <a:lnTo>
                      <a:pt x="2805" y="866"/>
                    </a:lnTo>
                    <a:lnTo>
                      <a:pt x="2797" y="866"/>
                    </a:lnTo>
                    <a:lnTo>
                      <a:pt x="2790" y="866"/>
                    </a:lnTo>
                    <a:lnTo>
                      <a:pt x="2789" y="881"/>
                    </a:lnTo>
                    <a:lnTo>
                      <a:pt x="2787" y="891"/>
                    </a:lnTo>
                    <a:lnTo>
                      <a:pt x="2786" y="896"/>
                    </a:lnTo>
                    <a:lnTo>
                      <a:pt x="2783" y="899"/>
                    </a:lnTo>
                    <a:lnTo>
                      <a:pt x="2781" y="902"/>
                    </a:lnTo>
                    <a:lnTo>
                      <a:pt x="2779" y="904"/>
                    </a:lnTo>
                    <a:lnTo>
                      <a:pt x="2773" y="907"/>
                    </a:lnTo>
                    <a:lnTo>
                      <a:pt x="2764" y="909"/>
                    </a:lnTo>
                    <a:lnTo>
                      <a:pt x="2753" y="909"/>
                    </a:lnTo>
                    <a:lnTo>
                      <a:pt x="2738" y="907"/>
                    </a:lnTo>
                    <a:lnTo>
                      <a:pt x="2736" y="893"/>
                    </a:lnTo>
                    <a:lnTo>
                      <a:pt x="2732" y="880"/>
                    </a:lnTo>
                    <a:lnTo>
                      <a:pt x="2730" y="875"/>
                    </a:lnTo>
                    <a:lnTo>
                      <a:pt x="2726" y="872"/>
                    </a:lnTo>
                    <a:lnTo>
                      <a:pt x="2724" y="869"/>
                    </a:lnTo>
                    <a:lnTo>
                      <a:pt x="2720" y="866"/>
                    </a:lnTo>
                    <a:lnTo>
                      <a:pt x="2716" y="865"/>
                    </a:lnTo>
                    <a:lnTo>
                      <a:pt x="2712" y="864"/>
                    </a:lnTo>
                    <a:lnTo>
                      <a:pt x="2706" y="864"/>
                    </a:lnTo>
                    <a:lnTo>
                      <a:pt x="2701" y="865"/>
                    </a:lnTo>
                    <a:lnTo>
                      <a:pt x="2688" y="869"/>
                    </a:lnTo>
                    <a:lnTo>
                      <a:pt x="2673" y="875"/>
                    </a:lnTo>
                    <a:lnTo>
                      <a:pt x="2668" y="886"/>
                    </a:lnTo>
                    <a:lnTo>
                      <a:pt x="2663" y="896"/>
                    </a:lnTo>
                    <a:lnTo>
                      <a:pt x="2657" y="905"/>
                    </a:lnTo>
                    <a:lnTo>
                      <a:pt x="2651" y="914"/>
                    </a:lnTo>
                    <a:lnTo>
                      <a:pt x="2643" y="921"/>
                    </a:lnTo>
                    <a:lnTo>
                      <a:pt x="2635" y="927"/>
                    </a:lnTo>
                    <a:lnTo>
                      <a:pt x="2630" y="929"/>
                    </a:lnTo>
                    <a:lnTo>
                      <a:pt x="2625" y="930"/>
                    </a:lnTo>
                    <a:lnTo>
                      <a:pt x="2619" y="931"/>
                    </a:lnTo>
                    <a:lnTo>
                      <a:pt x="2614" y="932"/>
                    </a:lnTo>
                    <a:lnTo>
                      <a:pt x="2613" y="937"/>
                    </a:lnTo>
                    <a:lnTo>
                      <a:pt x="2613" y="940"/>
                    </a:lnTo>
                    <a:lnTo>
                      <a:pt x="2615" y="944"/>
                    </a:lnTo>
                    <a:lnTo>
                      <a:pt x="2617" y="946"/>
                    </a:lnTo>
                    <a:lnTo>
                      <a:pt x="2624" y="950"/>
                    </a:lnTo>
                    <a:lnTo>
                      <a:pt x="2633" y="951"/>
                    </a:lnTo>
                    <a:lnTo>
                      <a:pt x="2643" y="951"/>
                    </a:lnTo>
                    <a:lnTo>
                      <a:pt x="2654" y="953"/>
                    </a:lnTo>
                    <a:lnTo>
                      <a:pt x="2663" y="954"/>
                    </a:lnTo>
                    <a:lnTo>
                      <a:pt x="2669" y="956"/>
                    </a:lnTo>
                    <a:lnTo>
                      <a:pt x="2676" y="961"/>
                    </a:lnTo>
                    <a:lnTo>
                      <a:pt x="2681" y="964"/>
                    </a:lnTo>
                    <a:lnTo>
                      <a:pt x="2684" y="970"/>
                    </a:lnTo>
                    <a:lnTo>
                      <a:pt x="2688" y="976"/>
                    </a:lnTo>
                    <a:lnTo>
                      <a:pt x="2691" y="988"/>
                    </a:lnTo>
                    <a:lnTo>
                      <a:pt x="2693" y="1002"/>
                    </a:lnTo>
                    <a:lnTo>
                      <a:pt x="2695" y="1017"/>
                    </a:lnTo>
                    <a:lnTo>
                      <a:pt x="2695" y="1032"/>
                    </a:lnTo>
                    <a:lnTo>
                      <a:pt x="2696" y="1038"/>
                    </a:lnTo>
                    <a:lnTo>
                      <a:pt x="2697" y="1044"/>
                    </a:lnTo>
                    <a:lnTo>
                      <a:pt x="2699" y="1051"/>
                    </a:lnTo>
                    <a:lnTo>
                      <a:pt x="2701" y="1057"/>
                    </a:lnTo>
                    <a:lnTo>
                      <a:pt x="2706" y="1057"/>
                    </a:lnTo>
                    <a:lnTo>
                      <a:pt x="2710" y="1057"/>
                    </a:lnTo>
                    <a:lnTo>
                      <a:pt x="2714" y="1057"/>
                    </a:lnTo>
                    <a:lnTo>
                      <a:pt x="2717" y="1058"/>
                    </a:lnTo>
                    <a:lnTo>
                      <a:pt x="2721" y="1060"/>
                    </a:lnTo>
                    <a:lnTo>
                      <a:pt x="2723" y="1062"/>
                    </a:lnTo>
                    <a:lnTo>
                      <a:pt x="2725" y="1066"/>
                    </a:lnTo>
                    <a:lnTo>
                      <a:pt x="2728" y="1069"/>
                    </a:lnTo>
                    <a:lnTo>
                      <a:pt x="2731" y="1077"/>
                    </a:lnTo>
                    <a:lnTo>
                      <a:pt x="2732" y="1086"/>
                    </a:lnTo>
                    <a:lnTo>
                      <a:pt x="2734" y="1096"/>
                    </a:lnTo>
                    <a:lnTo>
                      <a:pt x="2734" y="1108"/>
                    </a:lnTo>
                    <a:lnTo>
                      <a:pt x="2734" y="1132"/>
                    </a:lnTo>
                    <a:lnTo>
                      <a:pt x="2734" y="1154"/>
                    </a:lnTo>
                    <a:lnTo>
                      <a:pt x="2734" y="1166"/>
                    </a:lnTo>
                    <a:lnTo>
                      <a:pt x="2736" y="1175"/>
                    </a:lnTo>
                    <a:lnTo>
                      <a:pt x="2737" y="1183"/>
                    </a:lnTo>
                    <a:lnTo>
                      <a:pt x="2739" y="1189"/>
                    </a:lnTo>
                    <a:lnTo>
                      <a:pt x="2742" y="1193"/>
                    </a:lnTo>
                    <a:lnTo>
                      <a:pt x="2746" y="1197"/>
                    </a:lnTo>
                    <a:lnTo>
                      <a:pt x="2749" y="1200"/>
                    </a:lnTo>
                    <a:lnTo>
                      <a:pt x="2754" y="1201"/>
                    </a:lnTo>
                    <a:lnTo>
                      <a:pt x="2762" y="1203"/>
                    </a:lnTo>
                    <a:lnTo>
                      <a:pt x="2770" y="1206"/>
                    </a:lnTo>
                    <a:lnTo>
                      <a:pt x="2778" y="1207"/>
                    </a:lnTo>
                    <a:lnTo>
                      <a:pt x="2786" y="1210"/>
                    </a:lnTo>
                    <a:lnTo>
                      <a:pt x="2789" y="1213"/>
                    </a:lnTo>
                    <a:lnTo>
                      <a:pt x="2791" y="1216"/>
                    </a:lnTo>
                    <a:lnTo>
                      <a:pt x="2795" y="1221"/>
                    </a:lnTo>
                    <a:lnTo>
                      <a:pt x="2796" y="1226"/>
                    </a:lnTo>
                    <a:lnTo>
                      <a:pt x="2798" y="1234"/>
                    </a:lnTo>
                    <a:lnTo>
                      <a:pt x="2799" y="1242"/>
                    </a:lnTo>
                    <a:lnTo>
                      <a:pt x="2800" y="1251"/>
                    </a:lnTo>
                    <a:lnTo>
                      <a:pt x="2799" y="1260"/>
                    </a:lnTo>
                    <a:lnTo>
                      <a:pt x="2798" y="1279"/>
                    </a:lnTo>
                    <a:lnTo>
                      <a:pt x="2795" y="1298"/>
                    </a:lnTo>
                    <a:lnTo>
                      <a:pt x="2791" y="1317"/>
                    </a:lnTo>
                    <a:lnTo>
                      <a:pt x="2789" y="1336"/>
                    </a:lnTo>
                    <a:lnTo>
                      <a:pt x="2787" y="1355"/>
                    </a:lnTo>
                    <a:lnTo>
                      <a:pt x="2787" y="1372"/>
                    </a:lnTo>
                    <a:lnTo>
                      <a:pt x="2799" y="1373"/>
                    </a:lnTo>
                    <a:lnTo>
                      <a:pt x="2811" y="1371"/>
                    </a:lnTo>
                    <a:lnTo>
                      <a:pt x="2822" y="1369"/>
                    </a:lnTo>
                    <a:lnTo>
                      <a:pt x="2833" y="1365"/>
                    </a:lnTo>
                    <a:lnTo>
                      <a:pt x="2844" y="1362"/>
                    </a:lnTo>
                    <a:lnTo>
                      <a:pt x="2853" y="1359"/>
                    </a:lnTo>
                    <a:lnTo>
                      <a:pt x="2863" y="1357"/>
                    </a:lnTo>
                    <a:lnTo>
                      <a:pt x="2872" y="1357"/>
                    </a:lnTo>
                    <a:lnTo>
                      <a:pt x="2873" y="1364"/>
                    </a:lnTo>
                    <a:lnTo>
                      <a:pt x="2876" y="1369"/>
                    </a:lnTo>
                    <a:lnTo>
                      <a:pt x="2878" y="1373"/>
                    </a:lnTo>
                    <a:lnTo>
                      <a:pt x="2882" y="1377"/>
                    </a:lnTo>
                    <a:lnTo>
                      <a:pt x="2886" y="1381"/>
                    </a:lnTo>
                    <a:lnTo>
                      <a:pt x="2890" y="1385"/>
                    </a:lnTo>
                    <a:lnTo>
                      <a:pt x="2894" y="1389"/>
                    </a:lnTo>
                    <a:lnTo>
                      <a:pt x="2896" y="1394"/>
                    </a:lnTo>
                    <a:lnTo>
                      <a:pt x="2897" y="1399"/>
                    </a:lnTo>
                    <a:lnTo>
                      <a:pt x="2898" y="1405"/>
                    </a:lnTo>
                    <a:lnTo>
                      <a:pt x="2898" y="1411"/>
                    </a:lnTo>
                    <a:lnTo>
                      <a:pt x="2898" y="1416"/>
                    </a:lnTo>
                    <a:lnTo>
                      <a:pt x="2897" y="1428"/>
                    </a:lnTo>
                    <a:lnTo>
                      <a:pt x="2896" y="1439"/>
                    </a:lnTo>
                    <a:lnTo>
                      <a:pt x="2890" y="1439"/>
                    </a:lnTo>
                    <a:lnTo>
                      <a:pt x="2886" y="1439"/>
                    </a:lnTo>
                    <a:lnTo>
                      <a:pt x="2881" y="1441"/>
                    </a:lnTo>
                    <a:lnTo>
                      <a:pt x="2878" y="1444"/>
                    </a:lnTo>
                    <a:lnTo>
                      <a:pt x="2876" y="1447"/>
                    </a:lnTo>
                    <a:lnTo>
                      <a:pt x="2874" y="1452"/>
                    </a:lnTo>
                    <a:lnTo>
                      <a:pt x="2873" y="1456"/>
                    </a:lnTo>
                    <a:lnTo>
                      <a:pt x="2874" y="1462"/>
                    </a:lnTo>
                    <a:lnTo>
                      <a:pt x="2885" y="1465"/>
                    </a:lnTo>
                    <a:lnTo>
                      <a:pt x="2893" y="1470"/>
                    </a:lnTo>
                    <a:lnTo>
                      <a:pt x="2901" y="1476"/>
                    </a:lnTo>
                    <a:lnTo>
                      <a:pt x="2906" y="1481"/>
                    </a:lnTo>
                    <a:lnTo>
                      <a:pt x="2919" y="1496"/>
                    </a:lnTo>
                    <a:lnTo>
                      <a:pt x="2930" y="1511"/>
                    </a:lnTo>
                    <a:lnTo>
                      <a:pt x="2922" y="1515"/>
                    </a:lnTo>
                    <a:lnTo>
                      <a:pt x="2917" y="1522"/>
                    </a:lnTo>
                    <a:lnTo>
                      <a:pt x="2912" y="1529"/>
                    </a:lnTo>
                    <a:lnTo>
                      <a:pt x="2909" y="1538"/>
                    </a:lnTo>
                    <a:lnTo>
                      <a:pt x="2906" y="1546"/>
                    </a:lnTo>
                    <a:lnTo>
                      <a:pt x="2905" y="1555"/>
                    </a:lnTo>
                    <a:lnTo>
                      <a:pt x="2905" y="1564"/>
                    </a:lnTo>
                    <a:lnTo>
                      <a:pt x="2904" y="1574"/>
                    </a:lnTo>
                    <a:lnTo>
                      <a:pt x="2893" y="1579"/>
                    </a:lnTo>
                    <a:lnTo>
                      <a:pt x="2880" y="1585"/>
                    </a:lnTo>
                    <a:lnTo>
                      <a:pt x="2870" y="1593"/>
                    </a:lnTo>
                    <a:lnTo>
                      <a:pt x="2860" y="1601"/>
                    </a:lnTo>
                    <a:lnTo>
                      <a:pt x="2848" y="1609"/>
                    </a:lnTo>
                    <a:lnTo>
                      <a:pt x="2838" y="1617"/>
                    </a:lnTo>
                    <a:lnTo>
                      <a:pt x="2827" y="1623"/>
                    </a:lnTo>
                    <a:lnTo>
                      <a:pt x="2815" y="1627"/>
                    </a:lnTo>
                    <a:lnTo>
                      <a:pt x="2815" y="1621"/>
                    </a:lnTo>
                    <a:lnTo>
                      <a:pt x="2814" y="1617"/>
                    </a:lnTo>
                    <a:lnTo>
                      <a:pt x="2813" y="1612"/>
                    </a:lnTo>
                    <a:lnTo>
                      <a:pt x="2811" y="1609"/>
                    </a:lnTo>
                    <a:lnTo>
                      <a:pt x="2807" y="1605"/>
                    </a:lnTo>
                    <a:lnTo>
                      <a:pt x="2804" y="1602"/>
                    </a:lnTo>
                    <a:lnTo>
                      <a:pt x="2800" y="1600"/>
                    </a:lnTo>
                    <a:lnTo>
                      <a:pt x="2796" y="1599"/>
                    </a:lnTo>
                    <a:lnTo>
                      <a:pt x="2787" y="1596"/>
                    </a:lnTo>
                    <a:lnTo>
                      <a:pt x="2778" y="1595"/>
                    </a:lnTo>
                    <a:lnTo>
                      <a:pt x="2767" y="1596"/>
                    </a:lnTo>
                    <a:lnTo>
                      <a:pt x="2758" y="1599"/>
                    </a:lnTo>
                    <a:lnTo>
                      <a:pt x="2758" y="1611"/>
                    </a:lnTo>
                    <a:lnTo>
                      <a:pt x="2758" y="1625"/>
                    </a:lnTo>
                    <a:lnTo>
                      <a:pt x="2749" y="1623"/>
                    </a:lnTo>
                    <a:lnTo>
                      <a:pt x="2742" y="1620"/>
                    </a:lnTo>
                    <a:lnTo>
                      <a:pt x="2737" y="1617"/>
                    </a:lnTo>
                    <a:lnTo>
                      <a:pt x="2732" y="1612"/>
                    </a:lnTo>
                    <a:lnTo>
                      <a:pt x="2728" y="1607"/>
                    </a:lnTo>
                    <a:lnTo>
                      <a:pt x="2725" y="1601"/>
                    </a:lnTo>
                    <a:lnTo>
                      <a:pt x="2722" y="1594"/>
                    </a:lnTo>
                    <a:lnTo>
                      <a:pt x="2720" y="1587"/>
                    </a:lnTo>
                    <a:lnTo>
                      <a:pt x="2716" y="1574"/>
                    </a:lnTo>
                    <a:lnTo>
                      <a:pt x="2713" y="1560"/>
                    </a:lnTo>
                    <a:lnTo>
                      <a:pt x="2709" y="1553"/>
                    </a:lnTo>
                    <a:lnTo>
                      <a:pt x="2707" y="1547"/>
                    </a:lnTo>
                    <a:lnTo>
                      <a:pt x="2702" y="1543"/>
                    </a:lnTo>
                    <a:lnTo>
                      <a:pt x="2698" y="1538"/>
                    </a:lnTo>
                    <a:lnTo>
                      <a:pt x="2689" y="1534"/>
                    </a:lnTo>
                    <a:lnTo>
                      <a:pt x="2680" y="1531"/>
                    </a:lnTo>
                    <a:lnTo>
                      <a:pt x="2669" y="1530"/>
                    </a:lnTo>
                    <a:lnTo>
                      <a:pt x="2659" y="1529"/>
                    </a:lnTo>
                    <a:lnTo>
                      <a:pt x="2650" y="1527"/>
                    </a:lnTo>
                    <a:lnTo>
                      <a:pt x="2642" y="1523"/>
                    </a:lnTo>
                    <a:lnTo>
                      <a:pt x="2639" y="1520"/>
                    </a:lnTo>
                    <a:lnTo>
                      <a:pt x="2636" y="1517"/>
                    </a:lnTo>
                    <a:lnTo>
                      <a:pt x="2634" y="1512"/>
                    </a:lnTo>
                    <a:lnTo>
                      <a:pt x="2632" y="1506"/>
                    </a:lnTo>
                    <a:lnTo>
                      <a:pt x="2623" y="1513"/>
                    </a:lnTo>
                    <a:lnTo>
                      <a:pt x="2616" y="1521"/>
                    </a:lnTo>
                    <a:lnTo>
                      <a:pt x="2610" y="1529"/>
                    </a:lnTo>
                    <a:lnTo>
                      <a:pt x="2606" y="1538"/>
                    </a:lnTo>
                    <a:lnTo>
                      <a:pt x="2603" y="1547"/>
                    </a:lnTo>
                    <a:lnTo>
                      <a:pt x="2601" y="1558"/>
                    </a:lnTo>
                    <a:lnTo>
                      <a:pt x="2600" y="1568"/>
                    </a:lnTo>
                    <a:lnTo>
                      <a:pt x="2599" y="1580"/>
                    </a:lnTo>
                    <a:lnTo>
                      <a:pt x="2587" y="1582"/>
                    </a:lnTo>
                    <a:lnTo>
                      <a:pt x="2577" y="1580"/>
                    </a:lnTo>
                    <a:lnTo>
                      <a:pt x="2566" y="1578"/>
                    </a:lnTo>
                    <a:lnTo>
                      <a:pt x="2554" y="1577"/>
                    </a:lnTo>
                    <a:lnTo>
                      <a:pt x="2557" y="1544"/>
                    </a:lnTo>
                    <a:lnTo>
                      <a:pt x="2560" y="1507"/>
                    </a:lnTo>
                    <a:lnTo>
                      <a:pt x="2560" y="1498"/>
                    </a:lnTo>
                    <a:lnTo>
                      <a:pt x="2559" y="1490"/>
                    </a:lnTo>
                    <a:lnTo>
                      <a:pt x="2557" y="1482"/>
                    </a:lnTo>
                    <a:lnTo>
                      <a:pt x="2553" y="1476"/>
                    </a:lnTo>
                    <a:lnTo>
                      <a:pt x="2549" y="1469"/>
                    </a:lnTo>
                    <a:lnTo>
                      <a:pt x="2543" y="1463"/>
                    </a:lnTo>
                    <a:lnTo>
                      <a:pt x="2536" y="1460"/>
                    </a:lnTo>
                    <a:lnTo>
                      <a:pt x="2526" y="1456"/>
                    </a:lnTo>
                    <a:lnTo>
                      <a:pt x="2508" y="1453"/>
                    </a:lnTo>
                    <a:lnTo>
                      <a:pt x="2493" y="1448"/>
                    </a:lnTo>
                    <a:lnTo>
                      <a:pt x="2490" y="1446"/>
                    </a:lnTo>
                    <a:lnTo>
                      <a:pt x="2487" y="1444"/>
                    </a:lnTo>
                    <a:lnTo>
                      <a:pt x="2485" y="1441"/>
                    </a:lnTo>
                    <a:lnTo>
                      <a:pt x="2484" y="1438"/>
                    </a:lnTo>
                    <a:lnTo>
                      <a:pt x="2483" y="1433"/>
                    </a:lnTo>
                    <a:lnTo>
                      <a:pt x="2482" y="1429"/>
                    </a:lnTo>
                    <a:lnTo>
                      <a:pt x="2482" y="1423"/>
                    </a:lnTo>
                    <a:lnTo>
                      <a:pt x="2482" y="1418"/>
                    </a:lnTo>
                    <a:lnTo>
                      <a:pt x="2488" y="1415"/>
                    </a:lnTo>
                    <a:lnTo>
                      <a:pt x="2494" y="1412"/>
                    </a:lnTo>
                    <a:lnTo>
                      <a:pt x="2499" y="1408"/>
                    </a:lnTo>
                    <a:lnTo>
                      <a:pt x="2502" y="1404"/>
                    </a:lnTo>
                    <a:lnTo>
                      <a:pt x="2505" y="1398"/>
                    </a:lnTo>
                    <a:lnTo>
                      <a:pt x="2508" y="1392"/>
                    </a:lnTo>
                    <a:lnTo>
                      <a:pt x="2509" y="1387"/>
                    </a:lnTo>
                    <a:lnTo>
                      <a:pt x="2509" y="1380"/>
                    </a:lnTo>
                    <a:lnTo>
                      <a:pt x="2508" y="1365"/>
                    </a:lnTo>
                    <a:lnTo>
                      <a:pt x="2504" y="1350"/>
                    </a:lnTo>
                    <a:lnTo>
                      <a:pt x="2499" y="1333"/>
                    </a:lnTo>
                    <a:lnTo>
                      <a:pt x="2492" y="1316"/>
                    </a:lnTo>
                    <a:lnTo>
                      <a:pt x="2477" y="1281"/>
                    </a:lnTo>
                    <a:lnTo>
                      <a:pt x="2461" y="1249"/>
                    </a:lnTo>
                    <a:lnTo>
                      <a:pt x="2455" y="1234"/>
                    </a:lnTo>
                    <a:lnTo>
                      <a:pt x="2450" y="1222"/>
                    </a:lnTo>
                    <a:lnTo>
                      <a:pt x="2446" y="1211"/>
                    </a:lnTo>
                    <a:lnTo>
                      <a:pt x="2446" y="1203"/>
                    </a:lnTo>
                    <a:lnTo>
                      <a:pt x="2450" y="1203"/>
                    </a:lnTo>
                    <a:lnTo>
                      <a:pt x="2454" y="1203"/>
                    </a:lnTo>
                    <a:lnTo>
                      <a:pt x="2459" y="1202"/>
                    </a:lnTo>
                    <a:lnTo>
                      <a:pt x="2463" y="1201"/>
                    </a:lnTo>
                    <a:lnTo>
                      <a:pt x="2472" y="1198"/>
                    </a:lnTo>
                    <a:lnTo>
                      <a:pt x="2482" y="1192"/>
                    </a:lnTo>
                    <a:lnTo>
                      <a:pt x="2499" y="1180"/>
                    </a:lnTo>
                    <a:lnTo>
                      <a:pt x="2511" y="1168"/>
                    </a:lnTo>
                    <a:lnTo>
                      <a:pt x="2517" y="1162"/>
                    </a:lnTo>
                    <a:lnTo>
                      <a:pt x="2521" y="1158"/>
                    </a:lnTo>
                    <a:lnTo>
                      <a:pt x="2526" y="1152"/>
                    </a:lnTo>
                    <a:lnTo>
                      <a:pt x="2529" y="1147"/>
                    </a:lnTo>
                    <a:lnTo>
                      <a:pt x="2534" y="1136"/>
                    </a:lnTo>
                    <a:lnTo>
                      <a:pt x="2536" y="1125"/>
                    </a:lnTo>
                    <a:lnTo>
                      <a:pt x="2539" y="1101"/>
                    </a:lnTo>
                    <a:lnTo>
                      <a:pt x="2539" y="1075"/>
                    </a:lnTo>
                    <a:lnTo>
                      <a:pt x="2544" y="1075"/>
                    </a:lnTo>
                    <a:lnTo>
                      <a:pt x="2549" y="1074"/>
                    </a:lnTo>
                    <a:lnTo>
                      <a:pt x="2552" y="1072"/>
                    </a:lnTo>
                    <a:lnTo>
                      <a:pt x="2556" y="1070"/>
                    </a:lnTo>
                    <a:lnTo>
                      <a:pt x="2560" y="1065"/>
                    </a:lnTo>
                    <a:lnTo>
                      <a:pt x="2564" y="1057"/>
                    </a:lnTo>
                    <a:lnTo>
                      <a:pt x="2568" y="1049"/>
                    </a:lnTo>
                    <a:lnTo>
                      <a:pt x="2574" y="1043"/>
                    </a:lnTo>
                    <a:lnTo>
                      <a:pt x="2577" y="1041"/>
                    </a:lnTo>
                    <a:lnTo>
                      <a:pt x="2582" y="1039"/>
                    </a:lnTo>
                    <a:lnTo>
                      <a:pt x="2587" y="1038"/>
                    </a:lnTo>
                    <a:lnTo>
                      <a:pt x="2594" y="1039"/>
                    </a:lnTo>
                    <a:lnTo>
                      <a:pt x="2594" y="1033"/>
                    </a:lnTo>
                    <a:lnTo>
                      <a:pt x="2593" y="1026"/>
                    </a:lnTo>
                    <a:lnTo>
                      <a:pt x="2592" y="1019"/>
                    </a:lnTo>
                    <a:lnTo>
                      <a:pt x="2589" y="1013"/>
                    </a:lnTo>
                    <a:lnTo>
                      <a:pt x="2583" y="1001"/>
                    </a:lnTo>
                    <a:lnTo>
                      <a:pt x="2578" y="988"/>
                    </a:lnTo>
                    <a:lnTo>
                      <a:pt x="2570" y="988"/>
                    </a:lnTo>
                    <a:lnTo>
                      <a:pt x="2565" y="987"/>
                    </a:lnTo>
                    <a:lnTo>
                      <a:pt x="2559" y="985"/>
                    </a:lnTo>
                    <a:lnTo>
                      <a:pt x="2554" y="981"/>
                    </a:lnTo>
                    <a:lnTo>
                      <a:pt x="2550" y="977"/>
                    </a:lnTo>
                    <a:lnTo>
                      <a:pt x="2548" y="972"/>
                    </a:lnTo>
                    <a:lnTo>
                      <a:pt x="2545" y="967"/>
                    </a:lnTo>
                    <a:lnTo>
                      <a:pt x="2543" y="961"/>
                    </a:lnTo>
                    <a:lnTo>
                      <a:pt x="2541" y="947"/>
                    </a:lnTo>
                    <a:lnTo>
                      <a:pt x="2540" y="932"/>
                    </a:lnTo>
                    <a:lnTo>
                      <a:pt x="2540" y="920"/>
                    </a:lnTo>
                    <a:lnTo>
                      <a:pt x="2541" y="909"/>
                    </a:lnTo>
                    <a:lnTo>
                      <a:pt x="2540" y="896"/>
                    </a:lnTo>
                    <a:lnTo>
                      <a:pt x="2539" y="882"/>
                    </a:lnTo>
                    <a:lnTo>
                      <a:pt x="2539" y="875"/>
                    </a:lnTo>
                    <a:lnTo>
                      <a:pt x="2540" y="870"/>
                    </a:lnTo>
                    <a:lnTo>
                      <a:pt x="2541" y="863"/>
                    </a:lnTo>
                    <a:lnTo>
                      <a:pt x="2542" y="857"/>
                    </a:lnTo>
                    <a:lnTo>
                      <a:pt x="2545" y="853"/>
                    </a:lnTo>
                    <a:lnTo>
                      <a:pt x="2548" y="850"/>
                    </a:lnTo>
                    <a:lnTo>
                      <a:pt x="2551" y="848"/>
                    </a:lnTo>
                    <a:lnTo>
                      <a:pt x="2556" y="847"/>
                    </a:lnTo>
                    <a:lnTo>
                      <a:pt x="2564" y="847"/>
                    </a:lnTo>
                    <a:lnTo>
                      <a:pt x="2574" y="848"/>
                    </a:lnTo>
                    <a:lnTo>
                      <a:pt x="2580" y="849"/>
                    </a:lnTo>
                    <a:lnTo>
                      <a:pt x="2585" y="850"/>
                    </a:lnTo>
                    <a:lnTo>
                      <a:pt x="2591" y="849"/>
                    </a:lnTo>
                    <a:lnTo>
                      <a:pt x="2597" y="848"/>
                    </a:lnTo>
                    <a:lnTo>
                      <a:pt x="2595" y="825"/>
                    </a:lnTo>
                    <a:lnTo>
                      <a:pt x="2595" y="803"/>
                    </a:lnTo>
                    <a:lnTo>
                      <a:pt x="2595" y="798"/>
                    </a:lnTo>
                    <a:lnTo>
                      <a:pt x="2597" y="792"/>
                    </a:lnTo>
                    <a:lnTo>
                      <a:pt x="2599" y="788"/>
                    </a:lnTo>
                    <a:lnTo>
                      <a:pt x="2602" y="784"/>
                    </a:lnTo>
                    <a:lnTo>
                      <a:pt x="2606" y="780"/>
                    </a:lnTo>
                    <a:lnTo>
                      <a:pt x="2610" y="778"/>
                    </a:lnTo>
                    <a:lnTo>
                      <a:pt x="2616" y="775"/>
                    </a:lnTo>
                    <a:lnTo>
                      <a:pt x="2623" y="774"/>
                    </a:lnTo>
                    <a:lnTo>
                      <a:pt x="2633" y="773"/>
                    </a:lnTo>
                    <a:lnTo>
                      <a:pt x="2643" y="773"/>
                    </a:lnTo>
                    <a:lnTo>
                      <a:pt x="2654" y="774"/>
                    </a:lnTo>
                    <a:lnTo>
                      <a:pt x="2665" y="775"/>
                    </a:lnTo>
                    <a:lnTo>
                      <a:pt x="2683" y="776"/>
                    </a:lnTo>
                    <a:lnTo>
                      <a:pt x="2701" y="776"/>
                    </a:lnTo>
                    <a:lnTo>
                      <a:pt x="2710" y="775"/>
                    </a:lnTo>
                    <a:lnTo>
                      <a:pt x="2718" y="774"/>
                    </a:lnTo>
                    <a:lnTo>
                      <a:pt x="2726" y="772"/>
                    </a:lnTo>
                    <a:lnTo>
                      <a:pt x="2733" y="767"/>
                    </a:lnTo>
                    <a:lnTo>
                      <a:pt x="2743" y="759"/>
                    </a:lnTo>
                    <a:lnTo>
                      <a:pt x="2753" y="751"/>
                    </a:lnTo>
                    <a:lnTo>
                      <a:pt x="2758" y="748"/>
                    </a:lnTo>
                    <a:lnTo>
                      <a:pt x="2764" y="746"/>
                    </a:lnTo>
                    <a:lnTo>
                      <a:pt x="2770" y="745"/>
                    </a:lnTo>
                    <a:lnTo>
                      <a:pt x="2778" y="745"/>
                    </a:lnTo>
                    <a:lnTo>
                      <a:pt x="2789" y="745"/>
                    </a:lnTo>
                    <a:lnTo>
                      <a:pt x="2800" y="743"/>
                    </a:lnTo>
                    <a:lnTo>
                      <a:pt x="2806" y="742"/>
                    </a:lnTo>
                    <a:lnTo>
                      <a:pt x="2811" y="740"/>
                    </a:lnTo>
                    <a:lnTo>
                      <a:pt x="2815" y="737"/>
                    </a:lnTo>
                    <a:lnTo>
                      <a:pt x="2820" y="731"/>
                    </a:lnTo>
                    <a:lnTo>
                      <a:pt x="2822" y="726"/>
                    </a:lnTo>
                    <a:lnTo>
                      <a:pt x="2822" y="723"/>
                    </a:lnTo>
                    <a:lnTo>
                      <a:pt x="2823" y="718"/>
                    </a:lnTo>
                    <a:lnTo>
                      <a:pt x="2822" y="714"/>
                    </a:lnTo>
                    <a:lnTo>
                      <a:pt x="2819" y="706"/>
                    </a:lnTo>
                    <a:lnTo>
                      <a:pt x="2813" y="698"/>
                    </a:lnTo>
                    <a:lnTo>
                      <a:pt x="2807" y="689"/>
                    </a:lnTo>
                    <a:lnTo>
                      <a:pt x="2802" y="681"/>
                    </a:lnTo>
                    <a:lnTo>
                      <a:pt x="2799" y="676"/>
                    </a:lnTo>
                    <a:lnTo>
                      <a:pt x="2797" y="672"/>
                    </a:lnTo>
                    <a:lnTo>
                      <a:pt x="2796" y="668"/>
                    </a:lnTo>
                    <a:lnTo>
                      <a:pt x="2796" y="664"/>
                    </a:lnTo>
                    <a:lnTo>
                      <a:pt x="2800" y="663"/>
                    </a:lnTo>
                    <a:lnTo>
                      <a:pt x="2806" y="663"/>
                    </a:lnTo>
                    <a:lnTo>
                      <a:pt x="2805" y="655"/>
                    </a:lnTo>
                    <a:lnTo>
                      <a:pt x="2805" y="644"/>
                    </a:lnTo>
                    <a:lnTo>
                      <a:pt x="2805" y="634"/>
                    </a:lnTo>
                    <a:lnTo>
                      <a:pt x="2806" y="625"/>
                    </a:lnTo>
                    <a:lnTo>
                      <a:pt x="2808" y="622"/>
                    </a:lnTo>
                    <a:lnTo>
                      <a:pt x="2810" y="618"/>
                    </a:lnTo>
                    <a:lnTo>
                      <a:pt x="2812" y="616"/>
                    </a:lnTo>
                    <a:lnTo>
                      <a:pt x="2814" y="614"/>
                    </a:lnTo>
                    <a:lnTo>
                      <a:pt x="2818" y="614"/>
                    </a:lnTo>
                    <a:lnTo>
                      <a:pt x="2822" y="615"/>
                    </a:lnTo>
                    <a:lnTo>
                      <a:pt x="2827" y="617"/>
                    </a:lnTo>
                    <a:lnTo>
                      <a:pt x="2831" y="620"/>
                    </a:lnTo>
                    <a:lnTo>
                      <a:pt x="2833" y="610"/>
                    </a:lnTo>
                    <a:lnTo>
                      <a:pt x="2837" y="601"/>
                    </a:lnTo>
                    <a:lnTo>
                      <a:pt x="2841" y="591"/>
                    </a:lnTo>
                    <a:lnTo>
                      <a:pt x="2846" y="581"/>
                    </a:lnTo>
                    <a:lnTo>
                      <a:pt x="2851" y="570"/>
                    </a:lnTo>
                    <a:lnTo>
                      <a:pt x="2855" y="560"/>
                    </a:lnTo>
                    <a:lnTo>
                      <a:pt x="2860" y="550"/>
                    </a:lnTo>
                    <a:lnTo>
                      <a:pt x="2862" y="538"/>
                    </a:lnTo>
                    <a:lnTo>
                      <a:pt x="2868" y="535"/>
                    </a:lnTo>
                    <a:lnTo>
                      <a:pt x="2872" y="532"/>
                    </a:lnTo>
                    <a:lnTo>
                      <a:pt x="2877" y="526"/>
                    </a:lnTo>
                    <a:lnTo>
                      <a:pt x="2880" y="520"/>
                    </a:lnTo>
                    <a:lnTo>
                      <a:pt x="2886" y="508"/>
                    </a:lnTo>
                    <a:lnTo>
                      <a:pt x="2890" y="493"/>
                    </a:lnTo>
                    <a:lnTo>
                      <a:pt x="2895" y="479"/>
                    </a:lnTo>
                    <a:lnTo>
                      <a:pt x="2901" y="467"/>
                    </a:lnTo>
                    <a:lnTo>
                      <a:pt x="2903" y="460"/>
                    </a:lnTo>
                    <a:lnTo>
                      <a:pt x="2907" y="455"/>
                    </a:lnTo>
                    <a:lnTo>
                      <a:pt x="2912" y="451"/>
                    </a:lnTo>
                    <a:lnTo>
                      <a:pt x="2917" y="447"/>
                    </a:lnTo>
                    <a:lnTo>
                      <a:pt x="2917" y="433"/>
                    </a:lnTo>
                    <a:lnTo>
                      <a:pt x="2917" y="419"/>
                    </a:lnTo>
                    <a:lnTo>
                      <a:pt x="2917" y="412"/>
                    </a:lnTo>
                    <a:lnTo>
                      <a:pt x="2918" y="405"/>
                    </a:lnTo>
                    <a:lnTo>
                      <a:pt x="2919" y="398"/>
                    </a:lnTo>
                    <a:lnTo>
                      <a:pt x="2921" y="392"/>
                    </a:lnTo>
                    <a:lnTo>
                      <a:pt x="2926" y="390"/>
                    </a:lnTo>
                    <a:lnTo>
                      <a:pt x="2930" y="389"/>
                    </a:lnTo>
                    <a:lnTo>
                      <a:pt x="2933" y="387"/>
                    </a:lnTo>
                    <a:lnTo>
                      <a:pt x="2935" y="384"/>
                    </a:lnTo>
                    <a:lnTo>
                      <a:pt x="2938" y="376"/>
                    </a:lnTo>
                    <a:lnTo>
                      <a:pt x="2940" y="366"/>
                    </a:lnTo>
                    <a:lnTo>
                      <a:pt x="2942" y="362"/>
                    </a:lnTo>
                    <a:lnTo>
                      <a:pt x="2944" y="357"/>
                    </a:lnTo>
                    <a:lnTo>
                      <a:pt x="2945" y="354"/>
                    </a:lnTo>
                    <a:lnTo>
                      <a:pt x="2948" y="349"/>
                    </a:lnTo>
                    <a:lnTo>
                      <a:pt x="2952" y="346"/>
                    </a:lnTo>
                    <a:lnTo>
                      <a:pt x="2958" y="344"/>
                    </a:lnTo>
                    <a:lnTo>
                      <a:pt x="2963" y="343"/>
                    </a:lnTo>
                    <a:lnTo>
                      <a:pt x="2971" y="341"/>
                    </a:lnTo>
                    <a:lnTo>
                      <a:pt x="2972" y="311"/>
                    </a:lnTo>
                    <a:lnTo>
                      <a:pt x="2975" y="280"/>
                    </a:lnTo>
                    <a:lnTo>
                      <a:pt x="2976" y="264"/>
                    </a:lnTo>
                    <a:lnTo>
                      <a:pt x="2976" y="249"/>
                    </a:lnTo>
                    <a:lnTo>
                      <a:pt x="2975" y="241"/>
                    </a:lnTo>
                    <a:lnTo>
                      <a:pt x="2972" y="234"/>
                    </a:lnTo>
                    <a:lnTo>
                      <a:pt x="2971" y="226"/>
                    </a:lnTo>
                    <a:lnTo>
                      <a:pt x="2968" y="220"/>
                    </a:lnTo>
                    <a:lnTo>
                      <a:pt x="2955" y="198"/>
                    </a:lnTo>
                    <a:lnTo>
                      <a:pt x="2942" y="177"/>
                    </a:lnTo>
                    <a:lnTo>
                      <a:pt x="2937" y="167"/>
                    </a:lnTo>
                    <a:lnTo>
                      <a:pt x="2931" y="156"/>
                    </a:lnTo>
                    <a:lnTo>
                      <a:pt x="2930" y="150"/>
                    </a:lnTo>
                    <a:lnTo>
                      <a:pt x="2929" y="144"/>
                    </a:lnTo>
                    <a:lnTo>
                      <a:pt x="2928" y="138"/>
                    </a:lnTo>
                    <a:lnTo>
                      <a:pt x="2928" y="131"/>
                    </a:lnTo>
                    <a:lnTo>
                      <a:pt x="2928" y="121"/>
                    </a:lnTo>
                    <a:lnTo>
                      <a:pt x="2927" y="110"/>
                    </a:lnTo>
                    <a:lnTo>
                      <a:pt x="2927" y="102"/>
                    </a:lnTo>
                    <a:lnTo>
                      <a:pt x="2925" y="94"/>
                    </a:lnTo>
                    <a:lnTo>
                      <a:pt x="2920" y="89"/>
                    </a:lnTo>
                    <a:lnTo>
                      <a:pt x="2914" y="83"/>
                    </a:lnTo>
                    <a:lnTo>
                      <a:pt x="2906" y="78"/>
                    </a:lnTo>
                    <a:lnTo>
                      <a:pt x="2896" y="75"/>
                    </a:lnTo>
                    <a:lnTo>
                      <a:pt x="2881" y="73"/>
                    </a:lnTo>
                    <a:lnTo>
                      <a:pt x="2866" y="67"/>
                    </a:lnTo>
                    <a:lnTo>
                      <a:pt x="2861" y="62"/>
                    </a:lnTo>
                    <a:lnTo>
                      <a:pt x="2856" y="58"/>
                    </a:lnTo>
                    <a:lnTo>
                      <a:pt x="2854" y="54"/>
                    </a:lnTo>
                    <a:lnTo>
                      <a:pt x="2853" y="51"/>
                    </a:lnTo>
                    <a:lnTo>
                      <a:pt x="2853" y="48"/>
                    </a:lnTo>
                    <a:lnTo>
                      <a:pt x="2853" y="43"/>
                    </a:lnTo>
                    <a:lnTo>
                      <a:pt x="2830" y="27"/>
                    </a:lnTo>
                    <a:lnTo>
                      <a:pt x="2811" y="15"/>
                    </a:lnTo>
                    <a:lnTo>
                      <a:pt x="2800" y="10"/>
                    </a:lnTo>
                    <a:lnTo>
                      <a:pt x="2789" y="7"/>
                    </a:lnTo>
                    <a:lnTo>
                      <a:pt x="2775" y="5"/>
                    </a:lnTo>
                    <a:lnTo>
                      <a:pt x="2759" y="5"/>
                    </a:lnTo>
                    <a:lnTo>
                      <a:pt x="2759" y="12"/>
                    </a:lnTo>
                    <a:lnTo>
                      <a:pt x="2758" y="20"/>
                    </a:lnTo>
                    <a:lnTo>
                      <a:pt x="2736" y="21"/>
                    </a:lnTo>
                    <a:lnTo>
                      <a:pt x="2714" y="24"/>
                    </a:lnTo>
                    <a:lnTo>
                      <a:pt x="2691" y="25"/>
                    </a:lnTo>
                    <a:lnTo>
                      <a:pt x="2668" y="24"/>
                    </a:lnTo>
                    <a:lnTo>
                      <a:pt x="2658" y="21"/>
                    </a:lnTo>
                    <a:lnTo>
                      <a:pt x="2648" y="19"/>
                    </a:lnTo>
                    <a:lnTo>
                      <a:pt x="2638" y="16"/>
                    </a:lnTo>
                    <a:lnTo>
                      <a:pt x="2627" y="12"/>
                    </a:lnTo>
                    <a:lnTo>
                      <a:pt x="2617" y="9"/>
                    </a:lnTo>
                    <a:lnTo>
                      <a:pt x="2607" y="5"/>
                    </a:lnTo>
                    <a:lnTo>
                      <a:pt x="2595" y="2"/>
                    </a:lnTo>
                    <a:lnTo>
                      <a:pt x="2585" y="1"/>
                    </a:lnTo>
                    <a:lnTo>
                      <a:pt x="2576" y="0"/>
                    </a:lnTo>
                    <a:lnTo>
                      <a:pt x="2567" y="1"/>
                    </a:lnTo>
                    <a:lnTo>
                      <a:pt x="2557" y="3"/>
                    </a:lnTo>
                    <a:lnTo>
                      <a:pt x="2548" y="4"/>
                    </a:lnTo>
                    <a:lnTo>
                      <a:pt x="2537" y="7"/>
                    </a:lnTo>
                    <a:lnTo>
                      <a:pt x="2527" y="9"/>
                    </a:lnTo>
                    <a:lnTo>
                      <a:pt x="2517" y="9"/>
                    </a:lnTo>
                    <a:lnTo>
                      <a:pt x="2507" y="9"/>
                    </a:lnTo>
                    <a:lnTo>
                      <a:pt x="2503" y="8"/>
                    </a:lnTo>
                    <a:lnTo>
                      <a:pt x="2500" y="5"/>
                    </a:lnTo>
                    <a:lnTo>
                      <a:pt x="2496" y="3"/>
                    </a:lnTo>
                    <a:lnTo>
                      <a:pt x="2494" y="1"/>
                    </a:lnTo>
                    <a:lnTo>
                      <a:pt x="2480" y="13"/>
                    </a:lnTo>
                    <a:lnTo>
                      <a:pt x="2470" y="26"/>
                    </a:lnTo>
                    <a:lnTo>
                      <a:pt x="2461" y="39"/>
                    </a:lnTo>
                    <a:lnTo>
                      <a:pt x="2454" y="50"/>
                    </a:lnTo>
                    <a:lnTo>
                      <a:pt x="2452" y="59"/>
                    </a:lnTo>
                    <a:lnTo>
                      <a:pt x="2446" y="76"/>
                    </a:lnTo>
                    <a:lnTo>
                      <a:pt x="2442" y="92"/>
                    </a:lnTo>
                    <a:lnTo>
                      <a:pt x="2441" y="100"/>
                    </a:lnTo>
                    <a:lnTo>
                      <a:pt x="2426" y="101"/>
                    </a:lnTo>
                    <a:lnTo>
                      <a:pt x="2411" y="102"/>
                    </a:lnTo>
                    <a:lnTo>
                      <a:pt x="2395" y="102"/>
                    </a:lnTo>
                    <a:lnTo>
                      <a:pt x="2378" y="102"/>
                    </a:lnTo>
                    <a:lnTo>
                      <a:pt x="2355" y="102"/>
                    </a:lnTo>
                    <a:lnTo>
                      <a:pt x="2332" y="103"/>
                    </a:lnTo>
                    <a:lnTo>
                      <a:pt x="2321" y="105"/>
                    </a:lnTo>
                    <a:lnTo>
                      <a:pt x="2311" y="106"/>
                    </a:lnTo>
                    <a:lnTo>
                      <a:pt x="2299" y="108"/>
                    </a:lnTo>
                    <a:lnTo>
                      <a:pt x="2290" y="111"/>
                    </a:lnTo>
                    <a:lnTo>
                      <a:pt x="2281" y="115"/>
                    </a:lnTo>
                    <a:lnTo>
                      <a:pt x="2272" y="119"/>
                    </a:lnTo>
                    <a:lnTo>
                      <a:pt x="2265" y="125"/>
                    </a:lnTo>
                    <a:lnTo>
                      <a:pt x="2258" y="132"/>
                    </a:lnTo>
                    <a:lnTo>
                      <a:pt x="2253" y="141"/>
                    </a:lnTo>
                    <a:lnTo>
                      <a:pt x="2248" y="150"/>
                    </a:lnTo>
                    <a:lnTo>
                      <a:pt x="2245" y="161"/>
                    </a:lnTo>
                    <a:lnTo>
                      <a:pt x="2242" y="174"/>
                    </a:lnTo>
                    <a:lnTo>
                      <a:pt x="2223" y="180"/>
                    </a:lnTo>
                    <a:lnTo>
                      <a:pt x="2204" y="183"/>
                    </a:lnTo>
                    <a:lnTo>
                      <a:pt x="2195" y="185"/>
                    </a:lnTo>
                    <a:lnTo>
                      <a:pt x="2186" y="189"/>
                    </a:lnTo>
                    <a:lnTo>
                      <a:pt x="2176" y="193"/>
                    </a:lnTo>
                    <a:lnTo>
                      <a:pt x="2168" y="200"/>
                    </a:lnTo>
                    <a:lnTo>
                      <a:pt x="2154" y="217"/>
                    </a:lnTo>
                    <a:lnTo>
                      <a:pt x="2138" y="234"/>
                    </a:lnTo>
                    <a:lnTo>
                      <a:pt x="2126" y="242"/>
                    </a:lnTo>
                    <a:lnTo>
                      <a:pt x="2114" y="250"/>
                    </a:lnTo>
                    <a:lnTo>
                      <a:pt x="2100" y="256"/>
                    </a:lnTo>
                    <a:lnTo>
                      <a:pt x="2088" y="262"/>
                    </a:lnTo>
                    <a:lnTo>
                      <a:pt x="2073" y="266"/>
                    </a:lnTo>
                    <a:lnTo>
                      <a:pt x="2059" y="270"/>
                    </a:lnTo>
                    <a:lnTo>
                      <a:pt x="2044" y="272"/>
                    </a:lnTo>
                    <a:lnTo>
                      <a:pt x="2031" y="274"/>
                    </a:lnTo>
                    <a:lnTo>
                      <a:pt x="2027" y="281"/>
                    </a:lnTo>
                    <a:lnTo>
                      <a:pt x="2022" y="287"/>
                    </a:lnTo>
                    <a:lnTo>
                      <a:pt x="2016" y="292"/>
                    </a:lnTo>
                    <a:lnTo>
                      <a:pt x="2010" y="297"/>
                    </a:lnTo>
                    <a:lnTo>
                      <a:pt x="1994" y="306"/>
                    </a:lnTo>
                    <a:lnTo>
                      <a:pt x="1978" y="313"/>
                    </a:lnTo>
                    <a:lnTo>
                      <a:pt x="1943" y="323"/>
                    </a:lnTo>
                    <a:lnTo>
                      <a:pt x="1913" y="335"/>
                    </a:lnTo>
                    <a:lnTo>
                      <a:pt x="1905" y="339"/>
                    </a:lnTo>
                    <a:lnTo>
                      <a:pt x="1899" y="344"/>
                    </a:lnTo>
                    <a:lnTo>
                      <a:pt x="1894" y="349"/>
                    </a:lnTo>
                    <a:lnTo>
                      <a:pt x="1888" y="356"/>
                    </a:lnTo>
                    <a:lnTo>
                      <a:pt x="1879" y="369"/>
                    </a:lnTo>
                    <a:lnTo>
                      <a:pt x="1870" y="382"/>
                    </a:lnTo>
                    <a:lnTo>
                      <a:pt x="1863" y="392"/>
                    </a:lnTo>
                    <a:lnTo>
                      <a:pt x="1854" y="399"/>
                    </a:lnTo>
                    <a:lnTo>
                      <a:pt x="1845" y="404"/>
                    </a:lnTo>
                    <a:lnTo>
                      <a:pt x="1835" y="407"/>
                    </a:lnTo>
                    <a:lnTo>
                      <a:pt x="1813" y="413"/>
                    </a:lnTo>
                    <a:lnTo>
                      <a:pt x="1790" y="418"/>
                    </a:lnTo>
                    <a:lnTo>
                      <a:pt x="1780" y="420"/>
                    </a:lnTo>
                    <a:lnTo>
                      <a:pt x="1770" y="425"/>
                    </a:lnTo>
                    <a:lnTo>
                      <a:pt x="1760" y="429"/>
                    </a:lnTo>
                    <a:lnTo>
                      <a:pt x="1751" y="436"/>
                    </a:lnTo>
                    <a:lnTo>
                      <a:pt x="1741" y="443"/>
                    </a:lnTo>
                    <a:lnTo>
                      <a:pt x="1732" y="450"/>
                    </a:lnTo>
                    <a:lnTo>
                      <a:pt x="1724" y="458"/>
                    </a:lnTo>
                    <a:lnTo>
                      <a:pt x="1716" y="467"/>
                    </a:lnTo>
                    <a:lnTo>
                      <a:pt x="1702" y="485"/>
                    </a:lnTo>
                    <a:lnTo>
                      <a:pt x="1688" y="503"/>
                    </a:lnTo>
                    <a:lnTo>
                      <a:pt x="1675" y="522"/>
                    </a:lnTo>
                    <a:lnTo>
                      <a:pt x="1664" y="542"/>
                    </a:lnTo>
                    <a:lnTo>
                      <a:pt x="1659" y="550"/>
                    </a:lnTo>
                    <a:lnTo>
                      <a:pt x="1654" y="557"/>
                    </a:lnTo>
                    <a:lnTo>
                      <a:pt x="1648" y="563"/>
                    </a:lnTo>
                    <a:lnTo>
                      <a:pt x="1642" y="570"/>
                    </a:lnTo>
                    <a:lnTo>
                      <a:pt x="1636" y="575"/>
                    </a:lnTo>
                    <a:lnTo>
                      <a:pt x="1628" y="581"/>
                    </a:lnTo>
                    <a:lnTo>
                      <a:pt x="1621" y="585"/>
                    </a:lnTo>
                    <a:lnTo>
                      <a:pt x="1613" y="590"/>
                    </a:lnTo>
                    <a:lnTo>
                      <a:pt x="1596" y="595"/>
                    </a:lnTo>
                    <a:lnTo>
                      <a:pt x="1579" y="601"/>
                    </a:lnTo>
                    <a:lnTo>
                      <a:pt x="1560" y="604"/>
                    </a:lnTo>
                    <a:lnTo>
                      <a:pt x="1541" y="606"/>
                    </a:lnTo>
                    <a:lnTo>
                      <a:pt x="1536" y="610"/>
                    </a:lnTo>
                    <a:lnTo>
                      <a:pt x="1533" y="615"/>
                    </a:lnTo>
                    <a:lnTo>
                      <a:pt x="1531" y="620"/>
                    </a:lnTo>
                    <a:lnTo>
                      <a:pt x="1530" y="627"/>
                    </a:lnTo>
                    <a:lnTo>
                      <a:pt x="1526" y="641"/>
                    </a:lnTo>
                    <a:lnTo>
                      <a:pt x="1524" y="655"/>
                    </a:lnTo>
                    <a:lnTo>
                      <a:pt x="1523" y="661"/>
                    </a:lnTo>
                    <a:lnTo>
                      <a:pt x="1522" y="667"/>
                    </a:lnTo>
                    <a:lnTo>
                      <a:pt x="1518" y="673"/>
                    </a:lnTo>
                    <a:lnTo>
                      <a:pt x="1516" y="677"/>
                    </a:lnTo>
                    <a:lnTo>
                      <a:pt x="1511" y="681"/>
                    </a:lnTo>
                    <a:lnTo>
                      <a:pt x="1506" y="684"/>
                    </a:lnTo>
                    <a:lnTo>
                      <a:pt x="1499" y="685"/>
                    </a:lnTo>
                    <a:lnTo>
                      <a:pt x="1491" y="685"/>
                    </a:lnTo>
                    <a:lnTo>
                      <a:pt x="1507" y="726"/>
                    </a:lnTo>
                    <a:lnTo>
                      <a:pt x="1522" y="767"/>
                    </a:lnTo>
                    <a:lnTo>
                      <a:pt x="1528" y="788"/>
                    </a:lnTo>
                    <a:lnTo>
                      <a:pt x="1534" y="809"/>
                    </a:lnTo>
                    <a:lnTo>
                      <a:pt x="1540" y="830"/>
                    </a:lnTo>
                    <a:lnTo>
                      <a:pt x="1546" y="852"/>
                    </a:lnTo>
                    <a:lnTo>
                      <a:pt x="1549" y="865"/>
                    </a:lnTo>
                    <a:lnTo>
                      <a:pt x="1554" y="877"/>
                    </a:lnTo>
                    <a:lnTo>
                      <a:pt x="1560" y="886"/>
                    </a:lnTo>
                    <a:lnTo>
                      <a:pt x="1568" y="894"/>
                    </a:lnTo>
                    <a:lnTo>
                      <a:pt x="1577" y="901"/>
                    </a:lnTo>
                    <a:lnTo>
                      <a:pt x="1588" y="906"/>
                    </a:lnTo>
                    <a:lnTo>
                      <a:pt x="1599" y="912"/>
                    </a:lnTo>
                    <a:lnTo>
                      <a:pt x="1612" y="916"/>
                    </a:lnTo>
                    <a:lnTo>
                      <a:pt x="1634" y="923"/>
                    </a:lnTo>
                    <a:lnTo>
                      <a:pt x="1658" y="929"/>
                    </a:lnTo>
                    <a:lnTo>
                      <a:pt x="1683" y="934"/>
                    </a:lnTo>
                    <a:lnTo>
                      <a:pt x="1710" y="938"/>
                    </a:lnTo>
                    <a:lnTo>
                      <a:pt x="1736" y="939"/>
                    </a:lnTo>
                    <a:lnTo>
                      <a:pt x="1761" y="940"/>
                    </a:lnTo>
                    <a:lnTo>
                      <a:pt x="1786" y="938"/>
                    </a:lnTo>
                    <a:lnTo>
                      <a:pt x="1810" y="935"/>
                    </a:lnTo>
                    <a:lnTo>
                      <a:pt x="1823" y="930"/>
                    </a:lnTo>
                    <a:lnTo>
                      <a:pt x="1836" y="924"/>
                    </a:lnTo>
                    <a:lnTo>
                      <a:pt x="1843" y="921"/>
                    </a:lnTo>
                    <a:lnTo>
                      <a:pt x="1850" y="920"/>
                    </a:lnTo>
                    <a:lnTo>
                      <a:pt x="1856" y="919"/>
                    </a:lnTo>
                    <a:lnTo>
                      <a:pt x="1866" y="920"/>
                    </a:lnTo>
                    <a:lnTo>
                      <a:pt x="1877" y="923"/>
                    </a:lnTo>
                    <a:lnTo>
                      <a:pt x="1887" y="929"/>
                    </a:lnTo>
                    <a:lnTo>
                      <a:pt x="1899" y="935"/>
                    </a:lnTo>
                    <a:lnTo>
                      <a:pt x="1910" y="939"/>
                    </a:lnTo>
                    <a:lnTo>
                      <a:pt x="1915" y="922"/>
                    </a:lnTo>
                    <a:lnTo>
                      <a:pt x="1919" y="909"/>
                    </a:lnTo>
                    <a:lnTo>
                      <a:pt x="1925" y="897"/>
                    </a:lnTo>
                    <a:lnTo>
                      <a:pt x="1930" y="888"/>
                    </a:lnTo>
                    <a:lnTo>
                      <a:pt x="1935" y="883"/>
                    </a:lnTo>
                    <a:lnTo>
                      <a:pt x="1940" y="881"/>
                    </a:lnTo>
                    <a:lnTo>
                      <a:pt x="1944" y="878"/>
                    </a:lnTo>
                    <a:lnTo>
                      <a:pt x="1950" y="875"/>
                    </a:lnTo>
                    <a:lnTo>
                      <a:pt x="1957" y="874"/>
                    </a:lnTo>
                    <a:lnTo>
                      <a:pt x="1965" y="873"/>
                    </a:lnTo>
                    <a:lnTo>
                      <a:pt x="1974" y="872"/>
                    </a:lnTo>
                    <a:lnTo>
                      <a:pt x="1983" y="872"/>
                    </a:lnTo>
                    <a:lnTo>
                      <a:pt x="1983" y="895"/>
                    </a:lnTo>
                    <a:lnTo>
                      <a:pt x="1984" y="918"/>
                    </a:lnTo>
                    <a:lnTo>
                      <a:pt x="1984" y="923"/>
                    </a:lnTo>
                    <a:lnTo>
                      <a:pt x="1986" y="928"/>
                    </a:lnTo>
                    <a:lnTo>
                      <a:pt x="1989" y="932"/>
                    </a:lnTo>
                    <a:lnTo>
                      <a:pt x="1991" y="936"/>
                    </a:lnTo>
                    <a:lnTo>
                      <a:pt x="1995" y="938"/>
                    </a:lnTo>
                    <a:lnTo>
                      <a:pt x="2000" y="939"/>
                    </a:lnTo>
                    <a:lnTo>
                      <a:pt x="2006" y="940"/>
                    </a:lnTo>
                    <a:lnTo>
                      <a:pt x="2012" y="939"/>
                    </a:lnTo>
                    <a:lnTo>
                      <a:pt x="2014" y="972"/>
                    </a:lnTo>
                    <a:lnTo>
                      <a:pt x="2015" y="1005"/>
                    </a:lnTo>
                    <a:lnTo>
                      <a:pt x="2015" y="1039"/>
                    </a:lnTo>
                    <a:lnTo>
                      <a:pt x="2014" y="1072"/>
                    </a:lnTo>
                    <a:lnTo>
                      <a:pt x="2006" y="1072"/>
                    </a:lnTo>
                    <a:lnTo>
                      <a:pt x="1998" y="1074"/>
                    </a:lnTo>
                    <a:lnTo>
                      <a:pt x="1990" y="1075"/>
                    </a:lnTo>
                    <a:lnTo>
                      <a:pt x="1983" y="1077"/>
                    </a:lnTo>
                    <a:lnTo>
                      <a:pt x="1968" y="1080"/>
                    </a:lnTo>
                    <a:lnTo>
                      <a:pt x="1953" y="1084"/>
                    </a:lnTo>
                    <a:lnTo>
                      <a:pt x="1953" y="1075"/>
                    </a:lnTo>
                    <a:lnTo>
                      <a:pt x="1952" y="1066"/>
                    </a:lnTo>
                    <a:lnTo>
                      <a:pt x="1951" y="1057"/>
                    </a:lnTo>
                    <a:lnTo>
                      <a:pt x="1952" y="1047"/>
                    </a:lnTo>
                    <a:lnTo>
                      <a:pt x="1928" y="1060"/>
                    </a:lnTo>
                    <a:lnTo>
                      <a:pt x="1904" y="1074"/>
                    </a:lnTo>
                    <a:lnTo>
                      <a:pt x="1893" y="1079"/>
                    </a:lnTo>
                    <a:lnTo>
                      <a:pt x="1880" y="1085"/>
                    </a:lnTo>
                    <a:lnTo>
                      <a:pt x="1868" y="1090"/>
                    </a:lnTo>
                    <a:lnTo>
                      <a:pt x="1854" y="1092"/>
                    </a:lnTo>
                    <a:lnTo>
                      <a:pt x="1835" y="1094"/>
                    </a:lnTo>
                    <a:lnTo>
                      <a:pt x="1815" y="1095"/>
                    </a:lnTo>
                    <a:lnTo>
                      <a:pt x="1796" y="1094"/>
                    </a:lnTo>
                    <a:lnTo>
                      <a:pt x="1777" y="1094"/>
                    </a:lnTo>
                    <a:lnTo>
                      <a:pt x="1762" y="1093"/>
                    </a:lnTo>
                    <a:lnTo>
                      <a:pt x="1746" y="1093"/>
                    </a:lnTo>
                    <a:lnTo>
                      <a:pt x="1731" y="1093"/>
                    </a:lnTo>
                    <a:lnTo>
                      <a:pt x="1715" y="1094"/>
                    </a:lnTo>
                    <a:lnTo>
                      <a:pt x="1714" y="1109"/>
                    </a:lnTo>
                    <a:lnTo>
                      <a:pt x="1712" y="1125"/>
                    </a:lnTo>
                    <a:lnTo>
                      <a:pt x="1712" y="1133"/>
                    </a:lnTo>
                    <a:lnTo>
                      <a:pt x="1712" y="1140"/>
                    </a:lnTo>
                    <a:lnTo>
                      <a:pt x="1713" y="1148"/>
                    </a:lnTo>
                    <a:lnTo>
                      <a:pt x="1715" y="1154"/>
                    </a:lnTo>
                    <a:lnTo>
                      <a:pt x="1719" y="1162"/>
                    </a:lnTo>
                    <a:lnTo>
                      <a:pt x="1722" y="1168"/>
                    </a:lnTo>
                    <a:lnTo>
                      <a:pt x="1728" y="1174"/>
                    </a:lnTo>
                    <a:lnTo>
                      <a:pt x="1732" y="1178"/>
                    </a:lnTo>
                    <a:lnTo>
                      <a:pt x="1737" y="1184"/>
                    </a:lnTo>
                    <a:lnTo>
                      <a:pt x="1741" y="1190"/>
                    </a:lnTo>
                    <a:lnTo>
                      <a:pt x="1745" y="1197"/>
                    </a:lnTo>
                    <a:lnTo>
                      <a:pt x="1746" y="1205"/>
                    </a:lnTo>
                    <a:lnTo>
                      <a:pt x="1747" y="1211"/>
                    </a:lnTo>
                    <a:lnTo>
                      <a:pt x="1746" y="1217"/>
                    </a:lnTo>
                    <a:lnTo>
                      <a:pt x="1744" y="1223"/>
                    </a:lnTo>
                    <a:lnTo>
                      <a:pt x="1741" y="1226"/>
                    </a:lnTo>
                    <a:lnTo>
                      <a:pt x="1738" y="1230"/>
                    </a:lnTo>
                    <a:lnTo>
                      <a:pt x="1733" y="1233"/>
                    </a:lnTo>
                    <a:lnTo>
                      <a:pt x="1728" y="1235"/>
                    </a:lnTo>
                    <a:lnTo>
                      <a:pt x="1723" y="1236"/>
                    </a:lnTo>
                    <a:lnTo>
                      <a:pt x="1699" y="1240"/>
                    </a:lnTo>
                    <a:lnTo>
                      <a:pt x="1677" y="1241"/>
                    </a:lnTo>
                    <a:lnTo>
                      <a:pt x="1684" y="1257"/>
                    </a:lnTo>
                    <a:lnTo>
                      <a:pt x="1691" y="1270"/>
                    </a:lnTo>
                    <a:lnTo>
                      <a:pt x="1696" y="1274"/>
                    </a:lnTo>
                    <a:lnTo>
                      <a:pt x="1700" y="1279"/>
                    </a:lnTo>
                    <a:lnTo>
                      <a:pt x="1705" y="1283"/>
                    </a:lnTo>
                    <a:lnTo>
                      <a:pt x="1711" y="1287"/>
                    </a:lnTo>
                    <a:lnTo>
                      <a:pt x="1721" y="1292"/>
                    </a:lnTo>
                    <a:lnTo>
                      <a:pt x="1735" y="1297"/>
                    </a:lnTo>
                    <a:lnTo>
                      <a:pt x="1749" y="1300"/>
                    </a:lnTo>
                    <a:lnTo>
                      <a:pt x="1765" y="1304"/>
                    </a:lnTo>
                    <a:lnTo>
                      <a:pt x="1780" y="1307"/>
                    </a:lnTo>
                    <a:lnTo>
                      <a:pt x="1792" y="1312"/>
                    </a:lnTo>
                    <a:lnTo>
                      <a:pt x="1797" y="1315"/>
                    </a:lnTo>
                    <a:lnTo>
                      <a:pt x="1803" y="1318"/>
                    </a:lnTo>
                    <a:lnTo>
                      <a:pt x="1806" y="1322"/>
                    </a:lnTo>
                    <a:lnTo>
                      <a:pt x="1811" y="1326"/>
                    </a:lnTo>
                    <a:lnTo>
                      <a:pt x="1814" y="1331"/>
                    </a:lnTo>
                    <a:lnTo>
                      <a:pt x="1818" y="1337"/>
                    </a:lnTo>
                    <a:lnTo>
                      <a:pt x="1820" y="1342"/>
                    </a:lnTo>
                    <a:lnTo>
                      <a:pt x="1822" y="1348"/>
                    </a:lnTo>
                    <a:lnTo>
                      <a:pt x="1825" y="1362"/>
                    </a:lnTo>
                    <a:lnTo>
                      <a:pt x="1825" y="1377"/>
                    </a:lnTo>
                    <a:lnTo>
                      <a:pt x="1825" y="1388"/>
                    </a:lnTo>
                    <a:lnTo>
                      <a:pt x="1822" y="1403"/>
                    </a:lnTo>
                    <a:lnTo>
                      <a:pt x="1819" y="1416"/>
                    </a:lnTo>
                    <a:lnTo>
                      <a:pt x="1813" y="1430"/>
                    </a:lnTo>
                    <a:lnTo>
                      <a:pt x="1810" y="1437"/>
                    </a:lnTo>
                    <a:lnTo>
                      <a:pt x="1805" y="1443"/>
                    </a:lnTo>
                    <a:lnTo>
                      <a:pt x="1801" y="1447"/>
                    </a:lnTo>
                    <a:lnTo>
                      <a:pt x="1796" y="1452"/>
                    </a:lnTo>
                    <a:lnTo>
                      <a:pt x="1790" y="1454"/>
                    </a:lnTo>
                    <a:lnTo>
                      <a:pt x="1784" y="1455"/>
                    </a:lnTo>
                    <a:lnTo>
                      <a:pt x="1777" y="1456"/>
                    </a:lnTo>
                    <a:lnTo>
                      <a:pt x="1770" y="1454"/>
                    </a:lnTo>
                    <a:lnTo>
                      <a:pt x="1759" y="1451"/>
                    </a:lnTo>
                    <a:lnTo>
                      <a:pt x="1749" y="1445"/>
                    </a:lnTo>
                    <a:lnTo>
                      <a:pt x="1740" y="1438"/>
                    </a:lnTo>
                    <a:lnTo>
                      <a:pt x="1732" y="1431"/>
                    </a:lnTo>
                    <a:lnTo>
                      <a:pt x="1723" y="1426"/>
                    </a:lnTo>
                    <a:lnTo>
                      <a:pt x="1714" y="1422"/>
                    </a:lnTo>
                    <a:lnTo>
                      <a:pt x="1708" y="1421"/>
                    </a:lnTo>
                    <a:lnTo>
                      <a:pt x="1703" y="1420"/>
                    </a:lnTo>
                    <a:lnTo>
                      <a:pt x="1697" y="1420"/>
                    </a:lnTo>
                    <a:lnTo>
                      <a:pt x="1690" y="1421"/>
                    </a:lnTo>
                    <a:lnTo>
                      <a:pt x="1692" y="1430"/>
                    </a:lnTo>
                    <a:lnTo>
                      <a:pt x="1695" y="1441"/>
                    </a:lnTo>
                    <a:lnTo>
                      <a:pt x="1696" y="1454"/>
                    </a:lnTo>
                    <a:lnTo>
                      <a:pt x="1697" y="1469"/>
                    </a:lnTo>
                    <a:lnTo>
                      <a:pt x="1699" y="1501"/>
                    </a:lnTo>
                    <a:lnTo>
                      <a:pt x="1700" y="1534"/>
                    </a:lnTo>
                    <a:lnTo>
                      <a:pt x="1703" y="1550"/>
                    </a:lnTo>
                    <a:lnTo>
                      <a:pt x="1704" y="1566"/>
                    </a:lnTo>
                    <a:lnTo>
                      <a:pt x="1707" y="1580"/>
                    </a:lnTo>
                    <a:lnTo>
                      <a:pt x="1711" y="1593"/>
                    </a:lnTo>
                    <a:lnTo>
                      <a:pt x="1715" y="1604"/>
                    </a:lnTo>
                    <a:lnTo>
                      <a:pt x="1721" y="1613"/>
                    </a:lnTo>
                    <a:lnTo>
                      <a:pt x="1723" y="1617"/>
                    </a:lnTo>
                    <a:lnTo>
                      <a:pt x="1727" y="1620"/>
                    </a:lnTo>
                    <a:lnTo>
                      <a:pt x="1731" y="1623"/>
                    </a:lnTo>
                    <a:lnTo>
                      <a:pt x="1736" y="1624"/>
                    </a:lnTo>
                    <a:lnTo>
                      <a:pt x="1735" y="1630"/>
                    </a:lnTo>
                    <a:lnTo>
                      <a:pt x="1733" y="1636"/>
                    </a:lnTo>
                    <a:lnTo>
                      <a:pt x="1730" y="1641"/>
                    </a:lnTo>
                    <a:lnTo>
                      <a:pt x="1727" y="1644"/>
                    </a:lnTo>
                    <a:lnTo>
                      <a:pt x="1716" y="1651"/>
                    </a:lnTo>
                    <a:lnTo>
                      <a:pt x="1705" y="1658"/>
                    </a:lnTo>
                    <a:lnTo>
                      <a:pt x="1694" y="1664"/>
                    </a:lnTo>
                    <a:lnTo>
                      <a:pt x="1683" y="1670"/>
                    </a:lnTo>
                    <a:lnTo>
                      <a:pt x="1680" y="1674"/>
                    </a:lnTo>
                    <a:lnTo>
                      <a:pt x="1677" y="1678"/>
                    </a:lnTo>
                    <a:lnTo>
                      <a:pt x="1674" y="1684"/>
                    </a:lnTo>
                    <a:lnTo>
                      <a:pt x="1674" y="1690"/>
                    </a:lnTo>
                    <a:lnTo>
                      <a:pt x="1669" y="1691"/>
                    </a:lnTo>
                    <a:lnTo>
                      <a:pt x="1664" y="1691"/>
                    </a:lnTo>
                    <a:lnTo>
                      <a:pt x="1661" y="1690"/>
                    </a:lnTo>
                    <a:lnTo>
                      <a:pt x="1657" y="1689"/>
                    </a:lnTo>
                    <a:lnTo>
                      <a:pt x="1650" y="1685"/>
                    </a:lnTo>
                    <a:lnTo>
                      <a:pt x="1646" y="1679"/>
                    </a:lnTo>
                    <a:lnTo>
                      <a:pt x="1642" y="1673"/>
                    </a:lnTo>
                    <a:lnTo>
                      <a:pt x="1640" y="1665"/>
                    </a:lnTo>
                    <a:lnTo>
                      <a:pt x="1639" y="1656"/>
                    </a:lnTo>
                    <a:lnTo>
                      <a:pt x="1639" y="1648"/>
                    </a:lnTo>
                    <a:lnTo>
                      <a:pt x="1630" y="1648"/>
                    </a:lnTo>
                    <a:lnTo>
                      <a:pt x="1622" y="1648"/>
                    </a:lnTo>
                    <a:lnTo>
                      <a:pt x="1614" y="1645"/>
                    </a:lnTo>
                    <a:lnTo>
                      <a:pt x="1606" y="1643"/>
                    </a:lnTo>
                    <a:lnTo>
                      <a:pt x="1598" y="1640"/>
                    </a:lnTo>
                    <a:lnTo>
                      <a:pt x="1590" y="1637"/>
                    </a:lnTo>
                    <a:lnTo>
                      <a:pt x="1582" y="1635"/>
                    </a:lnTo>
                    <a:lnTo>
                      <a:pt x="1573" y="1635"/>
                    </a:lnTo>
                    <a:lnTo>
                      <a:pt x="1573" y="1623"/>
                    </a:lnTo>
                    <a:lnTo>
                      <a:pt x="1573" y="1610"/>
                    </a:lnTo>
                    <a:lnTo>
                      <a:pt x="1572" y="1597"/>
                    </a:lnTo>
                    <a:lnTo>
                      <a:pt x="1571" y="1585"/>
                    </a:lnTo>
                    <a:lnTo>
                      <a:pt x="1568" y="1589"/>
                    </a:lnTo>
                    <a:lnTo>
                      <a:pt x="1565" y="1595"/>
                    </a:lnTo>
                    <a:lnTo>
                      <a:pt x="1554" y="1595"/>
                    </a:lnTo>
                    <a:lnTo>
                      <a:pt x="1541" y="1596"/>
                    </a:lnTo>
                    <a:lnTo>
                      <a:pt x="1528" y="1596"/>
                    </a:lnTo>
                    <a:lnTo>
                      <a:pt x="1516" y="1597"/>
                    </a:lnTo>
                    <a:lnTo>
                      <a:pt x="1516" y="1613"/>
                    </a:lnTo>
                    <a:lnTo>
                      <a:pt x="1515" y="1629"/>
                    </a:lnTo>
                    <a:lnTo>
                      <a:pt x="1500" y="1625"/>
                    </a:lnTo>
                    <a:lnTo>
                      <a:pt x="1484" y="1621"/>
                    </a:lnTo>
                    <a:lnTo>
                      <a:pt x="1469" y="1619"/>
                    </a:lnTo>
                    <a:lnTo>
                      <a:pt x="1453" y="1618"/>
                    </a:lnTo>
                    <a:lnTo>
                      <a:pt x="1423" y="1615"/>
                    </a:lnTo>
                    <a:lnTo>
                      <a:pt x="1391" y="1609"/>
                    </a:lnTo>
                    <a:lnTo>
                      <a:pt x="1361" y="1601"/>
                    </a:lnTo>
                    <a:lnTo>
                      <a:pt x="1330" y="1593"/>
                    </a:lnTo>
                    <a:lnTo>
                      <a:pt x="1314" y="1589"/>
                    </a:lnTo>
                    <a:lnTo>
                      <a:pt x="1298" y="1589"/>
                    </a:lnTo>
                    <a:lnTo>
                      <a:pt x="1290" y="1589"/>
                    </a:lnTo>
                    <a:lnTo>
                      <a:pt x="1283" y="1591"/>
                    </a:lnTo>
                    <a:lnTo>
                      <a:pt x="1276" y="1592"/>
                    </a:lnTo>
                    <a:lnTo>
                      <a:pt x="1268" y="1594"/>
                    </a:lnTo>
                    <a:lnTo>
                      <a:pt x="1267" y="1608"/>
                    </a:lnTo>
                    <a:lnTo>
                      <a:pt x="1264" y="1621"/>
                    </a:lnTo>
                    <a:lnTo>
                      <a:pt x="1261" y="1636"/>
                    </a:lnTo>
                    <a:lnTo>
                      <a:pt x="1256" y="1650"/>
                    </a:lnTo>
                    <a:lnTo>
                      <a:pt x="1251" y="1665"/>
                    </a:lnTo>
                    <a:lnTo>
                      <a:pt x="1244" y="1677"/>
                    </a:lnTo>
                    <a:lnTo>
                      <a:pt x="1237" y="1690"/>
                    </a:lnTo>
                    <a:lnTo>
                      <a:pt x="1229" y="1701"/>
                    </a:lnTo>
                    <a:lnTo>
                      <a:pt x="1223" y="1709"/>
                    </a:lnTo>
                    <a:lnTo>
                      <a:pt x="1215" y="1714"/>
                    </a:lnTo>
                    <a:lnTo>
                      <a:pt x="1207" y="1718"/>
                    </a:lnTo>
                    <a:lnTo>
                      <a:pt x="1198" y="1720"/>
                    </a:lnTo>
                    <a:lnTo>
                      <a:pt x="1179" y="1725"/>
                    </a:lnTo>
                    <a:lnTo>
                      <a:pt x="1161" y="1731"/>
                    </a:lnTo>
                    <a:lnTo>
                      <a:pt x="1163" y="1739"/>
                    </a:lnTo>
                    <a:lnTo>
                      <a:pt x="1165" y="1747"/>
                    </a:lnTo>
                    <a:lnTo>
                      <a:pt x="1168" y="1755"/>
                    </a:lnTo>
                    <a:lnTo>
                      <a:pt x="1171" y="1763"/>
                    </a:lnTo>
                    <a:lnTo>
                      <a:pt x="1174" y="1771"/>
                    </a:lnTo>
                    <a:lnTo>
                      <a:pt x="1177" y="1779"/>
                    </a:lnTo>
                    <a:lnTo>
                      <a:pt x="1178" y="1786"/>
                    </a:lnTo>
                    <a:lnTo>
                      <a:pt x="1177" y="1796"/>
                    </a:lnTo>
                    <a:lnTo>
                      <a:pt x="1170" y="1796"/>
                    </a:lnTo>
                    <a:lnTo>
                      <a:pt x="1163" y="1797"/>
                    </a:lnTo>
                    <a:lnTo>
                      <a:pt x="1157" y="1798"/>
                    </a:lnTo>
                    <a:lnTo>
                      <a:pt x="1152" y="1800"/>
                    </a:lnTo>
                    <a:lnTo>
                      <a:pt x="1147" y="1804"/>
                    </a:lnTo>
                    <a:lnTo>
                      <a:pt x="1144" y="1808"/>
                    </a:lnTo>
                    <a:lnTo>
                      <a:pt x="1140" y="1813"/>
                    </a:lnTo>
                    <a:lnTo>
                      <a:pt x="1138" y="1820"/>
                    </a:lnTo>
                    <a:lnTo>
                      <a:pt x="1125" y="1820"/>
                    </a:lnTo>
                    <a:lnTo>
                      <a:pt x="1114" y="1818"/>
                    </a:lnTo>
                    <a:lnTo>
                      <a:pt x="1101" y="1817"/>
                    </a:lnTo>
                    <a:lnTo>
                      <a:pt x="1089" y="1816"/>
                    </a:lnTo>
                    <a:lnTo>
                      <a:pt x="1073" y="1815"/>
                    </a:lnTo>
                    <a:lnTo>
                      <a:pt x="1057" y="1814"/>
                    </a:lnTo>
                    <a:lnTo>
                      <a:pt x="1041" y="1814"/>
                    </a:lnTo>
                    <a:lnTo>
                      <a:pt x="1026" y="1816"/>
                    </a:lnTo>
                    <a:lnTo>
                      <a:pt x="1023" y="1824"/>
                    </a:lnTo>
                    <a:lnTo>
                      <a:pt x="1022" y="1833"/>
                    </a:lnTo>
                    <a:lnTo>
                      <a:pt x="1021" y="1842"/>
                    </a:lnTo>
                    <a:lnTo>
                      <a:pt x="1021" y="1851"/>
                    </a:lnTo>
                    <a:lnTo>
                      <a:pt x="1019" y="1859"/>
                    </a:lnTo>
                    <a:lnTo>
                      <a:pt x="1019" y="1868"/>
                    </a:lnTo>
                    <a:lnTo>
                      <a:pt x="1017" y="1876"/>
                    </a:lnTo>
                    <a:lnTo>
                      <a:pt x="1015" y="1884"/>
                    </a:lnTo>
                    <a:lnTo>
                      <a:pt x="1000" y="1873"/>
                    </a:lnTo>
                    <a:lnTo>
                      <a:pt x="990" y="1863"/>
                    </a:lnTo>
                    <a:lnTo>
                      <a:pt x="980" y="1853"/>
                    </a:lnTo>
                    <a:lnTo>
                      <a:pt x="972" y="1843"/>
                    </a:lnTo>
                    <a:lnTo>
                      <a:pt x="967" y="1840"/>
                    </a:lnTo>
                    <a:lnTo>
                      <a:pt x="961" y="1837"/>
                    </a:lnTo>
                    <a:lnTo>
                      <a:pt x="956" y="1833"/>
                    </a:lnTo>
                    <a:lnTo>
                      <a:pt x="950" y="1831"/>
                    </a:lnTo>
                    <a:lnTo>
                      <a:pt x="942" y="1829"/>
                    </a:lnTo>
                    <a:lnTo>
                      <a:pt x="934" y="1827"/>
                    </a:lnTo>
                    <a:lnTo>
                      <a:pt x="924" y="1826"/>
                    </a:lnTo>
                    <a:lnTo>
                      <a:pt x="912" y="1826"/>
                    </a:lnTo>
                    <a:lnTo>
                      <a:pt x="911" y="1814"/>
                    </a:lnTo>
                    <a:lnTo>
                      <a:pt x="909" y="1796"/>
                    </a:lnTo>
                    <a:lnTo>
                      <a:pt x="909" y="1775"/>
                    </a:lnTo>
                    <a:lnTo>
                      <a:pt x="910" y="1753"/>
                    </a:lnTo>
                    <a:lnTo>
                      <a:pt x="912" y="1743"/>
                    </a:lnTo>
                    <a:lnTo>
                      <a:pt x="915" y="1734"/>
                    </a:lnTo>
                    <a:lnTo>
                      <a:pt x="918" y="1726"/>
                    </a:lnTo>
                    <a:lnTo>
                      <a:pt x="923" y="1720"/>
                    </a:lnTo>
                    <a:lnTo>
                      <a:pt x="925" y="1718"/>
                    </a:lnTo>
                    <a:lnTo>
                      <a:pt x="927" y="1716"/>
                    </a:lnTo>
                    <a:lnTo>
                      <a:pt x="931" y="1715"/>
                    </a:lnTo>
                    <a:lnTo>
                      <a:pt x="934" y="1714"/>
                    </a:lnTo>
                    <a:lnTo>
                      <a:pt x="937" y="1714"/>
                    </a:lnTo>
                    <a:lnTo>
                      <a:pt x="941" y="1714"/>
                    </a:lnTo>
                    <a:lnTo>
                      <a:pt x="945" y="1716"/>
                    </a:lnTo>
                    <a:lnTo>
                      <a:pt x="950" y="1717"/>
                    </a:lnTo>
                    <a:lnTo>
                      <a:pt x="961" y="1723"/>
                    </a:lnTo>
                    <a:lnTo>
                      <a:pt x="972" y="1727"/>
                    </a:lnTo>
                    <a:lnTo>
                      <a:pt x="981" y="1731"/>
                    </a:lnTo>
                    <a:lnTo>
                      <a:pt x="990" y="1734"/>
                    </a:lnTo>
                    <a:lnTo>
                      <a:pt x="1000" y="1735"/>
                    </a:lnTo>
                    <a:lnTo>
                      <a:pt x="1010" y="1735"/>
                    </a:lnTo>
                    <a:lnTo>
                      <a:pt x="1021" y="1734"/>
                    </a:lnTo>
                    <a:lnTo>
                      <a:pt x="1034" y="1732"/>
                    </a:lnTo>
                    <a:lnTo>
                      <a:pt x="1047" y="1728"/>
                    </a:lnTo>
                    <a:lnTo>
                      <a:pt x="1059" y="1724"/>
                    </a:lnTo>
                    <a:lnTo>
                      <a:pt x="1071" y="1718"/>
                    </a:lnTo>
                    <a:lnTo>
                      <a:pt x="1081" y="1712"/>
                    </a:lnTo>
                    <a:lnTo>
                      <a:pt x="1091" y="1706"/>
                    </a:lnTo>
                    <a:lnTo>
                      <a:pt x="1103" y="1700"/>
                    </a:lnTo>
                    <a:lnTo>
                      <a:pt x="1113" y="1694"/>
                    </a:lnTo>
                    <a:lnTo>
                      <a:pt x="1125" y="1690"/>
                    </a:lnTo>
                    <a:lnTo>
                      <a:pt x="1124" y="1685"/>
                    </a:lnTo>
                    <a:lnTo>
                      <a:pt x="1122" y="1682"/>
                    </a:lnTo>
                    <a:lnTo>
                      <a:pt x="1120" y="1679"/>
                    </a:lnTo>
                    <a:lnTo>
                      <a:pt x="1116" y="1677"/>
                    </a:lnTo>
                    <a:lnTo>
                      <a:pt x="1109" y="1673"/>
                    </a:lnTo>
                    <a:lnTo>
                      <a:pt x="1101" y="1669"/>
                    </a:lnTo>
                    <a:lnTo>
                      <a:pt x="1093" y="1665"/>
                    </a:lnTo>
                    <a:lnTo>
                      <a:pt x="1087" y="1660"/>
                    </a:lnTo>
                    <a:lnTo>
                      <a:pt x="1083" y="1657"/>
                    </a:lnTo>
                    <a:lnTo>
                      <a:pt x="1080" y="1653"/>
                    </a:lnTo>
                    <a:lnTo>
                      <a:pt x="1078" y="1649"/>
                    </a:lnTo>
                    <a:lnTo>
                      <a:pt x="1075" y="1643"/>
                    </a:lnTo>
                    <a:lnTo>
                      <a:pt x="1074" y="1634"/>
                    </a:lnTo>
                    <a:lnTo>
                      <a:pt x="1074" y="1625"/>
                    </a:lnTo>
                    <a:lnTo>
                      <a:pt x="1075" y="1616"/>
                    </a:lnTo>
                    <a:lnTo>
                      <a:pt x="1078" y="1607"/>
                    </a:lnTo>
                    <a:lnTo>
                      <a:pt x="1083" y="1588"/>
                    </a:lnTo>
                    <a:lnTo>
                      <a:pt x="1087" y="1570"/>
                    </a:lnTo>
                    <a:lnTo>
                      <a:pt x="1087" y="1563"/>
                    </a:lnTo>
                    <a:lnTo>
                      <a:pt x="1087" y="1558"/>
                    </a:lnTo>
                    <a:lnTo>
                      <a:pt x="1086" y="1553"/>
                    </a:lnTo>
                    <a:lnTo>
                      <a:pt x="1083" y="1550"/>
                    </a:lnTo>
                    <a:lnTo>
                      <a:pt x="1080" y="1544"/>
                    </a:lnTo>
                    <a:lnTo>
                      <a:pt x="1074" y="1542"/>
                    </a:lnTo>
                    <a:lnTo>
                      <a:pt x="1068" y="1539"/>
                    </a:lnTo>
                    <a:lnTo>
                      <a:pt x="1063" y="1536"/>
                    </a:lnTo>
                    <a:lnTo>
                      <a:pt x="1060" y="1535"/>
                    </a:lnTo>
                    <a:lnTo>
                      <a:pt x="1058" y="1533"/>
                    </a:lnTo>
                    <a:lnTo>
                      <a:pt x="1057" y="1529"/>
                    </a:lnTo>
                    <a:lnTo>
                      <a:pt x="1056" y="1526"/>
                    </a:lnTo>
                    <a:lnTo>
                      <a:pt x="1055" y="1515"/>
                    </a:lnTo>
                    <a:lnTo>
                      <a:pt x="1055" y="1505"/>
                    </a:lnTo>
                    <a:lnTo>
                      <a:pt x="1057" y="1494"/>
                    </a:lnTo>
                    <a:lnTo>
                      <a:pt x="1060" y="1484"/>
                    </a:lnTo>
                    <a:lnTo>
                      <a:pt x="1065" y="1474"/>
                    </a:lnTo>
                    <a:lnTo>
                      <a:pt x="1072" y="1465"/>
                    </a:lnTo>
                    <a:lnTo>
                      <a:pt x="1075" y="1462"/>
                    </a:lnTo>
                    <a:lnTo>
                      <a:pt x="1080" y="1459"/>
                    </a:lnTo>
                    <a:lnTo>
                      <a:pt x="1084" y="1456"/>
                    </a:lnTo>
                    <a:lnTo>
                      <a:pt x="1089" y="1455"/>
                    </a:lnTo>
                    <a:lnTo>
                      <a:pt x="1099" y="1464"/>
                    </a:lnTo>
                    <a:lnTo>
                      <a:pt x="1109" y="1471"/>
                    </a:lnTo>
                    <a:lnTo>
                      <a:pt x="1114" y="1473"/>
                    </a:lnTo>
                    <a:lnTo>
                      <a:pt x="1117" y="1474"/>
                    </a:lnTo>
                    <a:lnTo>
                      <a:pt x="1121" y="1474"/>
                    </a:lnTo>
                    <a:lnTo>
                      <a:pt x="1124" y="1474"/>
                    </a:lnTo>
                    <a:lnTo>
                      <a:pt x="1128" y="1474"/>
                    </a:lnTo>
                    <a:lnTo>
                      <a:pt x="1131" y="1472"/>
                    </a:lnTo>
                    <a:lnTo>
                      <a:pt x="1133" y="1471"/>
                    </a:lnTo>
                    <a:lnTo>
                      <a:pt x="1136" y="1469"/>
                    </a:lnTo>
                    <a:lnTo>
                      <a:pt x="1140" y="1463"/>
                    </a:lnTo>
                    <a:lnTo>
                      <a:pt x="1144" y="1455"/>
                    </a:lnTo>
                    <a:lnTo>
                      <a:pt x="1146" y="1446"/>
                    </a:lnTo>
                    <a:lnTo>
                      <a:pt x="1148" y="1437"/>
                    </a:lnTo>
                    <a:lnTo>
                      <a:pt x="1149" y="1427"/>
                    </a:lnTo>
                    <a:lnTo>
                      <a:pt x="1150" y="1418"/>
                    </a:lnTo>
                    <a:lnTo>
                      <a:pt x="1150" y="1397"/>
                    </a:lnTo>
                    <a:lnTo>
                      <a:pt x="1149" y="1381"/>
                    </a:lnTo>
                    <a:lnTo>
                      <a:pt x="1136" y="1381"/>
                    </a:lnTo>
                    <a:lnTo>
                      <a:pt x="1122" y="1380"/>
                    </a:lnTo>
                    <a:lnTo>
                      <a:pt x="1108" y="1378"/>
                    </a:lnTo>
                    <a:lnTo>
                      <a:pt x="1096" y="1374"/>
                    </a:lnTo>
                    <a:lnTo>
                      <a:pt x="1095" y="1349"/>
                    </a:lnTo>
                    <a:lnTo>
                      <a:pt x="1095" y="1324"/>
                    </a:lnTo>
                    <a:lnTo>
                      <a:pt x="1095" y="1299"/>
                    </a:lnTo>
                    <a:lnTo>
                      <a:pt x="1093" y="1274"/>
                    </a:lnTo>
                    <a:lnTo>
                      <a:pt x="1078" y="1274"/>
                    </a:lnTo>
                    <a:lnTo>
                      <a:pt x="1064" y="1274"/>
                    </a:lnTo>
                    <a:lnTo>
                      <a:pt x="1051" y="1275"/>
                    </a:lnTo>
                    <a:lnTo>
                      <a:pt x="1041" y="1277"/>
                    </a:lnTo>
                    <a:lnTo>
                      <a:pt x="1031" y="1281"/>
                    </a:lnTo>
                    <a:lnTo>
                      <a:pt x="1022" y="1285"/>
                    </a:lnTo>
                    <a:lnTo>
                      <a:pt x="1012" y="1291"/>
                    </a:lnTo>
                    <a:lnTo>
                      <a:pt x="1001" y="1299"/>
                    </a:lnTo>
                    <a:lnTo>
                      <a:pt x="991" y="1305"/>
                    </a:lnTo>
                    <a:lnTo>
                      <a:pt x="981" y="1313"/>
                    </a:lnTo>
                    <a:lnTo>
                      <a:pt x="969" y="1320"/>
                    </a:lnTo>
                    <a:lnTo>
                      <a:pt x="958" y="1325"/>
                    </a:lnTo>
                    <a:lnTo>
                      <a:pt x="953" y="1326"/>
                    </a:lnTo>
                    <a:lnTo>
                      <a:pt x="949" y="1328"/>
                    </a:lnTo>
                    <a:lnTo>
                      <a:pt x="945" y="1326"/>
                    </a:lnTo>
                    <a:lnTo>
                      <a:pt x="942" y="1324"/>
                    </a:lnTo>
                    <a:lnTo>
                      <a:pt x="940" y="1321"/>
                    </a:lnTo>
                    <a:lnTo>
                      <a:pt x="939" y="1315"/>
                    </a:lnTo>
                    <a:lnTo>
                      <a:pt x="939" y="1307"/>
                    </a:lnTo>
                    <a:lnTo>
                      <a:pt x="941" y="1298"/>
                    </a:lnTo>
                    <a:lnTo>
                      <a:pt x="898" y="1296"/>
                    </a:lnTo>
                    <a:lnTo>
                      <a:pt x="855" y="1293"/>
                    </a:lnTo>
                    <a:lnTo>
                      <a:pt x="813" y="1290"/>
                    </a:lnTo>
                    <a:lnTo>
                      <a:pt x="771" y="1284"/>
                    </a:lnTo>
                    <a:lnTo>
                      <a:pt x="763" y="1282"/>
                    </a:lnTo>
                    <a:lnTo>
                      <a:pt x="756" y="1280"/>
                    </a:lnTo>
                    <a:lnTo>
                      <a:pt x="752" y="1276"/>
                    </a:lnTo>
                    <a:lnTo>
                      <a:pt x="748" y="1272"/>
                    </a:lnTo>
                    <a:lnTo>
                      <a:pt x="745" y="1267"/>
                    </a:lnTo>
                    <a:lnTo>
                      <a:pt x="744" y="1263"/>
                    </a:lnTo>
                    <a:lnTo>
                      <a:pt x="744" y="1257"/>
                    </a:lnTo>
                    <a:lnTo>
                      <a:pt x="745" y="1252"/>
                    </a:lnTo>
                    <a:lnTo>
                      <a:pt x="746" y="1247"/>
                    </a:lnTo>
                    <a:lnTo>
                      <a:pt x="748" y="1242"/>
                    </a:lnTo>
                    <a:lnTo>
                      <a:pt x="752" y="1238"/>
                    </a:lnTo>
                    <a:lnTo>
                      <a:pt x="756" y="1233"/>
                    </a:lnTo>
                    <a:lnTo>
                      <a:pt x="762" y="1230"/>
                    </a:lnTo>
                    <a:lnTo>
                      <a:pt x="768" y="1227"/>
                    </a:lnTo>
                    <a:lnTo>
                      <a:pt x="775" y="1225"/>
                    </a:lnTo>
                    <a:lnTo>
                      <a:pt x="781" y="1224"/>
                    </a:lnTo>
                    <a:lnTo>
                      <a:pt x="781" y="1201"/>
                    </a:lnTo>
                    <a:lnTo>
                      <a:pt x="783" y="1178"/>
                    </a:lnTo>
                    <a:lnTo>
                      <a:pt x="784" y="1173"/>
                    </a:lnTo>
                    <a:lnTo>
                      <a:pt x="786" y="1168"/>
                    </a:lnTo>
                    <a:lnTo>
                      <a:pt x="788" y="1165"/>
                    </a:lnTo>
                    <a:lnTo>
                      <a:pt x="792" y="1161"/>
                    </a:lnTo>
                    <a:lnTo>
                      <a:pt x="796" y="1158"/>
                    </a:lnTo>
                    <a:lnTo>
                      <a:pt x="801" y="1157"/>
                    </a:lnTo>
                    <a:lnTo>
                      <a:pt x="808" y="1156"/>
                    </a:lnTo>
                    <a:lnTo>
                      <a:pt x="815" y="1157"/>
                    </a:lnTo>
                    <a:lnTo>
                      <a:pt x="816" y="1136"/>
                    </a:lnTo>
                    <a:lnTo>
                      <a:pt x="816" y="1115"/>
                    </a:lnTo>
                    <a:lnTo>
                      <a:pt x="815" y="1094"/>
                    </a:lnTo>
                    <a:lnTo>
                      <a:pt x="813" y="1074"/>
                    </a:lnTo>
                    <a:lnTo>
                      <a:pt x="785" y="1071"/>
                    </a:lnTo>
                    <a:lnTo>
                      <a:pt x="752" y="1070"/>
                    </a:lnTo>
                    <a:lnTo>
                      <a:pt x="744" y="1071"/>
                    </a:lnTo>
                    <a:lnTo>
                      <a:pt x="736" y="1072"/>
                    </a:lnTo>
                    <a:lnTo>
                      <a:pt x="729" y="1075"/>
                    </a:lnTo>
                    <a:lnTo>
                      <a:pt x="722" y="1077"/>
                    </a:lnTo>
                    <a:lnTo>
                      <a:pt x="715" y="1080"/>
                    </a:lnTo>
                    <a:lnTo>
                      <a:pt x="710" y="1085"/>
                    </a:lnTo>
                    <a:lnTo>
                      <a:pt x="704" y="1091"/>
                    </a:lnTo>
                    <a:lnTo>
                      <a:pt x="701" y="1096"/>
                    </a:lnTo>
                    <a:lnTo>
                      <a:pt x="696" y="1108"/>
                    </a:lnTo>
                    <a:lnTo>
                      <a:pt x="693" y="1118"/>
                    </a:lnTo>
                    <a:lnTo>
                      <a:pt x="692" y="1129"/>
                    </a:lnTo>
                    <a:lnTo>
                      <a:pt x="690" y="1141"/>
                    </a:lnTo>
                    <a:lnTo>
                      <a:pt x="688" y="1151"/>
                    </a:lnTo>
                    <a:lnTo>
                      <a:pt x="685" y="1161"/>
                    </a:lnTo>
                    <a:lnTo>
                      <a:pt x="681" y="1165"/>
                    </a:lnTo>
                    <a:lnTo>
                      <a:pt x="678" y="1169"/>
                    </a:lnTo>
                    <a:lnTo>
                      <a:pt x="672" y="1174"/>
                    </a:lnTo>
                    <a:lnTo>
                      <a:pt x="666" y="1177"/>
                    </a:lnTo>
                    <a:lnTo>
                      <a:pt x="656" y="1181"/>
                    </a:lnTo>
                    <a:lnTo>
                      <a:pt x="646" y="1184"/>
                    </a:lnTo>
                    <a:lnTo>
                      <a:pt x="635" y="1185"/>
                    </a:lnTo>
                    <a:lnTo>
                      <a:pt x="623" y="1185"/>
                    </a:lnTo>
                    <a:lnTo>
                      <a:pt x="612" y="1183"/>
                    </a:lnTo>
                    <a:lnTo>
                      <a:pt x="600" y="1180"/>
                    </a:lnTo>
                    <a:lnTo>
                      <a:pt x="596" y="1177"/>
                    </a:lnTo>
                    <a:lnTo>
                      <a:pt x="591" y="1175"/>
                    </a:lnTo>
                    <a:lnTo>
                      <a:pt x="587" y="1172"/>
                    </a:lnTo>
                    <a:lnTo>
                      <a:pt x="583" y="1167"/>
                    </a:lnTo>
                    <a:lnTo>
                      <a:pt x="573" y="1151"/>
                    </a:lnTo>
                    <a:lnTo>
                      <a:pt x="565" y="1134"/>
                    </a:lnTo>
                    <a:lnTo>
                      <a:pt x="561" y="1127"/>
                    </a:lnTo>
                    <a:lnTo>
                      <a:pt x="555" y="1119"/>
                    </a:lnTo>
                    <a:lnTo>
                      <a:pt x="551" y="1117"/>
                    </a:lnTo>
                    <a:lnTo>
                      <a:pt x="548" y="1113"/>
                    </a:lnTo>
                    <a:lnTo>
                      <a:pt x="543" y="1111"/>
                    </a:lnTo>
                    <a:lnTo>
                      <a:pt x="539" y="1110"/>
                    </a:lnTo>
                    <a:lnTo>
                      <a:pt x="536" y="1117"/>
                    </a:lnTo>
                    <a:lnTo>
                      <a:pt x="532" y="1124"/>
                    </a:lnTo>
                    <a:lnTo>
                      <a:pt x="531" y="1131"/>
                    </a:lnTo>
                    <a:lnTo>
                      <a:pt x="530" y="1136"/>
                    </a:lnTo>
                    <a:lnTo>
                      <a:pt x="529" y="1143"/>
                    </a:lnTo>
                    <a:lnTo>
                      <a:pt x="529" y="1149"/>
                    </a:lnTo>
                    <a:lnTo>
                      <a:pt x="530" y="1156"/>
                    </a:lnTo>
                    <a:lnTo>
                      <a:pt x="531" y="1161"/>
                    </a:lnTo>
                    <a:lnTo>
                      <a:pt x="536" y="1173"/>
                    </a:lnTo>
                    <a:lnTo>
                      <a:pt x="542" y="1185"/>
                    </a:lnTo>
                    <a:lnTo>
                      <a:pt x="549" y="1197"/>
                    </a:lnTo>
                    <a:lnTo>
                      <a:pt x="558" y="1207"/>
                    </a:lnTo>
                    <a:lnTo>
                      <a:pt x="577" y="1230"/>
                    </a:lnTo>
                    <a:lnTo>
                      <a:pt x="594" y="1251"/>
                    </a:lnTo>
                    <a:lnTo>
                      <a:pt x="600" y="1263"/>
                    </a:lnTo>
                    <a:lnTo>
                      <a:pt x="606" y="1275"/>
                    </a:lnTo>
                    <a:lnTo>
                      <a:pt x="611" y="1287"/>
                    </a:lnTo>
                    <a:lnTo>
                      <a:pt x="612" y="1299"/>
                    </a:lnTo>
                    <a:lnTo>
                      <a:pt x="607" y="1300"/>
                    </a:lnTo>
                    <a:lnTo>
                      <a:pt x="604" y="1300"/>
                    </a:lnTo>
                    <a:lnTo>
                      <a:pt x="599" y="1300"/>
                    </a:lnTo>
                    <a:lnTo>
                      <a:pt x="596" y="1299"/>
                    </a:lnTo>
                    <a:lnTo>
                      <a:pt x="589" y="1296"/>
                    </a:lnTo>
                    <a:lnTo>
                      <a:pt x="583" y="1291"/>
                    </a:lnTo>
                    <a:lnTo>
                      <a:pt x="572" y="1279"/>
                    </a:lnTo>
                    <a:lnTo>
                      <a:pt x="562" y="1266"/>
                    </a:lnTo>
                    <a:lnTo>
                      <a:pt x="556" y="1263"/>
                    </a:lnTo>
                    <a:lnTo>
                      <a:pt x="550" y="1260"/>
                    </a:lnTo>
                    <a:lnTo>
                      <a:pt x="546" y="1260"/>
                    </a:lnTo>
                    <a:lnTo>
                      <a:pt x="540" y="1259"/>
                    </a:lnTo>
                    <a:lnTo>
                      <a:pt x="537" y="1258"/>
                    </a:lnTo>
                    <a:lnTo>
                      <a:pt x="533" y="1256"/>
                    </a:lnTo>
                    <a:lnTo>
                      <a:pt x="532" y="1249"/>
                    </a:lnTo>
                    <a:lnTo>
                      <a:pt x="532" y="1240"/>
                    </a:lnTo>
                    <a:lnTo>
                      <a:pt x="522" y="1239"/>
                    </a:lnTo>
                    <a:lnTo>
                      <a:pt x="513" y="1239"/>
                    </a:lnTo>
                    <a:lnTo>
                      <a:pt x="507" y="1240"/>
                    </a:lnTo>
                    <a:lnTo>
                      <a:pt x="502" y="1242"/>
                    </a:lnTo>
                    <a:lnTo>
                      <a:pt x="500" y="1247"/>
                    </a:lnTo>
                    <a:lnTo>
                      <a:pt x="499" y="1251"/>
                    </a:lnTo>
                    <a:lnTo>
                      <a:pt x="499" y="1257"/>
                    </a:lnTo>
                    <a:lnTo>
                      <a:pt x="500" y="1263"/>
                    </a:lnTo>
                    <a:lnTo>
                      <a:pt x="509" y="1290"/>
                    </a:lnTo>
                    <a:lnTo>
                      <a:pt x="517" y="1316"/>
                    </a:lnTo>
                    <a:lnTo>
                      <a:pt x="516" y="1320"/>
                    </a:lnTo>
                    <a:lnTo>
                      <a:pt x="515" y="1324"/>
                    </a:lnTo>
                    <a:lnTo>
                      <a:pt x="514" y="1326"/>
                    </a:lnTo>
                    <a:lnTo>
                      <a:pt x="510" y="1330"/>
                    </a:lnTo>
                    <a:lnTo>
                      <a:pt x="504" y="1334"/>
                    </a:lnTo>
                    <a:lnTo>
                      <a:pt x="496" y="1339"/>
                    </a:lnTo>
                    <a:lnTo>
                      <a:pt x="488" y="1342"/>
                    </a:lnTo>
                    <a:lnTo>
                      <a:pt x="480" y="1347"/>
                    </a:lnTo>
                    <a:lnTo>
                      <a:pt x="475" y="1349"/>
                    </a:lnTo>
                    <a:lnTo>
                      <a:pt x="473" y="1351"/>
                    </a:lnTo>
                    <a:lnTo>
                      <a:pt x="469" y="1354"/>
                    </a:lnTo>
                    <a:lnTo>
                      <a:pt x="467" y="1357"/>
                    </a:lnTo>
                    <a:lnTo>
                      <a:pt x="465" y="1365"/>
                    </a:lnTo>
                    <a:lnTo>
                      <a:pt x="464" y="1373"/>
                    </a:lnTo>
                    <a:lnTo>
                      <a:pt x="463" y="1382"/>
                    </a:lnTo>
                    <a:lnTo>
                      <a:pt x="464" y="1390"/>
                    </a:lnTo>
                    <a:lnTo>
                      <a:pt x="466" y="1408"/>
                    </a:lnTo>
                    <a:lnTo>
                      <a:pt x="468" y="1424"/>
                    </a:lnTo>
                    <a:lnTo>
                      <a:pt x="476" y="1426"/>
                    </a:lnTo>
                    <a:lnTo>
                      <a:pt x="485" y="1427"/>
                    </a:lnTo>
                    <a:lnTo>
                      <a:pt x="495" y="1429"/>
                    </a:lnTo>
                    <a:lnTo>
                      <a:pt x="504" y="1431"/>
                    </a:lnTo>
                    <a:lnTo>
                      <a:pt x="512" y="1436"/>
                    </a:lnTo>
                    <a:lnTo>
                      <a:pt x="520" y="1440"/>
                    </a:lnTo>
                    <a:lnTo>
                      <a:pt x="525" y="1446"/>
                    </a:lnTo>
                    <a:lnTo>
                      <a:pt x="530" y="1454"/>
                    </a:lnTo>
                    <a:lnTo>
                      <a:pt x="524" y="1456"/>
                    </a:lnTo>
                    <a:lnTo>
                      <a:pt x="521" y="1460"/>
                    </a:lnTo>
                    <a:lnTo>
                      <a:pt x="517" y="1463"/>
                    </a:lnTo>
                    <a:lnTo>
                      <a:pt x="516" y="1467"/>
                    </a:lnTo>
                    <a:lnTo>
                      <a:pt x="514" y="1474"/>
                    </a:lnTo>
                    <a:lnTo>
                      <a:pt x="514" y="1484"/>
                    </a:lnTo>
                    <a:lnTo>
                      <a:pt x="514" y="1493"/>
                    </a:lnTo>
                    <a:lnTo>
                      <a:pt x="515" y="1503"/>
                    </a:lnTo>
                    <a:lnTo>
                      <a:pt x="515" y="1512"/>
                    </a:lnTo>
                    <a:lnTo>
                      <a:pt x="514" y="1521"/>
                    </a:lnTo>
                    <a:lnTo>
                      <a:pt x="510" y="1528"/>
                    </a:lnTo>
                    <a:lnTo>
                      <a:pt x="506" y="1535"/>
                    </a:lnTo>
                    <a:lnTo>
                      <a:pt x="501" y="1542"/>
                    </a:lnTo>
                    <a:lnTo>
                      <a:pt x="496" y="1547"/>
                    </a:lnTo>
                    <a:lnTo>
                      <a:pt x="484" y="1559"/>
                    </a:lnTo>
                    <a:lnTo>
                      <a:pt x="475" y="1571"/>
                    </a:lnTo>
                    <a:lnTo>
                      <a:pt x="500" y="1571"/>
                    </a:lnTo>
                    <a:lnTo>
                      <a:pt x="525" y="1571"/>
                    </a:lnTo>
                    <a:lnTo>
                      <a:pt x="550" y="1571"/>
                    </a:lnTo>
                    <a:lnTo>
                      <a:pt x="575" y="1572"/>
                    </a:lnTo>
                    <a:lnTo>
                      <a:pt x="577" y="1596"/>
                    </a:lnTo>
                    <a:lnTo>
                      <a:pt x="579" y="1620"/>
                    </a:lnTo>
                    <a:lnTo>
                      <a:pt x="581" y="1633"/>
                    </a:lnTo>
                    <a:lnTo>
                      <a:pt x="584" y="1644"/>
                    </a:lnTo>
                    <a:lnTo>
                      <a:pt x="588" y="1656"/>
                    </a:lnTo>
                    <a:lnTo>
                      <a:pt x="594" y="1667"/>
                    </a:lnTo>
                    <a:lnTo>
                      <a:pt x="598" y="1675"/>
                    </a:lnTo>
                    <a:lnTo>
                      <a:pt x="602" y="1684"/>
                    </a:lnTo>
                    <a:lnTo>
                      <a:pt x="605" y="1692"/>
                    </a:lnTo>
                    <a:lnTo>
                      <a:pt x="607" y="1701"/>
                    </a:lnTo>
                    <a:lnTo>
                      <a:pt x="608" y="1709"/>
                    </a:lnTo>
                    <a:lnTo>
                      <a:pt x="607" y="1718"/>
                    </a:lnTo>
                    <a:lnTo>
                      <a:pt x="605" y="1727"/>
                    </a:lnTo>
                    <a:lnTo>
                      <a:pt x="599" y="1736"/>
                    </a:lnTo>
                    <a:lnTo>
                      <a:pt x="588" y="1753"/>
                    </a:lnTo>
                    <a:lnTo>
                      <a:pt x="577" y="1768"/>
                    </a:lnTo>
                    <a:lnTo>
                      <a:pt x="572" y="1776"/>
                    </a:lnTo>
                    <a:lnTo>
                      <a:pt x="567" y="1785"/>
                    </a:lnTo>
                    <a:lnTo>
                      <a:pt x="565" y="1796"/>
                    </a:lnTo>
                    <a:lnTo>
                      <a:pt x="563" y="1806"/>
                    </a:lnTo>
                    <a:lnTo>
                      <a:pt x="563" y="1825"/>
                    </a:lnTo>
                    <a:lnTo>
                      <a:pt x="565" y="1843"/>
                    </a:lnTo>
                    <a:lnTo>
                      <a:pt x="566" y="1863"/>
                    </a:lnTo>
                    <a:lnTo>
                      <a:pt x="569" y="1882"/>
                    </a:lnTo>
                    <a:lnTo>
                      <a:pt x="569" y="1899"/>
                    </a:lnTo>
                    <a:lnTo>
                      <a:pt x="569" y="1916"/>
                    </a:lnTo>
                    <a:lnTo>
                      <a:pt x="566" y="1933"/>
                    </a:lnTo>
                    <a:lnTo>
                      <a:pt x="563" y="1950"/>
                    </a:lnTo>
                    <a:lnTo>
                      <a:pt x="561" y="1958"/>
                    </a:lnTo>
                    <a:lnTo>
                      <a:pt x="557" y="1966"/>
                    </a:lnTo>
                    <a:lnTo>
                      <a:pt x="554" y="1973"/>
                    </a:lnTo>
                    <a:lnTo>
                      <a:pt x="549" y="1981"/>
                    </a:lnTo>
                    <a:lnTo>
                      <a:pt x="543" y="1988"/>
                    </a:lnTo>
                    <a:lnTo>
                      <a:pt x="538" y="1994"/>
                    </a:lnTo>
                    <a:lnTo>
                      <a:pt x="531" y="1999"/>
                    </a:lnTo>
                    <a:lnTo>
                      <a:pt x="523" y="2005"/>
                    </a:lnTo>
                    <a:lnTo>
                      <a:pt x="504" y="2017"/>
                    </a:lnTo>
                    <a:lnTo>
                      <a:pt x="482" y="2026"/>
                    </a:lnTo>
                    <a:lnTo>
                      <a:pt x="460" y="2034"/>
                    </a:lnTo>
                    <a:lnTo>
                      <a:pt x="438" y="2042"/>
                    </a:lnTo>
                    <a:lnTo>
                      <a:pt x="416" y="2048"/>
                    </a:lnTo>
                    <a:lnTo>
                      <a:pt x="393" y="2055"/>
                    </a:lnTo>
                    <a:lnTo>
                      <a:pt x="372" y="2062"/>
                    </a:lnTo>
                    <a:lnTo>
                      <a:pt x="350" y="2070"/>
                    </a:lnTo>
                    <a:lnTo>
                      <a:pt x="351" y="2094"/>
                    </a:lnTo>
                    <a:lnTo>
                      <a:pt x="354" y="2111"/>
                    </a:lnTo>
                    <a:lnTo>
                      <a:pt x="354" y="2119"/>
                    </a:lnTo>
                    <a:lnTo>
                      <a:pt x="352" y="2128"/>
                    </a:lnTo>
                    <a:lnTo>
                      <a:pt x="351" y="2133"/>
                    </a:lnTo>
                    <a:lnTo>
                      <a:pt x="348" y="2137"/>
                    </a:lnTo>
                    <a:lnTo>
                      <a:pt x="343" y="2142"/>
                    </a:lnTo>
                    <a:lnTo>
                      <a:pt x="339" y="2147"/>
                    </a:lnTo>
                    <a:lnTo>
                      <a:pt x="366" y="2157"/>
                    </a:lnTo>
                    <a:lnTo>
                      <a:pt x="405" y="2171"/>
                    </a:lnTo>
                    <a:lnTo>
                      <a:pt x="414" y="2177"/>
                    </a:lnTo>
                    <a:lnTo>
                      <a:pt x="422" y="2182"/>
                    </a:lnTo>
                    <a:lnTo>
                      <a:pt x="428" y="2187"/>
                    </a:lnTo>
                    <a:lnTo>
                      <a:pt x="434" y="2193"/>
                    </a:lnTo>
                    <a:lnTo>
                      <a:pt x="438" y="2199"/>
                    </a:lnTo>
                    <a:lnTo>
                      <a:pt x="439" y="2206"/>
                    </a:lnTo>
                    <a:lnTo>
                      <a:pt x="439" y="2208"/>
                    </a:lnTo>
                    <a:lnTo>
                      <a:pt x="438" y="2211"/>
                    </a:lnTo>
                    <a:lnTo>
                      <a:pt x="435" y="2215"/>
                    </a:lnTo>
                    <a:lnTo>
                      <a:pt x="433" y="2218"/>
                    </a:lnTo>
                    <a:lnTo>
                      <a:pt x="425" y="2226"/>
                    </a:lnTo>
                    <a:lnTo>
                      <a:pt x="417" y="2232"/>
                    </a:lnTo>
                    <a:lnTo>
                      <a:pt x="408" y="2237"/>
                    </a:lnTo>
                    <a:lnTo>
                      <a:pt x="398" y="2241"/>
                    </a:lnTo>
                    <a:lnTo>
                      <a:pt x="377" y="2248"/>
                    </a:lnTo>
                    <a:lnTo>
                      <a:pt x="356" y="2252"/>
                    </a:lnTo>
                    <a:lnTo>
                      <a:pt x="345" y="2256"/>
                    </a:lnTo>
                    <a:lnTo>
                      <a:pt x="334" y="2258"/>
                    </a:lnTo>
                    <a:lnTo>
                      <a:pt x="324" y="2261"/>
                    </a:lnTo>
                    <a:lnTo>
                      <a:pt x="315" y="2266"/>
                    </a:lnTo>
                    <a:lnTo>
                      <a:pt x="305" y="2272"/>
                    </a:lnTo>
                    <a:lnTo>
                      <a:pt x="296" y="2277"/>
                    </a:lnTo>
                    <a:lnTo>
                      <a:pt x="290" y="2285"/>
                    </a:lnTo>
                    <a:lnTo>
                      <a:pt x="283" y="2296"/>
                    </a:lnTo>
                    <a:lnTo>
                      <a:pt x="270" y="2291"/>
                    </a:lnTo>
                    <a:lnTo>
                      <a:pt x="252" y="2286"/>
                    </a:lnTo>
                    <a:lnTo>
                      <a:pt x="243" y="2285"/>
                    </a:lnTo>
                    <a:lnTo>
                      <a:pt x="236" y="2286"/>
                    </a:lnTo>
                    <a:lnTo>
                      <a:pt x="233" y="2286"/>
                    </a:lnTo>
                    <a:lnTo>
                      <a:pt x="229" y="2288"/>
                    </a:lnTo>
                    <a:lnTo>
                      <a:pt x="227" y="2290"/>
                    </a:lnTo>
                    <a:lnTo>
                      <a:pt x="226" y="2292"/>
                    </a:lnTo>
                    <a:lnTo>
                      <a:pt x="224" y="2297"/>
                    </a:lnTo>
                    <a:lnTo>
                      <a:pt x="222" y="2299"/>
                    </a:lnTo>
                    <a:lnTo>
                      <a:pt x="219" y="2298"/>
                    </a:lnTo>
                    <a:lnTo>
                      <a:pt x="214" y="2297"/>
                    </a:lnTo>
                    <a:lnTo>
                      <a:pt x="211" y="2297"/>
                    </a:lnTo>
                    <a:lnTo>
                      <a:pt x="204" y="2297"/>
                    </a:lnTo>
                    <a:lnTo>
                      <a:pt x="204" y="2308"/>
                    </a:lnTo>
                    <a:lnTo>
                      <a:pt x="203" y="2319"/>
                    </a:lnTo>
                    <a:lnTo>
                      <a:pt x="202" y="2329"/>
                    </a:lnTo>
                    <a:lnTo>
                      <a:pt x="201" y="2337"/>
                    </a:lnTo>
                    <a:lnTo>
                      <a:pt x="201" y="2349"/>
                    </a:lnTo>
                    <a:lnTo>
                      <a:pt x="201" y="2362"/>
                    </a:lnTo>
                    <a:lnTo>
                      <a:pt x="202" y="2373"/>
                    </a:lnTo>
                    <a:lnTo>
                      <a:pt x="205" y="2385"/>
                    </a:lnTo>
                    <a:lnTo>
                      <a:pt x="206" y="2391"/>
                    </a:lnTo>
                    <a:lnTo>
                      <a:pt x="210" y="2396"/>
                    </a:lnTo>
                    <a:lnTo>
                      <a:pt x="212" y="2400"/>
                    </a:lnTo>
                    <a:lnTo>
                      <a:pt x="217" y="2405"/>
                    </a:lnTo>
                    <a:lnTo>
                      <a:pt x="220" y="2409"/>
                    </a:lnTo>
                    <a:lnTo>
                      <a:pt x="226" y="2412"/>
                    </a:lnTo>
                    <a:lnTo>
                      <a:pt x="231" y="2415"/>
                    </a:lnTo>
                    <a:lnTo>
                      <a:pt x="237" y="2416"/>
                    </a:lnTo>
                    <a:lnTo>
                      <a:pt x="260" y="2420"/>
                    </a:lnTo>
                    <a:lnTo>
                      <a:pt x="278" y="2422"/>
                    </a:lnTo>
                    <a:lnTo>
                      <a:pt x="282" y="2423"/>
                    </a:lnTo>
                    <a:lnTo>
                      <a:pt x="285" y="2425"/>
                    </a:lnTo>
                    <a:lnTo>
                      <a:pt x="287" y="2428"/>
                    </a:lnTo>
                    <a:lnTo>
                      <a:pt x="290" y="2431"/>
                    </a:lnTo>
                    <a:lnTo>
                      <a:pt x="292" y="2436"/>
                    </a:lnTo>
                    <a:lnTo>
                      <a:pt x="293" y="2441"/>
                    </a:lnTo>
                    <a:lnTo>
                      <a:pt x="294" y="2447"/>
                    </a:lnTo>
                    <a:lnTo>
                      <a:pt x="294" y="2455"/>
                    </a:lnTo>
                    <a:lnTo>
                      <a:pt x="293" y="2469"/>
                    </a:lnTo>
                    <a:lnTo>
                      <a:pt x="290" y="2482"/>
                    </a:lnTo>
                    <a:lnTo>
                      <a:pt x="285" y="2495"/>
                    </a:lnTo>
                    <a:lnTo>
                      <a:pt x="279" y="2506"/>
                    </a:lnTo>
                    <a:lnTo>
                      <a:pt x="272" y="2518"/>
                    </a:lnTo>
                    <a:lnTo>
                      <a:pt x="265" y="2529"/>
                    </a:lnTo>
                    <a:lnTo>
                      <a:pt x="255" y="2539"/>
                    </a:lnTo>
                    <a:lnTo>
                      <a:pt x="246" y="2549"/>
                    </a:lnTo>
                    <a:lnTo>
                      <a:pt x="235" y="2561"/>
                    </a:lnTo>
                    <a:lnTo>
                      <a:pt x="225" y="2569"/>
                    </a:lnTo>
                    <a:lnTo>
                      <a:pt x="214" y="2575"/>
                    </a:lnTo>
                    <a:lnTo>
                      <a:pt x="204" y="2578"/>
                    </a:lnTo>
                    <a:lnTo>
                      <a:pt x="181" y="2580"/>
                    </a:lnTo>
                    <a:lnTo>
                      <a:pt x="151" y="2581"/>
                    </a:lnTo>
                    <a:lnTo>
                      <a:pt x="145" y="2596"/>
                    </a:lnTo>
                    <a:lnTo>
                      <a:pt x="138" y="2611"/>
                    </a:lnTo>
                    <a:lnTo>
                      <a:pt x="134" y="2618"/>
                    </a:lnTo>
                    <a:lnTo>
                      <a:pt x="129" y="2623"/>
                    </a:lnTo>
                    <a:lnTo>
                      <a:pt x="123" y="2630"/>
                    </a:lnTo>
                    <a:lnTo>
                      <a:pt x="118" y="2636"/>
                    </a:lnTo>
                    <a:lnTo>
                      <a:pt x="111" y="2641"/>
                    </a:lnTo>
                    <a:lnTo>
                      <a:pt x="104" y="2644"/>
                    </a:lnTo>
                    <a:lnTo>
                      <a:pt x="97" y="2646"/>
                    </a:lnTo>
                    <a:lnTo>
                      <a:pt x="90" y="2647"/>
                    </a:lnTo>
                    <a:lnTo>
                      <a:pt x="77" y="2647"/>
                    </a:lnTo>
                    <a:lnTo>
                      <a:pt x="62" y="2646"/>
                    </a:lnTo>
                    <a:lnTo>
                      <a:pt x="53" y="2645"/>
                    </a:lnTo>
                    <a:lnTo>
                      <a:pt x="45" y="2645"/>
                    </a:lnTo>
                    <a:lnTo>
                      <a:pt x="36" y="2645"/>
                    </a:lnTo>
                    <a:lnTo>
                      <a:pt x="27" y="2646"/>
                    </a:lnTo>
                    <a:lnTo>
                      <a:pt x="25" y="2655"/>
                    </a:lnTo>
                    <a:lnTo>
                      <a:pt x="25" y="2662"/>
                    </a:lnTo>
                    <a:lnTo>
                      <a:pt x="27" y="2669"/>
                    </a:lnTo>
                    <a:lnTo>
                      <a:pt x="28" y="2675"/>
                    </a:lnTo>
                    <a:lnTo>
                      <a:pt x="30" y="2679"/>
                    </a:lnTo>
                    <a:lnTo>
                      <a:pt x="33" y="2684"/>
                    </a:lnTo>
                    <a:lnTo>
                      <a:pt x="37" y="2687"/>
                    </a:lnTo>
                    <a:lnTo>
                      <a:pt x="41" y="2691"/>
                    </a:lnTo>
                    <a:lnTo>
                      <a:pt x="52" y="2695"/>
                    </a:lnTo>
                    <a:lnTo>
                      <a:pt x="63" y="2697"/>
                    </a:lnTo>
                    <a:lnTo>
                      <a:pt x="77" y="2700"/>
                    </a:lnTo>
                    <a:lnTo>
                      <a:pt x="89" y="2702"/>
                    </a:lnTo>
                    <a:lnTo>
                      <a:pt x="103" y="2703"/>
                    </a:lnTo>
                    <a:lnTo>
                      <a:pt x="116" y="2705"/>
                    </a:lnTo>
                    <a:lnTo>
                      <a:pt x="128" y="2709"/>
                    </a:lnTo>
                    <a:lnTo>
                      <a:pt x="139" y="2715"/>
                    </a:lnTo>
                    <a:lnTo>
                      <a:pt x="144" y="2718"/>
                    </a:lnTo>
                    <a:lnTo>
                      <a:pt x="148" y="2721"/>
                    </a:lnTo>
                    <a:lnTo>
                      <a:pt x="152" y="2726"/>
                    </a:lnTo>
                    <a:lnTo>
                      <a:pt x="154" y="2732"/>
                    </a:lnTo>
                    <a:lnTo>
                      <a:pt x="156" y="2737"/>
                    </a:lnTo>
                    <a:lnTo>
                      <a:pt x="157" y="2744"/>
                    </a:lnTo>
                    <a:lnTo>
                      <a:pt x="159" y="2752"/>
                    </a:lnTo>
                    <a:lnTo>
                      <a:pt x="159" y="2761"/>
                    </a:lnTo>
                    <a:lnTo>
                      <a:pt x="147" y="2761"/>
                    </a:lnTo>
                    <a:lnTo>
                      <a:pt x="124" y="2762"/>
                    </a:lnTo>
                    <a:lnTo>
                      <a:pt x="95" y="2766"/>
                    </a:lnTo>
                    <a:lnTo>
                      <a:pt x="63" y="2772"/>
                    </a:lnTo>
                    <a:lnTo>
                      <a:pt x="48" y="2775"/>
                    </a:lnTo>
                    <a:lnTo>
                      <a:pt x="33" y="2778"/>
                    </a:lnTo>
                    <a:lnTo>
                      <a:pt x="21" y="2783"/>
                    </a:lnTo>
                    <a:lnTo>
                      <a:pt x="12" y="2789"/>
                    </a:lnTo>
                    <a:lnTo>
                      <a:pt x="7" y="2792"/>
                    </a:lnTo>
                    <a:lnTo>
                      <a:pt x="4" y="2795"/>
                    </a:lnTo>
                    <a:lnTo>
                      <a:pt x="3" y="2799"/>
                    </a:lnTo>
                    <a:lnTo>
                      <a:pt x="1" y="2802"/>
                    </a:lnTo>
                    <a:lnTo>
                      <a:pt x="0" y="2807"/>
                    </a:lnTo>
                    <a:lnTo>
                      <a:pt x="1" y="2810"/>
                    </a:lnTo>
                    <a:lnTo>
                      <a:pt x="4" y="2815"/>
                    </a:lnTo>
                    <a:lnTo>
                      <a:pt x="7" y="2819"/>
                    </a:lnTo>
                    <a:lnTo>
                      <a:pt x="23" y="2840"/>
                    </a:lnTo>
                    <a:lnTo>
                      <a:pt x="36" y="2860"/>
                    </a:lnTo>
                    <a:lnTo>
                      <a:pt x="48" y="2882"/>
                    </a:lnTo>
                    <a:lnTo>
                      <a:pt x="61" y="2904"/>
                    </a:lnTo>
                    <a:lnTo>
                      <a:pt x="63" y="2907"/>
                    </a:lnTo>
                    <a:lnTo>
                      <a:pt x="63" y="2910"/>
                    </a:lnTo>
                    <a:lnTo>
                      <a:pt x="63" y="2915"/>
                    </a:lnTo>
                    <a:lnTo>
                      <a:pt x="62" y="2920"/>
                    </a:lnTo>
                    <a:lnTo>
                      <a:pt x="60" y="2929"/>
                    </a:lnTo>
                    <a:lnTo>
                      <a:pt x="55" y="2940"/>
                    </a:lnTo>
                    <a:lnTo>
                      <a:pt x="52" y="2950"/>
                    </a:lnTo>
                    <a:lnTo>
                      <a:pt x="47" y="2962"/>
                    </a:lnTo>
                    <a:lnTo>
                      <a:pt x="45" y="2973"/>
                    </a:lnTo>
                    <a:lnTo>
                      <a:pt x="45" y="2983"/>
                    </a:lnTo>
                    <a:lnTo>
                      <a:pt x="46" y="2990"/>
                    </a:lnTo>
                    <a:lnTo>
                      <a:pt x="48" y="2997"/>
                    </a:lnTo>
                    <a:lnTo>
                      <a:pt x="50" y="3003"/>
                    </a:lnTo>
                    <a:lnTo>
                      <a:pt x="53" y="3010"/>
                    </a:lnTo>
                    <a:lnTo>
                      <a:pt x="61" y="3021"/>
                    </a:lnTo>
                    <a:lnTo>
                      <a:pt x="69" y="3031"/>
                    </a:lnTo>
                    <a:lnTo>
                      <a:pt x="77" y="3032"/>
                    </a:lnTo>
                    <a:lnTo>
                      <a:pt x="83" y="3035"/>
                    </a:lnTo>
                    <a:lnTo>
                      <a:pt x="90" y="3037"/>
                    </a:lnTo>
                    <a:lnTo>
                      <a:pt x="98" y="3040"/>
                    </a:lnTo>
                    <a:lnTo>
                      <a:pt x="112" y="3047"/>
                    </a:lnTo>
                    <a:lnTo>
                      <a:pt x="126" y="3052"/>
                    </a:lnTo>
                    <a:lnTo>
                      <a:pt x="137" y="3055"/>
                    </a:lnTo>
                    <a:lnTo>
                      <a:pt x="146" y="3055"/>
                    </a:lnTo>
                    <a:lnTo>
                      <a:pt x="154" y="3054"/>
                    </a:lnTo>
                    <a:lnTo>
                      <a:pt x="161" y="3051"/>
                    </a:lnTo>
                    <a:lnTo>
                      <a:pt x="167" y="3046"/>
                    </a:lnTo>
                    <a:lnTo>
                      <a:pt x="172" y="3040"/>
                    </a:lnTo>
                    <a:lnTo>
                      <a:pt x="177" y="3035"/>
                    </a:lnTo>
                    <a:lnTo>
                      <a:pt x="180" y="3028"/>
                    </a:lnTo>
                    <a:lnTo>
                      <a:pt x="187" y="3017"/>
                    </a:lnTo>
                    <a:lnTo>
                      <a:pt x="195" y="3010"/>
                    </a:lnTo>
                    <a:lnTo>
                      <a:pt x="200" y="3006"/>
                    </a:lnTo>
                    <a:lnTo>
                      <a:pt x="205" y="3003"/>
                    </a:lnTo>
                    <a:lnTo>
                      <a:pt x="211" y="3002"/>
                    </a:lnTo>
                    <a:lnTo>
                      <a:pt x="218" y="3002"/>
                    </a:lnTo>
                    <a:lnTo>
                      <a:pt x="230" y="3010"/>
                    </a:lnTo>
                    <a:lnTo>
                      <a:pt x="254" y="3029"/>
                    </a:lnTo>
                    <a:lnTo>
                      <a:pt x="278" y="3047"/>
                    </a:lnTo>
                    <a:lnTo>
                      <a:pt x="288" y="3054"/>
                    </a:lnTo>
                    <a:lnTo>
                      <a:pt x="294" y="3096"/>
                    </a:lnTo>
                    <a:lnTo>
                      <a:pt x="300" y="3137"/>
                    </a:lnTo>
                    <a:lnTo>
                      <a:pt x="302" y="3147"/>
                    </a:lnTo>
                    <a:lnTo>
                      <a:pt x="304" y="3158"/>
                    </a:lnTo>
                    <a:lnTo>
                      <a:pt x="308" y="3167"/>
                    </a:lnTo>
                    <a:lnTo>
                      <a:pt x="312" y="3176"/>
                    </a:lnTo>
                    <a:lnTo>
                      <a:pt x="317" y="3185"/>
                    </a:lnTo>
                    <a:lnTo>
                      <a:pt x="324" y="3194"/>
                    </a:lnTo>
                    <a:lnTo>
                      <a:pt x="331" y="3203"/>
                    </a:lnTo>
                    <a:lnTo>
                      <a:pt x="339" y="3211"/>
                    </a:lnTo>
                    <a:lnTo>
                      <a:pt x="344" y="3216"/>
                    </a:lnTo>
                    <a:lnTo>
                      <a:pt x="350" y="3219"/>
                    </a:lnTo>
                    <a:lnTo>
                      <a:pt x="356" y="3222"/>
                    </a:lnTo>
                    <a:lnTo>
                      <a:pt x="361" y="3225"/>
                    </a:lnTo>
                    <a:lnTo>
                      <a:pt x="374" y="3227"/>
                    </a:lnTo>
                    <a:lnTo>
                      <a:pt x="387" y="3228"/>
                    </a:lnTo>
                    <a:lnTo>
                      <a:pt x="401" y="3227"/>
                    </a:lnTo>
                    <a:lnTo>
                      <a:pt x="415" y="3225"/>
                    </a:lnTo>
                    <a:lnTo>
                      <a:pt x="430" y="3221"/>
                    </a:lnTo>
                    <a:lnTo>
                      <a:pt x="444" y="3219"/>
                    </a:lnTo>
                    <a:lnTo>
                      <a:pt x="460" y="3214"/>
                    </a:lnTo>
                    <a:lnTo>
                      <a:pt x="476" y="3212"/>
                    </a:lnTo>
                    <a:lnTo>
                      <a:pt x="491" y="3210"/>
                    </a:lnTo>
                    <a:lnTo>
                      <a:pt x="506" y="3210"/>
                    </a:lnTo>
                    <a:lnTo>
                      <a:pt x="529" y="3212"/>
                    </a:lnTo>
                    <a:lnTo>
                      <a:pt x="548" y="3216"/>
                    </a:lnTo>
                    <a:lnTo>
                      <a:pt x="557" y="3219"/>
                    </a:lnTo>
                    <a:lnTo>
                      <a:pt x="565" y="3221"/>
                    </a:lnTo>
                    <a:lnTo>
                      <a:pt x="572" y="3226"/>
                    </a:lnTo>
                    <a:lnTo>
                      <a:pt x="579" y="3229"/>
                    </a:lnTo>
                    <a:lnTo>
                      <a:pt x="584" y="3235"/>
                    </a:lnTo>
                    <a:lnTo>
                      <a:pt x="590" y="3241"/>
                    </a:lnTo>
                    <a:lnTo>
                      <a:pt x="596" y="3246"/>
                    </a:lnTo>
                    <a:lnTo>
                      <a:pt x="602" y="3253"/>
                    </a:lnTo>
                    <a:lnTo>
                      <a:pt x="612" y="3269"/>
                    </a:lnTo>
                    <a:lnTo>
                      <a:pt x="623" y="3289"/>
                    </a:lnTo>
                    <a:lnTo>
                      <a:pt x="632" y="3306"/>
                    </a:lnTo>
                    <a:lnTo>
                      <a:pt x="641" y="3322"/>
                    </a:lnTo>
                    <a:lnTo>
                      <a:pt x="651" y="3334"/>
                    </a:lnTo>
                    <a:lnTo>
                      <a:pt x="661" y="3345"/>
                    </a:lnTo>
                    <a:lnTo>
                      <a:pt x="666" y="3349"/>
                    </a:lnTo>
                    <a:lnTo>
                      <a:pt x="672" y="3353"/>
                    </a:lnTo>
                    <a:lnTo>
                      <a:pt x="679" y="3356"/>
                    </a:lnTo>
                    <a:lnTo>
                      <a:pt x="686" y="3359"/>
                    </a:lnTo>
                    <a:lnTo>
                      <a:pt x="694" y="3360"/>
                    </a:lnTo>
                    <a:lnTo>
                      <a:pt x="703" y="3361"/>
                    </a:lnTo>
                    <a:lnTo>
                      <a:pt x="712" y="3361"/>
                    </a:lnTo>
                    <a:lnTo>
                      <a:pt x="723" y="3361"/>
                    </a:lnTo>
                    <a:lnTo>
                      <a:pt x="731" y="3361"/>
                    </a:lnTo>
                    <a:lnTo>
                      <a:pt x="739" y="3363"/>
                    </a:lnTo>
                    <a:lnTo>
                      <a:pt x="747" y="3364"/>
                    </a:lnTo>
                    <a:lnTo>
                      <a:pt x="755" y="3366"/>
                    </a:lnTo>
                    <a:lnTo>
                      <a:pt x="766" y="3369"/>
                    </a:lnTo>
                    <a:lnTo>
                      <a:pt x="776" y="3372"/>
                    </a:lnTo>
                    <a:lnTo>
                      <a:pt x="786" y="3372"/>
                    </a:lnTo>
                    <a:lnTo>
                      <a:pt x="796" y="3370"/>
                    </a:lnTo>
                    <a:lnTo>
                      <a:pt x="818" y="3365"/>
                    </a:lnTo>
                    <a:lnTo>
                      <a:pt x="836" y="3361"/>
                    </a:lnTo>
                    <a:lnTo>
                      <a:pt x="845" y="3361"/>
                    </a:lnTo>
                    <a:lnTo>
                      <a:pt x="855" y="3363"/>
                    </a:lnTo>
                    <a:lnTo>
                      <a:pt x="866" y="3365"/>
                    </a:lnTo>
                    <a:lnTo>
                      <a:pt x="876" y="3369"/>
                    </a:lnTo>
                    <a:lnTo>
                      <a:pt x="891" y="3374"/>
                    </a:lnTo>
                    <a:lnTo>
                      <a:pt x="907" y="3377"/>
                    </a:lnTo>
                    <a:lnTo>
                      <a:pt x="923" y="3378"/>
                    </a:lnTo>
                    <a:lnTo>
                      <a:pt x="939" y="3378"/>
                    </a:lnTo>
                    <a:lnTo>
                      <a:pt x="973" y="3376"/>
                    </a:lnTo>
                    <a:lnTo>
                      <a:pt x="1006" y="3370"/>
                    </a:lnTo>
                    <a:lnTo>
                      <a:pt x="1024" y="3368"/>
                    </a:lnTo>
                    <a:lnTo>
                      <a:pt x="1041" y="3366"/>
                    </a:lnTo>
                    <a:lnTo>
                      <a:pt x="1058" y="3364"/>
                    </a:lnTo>
                    <a:lnTo>
                      <a:pt x="1075" y="3363"/>
                    </a:lnTo>
                    <a:lnTo>
                      <a:pt x="1082" y="3363"/>
                    </a:lnTo>
                    <a:lnTo>
                      <a:pt x="1088" y="3363"/>
                    </a:lnTo>
                    <a:lnTo>
                      <a:pt x="1097" y="3363"/>
                    </a:lnTo>
                    <a:lnTo>
                      <a:pt x="1104" y="3363"/>
                    </a:lnTo>
                    <a:lnTo>
                      <a:pt x="1112" y="3363"/>
                    </a:lnTo>
                    <a:lnTo>
                      <a:pt x="1119" y="3365"/>
                    </a:lnTo>
                    <a:lnTo>
                      <a:pt x="1124" y="3367"/>
                    </a:lnTo>
                    <a:lnTo>
                      <a:pt x="1131" y="3372"/>
                    </a:lnTo>
                    <a:lnTo>
                      <a:pt x="1137" y="3377"/>
                    </a:lnTo>
                    <a:lnTo>
                      <a:pt x="1141" y="3385"/>
                    </a:lnTo>
                    <a:lnTo>
                      <a:pt x="1146" y="3390"/>
                    </a:lnTo>
                    <a:lnTo>
                      <a:pt x="1152" y="3393"/>
                    </a:lnTo>
                    <a:lnTo>
                      <a:pt x="1160" y="3396"/>
                    </a:lnTo>
                    <a:lnTo>
                      <a:pt x="1168" y="3397"/>
                    </a:lnTo>
                    <a:lnTo>
                      <a:pt x="1183" y="3400"/>
                    </a:lnTo>
                    <a:lnTo>
                      <a:pt x="1198" y="3404"/>
                    </a:lnTo>
                    <a:lnTo>
                      <a:pt x="1204" y="3407"/>
                    </a:lnTo>
                    <a:lnTo>
                      <a:pt x="1209" y="3413"/>
                    </a:lnTo>
                    <a:lnTo>
                      <a:pt x="1213" y="3418"/>
                    </a:lnTo>
                    <a:lnTo>
                      <a:pt x="1218" y="3426"/>
                    </a:lnTo>
                    <a:lnTo>
                      <a:pt x="1221" y="3435"/>
                    </a:lnTo>
                    <a:lnTo>
                      <a:pt x="1224" y="3446"/>
                    </a:lnTo>
                    <a:lnTo>
                      <a:pt x="1227" y="3456"/>
                    </a:lnTo>
                    <a:lnTo>
                      <a:pt x="1229" y="3466"/>
                    </a:lnTo>
                    <a:lnTo>
                      <a:pt x="1232" y="3488"/>
                    </a:lnTo>
                    <a:lnTo>
                      <a:pt x="1234" y="3509"/>
                    </a:lnTo>
                    <a:lnTo>
                      <a:pt x="1232" y="3519"/>
                    </a:lnTo>
                    <a:lnTo>
                      <a:pt x="1232" y="3527"/>
                    </a:lnTo>
                    <a:lnTo>
                      <a:pt x="1230" y="3534"/>
                    </a:lnTo>
                    <a:lnTo>
                      <a:pt x="1229" y="3540"/>
                    </a:lnTo>
                    <a:lnTo>
                      <a:pt x="1226" y="3541"/>
                    </a:lnTo>
                    <a:lnTo>
                      <a:pt x="1222" y="3542"/>
                    </a:lnTo>
                    <a:lnTo>
                      <a:pt x="1223" y="3548"/>
                    </a:lnTo>
                    <a:lnTo>
                      <a:pt x="1227" y="3554"/>
                    </a:lnTo>
                    <a:lnTo>
                      <a:pt x="1230" y="3558"/>
                    </a:lnTo>
                    <a:lnTo>
                      <a:pt x="1236" y="3562"/>
                    </a:lnTo>
                    <a:lnTo>
                      <a:pt x="1243" y="3564"/>
                    </a:lnTo>
                    <a:lnTo>
                      <a:pt x="1249" y="3566"/>
                    </a:lnTo>
                    <a:lnTo>
                      <a:pt x="1257" y="3567"/>
                    </a:lnTo>
                    <a:lnTo>
                      <a:pt x="1265" y="3567"/>
                    </a:lnTo>
                    <a:lnTo>
                      <a:pt x="1298" y="3566"/>
                    </a:lnTo>
                    <a:lnTo>
                      <a:pt x="1324" y="3563"/>
                    </a:lnTo>
                    <a:lnTo>
                      <a:pt x="1337" y="3563"/>
                    </a:lnTo>
                    <a:lnTo>
                      <a:pt x="1352" y="3564"/>
                    </a:lnTo>
                    <a:lnTo>
                      <a:pt x="1368" y="3565"/>
                    </a:lnTo>
                    <a:lnTo>
                      <a:pt x="1383" y="3565"/>
                    </a:lnTo>
                    <a:lnTo>
                      <a:pt x="1387" y="3564"/>
                    </a:lnTo>
                    <a:lnTo>
                      <a:pt x="1392" y="3563"/>
                    </a:lnTo>
                    <a:lnTo>
                      <a:pt x="1394" y="3561"/>
                    </a:lnTo>
                    <a:lnTo>
                      <a:pt x="1396" y="3558"/>
                    </a:lnTo>
                    <a:lnTo>
                      <a:pt x="1399" y="3552"/>
                    </a:lnTo>
                    <a:lnTo>
                      <a:pt x="1400" y="3545"/>
                    </a:lnTo>
                    <a:lnTo>
                      <a:pt x="1398" y="3529"/>
                    </a:lnTo>
                    <a:lnTo>
                      <a:pt x="1395" y="3514"/>
                    </a:lnTo>
                    <a:lnTo>
                      <a:pt x="1409" y="3514"/>
                    </a:lnTo>
                    <a:lnTo>
                      <a:pt x="1421" y="3515"/>
                    </a:lnTo>
                    <a:lnTo>
                      <a:pt x="1433" y="3515"/>
                    </a:lnTo>
                    <a:lnTo>
                      <a:pt x="1443" y="3516"/>
                    </a:lnTo>
                    <a:lnTo>
                      <a:pt x="1453" y="3515"/>
                    </a:lnTo>
                    <a:lnTo>
                      <a:pt x="1464" y="3513"/>
                    </a:lnTo>
                    <a:lnTo>
                      <a:pt x="1469" y="3511"/>
                    </a:lnTo>
                    <a:lnTo>
                      <a:pt x="1475" y="3506"/>
                    </a:lnTo>
                    <a:lnTo>
                      <a:pt x="1481" y="3501"/>
                    </a:lnTo>
                    <a:lnTo>
                      <a:pt x="1486" y="3497"/>
                    </a:lnTo>
                    <a:lnTo>
                      <a:pt x="1492" y="3492"/>
                    </a:lnTo>
                    <a:lnTo>
                      <a:pt x="1498" y="3489"/>
                    </a:lnTo>
                    <a:lnTo>
                      <a:pt x="1503" y="3487"/>
                    </a:lnTo>
                    <a:lnTo>
                      <a:pt x="1511" y="3486"/>
                    </a:lnTo>
                    <a:lnTo>
                      <a:pt x="1514" y="3475"/>
                    </a:lnTo>
                    <a:lnTo>
                      <a:pt x="1514" y="3467"/>
                    </a:lnTo>
                    <a:lnTo>
                      <a:pt x="1511" y="3460"/>
                    </a:lnTo>
                    <a:lnTo>
                      <a:pt x="1508" y="3455"/>
                    </a:lnTo>
                    <a:lnTo>
                      <a:pt x="1503" y="3450"/>
                    </a:lnTo>
                    <a:lnTo>
                      <a:pt x="1497" y="3447"/>
                    </a:lnTo>
                    <a:lnTo>
                      <a:pt x="1489" y="3445"/>
                    </a:lnTo>
                    <a:lnTo>
                      <a:pt x="1478" y="3441"/>
                    </a:lnTo>
                    <a:lnTo>
                      <a:pt x="1490" y="3424"/>
                    </a:lnTo>
                    <a:lnTo>
                      <a:pt x="1501" y="3406"/>
                    </a:lnTo>
                    <a:lnTo>
                      <a:pt x="1509" y="3399"/>
                    </a:lnTo>
                    <a:lnTo>
                      <a:pt x="1517" y="3393"/>
                    </a:lnTo>
                    <a:lnTo>
                      <a:pt x="1522" y="3391"/>
                    </a:lnTo>
                    <a:lnTo>
                      <a:pt x="1526" y="3389"/>
                    </a:lnTo>
                    <a:lnTo>
                      <a:pt x="1531" y="3388"/>
                    </a:lnTo>
                    <a:lnTo>
                      <a:pt x="1536" y="3388"/>
                    </a:lnTo>
                    <a:lnTo>
                      <a:pt x="1538" y="3382"/>
                    </a:lnTo>
                    <a:lnTo>
                      <a:pt x="1540" y="3376"/>
                    </a:lnTo>
                    <a:lnTo>
                      <a:pt x="1543" y="3373"/>
                    </a:lnTo>
                    <a:lnTo>
                      <a:pt x="1547" y="3369"/>
                    </a:lnTo>
                    <a:lnTo>
                      <a:pt x="1556" y="3365"/>
                    </a:lnTo>
                    <a:lnTo>
                      <a:pt x="1566" y="3360"/>
                    </a:lnTo>
                    <a:lnTo>
                      <a:pt x="1571" y="3357"/>
                    </a:lnTo>
                    <a:lnTo>
                      <a:pt x="1574" y="3355"/>
                    </a:lnTo>
                    <a:lnTo>
                      <a:pt x="1577" y="3351"/>
                    </a:lnTo>
                    <a:lnTo>
                      <a:pt x="1580" y="3348"/>
                    </a:lnTo>
                    <a:lnTo>
                      <a:pt x="1584" y="3340"/>
                    </a:lnTo>
                    <a:lnTo>
                      <a:pt x="1585" y="3331"/>
                    </a:lnTo>
                    <a:lnTo>
                      <a:pt x="1587" y="3322"/>
                    </a:lnTo>
                    <a:lnTo>
                      <a:pt x="1585" y="3312"/>
                    </a:lnTo>
                    <a:lnTo>
                      <a:pt x="1584" y="3303"/>
                    </a:lnTo>
                    <a:lnTo>
                      <a:pt x="1582" y="3294"/>
                    </a:lnTo>
                    <a:lnTo>
                      <a:pt x="1591" y="3293"/>
                    </a:lnTo>
                    <a:lnTo>
                      <a:pt x="1599" y="3291"/>
                    </a:lnTo>
                    <a:lnTo>
                      <a:pt x="1606" y="3287"/>
                    </a:lnTo>
                    <a:lnTo>
                      <a:pt x="1610" y="3283"/>
                    </a:lnTo>
                    <a:lnTo>
                      <a:pt x="1614" y="3277"/>
                    </a:lnTo>
                    <a:lnTo>
                      <a:pt x="1616" y="3270"/>
                    </a:lnTo>
                    <a:lnTo>
                      <a:pt x="1616" y="3262"/>
                    </a:lnTo>
                    <a:lnTo>
                      <a:pt x="1616" y="3253"/>
                    </a:lnTo>
                    <a:lnTo>
                      <a:pt x="1632" y="3250"/>
                    </a:lnTo>
                    <a:lnTo>
                      <a:pt x="1646" y="3246"/>
                    </a:lnTo>
                    <a:lnTo>
                      <a:pt x="1659" y="3242"/>
                    </a:lnTo>
                    <a:lnTo>
                      <a:pt x="1672" y="3236"/>
                    </a:lnTo>
                    <a:lnTo>
                      <a:pt x="1683" y="3230"/>
                    </a:lnTo>
                    <a:lnTo>
                      <a:pt x="1696" y="3225"/>
                    </a:lnTo>
                    <a:lnTo>
                      <a:pt x="1710" y="3219"/>
                    </a:lnTo>
                    <a:lnTo>
                      <a:pt x="1724" y="3214"/>
                    </a:lnTo>
                    <a:lnTo>
                      <a:pt x="1733" y="3212"/>
                    </a:lnTo>
                    <a:lnTo>
                      <a:pt x="1744" y="3211"/>
                    </a:lnTo>
                    <a:lnTo>
                      <a:pt x="1756" y="3210"/>
                    </a:lnTo>
                    <a:lnTo>
                      <a:pt x="1769" y="3210"/>
                    </a:lnTo>
                    <a:lnTo>
                      <a:pt x="1774" y="3210"/>
                    </a:lnTo>
                    <a:lnTo>
                      <a:pt x="1780" y="3211"/>
                    </a:lnTo>
                    <a:lnTo>
                      <a:pt x="1785" y="3213"/>
                    </a:lnTo>
                    <a:lnTo>
                      <a:pt x="1789" y="3216"/>
                    </a:lnTo>
                    <a:lnTo>
                      <a:pt x="1793" y="3219"/>
                    </a:lnTo>
                    <a:lnTo>
                      <a:pt x="1795" y="3224"/>
                    </a:lnTo>
                    <a:lnTo>
                      <a:pt x="1797" y="3228"/>
                    </a:lnTo>
                    <a:lnTo>
                      <a:pt x="1797" y="3234"/>
                    </a:lnTo>
                    <a:lnTo>
                      <a:pt x="1801" y="3232"/>
                    </a:lnTo>
                    <a:lnTo>
                      <a:pt x="1805" y="3229"/>
                    </a:lnTo>
                    <a:lnTo>
                      <a:pt x="1810" y="3228"/>
                    </a:lnTo>
                    <a:lnTo>
                      <a:pt x="1814" y="3227"/>
                    </a:lnTo>
                    <a:lnTo>
                      <a:pt x="1826" y="3226"/>
                    </a:lnTo>
                    <a:lnTo>
                      <a:pt x="1837" y="3227"/>
                    </a:lnTo>
                    <a:lnTo>
                      <a:pt x="1847" y="3227"/>
                    </a:lnTo>
                    <a:lnTo>
                      <a:pt x="1856" y="3227"/>
                    </a:lnTo>
                    <a:lnTo>
                      <a:pt x="1866" y="3210"/>
                    </a:lnTo>
                    <a:lnTo>
                      <a:pt x="1876" y="3195"/>
                    </a:lnTo>
                    <a:lnTo>
                      <a:pt x="1881" y="3189"/>
                    </a:lnTo>
                    <a:lnTo>
                      <a:pt x="1887" y="3184"/>
                    </a:lnTo>
                    <a:lnTo>
                      <a:pt x="1894" y="3178"/>
                    </a:lnTo>
                    <a:lnTo>
                      <a:pt x="1900" y="3173"/>
                    </a:lnTo>
                    <a:lnTo>
                      <a:pt x="1907" y="3170"/>
                    </a:lnTo>
                    <a:lnTo>
                      <a:pt x="1915" y="3168"/>
                    </a:lnTo>
                    <a:lnTo>
                      <a:pt x="1922" y="3166"/>
                    </a:lnTo>
                    <a:lnTo>
                      <a:pt x="1930" y="3163"/>
                    </a:lnTo>
                    <a:lnTo>
                      <a:pt x="1940" y="3162"/>
                    </a:lnTo>
                    <a:lnTo>
                      <a:pt x="1949" y="3162"/>
                    </a:lnTo>
                    <a:lnTo>
                      <a:pt x="1959" y="3163"/>
                    </a:lnTo>
                    <a:lnTo>
                      <a:pt x="1970" y="3164"/>
                    </a:lnTo>
                    <a:lnTo>
                      <a:pt x="1981" y="3167"/>
                    </a:lnTo>
                    <a:lnTo>
                      <a:pt x="1991" y="3171"/>
                    </a:lnTo>
                    <a:lnTo>
                      <a:pt x="2000" y="3177"/>
                    </a:lnTo>
                    <a:lnTo>
                      <a:pt x="2008" y="3185"/>
                    </a:lnTo>
                    <a:lnTo>
                      <a:pt x="2015" y="3193"/>
                    </a:lnTo>
                    <a:lnTo>
                      <a:pt x="2022" y="3202"/>
                    </a:lnTo>
                    <a:lnTo>
                      <a:pt x="2027" y="3212"/>
                    </a:lnTo>
                    <a:lnTo>
                      <a:pt x="2033" y="3222"/>
                    </a:lnTo>
                    <a:lnTo>
                      <a:pt x="2043" y="3244"/>
                    </a:lnTo>
                    <a:lnTo>
                      <a:pt x="2053" y="3266"/>
                    </a:lnTo>
                    <a:lnTo>
                      <a:pt x="2058" y="3276"/>
                    </a:lnTo>
                    <a:lnTo>
                      <a:pt x="2064" y="3286"/>
                    </a:lnTo>
                    <a:lnTo>
                      <a:pt x="2069" y="3295"/>
                    </a:lnTo>
                    <a:lnTo>
                      <a:pt x="2075" y="3303"/>
                    </a:lnTo>
                    <a:lnTo>
                      <a:pt x="2067" y="3307"/>
                    </a:lnTo>
                    <a:lnTo>
                      <a:pt x="2058" y="3311"/>
                    </a:lnTo>
                    <a:lnTo>
                      <a:pt x="2051" y="3317"/>
                    </a:lnTo>
                    <a:lnTo>
                      <a:pt x="2045" y="3324"/>
                    </a:lnTo>
                    <a:lnTo>
                      <a:pt x="2041" y="3312"/>
                    </a:lnTo>
                    <a:lnTo>
                      <a:pt x="2039" y="3299"/>
                    </a:lnTo>
                    <a:lnTo>
                      <a:pt x="2034" y="3301"/>
                    </a:lnTo>
                    <a:lnTo>
                      <a:pt x="2028" y="3303"/>
                    </a:lnTo>
                    <a:lnTo>
                      <a:pt x="2022" y="3304"/>
                    </a:lnTo>
                    <a:lnTo>
                      <a:pt x="2016" y="3306"/>
                    </a:lnTo>
                    <a:lnTo>
                      <a:pt x="2001" y="3306"/>
                    </a:lnTo>
                    <a:lnTo>
                      <a:pt x="1987" y="3303"/>
                    </a:lnTo>
                    <a:lnTo>
                      <a:pt x="1973" y="3302"/>
                    </a:lnTo>
                    <a:lnTo>
                      <a:pt x="1959" y="3302"/>
                    </a:lnTo>
                    <a:lnTo>
                      <a:pt x="1968" y="3328"/>
                    </a:lnTo>
                    <a:lnTo>
                      <a:pt x="1978" y="3360"/>
                    </a:lnTo>
                    <a:lnTo>
                      <a:pt x="1985" y="3376"/>
                    </a:lnTo>
                    <a:lnTo>
                      <a:pt x="1993" y="3389"/>
                    </a:lnTo>
                    <a:lnTo>
                      <a:pt x="1996" y="3393"/>
                    </a:lnTo>
                    <a:lnTo>
                      <a:pt x="2002" y="3398"/>
                    </a:lnTo>
                    <a:lnTo>
                      <a:pt x="2007" y="3401"/>
                    </a:lnTo>
                    <a:lnTo>
                      <a:pt x="2012" y="3402"/>
                    </a:lnTo>
                    <a:lnTo>
                      <a:pt x="2012" y="3396"/>
                    </a:lnTo>
                    <a:lnTo>
                      <a:pt x="2015" y="3386"/>
                    </a:lnTo>
                    <a:lnTo>
                      <a:pt x="2019" y="3377"/>
                    </a:lnTo>
                    <a:lnTo>
                      <a:pt x="2024" y="3368"/>
                    </a:lnTo>
                    <a:lnTo>
                      <a:pt x="2027" y="3365"/>
                    </a:lnTo>
                    <a:lnTo>
                      <a:pt x="2031" y="3363"/>
                    </a:lnTo>
                    <a:lnTo>
                      <a:pt x="2034" y="3360"/>
                    </a:lnTo>
                    <a:lnTo>
                      <a:pt x="2037" y="3359"/>
                    </a:lnTo>
                    <a:lnTo>
                      <a:pt x="2041" y="3359"/>
                    </a:lnTo>
                    <a:lnTo>
                      <a:pt x="2044" y="3361"/>
                    </a:lnTo>
                    <a:lnTo>
                      <a:pt x="2048" y="3364"/>
                    </a:lnTo>
                    <a:lnTo>
                      <a:pt x="2051" y="3368"/>
                    </a:lnTo>
                    <a:lnTo>
                      <a:pt x="2059" y="3378"/>
                    </a:lnTo>
                    <a:lnTo>
                      <a:pt x="2066" y="3385"/>
                    </a:lnTo>
                    <a:lnTo>
                      <a:pt x="2073" y="3389"/>
                    </a:lnTo>
                    <a:lnTo>
                      <a:pt x="2078" y="3390"/>
                    </a:lnTo>
                    <a:lnTo>
                      <a:pt x="2094" y="3390"/>
                    </a:lnTo>
                    <a:lnTo>
                      <a:pt x="2115" y="3392"/>
                    </a:lnTo>
                    <a:lnTo>
                      <a:pt x="2132" y="3394"/>
                    </a:lnTo>
                    <a:lnTo>
                      <a:pt x="2148" y="3396"/>
                    </a:lnTo>
                    <a:lnTo>
                      <a:pt x="2164" y="3396"/>
                    </a:lnTo>
                    <a:lnTo>
                      <a:pt x="2179" y="3394"/>
                    </a:lnTo>
                    <a:lnTo>
                      <a:pt x="2195" y="3392"/>
                    </a:lnTo>
                    <a:lnTo>
                      <a:pt x="2209" y="3389"/>
                    </a:lnTo>
                    <a:lnTo>
                      <a:pt x="2224" y="3385"/>
                    </a:lnTo>
                    <a:lnTo>
                      <a:pt x="2238" y="3382"/>
                    </a:lnTo>
                    <a:lnTo>
                      <a:pt x="2268" y="3373"/>
                    </a:lnTo>
                    <a:lnTo>
                      <a:pt x="2297" y="3364"/>
                    </a:lnTo>
                    <a:lnTo>
                      <a:pt x="2312" y="3360"/>
                    </a:lnTo>
                    <a:lnTo>
                      <a:pt x="2327" y="3358"/>
                    </a:lnTo>
                    <a:lnTo>
                      <a:pt x="2343" y="3356"/>
                    </a:lnTo>
                    <a:lnTo>
                      <a:pt x="2359" y="3355"/>
                    </a:lnTo>
                    <a:lnTo>
                      <a:pt x="2360" y="3347"/>
                    </a:lnTo>
                    <a:lnTo>
                      <a:pt x="2362" y="3339"/>
                    </a:lnTo>
                    <a:lnTo>
                      <a:pt x="2364" y="3332"/>
                    </a:lnTo>
                    <a:lnTo>
                      <a:pt x="2368" y="3324"/>
                    </a:lnTo>
                    <a:lnTo>
                      <a:pt x="2371" y="3317"/>
                    </a:lnTo>
                    <a:lnTo>
                      <a:pt x="2376" y="3310"/>
                    </a:lnTo>
                    <a:lnTo>
                      <a:pt x="2381" y="3304"/>
                    </a:lnTo>
                    <a:lnTo>
                      <a:pt x="2386" y="3299"/>
                    </a:lnTo>
                    <a:lnTo>
                      <a:pt x="2393" y="3294"/>
                    </a:lnTo>
                    <a:lnTo>
                      <a:pt x="2398" y="3291"/>
                    </a:lnTo>
                    <a:lnTo>
                      <a:pt x="2405" y="3289"/>
                    </a:lnTo>
                    <a:lnTo>
                      <a:pt x="2412" y="3286"/>
                    </a:lnTo>
                    <a:lnTo>
                      <a:pt x="2420" y="3285"/>
                    </a:lnTo>
                    <a:lnTo>
                      <a:pt x="2428" y="3286"/>
                    </a:lnTo>
                    <a:lnTo>
                      <a:pt x="2436" y="3287"/>
                    </a:lnTo>
                    <a:lnTo>
                      <a:pt x="2444" y="3291"/>
                    </a:lnTo>
                    <a:lnTo>
                      <a:pt x="2457" y="3296"/>
                    </a:lnTo>
                    <a:lnTo>
                      <a:pt x="2471" y="3303"/>
                    </a:lnTo>
                    <a:lnTo>
                      <a:pt x="2478" y="3304"/>
                    </a:lnTo>
                    <a:lnTo>
                      <a:pt x="2485" y="3306"/>
                    </a:lnTo>
                    <a:lnTo>
                      <a:pt x="2492" y="3304"/>
                    </a:lnTo>
                    <a:lnTo>
                      <a:pt x="2499" y="3301"/>
                    </a:lnTo>
                    <a:lnTo>
                      <a:pt x="2504" y="3296"/>
                    </a:lnTo>
                    <a:lnTo>
                      <a:pt x="2508" y="3291"/>
                    </a:lnTo>
                    <a:lnTo>
                      <a:pt x="2511" y="3284"/>
                    </a:lnTo>
                    <a:lnTo>
                      <a:pt x="2513" y="3278"/>
                    </a:lnTo>
                    <a:lnTo>
                      <a:pt x="2517" y="3273"/>
                    </a:lnTo>
                    <a:lnTo>
                      <a:pt x="2521" y="3268"/>
                    </a:lnTo>
                    <a:lnTo>
                      <a:pt x="2524" y="3267"/>
                    </a:lnTo>
                    <a:lnTo>
                      <a:pt x="2527" y="3267"/>
                    </a:lnTo>
                    <a:lnTo>
                      <a:pt x="2531" y="3266"/>
                    </a:lnTo>
                    <a:lnTo>
                      <a:pt x="2535" y="3267"/>
                    </a:lnTo>
                    <a:lnTo>
                      <a:pt x="2535" y="3282"/>
                    </a:lnTo>
                    <a:lnTo>
                      <a:pt x="2534" y="3296"/>
                    </a:lnTo>
                    <a:lnTo>
                      <a:pt x="2534" y="3304"/>
                    </a:lnTo>
                    <a:lnTo>
                      <a:pt x="2535" y="3311"/>
                    </a:lnTo>
                    <a:lnTo>
                      <a:pt x="2536" y="3319"/>
                    </a:lnTo>
                    <a:lnTo>
                      <a:pt x="2537" y="3326"/>
                    </a:lnTo>
                    <a:lnTo>
                      <a:pt x="2541" y="3332"/>
                    </a:lnTo>
                    <a:lnTo>
                      <a:pt x="2543" y="3336"/>
                    </a:lnTo>
                    <a:lnTo>
                      <a:pt x="2546" y="3339"/>
                    </a:lnTo>
                    <a:lnTo>
                      <a:pt x="2550" y="3341"/>
                    </a:lnTo>
                    <a:lnTo>
                      <a:pt x="2553" y="3341"/>
                    </a:lnTo>
                    <a:lnTo>
                      <a:pt x="2557" y="3341"/>
                    </a:lnTo>
                    <a:lnTo>
                      <a:pt x="2561" y="3340"/>
                    </a:lnTo>
                    <a:lnTo>
                      <a:pt x="2565" y="3339"/>
                    </a:lnTo>
                    <a:lnTo>
                      <a:pt x="2573" y="3333"/>
                    </a:lnTo>
                    <a:lnTo>
                      <a:pt x="2580" y="3326"/>
                    </a:lnTo>
                    <a:lnTo>
                      <a:pt x="2585" y="3318"/>
                    </a:lnTo>
                    <a:lnTo>
                      <a:pt x="2590" y="3311"/>
                    </a:lnTo>
                    <a:lnTo>
                      <a:pt x="2597" y="3310"/>
                    </a:lnTo>
                    <a:lnTo>
                      <a:pt x="2602" y="3310"/>
                    </a:lnTo>
                    <a:lnTo>
                      <a:pt x="2609" y="3311"/>
                    </a:lnTo>
                    <a:lnTo>
                      <a:pt x="2615" y="3314"/>
                    </a:lnTo>
                    <a:lnTo>
                      <a:pt x="2627" y="3320"/>
                    </a:lnTo>
                    <a:lnTo>
                      <a:pt x="2639" y="3328"/>
                    </a:lnTo>
                    <a:lnTo>
                      <a:pt x="2650" y="3337"/>
                    </a:lnTo>
                    <a:lnTo>
                      <a:pt x="2662" y="3347"/>
                    </a:lnTo>
                    <a:lnTo>
                      <a:pt x="2673" y="3356"/>
                    </a:lnTo>
                    <a:lnTo>
                      <a:pt x="2684" y="3361"/>
                    </a:lnTo>
                    <a:lnTo>
                      <a:pt x="2696" y="3365"/>
                    </a:lnTo>
                    <a:lnTo>
                      <a:pt x="2707" y="3367"/>
                    </a:lnTo>
                    <a:lnTo>
                      <a:pt x="2718" y="3368"/>
                    </a:lnTo>
                    <a:lnTo>
                      <a:pt x="2731" y="3367"/>
                    </a:lnTo>
                    <a:lnTo>
                      <a:pt x="2755" y="3364"/>
                    </a:lnTo>
                    <a:lnTo>
                      <a:pt x="2780" y="3359"/>
                    </a:lnTo>
                    <a:lnTo>
                      <a:pt x="2795" y="3355"/>
                    </a:lnTo>
                    <a:lnTo>
                      <a:pt x="2811" y="3352"/>
                    </a:lnTo>
                    <a:lnTo>
                      <a:pt x="2827" y="3350"/>
                    </a:lnTo>
                    <a:lnTo>
                      <a:pt x="2841" y="3350"/>
                    </a:lnTo>
                    <a:lnTo>
                      <a:pt x="2841" y="3331"/>
                    </a:lnTo>
                    <a:lnTo>
                      <a:pt x="2839" y="3312"/>
                    </a:lnTo>
                    <a:lnTo>
                      <a:pt x="2838" y="3294"/>
                    </a:lnTo>
                    <a:lnTo>
                      <a:pt x="2838" y="3276"/>
                    </a:lnTo>
                    <a:lnTo>
                      <a:pt x="2852" y="3276"/>
                    </a:lnTo>
                    <a:lnTo>
                      <a:pt x="2865" y="3277"/>
                    </a:lnTo>
                    <a:lnTo>
                      <a:pt x="2880" y="3279"/>
                    </a:lnTo>
                    <a:lnTo>
                      <a:pt x="2895" y="3283"/>
                    </a:lnTo>
                    <a:lnTo>
                      <a:pt x="2910" y="3286"/>
                    </a:lnTo>
                    <a:lnTo>
                      <a:pt x="2925" y="3290"/>
                    </a:lnTo>
                    <a:lnTo>
                      <a:pt x="2938" y="3292"/>
                    </a:lnTo>
                    <a:lnTo>
                      <a:pt x="2952" y="3293"/>
                    </a:lnTo>
                    <a:lnTo>
                      <a:pt x="2951" y="3282"/>
                    </a:lnTo>
                    <a:lnTo>
                      <a:pt x="2950" y="3270"/>
                    </a:lnTo>
                    <a:lnTo>
                      <a:pt x="2959" y="3268"/>
                    </a:lnTo>
                    <a:lnTo>
                      <a:pt x="2968" y="3266"/>
                    </a:lnTo>
                    <a:lnTo>
                      <a:pt x="2977" y="3266"/>
                    </a:lnTo>
                    <a:lnTo>
                      <a:pt x="2987" y="3266"/>
                    </a:lnTo>
                    <a:lnTo>
                      <a:pt x="2991" y="3248"/>
                    </a:lnTo>
                    <a:lnTo>
                      <a:pt x="2997" y="3225"/>
                    </a:lnTo>
                    <a:lnTo>
                      <a:pt x="3000" y="3220"/>
                    </a:lnTo>
                    <a:lnTo>
                      <a:pt x="3003" y="3216"/>
                    </a:lnTo>
                    <a:lnTo>
                      <a:pt x="3007" y="3212"/>
                    </a:lnTo>
                    <a:lnTo>
                      <a:pt x="3010" y="3210"/>
                    </a:lnTo>
                    <a:lnTo>
                      <a:pt x="3013" y="3209"/>
                    </a:lnTo>
                    <a:lnTo>
                      <a:pt x="3019" y="3209"/>
                    </a:lnTo>
                    <a:lnTo>
                      <a:pt x="3024" y="3211"/>
                    </a:lnTo>
                    <a:lnTo>
                      <a:pt x="3029" y="3214"/>
                    </a:lnTo>
                    <a:lnTo>
                      <a:pt x="3038" y="3222"/>
                    </a:lnTo>
                    <a:lnTo>
                      <a:pt x="3045" y="3232"/>
                    </a:lnTo>
                    <a:lnTo>
                      <a:pt x="3051" y="3240"/>
                    </a:lnTo>
                    <a:lnTo>
                      <a:pt x="3057" y="3248"/>
                    </a:lnTo>
                    <a:lnTo>
                      <a:pt x="3059" y="3251"/>
                    </a:lnTo>
                    <a:lnTo>
                      <a:pt x="3062" y="3254"/>
                    </a:lnTo>
                    <a:lnTo>
                      <a:pt x="3066" y="3257"/>
                    </a:lnTo>
                    <a:lnTo>
                      <a:pt x="3070" y="3259"/>
                    </a:lnTo>
                    <a:lnTo>
                      <a:pt x="3075" y="3261"/>
                    </a:lnTo>
                    <a:lnTo>
                      <a:pt x="3081" y="3262"/>
                    </a:lnTo>
                    <a:lnTo>
                      <a:pt x="3087" y="3263"/>
                    </a:lnTo>
                    <a:lnTo>
                      <a:pt x="3095" y="3263"/>
                    </a:lnTo>
                    <a:lnTo>
                      <a:pt x="3107" y="3263"/>
                    </a:lnTo>
                    <a:lnTo>
                      <a:pt x="3118" y="3265"/>
                    </a:lnTo>
                    <a:lnTo>
                      <a:pt x="3128" y="3266"/>
                    </a:lnTo>
                    <a:lnTo>
                      <a:pt x="3139" y="3268"/>
                    </a:lnTo>
                    <a:lnTo>
                      <a:pt x="3142" y="3270"/>
                    </a:lnTo>
                    <a:lnTo>
                      <a:pt x="3147" y="3274"/>
                    </a:lnTo>
                    <a:lnTo>
                      <a:pt x="3150" y="3276"/>
                    </a:lnTo>
                    <a:lnTo>
                      <a:pt x="3152" y="3281"/>
                    </a:lnTo>
                    <a:lnTo>
                      <a:pt x="3155" y="3285"/>
                    </a:lnTo>
                    <a:lnTo>
                      <a:pt x="3157" y="3290"/>
                    </a:lnTo>
                    <a:lnTo>
                      <a:pt x="3158" y="3295"/>
                    </a:lnTo>
                    <a:lnTo>
                      <a:pt x="3159" y="3302"/>
                    </a:lnTo>
                    <a:lnTo>
                      <a:pt x="3160" y="3308"/>
                    </a:lnTo>
                    <a:lnTo>
                      <a:pt x="3163" y="3311"/>
                    </a:lnTo>
                    <a:lnTo>
                      <a:pt x="3167" y="3315"/>
                    </a:lnTo>
                    <a:lnTo>
                      <a:pt x="3172" y="3317"/>
                    </a:lnTo>
                    <a:lnTo>
                      <a:pt x="3178" y="3318"/>
                    </a:lnTo>
                    <a:lnTo>
                      <a:pt x="3184" y="3318"/>
                    </a:lnTo>
                    <a:lnTo>
                      <a:pt x="3192" y="3318"/>
                    </a:lnTo>
                    <a:lnTo>
                      <a:pt x="3199" y="3318"/>
                    </a:lnTo>
                    <a:lnTo>
                      <a:pt x="3230" y="3312"/>
                    </a:lnTo>
                    <a:lnTo>
                      <a:pt x="3250" y="3308"/>
                    </a:lnTo>
                    <a:lnTo>
                      <a:pt x="3267" y="3304"/>
                    </a:lnTo>
                    <a:lnTo>
                      <a:pt x="3282" y="3303"/>
                    </a:lnTo>
                    <a:lnTo>
                      <a:pt x="3297" y="3304"/>
                    </a:lnTo>
                    <a:lnTo>
                      <a:pt x="3311" y="3306"/>
                    </a:lnTo>
                    <a:lnTo>
                      <a:pt x="3324" y="3309"/>
                    </a:lnTo>
                    <a:lnTo>
                      <a:pt x="3338" y="3314"/>
                    </a:lnTo>
                    <a:lnTo>
                      <a:pt x="3353" y="3320"/>
                    </a:lnTo>
                    <a:lnTo>
                      <a:pt x="3368" y="3327"/>
                    </a:lnTo>
                    <a:lnTo>
                      <a:pt x="3380" y="3332"/>
                    </a:lnTo>
                    <a:lnTo>
                      <a:pt x="3393" y="3335"/>
                    </a:lnTo>
                    <a:lnTo>
                      <a:pt x="3406" y="3336"/>
                    </a:lnTo>
                    <a:lnTo>
                      <a:pt x="3419" y="3337"/>
                    </a:lnTo>
                    <a:lnTo>
                      <a:pt x="3446" y="3336"/>
                    </a:lnTo>
                    <a:lnTo>
                      <a:pt x="3472" y="3335"/>
                    </a:lnTo>
                    <a:lnTo>
                      <a:pt x="3486" y="3333"/>
                    </a:lnTo>
                    <a:lnTo>
                      <a:pt x="3497" y="3332"/>
                    </a:lnTo>
                    <a:lnTo>
                      <a:pt x="3508" y="3328"/>
                    </a:lnTo>
                    <a:lnTo>
                      <a:pt x="3517" y="3325"/>
                    </a:lnTo>
                    <a:lnTo>
                      <a:pt x="3526" y="3320"/>
                    </a:lnTo>
                    <a:lnTo>
                      <a:pt x="3534" y="3314"/>
                    </a:lnTo>
                    <a:lnTo>
                      <a:pt x="3543" y="3306"/>
                    </a:lnTo>
                    <a:lnTo>
                      <a:pt x="3552" y="3296"/>
                    </a:lnTo>
                    <a:lnTo>
                      <a:pt x="3558" y="3291"/>
                    </a:lnTo>
                    <a:lnTo>
                      <a:pt x="3566" y="3285"/>
                    </a:lnTo>
                    <a:lnTo>
                      <a:pt x="3570" y="3283"/>
                    </a:lnTo>
                    <a:lnTo>
                      <a:pt x="3575" y="3283"/>
                    </a:lnTo>
                    <a:lnTo>
                      <a:pt x="3579" y="3284"/>
                    </a:lnTo>
                    <a:lnTo>
                      <a:pt x="3583" y="3286"/>
                    </a:lnTo>
                    <a:lnTo>
                      <a:pt x="3588" y="3292"/>
                    </a:lnTo>
                    <a:lnTo>
                      <a:pt x="3593" y="3296"/>
                    </a:lnTo>
                    <a:lnTo>
                      <a:pt x="3598" y="3300"/>
                    </a:lnTo>
                    <a:lnTo>
                      <a:pt x="3602" y="3301"/>
                    </a:lnTo>
                    <a:lnTo>
                      <a:pt x="3613" y="3302"/>
                    </a:lnTo>
                    <a:lnTo>
                      <a:pt x="3628" y="3302"/>
                    </a:lnTo>
                    <a:lnTo>
                      <a:pt x="3631" y="3306"/>
                    </a:lnTo>
                    <a:lnTo>
                      <a:pt x="3632" y="3309"/>
                    </a:lnTo>
                    <a:lnTo>
                      <a:pt x="3635" y="3311"/>
                    </a:lnTo>
                    <a:lnTo>
                      <a:pt x="3639" y="3314"/>
                    </a:lnTo>
                    <a:lnTo>
                      <a:pt x="3645" y="3317"/>
                    </a:lnTo>
                    <a:lnTo>
                      <a:pt x="3653" y="3320"/>
                    </a:lnTo>
                    <a:lnTo>
                      <a:pt x="3661" y="3324"/>
                    </a:lnTo>
                    <a:lnTo>
                      <a:pt x="3669" y="3328"/>
                    </a:lnTo>
                    <a:lnTo>
                      <a:pt x="3674" y="3332"/>
                    </a:lnTo>
                    <a:lnTo>
                      <a:pt x="3677" y="3335"/>
                    </a:lnTo>
                    <a:lnTo>
                      <a:pt x="3680" y="3340"/>
                    </a:lnTo>
                    <a:lnTo>
                      <a:pt x="3683" y="3344"/>
                    </a:lnTo>
                    <a:lnTo>
                      <a:pt x="3691" y="3361"/>
                    </a:lnTo>
                    <a:lnTo>
                      <a:pt x="3701" y="3380"/>
                    </a:lnTo>
                    <a:lnTo>
                      <a:pt x="3714" y="3394"/>
                    </a:lnTo>
                    <a:lnTo>
                      <a:pt x="3727" y="3409"/>
                    </a:lnTo>
                    <a:lnTo>
                      <a:pt x="3734" y="3416"/>
                    </a:lnTo>
                    <a:lnTo>
                      <a:pt x="3742" y="3422"/>
                    </a:lnTo>
                    <a:lnTo>
                      <a:pt x="3750" y="3427"/>
                    </a:lnTo>
                    <a:lnTo>
                      <a:pt x="3759" y="3432"/>
                    </a:lnTo>
                    <a:lnTo>
                      <a:pt x="3767" y="3435"/>
                    </a:lnTo>
                    <a:lnTo>
                      <a:pt x="3777" y="3439"/>
                    </a:lnTo>
                    <a:lnTo>
                      <a:pt x="3787" y="3441"/>
                    </a:lnTo>
                    <a:lnTo>
                      <a:pt x="3797" y="3443"/>
                    </a:lnTo>
                    <a:lnTo>
                      <a:pt x="3812" y="3445"/>
                    </a:lnTo>
                    <a:lnTo>
                      <a:pt x="3829" y="3447"/>
                    </a:lnTo>
                    <a:lnTo>
                      <a:pt x="3837" y="3448"/>
                    </a:lnTo>
                    <a:lnTo>
                      <a:pt x="3843" y="3450"/>
                    </a:lnTo>
                    <a:lnTo>
                      <a:pt x="3851" y="3452"/>
                    </a:lnTo>
                    <a:lnTo>
                      <a:pt x="3857" y="3456"/>
                    </a:lnTo>
                    <a:lnTo>
                      <a:pt x="3867" y="3443"/>
                    </a:lnTo>
                    <a:lnTo>
                      <a:pt x="3877" y="3430"/>
                    </a:lnTo>
                    <a:lnTo>
                      <a:pt x="3884" y="3415"/>
                    </a:lnTo>
                    <a:lnTo>
                      <a:pt x="3891" y="3399"/>
                    </a:lnTo>
                    <a:lnTo>
                      <a:pt x="3896" y="3382"/>
                    </a:lnTo>
                    <a:lnTo>
                      <a:pt x="3902" y="3364"/>
                    </a:lnTo>
                    <a:lnTo>
                      <a:pt x="3905" y="3344"/>
                    </a:lnTo>
                    <a:lnTo>
                      <a:pt x="3908" y="3326"/>
                    </a:lnTo>
                    <a:lnTo>
                      <a:pt x="3912" y="3290"/>
                    </a:lnTo>
                    <a:lnTo>
                      <a:pt x="3914" y="3254"/>
                    </a:lnTo>
                    <a:lnTo>
                      <a:pt x="3915" y="3225"/>
                    </a:lnTo>
                    <a:lnTo>
                      <a:pt x="3915" y="320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7710;p21">
                <a:extLst>
                  <a:ext uri="{FF2B5EF4-FFF2-40B4-BE49-F238E27FC236}">
                    <a16:creationId xmlns="" xmlns:a16="http://schemas.microsoft.com/office/drawing/2014/main" id="{72367A12-AF28-4847-BEC8-B05CE084C66B}"/>
                  </a:ext>
                </a:extLst>
              </p:cNvPr>
              <p:cNvSpPr/>
              <p:nvPr/>
            </p:nvSpPr>
            <p:spPr>
              <a:xfrm>
                <a:off x="3862837" y="3082182"/>
                <a:ext cx="950246" cy="734192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923" extrusionOk="0">
                    <a:moveTo>
                      <a:pt x="2662" y="2727"/>
                    </a:moveTo>
                    <a:lnTo>
                      <a:pt x="2662" y="2733"/>
                    </a:lnTo>
                    <a:lnTo>
                      <a:pt x="2672" y="2735"/>
                    </a:lnTo>
                    <a:lnTo>
                      <a:pt x="2681" y="2738"/>
                    </a:lnTo>
                    <a:lnTo>
                      <a:pt x="2691" y="2743"/>
                    </a:lnTo>
                    <a:lnTo>
                      <a:pt x="2701" y="2749"/>
                    </a:lnTo>
                    <a:lnTo>
                      <a:pt x="2723" y="2761"/>
                    </a:lnTo>
                    <a:lnTo>
                      <a:pt x="2744" y="2777"/>
                    </a:lnTo>
                    <a:lnTo>
                      <a:pt x="2764" y="2794"/>
                    </a:lnTo>
                    <a:lnTo>
                      <a:pt x="2781" y="2810"/>
                    </a:lnTo>
                    <a:lnTo>
                      <a:pt x="2787" y="2818"/>
                    </a:lnTo>
                    <a:lnTo>
                      <a:pt x="2792" y="2826"/>
                    </a:lnTo>
                    <a:lnTo>
                      <a:pt x="2797" y="2834"/>
                    </a:lnTo>
                    <a:lnTo>
                      <a:pt x="2799" y="2840"/>
                    </a:lnTo>
                    <a:lnTo>
                      <a:pt x="2799" y="2844"/>
                    </a:lnTo>
                    <a:lnTo>
                      <a:pt x="2799" y="2848"/>
                    </a:lnTo>
                    <a:lnTo>
                      <a:pt x="2799" y="2851"/>
                    </a:lnTo>
                    <a:lnTo>
                      <a:pt x="2798" y="2853"/>
                    </a:lnTo>
                    <a:lnTo>
                      <a:pt x="2795" y="2858"/>
                    </a:lnTo>
                    <a:lnTo>
                      <a:pt x="2789" y="2861"/>
                    </a:lnTo>
                    <a:lnTo>
                      <a:pt x="2783" y="2863"/>
                    </a:lnTo>
                    <a:lnTo>
                      <a:pt x="2776" y="2864"/>
                    </a:lnTo>
                    <a:lnTo>
                      <a:pt x="2769" y="2864"/>
                    </a:lnTo>
                    <a:lnTo>
                      <a:pt x="2763" y="2864"/>
                    </a:lnTo>
                    <a:lnTo>
                      <a:pt x="2756" y="2864"/>
                    </a:lnTo>
                    <a:lnTo>
                      <a:pt x="2751" y="2864"/>
                    </a:lnTo>
                    <a:lnTo>
                      <a:pt x="2749" y="2869"/>
                    </a:lnTo>
                    <a:lnTo>
                      <a:pt x="2744" y="2874"/>
                    </a:lnTo>
                    <a:lnTo>
                      <a:pt x="2741" y="2876"/>
                    </a:lnTo>
                    <a:lnTo>
                      <a:pt x="2735" y="2877"/>
                    </a:lnTo>
                    <a:lnTo>
                      <a:pt x="2731" y="2880"/>
                    </a:lnTo>
                    <a:lnTo>
                      <a:pt x="2727" y="2881"/>
                    </a:lnTo>
                    <a:lnTo>
                      <a:pt x="2724" y="2884"/>
                    </a:lnTo>
                    <a:lnTo>
                      <a:pt x="2723" y="2890"/>
                    </a:lnTo>
                    <a:lnTo>
                      <a:pt x="2723" y="2894"/>
                    </a:lnTo>
                    <a:lnTo>
                      <a:pt x="2724" y="2899"/>
                    </a:lnTo>
                    <a:lnTo>
                      <a:pt x="2725" y="2902"/>
                    </a:lnTo>
                    <a:lnTo>
                      <a:pt x="2728" y="2905"/>
                    </a:lnTo>
                    <a:lnTo>
                      <a:pt x="2732" y="2907"/>
                    </a:lnTo>
                    <a:lnTo>
                      <a:pt x="2735" y="2909"/>
                    </a:lnTo>
                    <a:lnTo>
                      <a:pt x="2740" y="2910"/>
                    </a:lnTo>
                    <a:lnTo>
                      <a:pt x="2744" y="2911"/>
                    </a:lnTo>
                    <a:lnTo>
                      <a:pt x="2764" y="2911"/>
                    </a:lnTo>
                    <a:lnTo>
                      <a:pt x="2780" y="2910"/>
                    </a:lnTo>
                    <a:lnTo>
                      <a:pt x="2782" y="2901"/>
                    </a:lnTo>
                    <a:lnTo>
                      <a:pt x="2784" y="2893"/>
                    </a:lnTo>
                    <a:lnTo>
                      <a:pt x="2795" y="2891"/>
                    </a:lnTo>
                    <a:lnTo>
                      <a:pt x="2805" y="2892"/>
                    </a:lnTo>
                    <a:lnTo>
                      <a:pt x="2809" y="2892"/>
                    </a:lnTo>
                    <a:lnTo>
                      <a:pt x="2810" y="2908"/>
                    </a:lnTo>
                    <a:lnTo>
                      <a:pt x="2812" y="2923"/>
                    </a:lnTo>
                    <a:lnTo>
                      <a:pt x="2824" y="2922"/>
                    </a:lnTo>
                    <a:lnTo>
                      <a:pt x="2837" y="2923"/>
                    </a:lnTo>
                    <a:lnTo>
                      <a:pt x="2845" y="2923"/>
                    </a:lnTo>
                    <a:lnTo>
                      <a:pt x="2853" y="2923"/>
                    </a:lnTo>
                    <a:lnTo>
                      <a:pt x="2859" y="2923"/>
                    </a:lnTo>
                    <a:lnTo>
                      <a:pt x="2866" y="2921"/>
                    </a:lnTo>
                    <a:lnTo>
                      <a:pt x="2875" y="2909"/>
                    </a:lnTo>
                    <a:lnTo>
                      <a:pt x="2882" y="2899"/>
                    </a:lnTo>
                    <a:lnTo>
                      <a:pt x="2894" y="2899"/>
                    </a:lnTo>
                    <a:lnTo>
                      <a:pt x="2905" y="2899"/>
                    </a:lnTo>
                    <a:lnTo>
                      <a:pt x="2915" y="2899"/>
                    </a:lnTo>
                    <a:lnTo>
                      <a:pt x="2927" y="2898"/>
                    </a:lnTo>
                    <a:lnTo>
                      <a:pt x="2927" y="2876"/>
                    </a:lnTo>
                    <a:lnTo>
                      <a:pt x="2925" y="2851"/>
                    </a:lnTo>
                    <a:lnTo>
                      <a:pt x="2928" y="2840"/>
                    </a:lnTo>
                    <a:lnTo>
                      <a:pt x="2930" y="2828"/>
                    </a:lnTo>
                    <a:lnTo>
                      <a:pt x="2932" y="2824"/>
                    </a:lnTo>
                    <a:lnTo>
                      <a:pt x="2936" y="2819"/>
                    </a:lnTo>
                    <a:lnTo>
                      <a:pt x="2939" y="2815"/>
                    </a:lnTo>
                    <a:lnTo>
                      <a:pt x="2944" y="2811"/>
                    </a:lnTo>
                    <a:lnTo>
                      <a:pt x="2947" y="2809"/>
                    </a:lnTo>
                    <a:lnTo>
                      <a:pt x="2951" y="2806"/>
                    </a:lnTo>
                    <a:lnTo>
                      <a:pt x="2953" y="2801"/>
                    </a:lnTo>
                    <a:lnTo>
                      <a:pt x="2955" y="2796"/>
                    </a:lnTo>
                    <a:lnTo>
                      <a:pt x="2957" y="2787"/>
                    </a:lnTo>
                    <a:lnTo>
                      <a:pt x="2957" y="2777"/>
                    </a:lnTo>
                    <a:lnTo>
                      <a:pt x="2956" y="2766"/>
                    </a:lnTo>
                    <a:lnTo>
                      <a:pt x="2955" y="2755"/>
                    </a:lnTo>
                    <a:lnTo>
                      <a:pt x="2955" y="2745"/>
                    </a:lnTo>
                    <a:lnTo>
                      <a:pt x="2956" y="2736"/>
                    </a:lnTo>
                    <a:lnTo>
                      <a:pt x="2960" y="2724"/>
                    </a:lnTo>
                    <a:lnTo>
                      <a:pt x="2965" y="2707"/>
                    </a:lnTo>
                    <a:lnTo>
                      <a:pt x="2971" y="2687"/>
                    </a:lnTo>
                    <a:lnTo>
                      <a:pt x="2974" y="2667"/>
                    </a:lnTo>
                    <a:lnTo>
                      <a:pt x="2976" y="2656"/>
                    </a:lnTo>
                    <a:lnTo>
                      <a:pt x="2976" y="2647"/>
                    </a:lnTo>
                    <a:lnTo>
                      <a:pt x="2973" y="2638"/>
                    </a:lnTo>
                    <a:lnTo>
                      <a:pt x="2971" y="2630"/>
                    </a:lnTo>
                    <a:lnTo>
                      <a:pt x="2968" y="2623"/>
                    </a:lnTo>
                    <a:lnTo>
                      <a:pt x="2962" y="2618"/>
                    </a:lnTo>
                    <a:lnTo>
                      <a:pt x="2958" y="2617"/>
                    </a:lnTo>
                    <a:lnTo>
                      <a:pt x="2955" y="2614"/>
                    </a:lnTo>
                    <a:lnTo>
                      <a:pt x="2951" y="2613"/>
                    </a:lnTo>
                    <a:lnTo>
                      <a:pt x="2945" y="2613"/>
                    </a:lnTo>
                    <a:lnTo>
                      <a:pt x="2951" y="2602"/>
                    </a:lnTo>
                    <a:lnTo>
                      <a:pt x="2955" y="2590"/>
                    </a:lnTo>
                    <a:lnTo>
                      <a:pt x="2960" y="2579"/>
                    </a:lnTo>
                    <a:lnTo>
                      <a:pt x="2963" y="2568"/>
                    </a:lnTo>
                    <a:lnTo>
                      <a:pt x="2971" y="2568"/>
                    </a:lnTo>
                    <a:lnTo>
                      <a:pt x="2978" y="2570"/>
                    </a:lnTo>
                    <a:lnTo>
                      <a:pt x="2984" y="2572"/>
                    </a:lnTo>
                    <a:lnTo>
                      <a:pt x="2988" y="2578"/>
                    </a:lnTo>
                    <a:lnTo>
                      <a:pt x="2995" y="2589"/>
                    </a:lnTo>
                    <a:lnTo>
                      <a:pt x="3004" y="2601"/>
                    </a:lnTo>
                    <a:lnTo>
                      <a:pt x="3011" y="2607"/>
                    </a:lnTo>
                    <a:lnTo>
                      <a:pt x="3020" y="2612"/>
                    </a:lnTo>
                    <a:lnTo>
                      <a:pt x="3028" y="2614"/>
                    </a:lnTo>
                    <a:lnTo>
                      <a:pt x="3037" y="2615"/>
                    </a:lnTo>
                    <a:lnTo>
                      <a:pt x="3056" y="2615"/>
                    </a:lnTo>
                    <a:lnTo>
                      <a:pt x="3075" y="2615"/>
                    </a:lnTo>
                    <a:lnTo>
                      <a:pt x="3076" y="2627"/>
                    </a:lnTo>
                    <a:lnTo>
                      <a:pt x="3076" y="2638"/>
                    </a:lnTo>
                    <a:lnTo>
                      <a:pt x="3076" y="2648"/>
                    </a:lnTo>
                    <a:lnTo>
                      <a:pt x="3077" y="2660"/>
                    </a:lnTo>
                    <a:lnTo>
                      <a:pt x="3085" y="2660"/>
                    </a:lnTo>
                    <a:lnTo>
                      <a:pt x="3092" y="2660"/>
                    </a:lnTo>
                    <a:lnTo>
                      <a:pt x="3097" y="2662"/>
                    </a:lnTo>
                    <a:lnTo>
                      <a:pt x="3103" y="2664"/>
                    </a:lnTo>
                    <a:lnTo>
                      <a:pt x="3111" y="2672"/>
                    </a:lnTo>
                    <a:lnTo>
                      <a:pt x="3121" y="2683"/>
                    </a:lnTo>
                    <a:lnTo>
                      <a:pt x="3125" y="2676"/>
                    </a:lnTo>
                    <a:lnTo>
                      <a:pt x="3128" y="2670"/>
                    </a:lnTo>
                    <a:lnTo>
                      <a:pt x="3134" y="2667"/>
                    </a:lnTo>
                    <a:lnTo>
                      <a:pt x="3140" y="2663"/>
                    </a:lnTo>
                    <a:lnTo>
                      <a:pt x="3154" y="2660"/>
                    </a:lnTo>
                    <a:lnTo>
                      <a:pt x="3169" y="2659"/>
                    </a:lnTo>
                    <a:lnTo>
                      <a:pt x="3177" y="2658"/>
                    </a:lnTo>
                    <a:lnTo>
                      <a:pt x="3184" y="2656"/>
                    </a:lnTo>
                    <a:lnTo>
                      <a:pt x="3191" y="2654"/>
                    </a:lnTo>
                    <a:lnTo>
                      <a:pt x="3198" y="2651"/>
                    </a:lnTo>
                    <a:lnTo>
                      <a:pt x="3202" y="2647"/>
                    </a:lnTo>
                    <a:lnTo>
                      <a:pt x="3207" y="2642"/>
                    </a:lnTo>
                    <a:lnTo>
                      <a:pt x="3209" y="2635"/>
                    </a:lnTo>
                    <a:lnTo>
                      <a:pt x="3210" y="2627"/>
                    </a:lnTo>
                    <a:lnTo>
                      <a:pt x="3209" y="2622"/>
                    </a:lnTo>
                    <a:lnTo>
                      <a:pt x="3207" y="2618"/>
                    </a:lnTo>
                    <a:lnTo>
                      <a:pt x="3204" y="2613"/>
                    </a:lnTo>
                    <a:lnTo>
                      <a:pt x="3201" y="2609"/>
                    </a:lnTo>
                    <a:lnTo>
                      <a:pt x="3198" y="2604"/>
                    </a:lnTo>
                    <a:lnTo>
                      <a:pt x="3194" y="2599"/>
                    </a:lnTo>
                    <a:lnTo>
                      <a:pt x="3193" y="2595"/>
                    </a:lnTo>
                    <a:lnTo>
                      <a:pt x="3193" y="2589"/>
                    </a:lnTo>
                    <a:lnTo>
                      <a:pt x="3194" y="2587"/>
                    </a:lnTo>
                    <a:lnTo>
                      <a:pt x="3196" y="2585"/>
                    </a:lnTo>
                    <a:lnTo>
                      <a:pt x="3200" y="2584"/>
                    </a:lnTo>
                    <a:lnTo>
                      <a:pt x="3203" y="2581"/>
                    </a:lnTo>
                    <a:lnTo>
                      <a:pt x="3214" y="2579"/>
                    </a:lnTo>
                    <a:lnTo>
                      <a:pt x="3225" y="2577"/>
                    </a:lnTo>
                    <a:lnTo>
                      <a:pt x="3250" y="2574"/>
                    </a:lnTo>
                    <a:lnTo>
                      <a:pt x="3266" y="2571"/>
                    </a:lnTo>
                    <a:lnTo>
                      <a:pt x="3267" y="2557"/>
                    </a:lnTo>
                    <a:lnTo>
                      <a:pt x="3267" y="2544"/>
                    </a:lnTo>
                    <a:lnTo>
                      <a:pt x="3267" y="2531"/>
                    </a:lnTo>
                    <a:lnTo>
                      <a:pt x="3266" y="2519"/>
                    </a:lnTo>
                    <a:lnTo>
                      <a:pt x="3265" y="2507"/>
                    </a:lnTo>
                    <a:lnTo>
                      <a:pt x="3263" y="2496"/>
                    </a:lnTo>
                    <a:lnTo>
                      <a:pt x="3259" y="2484"/>
                    </a:lnTo>
                    <a:lnTo>
                      <a:pt x="3256" y="2474"/>
                    </a:lnTo>
                    <a:lnTo>
                      <a:pt x="3251" y="2463"/>
                    </a:lnTo>
                    <a:lnTo>
                      <a:pt x="3247" y="2454"/>
                    </a:lnTo>
                    <a:lnTo>
                      <a:pt x="3240" y="2443"/>
                    </a:lnTo>
                    <a:lnTo>
                      <a:pt x="3233" y="2434"/>
                    </a:lnTo>
                    <a:lnTo>
                      <a:pt x="3227" y="2424"/>
                    </a:lnTo>
                    <a:lnTo>
                      <a:pt x="3217" y="2415"/>
                    </a:lnTo>
                    <a:lnTo>
                      <a:pt x="3209" y="2406"/>
                    </a:lnTo>
                    <a:lnTo>
                      <a:pt x="3199" y="2398"/>
                    </a:lnTo>
                    <a:lnTo>
                      <a:pt x="3181" y="2381"/>
                    </a:lnTo>
                    <a:lnTo>
                      <a:pt x="3166" y="2368"/>
                    </a:lnTo>
                    <a:lnTo>
                      <a:pt x="3157" y="2363"/>
                    </a:lnTo>
                    <a:lnTo>
                      <a:pt x="3148" y="2359"/>
                    </a:lnTo>
                    <a:lnTo>
                      <a:pt x="3136" y="2357"/>
                    </a:lnTo>
                    <a:lnTo>
                      <a:pt x="3122" y="2356"/>
                    </a:lnTo>
                    <a:lnTo>
                      <a:pt x="3116" y="2356"/>
                    </a:lnTo>
                    <a:lnTo>
                      <a:pt x="3104" y="2356"/>
                    </a:lnTo>
                    <a:lnTo>
                      <a:pt x="3097" y="2356"/>
                    </a:lnTo>
                    <a:lnTo>
                      <a:pt x="3093" y="2355"/>
                    </a:lnTo>
                    <a:lnTo>
                      <a:pt x="3088" y="2354"/>
                    </a:lnTo>
                    <a:lnTo>
                      <a:pt x="3086" y="2351"/>
                    </a:lnTo>
                    <a:lnTo>
                      <a:pt x="3084" y="2347"/>
                    </a:lnTo>
                    <a:lnTo>
                      <a:pt x="3081" y="2340"/>
                    </a:lnTo>
                    <a:lnTo>
                      <a:pt x="3080" y="2333"/>
                    </a:lnTo>
                    <a:lnTo>
                      <a:pt x="3081" y="2330"/>
                    </a:lnTo>
                    <a:lnTo>
                      <a:pt x="3096" y="2330"/>
                    </a:lnTo>
                    <a:lnTo>
                      <a:pt x="3112" y="2331"/>
                    </a:lnTo>
                    <a:lnTo>
                      <a:pt x="3125" y="2332"/>
                    </a:lnTo>
                    <a:lnTo>
                      <a:pt x="3138" y="2332"/>
                    </a:lnTo>
                    <a:lnTo>
                      <a:pt x="3151" y="2331"/>
                    </a:lnTo>
                    <a:lnTo>
                      <a:pt x="3162" y="2327"/>
                    </a:lnTo>
                    <a:lnTo>
                      <a:pt x="3175" y="2323"/>
                    </a:lnTo>
                    <a:lnTo>
                      <a:pt x="3186" y="2317"/>
                    </a:lnTo>
                    <a:lnTo>
                      <a:pt x="3198" y="2310"/>
                    </a:lnTo>
                    <a:lnTo>
                      <a:pt x="3210" y="2306"/>
                    </a:lnTo>
                    <a:lnTo>
                      <a:pt x="3214" y="2303"/>
                    </a:lnTo>
                    <a:lnTo>
                      <a:pt x="3217" y="2301"/>
                    </a:lnTo>
                    <a:lnTo>
                      <a:pt x="3220" y="2299"/>
                    </a:lnTo>
                    <a:lnTo>
                      <a:pt x="3222" y="2295"/>
                    </a:lnTo>
                    <a:lnTo>
                      <a:pt x="3225" y="2287"/>
                    </a:lnTo>
                    <a:lnTo>
                      <a:pt x="3225" y="2279"/>
                    </a:lnTo>
                    <a:lnTo>
                      <a:pt x="3225" y="2270"/>
                    </a:lnTo>
                    <a:lnTo>
                      <a:pt x="3225" y="2262"/>
                    </a:lnTo>
                    <a:lnTo>
                      <a:pt x="3227" y="2253"/>
                    </a:lnTo>
                    <a:lnTo>
                      <a:pt x="3228" y="2246"/>
                    </a:lnTo>
                    <a:lnTo>
                      <a:pt x="3233" y="2241"/>
                    </a:lnTo>
                    <a:lnTo>
                      <a:pt x="3236" y="2237"/>
                    </a:lnTo>
                    <a:lnTo>
                      <a:pt x="3242" y="2233"/>
                    </a:lnTo>
                    <a:lnTo>
                      <a:pt x="3248" y="2231"/>
                    </a:lnTo>
                    <a:lnTo>
                      <a:pt x="3260" y="2226"/>
                    </a:lnTo>
                    <a:lnTo>
                      <a:pt x="3274" y="2224"/>
                    </a:lnTo>
                    <a:lnTo>
                      <a:pt x="3302" y="2220"/>
                    </a:lnTo>
                    <a:lnTo>
                      <a:pt x="3326" y="2217"/>
                    </a:lnTo>
                    <a:lnTo>
                      <a:pt x="3327" y="2201"/>
                    </a:lnTo>
                    <a:lnTo>
                      <a:pt x="3327" y="2185"/>
                    </a:lnTo>
                    <a:lnTo>
                      <a:pt x="3334" y="2184"/>
                    </a:lnTo>
                    <a:lnTo>
                      <a:pt x="3341" y="2184"/>
                    </a:lnTo>
                    <a:lnTo>
                      <a:pt x="3352" y="2184"/>
                    </a:lnTo>
                    <a:lnTo>
                      <a:pt x="3364" y="2183"/>
                    </a:lnTo>
                    <a:lnTo>
                      <a:pt x="3368" y="2182"/>
                    </a:lnTo>
                    <a:lnTo>
                      <a:pt x="3374" y="2179"/>
                    </a:lnTo>
                    <a:lnTo>
                      <a:pt x="3379" y="2176"/>
                    </a:lnTo>
                    <a:lnTo>
                      <a:pt x="3383" y="2172"/>
                    </a:lnTo>
                    <a:lnTo>
                      <a:pt x="3389" y="2166"/>
                    </a:lnTo>
                    <a:lnTo>
                      <a:pt x="3395" y="2159"/>
                    </a:lnTo>
                    <a:lnTo>
                      <a:pt x="3397" y="2154"/>
                    </a:lnTo>
                    <a:lnTo>
                      <a:pt x="3400" y="2151"/>
                    </a:lnTo>
                    <a:lnTo>
                      <a:pt x="3403" y="2149"/>
                    </a:lnTo>
                    <a:lnTo>
                      <a:pt x="3407" y="2146"/>
                    </a:lnTo>
                    <a:lnTo>
                      <a:pt x="3415" y="2145"/>
                    </a:lnTo>
                    <a:lnTo>
                      <a:pt x="3425" y="2144"/>
                    </a:lnTo>
                    <a:lnTo>
                      <a:pt x="3434" y="2145"/>
                    </a:lnTo>
                    <a:lnTo>
                      <a:pt x="3445" y="2147"/>
                    </a:lnTo>
                    <a:lnTo>
                      <a:pt x="3458" y="2150"/>
                    </a:lnTo>
                    <a:lnTo>
                      <a:pt x="3472" y="2150"/>
                    </a:lnTo>
                    <a:lnTo>
                      <a:pt x="3480" y="2149"/>
                    </a:lnTo>
                    <a:lnTo>
                      <a:pt x="3488" y="2146"/>
                    </a:lnTo>
                    <a:lnTo>
                      <a:pt x="3495" y="2144"/>
                    </a:lnTo>
                    <a:lnTo>
                      <a:pt x="3503" y="2141"/>
                    </a:lnTo>
                    <a:lnTo>
                      <a:pt x="3510" y="2137"/>
                    </a:lnTo>
                    <a:lnTo>
                      <a:pt x="3518" y="2135"/>
                    </a:lnTo>
                    <a:lnTo>
                      <a:pt x="3524" y="2134"/>
                    </a:lnTo>
                    <a:lnTo>
                      <a:pt x="3532" y="2134"/>
                    </a:lnTo>
                    <a:lnTo>
                      <a:pt x="3523" y="2127"/>
                    </a:lnTo>
                    <a:lnTo>
                      <a:pt x="3514" y="2120"/>
                    </a:lnTo>
                    <a:lnTo>
                      <a:pt x="3503" y="2112"/>
                    </a:lnTo>
                    <a:lnTo>
                      <a:pt x="3490" y="2105"/>
                    </a:lnTo>
                    <a:lnTo>
                      <a:pt x="3479" y="2100"/>
                    </a:lnTo>
                    <a:lnTo>
                      <a:pt x="3465" y="2094"/>
                    </a:lnTo>
                    <a:lnTo>
                      <a:pt x="3452" y="2088"/>
                    </a:lnTo>
                    <a:lnTo>
                      <a:pt x="3438" y="2085"/>
                    </a:lnTo>
                    <a:lnTo>
                      <a:pt x="3424" y="2081"/>
                    </a:lnTo>
                    <a:lnTo>
                      <a:pt x="3411" y="2079"/>
                    </a:lnTo>
                    <a:lnTo>
                      <a:pt x="3397" y="2079"/>
                    </a:lnTo>
                    <a:lnTo>
                      <a:pt x="3384" y="2080"/>
                    </a:lnTo>
                    <a:lnTo>
                      <a:pt x="3372" y="2082"/>
                    </a:lnTo>
                    <a:lnTo>
                      <a:pt x="3359" y="2087"/>
                    </a:lnTo>
                    <a:lnTo>
                      <a:pt x="3348" y="2093"/>
                    </a:lnTo>
                    <a:lnTo>
                      <a:pt x="3338" y="2102"/>
                    </a:lnTo>
                    <a:lnTo>
                      <a:pt x="3330" y="2109"/>
                    </a:lnTo>
                    <a:lnTo>
                      <a:pt x="3322" y="2116"/>
                    </a:lnTo>
                    <a:lnTo>
                      <a:pt x="3315" y="2120"/>
                    </a:lnTo>
                    <a:lnTo>
                      <a:pt x="3309" y="2122"/>
                    </a:lnTo>
                    <a:lnTo>
                      <a:pt x="3304" y="2125"/>
                    </a:lnTo>
                    <a:lnTo>
                      <a:pt x="3299" y="2126"/>
                    </a:lnTo>
                    <a:lnTo>
                      <a:pt x="3296" y="2125"/>
                    </a:lnTo>
                    <a:lnTo>
                      <a:pt x="3291" y="2123"/>
                    </a:lnTo>
                    <a:lnTo>
                      <a:pt x="3288" y="2121"/>
                    </a:lnTo>
                    <a:lnTo>
                      <a:pt x="3285" y="2119"/>
                    </a:lnTo>
                    <a:lnTo>
                      <a:pt x="3283" y="2116"/>
                    </a:lnTo>
                    <a:lnTo>
                      <a:pt x="3281" y="2112"/>
                    </a:lnTo>
                    <a:lnTo>
                      <a:pt x="3276" y="2103"/>
                    </a:lnTo>
                    <a:lnTo>
                      <a:pt x="3272" y="2093"/>
                    </a:lnTo>
                    <a:lnTo>
                      <a:pt x="3267" y="2080"/>
                    </a:lnTo>
                    <a:lnTo>
                      <a:pt x="3260" y="2070"/>
                    </a:lnTo>
                    <a:lnTo>
                      <a:pt x="3256" y="2065"/>
                    </a:lnTo>
                    <a:lnTo>
                      <a:pt x="3251" y="2062"/>
                    </a:lnTo>
                    <a:lnTo>
                      <a:pt x="3247" y="2061"/>
                    </a:lnTo>
                    <a:lnTo>
                      <a:pt x="3240" y="2061"/>
                    </a:lnTo>
                    <a:lnTo>
                      <a:pt x="3240" y="2054"/>
                    </a:lnTo>
                    <a:lnTo>
                      <a:pt x="3241" y="2046"/>
                    </a:lnTo>
                    <a:lnTo>
                      <a:pt x="3244" y="2038"/>
                    </a:lnTo>
                    <a:lnTo>
                      <a:pt x="3248" y="2031"/>
                    </a:lnTo>
                    <a:lnTo>
                      <a:pt x="3253" y="2024"/>
                    </a:lnTo>
                    <a:lnTo>
                      <a:pt x="3258" y="2019"/>
                    </a:lnTo>
                    <a:lnTo>
                      <a:pt x="3264" y="2014"/>
                    </a:lnTo>
                    <a:lnTo>
                      <a:pt x="3268" y="2011"/>
                    </a:lnTo>
                    <a:lnTo>
                      <a:pt x="3269" y="1999"/>
                    </a:lnTo>
                    <a:lnTo>
                      <a:pt x="3269" y="1987"/>
                    </a:lnTo>
                    <a:lnTo>
                      <a:pt x="3268" y="1975"/>
                    </a:lnTo>
                    <a:lnTo>
                      <a:pt x="3268" y="1964"/>
                    </a:lnTo>
                    <a:lnTo>
                      <a:pt x="3252" y="1959"/>
                    </a:lnTo>
                    <a:lnTo>
                      <a:pt x="3239" y="1955"/>
                    </a:lnTo>
                    <a:lnTo>
                      <a:pt x="3236" y="1954"/>
                    </a:lnTo>
                    <a:lnTo>
                      <a:pt x="3234" y="1952"/>
                    </a:lnTo>
                    <a:lnTo>
                      <a:pt x="3232" y="1949"/>
                    </a:lnTo>
                    <a:lnTo>
                      <a:pt x="3231" y="1947"/>
                    </a:lnTo>
                    <a:lnTo>
                      <a:pt x="3230" y="1944"/>
                    </a:lnTo>
                    <a:lnTo>
                      <a:pt x="3230" y="1939"/>
                    </a:lnTo>
                    <a:lnTo>
                      <a:pt x="3230" y="1934"/>
                    </a:lnTo>
                    <a:lnTo>
                      <a:pt x="3231" y="1930"/>
                    </a:lnTo>
                    <a:lnTo>
                      <a:pt x="3242" y="1930"/>
                    </a:lnTo>
                    <a:lnTo>
                      <a:pt x="3252" y="1931"/>
                    </a:lnTo>
                    <a:lnTo>
                      <a:pt x="3261" y="1931"/>
                    </a:lnTo>
                    <a:lnTo>
                      <a:pt x="3271" y="1932"/>
                    </a:lnTo>
                    <a:lnTo>
                      <a:pt x="3278" y="1931"/>
                    </a:lnTo>
                    <a:lnTo>
                      <a:pt x="3288" y="1929"/>
                    </a:lnTo>
                    <a:lnTo>
                      <a:pt x="3294" y="1924"/>
                    </a:lnTo>
                    <a:lnTo>
                      <a:pt x="3301" y="1919"/>
                    </a:lnTo>
                    <a:lnTo>
                      <a:pt x="3306" y="1912"/>
                    </a:lnTo>
                    <a:lnTo>
                      <a:pt x="3310" y="1905"/>
                    </a:lnTo>
                    <a:lnTo>
                      <a:pt x="3315" y="1898"/>
                    </a:lnTo>
                    <a:lnTo>
                      <a:pt x="3321" y="1891"/>
                    </a:lnTo>
                    <a:lnTo>
                      <a:pt x="3324" y="1889"/>
                    </a:lnTo>
                    <a:lnTo>
                      <a:pt x="3327" y="1885"/>
                    </a:lnTo>
                    <a:lnTo>
                      <a:pt x="3332" y="1884"/>
                    </a:lnTo>
                    <a:lnTo>
                      <a:pt x="3337" y="1882"/>
                    </a:lnTo>
                    <a:lnTo>
                      <a:pt x="3346" y="1881"/>
                    </a:lnTo>
                    <a:lnTo>
                      <a:pt x="3355" y="1881"/>
                    </a:lnTo>
                    <a:lnTo>
                      <a:pt x="3364" y="1880"/>
                    </a:lnTo>
                    <a:lnTo>
                      <a:pt x="3373" y="1880"/>
                    </a:lnTo>
                    <a:lnTo>
                      <a:pt x="3380" y="1878"/>
                    </a:lnTo>
                    <a:lnTo>
                      <a:pt x="3384" y="1875"/>
                    </a:lnTo>
                    <a:lnTo>
                      <a:pt x="3390" y="1873"/>
                    </a:lnTo>
                    <a:lnTo>
                      <a:pt x="3396" y="1870"/>
                    </a:lnTo>
                    <a:lnTo>
                      <a:pt x="3400" y="1866"/>
                    </a:lnTo>
                    <a:lnTo>
                      <a:pt x="3406" y="1863"/>
                    </a:lnTo>
                    <a:lnTo>
                      <a:pt x="3412" y="1860"/>
                    </a:lnTo>
                    <a:lnTo>
                      <a:pt x="3417" y="1859"/>
                    </a:lnTo>
                    <a:lnTo>
                      <a:pt x="3423" y="1858"/>
                    </a:lnTo>
                    <a:lnTo>
                      <a:pt x="3428" y="1858"/>
                    </a:lnTo>
                    <a:lnTo>
                      <a:pt x="3420" y="1848"/>
                    </a:lnTo>
                    <a:lnTo>
                      <a:pt x="3412" y="1837"/>
                    </a:lnTo>
                    <a:lnTo>
                      <a:pt x="3409" y="1830"/>
                    </a:lnTo>
                    <a:lnTo>
                      <a:pt x="3407" y="1824"/>
                    </a:lnTo>
                    <a:lnTo>
                      <a:pt x="3405" y="1817"/>
                    </a:lnTo>
                    <a:lnTo>
                      <a:pt x="3404" y="1810"/>
                    </a:lnTo>
                    <a:lnTo>
                      <a:pt x="3404" y="1800"/>
                    </a:lnTo>
                    <a:lnTo>
                      <a:pt x="3406" y="1789"/>
                    </a:lnTo>
                    <a:lnTo>
                      <a:pt x="3411" y="1777"/>
                    </a:lnTo>
                    <a:lnTo>
                      <a:pt x="3414" y="1767"/>
                    </a:lnTo>
                    <a:lnTo>
                      <a:pt x="3419" y="1756"/>
                    </a:lnTo>
                    <a:lnTo>
                      <a:pt x="3421" y="1747"/>
                    </a:lnTo>
                    <a:lnTo>
                      <a:pt x="3422" y="1742"/>
                    </a:lnTo>
                    <a:lnTo>
                      <a:pt x="3422" y="1737"/>
                    </a:lnTo>
                    <a:lnTo>
                      <a:pt x="3422" y="1734"/>
                    </a:lnTo>
                    <a:lnTo>
                      <a:pt x="3420" y="1731"/>
                    </a:lnTo>
                    <a:lnTo>
                      <a:pt x="3407" y="1709"/>
                    </a:lnTo>
                    <a:lnTo>
                      <a:pt x="3395" y="1687"/>
                    </a:lnTo>
                    <a:lnTo>
                      <a:pt x="3382" y="1667"/>
                    </a:lnTo>
                    <a:lnTo>
                      <a:pt x="3366" y="1646"/>
                    </a:lnTo>
                    <a:lnTo>
                      <a:pt x="3363" y="1642"/>
                    </a:lnTo>
                    <a:lnTo>
                      <a:pt x="3360" y="1637"/>
                    </a:lnTo>
                    <a:lnTo>
                      <a:pt x="3359" y="1634"/>
                    </a:lnTo>
                    <a:lnTo>
                      <a:pt x="3360" y="1629"/>
                    </a:lnTo>
                    <a:lnTo>
                      <a:pt x="3362" y="1626"/>
                    </a:lnTo>
                    <a:lnTo>
                      <a:pt x="3363" y="1622"/>
                    </a:lnTo>
                    <a:lnTo>
                      <a:pt x="3366" y="1619"/>
                    </a:lnTo>
                    <a:lnTo>
                      <a:pt x="3371" y="1616"/>
                    </a:lnTo>
                    <a:lnTo>
                      <a:pt x="3380" y="1610"/>
                    </a:lnTo>
                    <a:lnTo>
                      <a:pt x="3392" y="1605"/>
                    </a:lnTo>
                    <a:lnTo>
                      <a:pt x="3407" y="1602"/>
                    </a:lnTo>
                    <a:lnTo>
                      <a:pt x="3422" y="1599"/>
                    </a:lnTo>
                    <a:lnTo>
                      <a:pt x="3454" y="1593"/>
                    </a:lnTo>
                    <a:lnTo>
                      <a:pt x="3483" y="1589"/>
                    </a:lnTo>
                    <a:lnTo>
                      <a:pt x="3506" y="1588"/>
                    </a:lnTo>
                    <a:lnTo>
                      <a:pt x="3518" y="1588"/>
                    </a:lnTo>
                    <a:lnTo>
                      <a:pt x="3518" y="1579"/>
                    </a:lnTo>
                    <a:lnTo>
                      <a:pt x="3516" y="1571"/>
                    </a:lnTo>
                    <a:lnTo>
                      <a:pt x="3515" y="1564"/>
                    </a:lnTo>
                    <a:lnTo>
                      <a:pt x="3513" y="1559"/>
                    </a:lnTo>
                    <a:lnTo>
                      <a:pt x="3511" y="1553"/>
                    </a:lnTo>
                    <a:lnTo>
                      <a:pt x="3507" y="1548"/>
                    </a:lnTo>
                    <a:lnTo>
                      <a:pt x="3503" y="1545"/>
                    </a:lnTo>
                    <a:lnTo>
                      <a:pt x="3498" y="1542"/>
                    </a:lnTo>
                    <a:lnTo>
                      <a:pt x="3487" y="1536"/>
                    </a:lnTo>
                    <a:lnTo>
                      <a:pt x="3475" y="1532"/>
                    </a:lnTo>
                    <a:lnTo>
                      <a:pt x="3462" y="1530"/>
                    </a:lnTo>
                    <a:lnTo>
                      <a:pt x="3448" y="1529"/>
                    </a:lnTo>
                    <a:lnTo>
                      <a:pt x="3436" y="1527"/>
                    </a:lnTo>
                    <a:lnTo>
                      <a:pt x="3422" y="1524"/>
                    </a:lnTo>
                    <a:lnTo>
                      <a:pt x="3411" y="1522"/>
                    </a:lnTo>
                    <a:lnTo>
                      <a:pt x="3400" y="1518"/>
                    </a:lnTo>
                    <a:lnTo>
                      <a:pt x="3396" y="1514"/>
                    </a:lnTo>
                    <a:lnTo>
                      <a:pt x="3392" y="1511"/>
                    </a:lnTo>
                    <a:lnTo>
                      <a:pt x="3389" y="1506"/>
                    </a:lnTo>
                    <a:lnTo>
                      <a:pt x="3387" y="1502"/>
                    </a:lnTo>
                    <a:lnTo>
                      <a:pt x="3386" y="1496"/>
                    </a:lnTo>
                    <a:lnTo>
                      <a:pt x="3384" y="1489"/>
                    </a:lnTo>
                    <a:lnTo>
                      <a:pt x="3384" y="1482"/>
                    </a:lnTo>
                    <a:lnTo>
                      <a:pt x="3386" y="1473"/>
                    </a:lnTo>
                    <a:lnTo>
                      <a:pt x="3395" y="1472"/>
                    </a:lnTo>
                    <a:lnTo>
                      <a:pt x="3404" y="1472"/>
                    </a:lnTo>
                    <a:lnTo>
                      <a:pt x="3412" y="1472"/>
                    </a:lnTo>
                    <a:lnTo>
                      <a:pt x="3421" y="1473"/>
                    </a:lnTo>
                    <a:lnTo>
                      <a:pt x="3436" y="1474"/>
                    </a:lnTo>
                    <a:lnTo>
                      <a:pt x="3449" y="1474"/>
                    </a:lnTo>
                    <a:lnTo>
                      <a:pt x="3456" y="1473"/>
                    </a:lnTo>
                    <a:lnTo>
                      <a:pt x="3463" y="1471"/>
                    </a:lnTo>
                    <a:lnTo>
                      <a:pt x="3470" y="1468"/>
                    </a:lnTo>
                    <a:lnTo>
                      <a:pt x="3477" y="1463"/>
                    </a:lnTo>
                    <a:lnTo>
                      <a:pt x="3482" y="1457"/>
                    </a:lnTo>
                    <a:lnTo>
                      <a:pt x="3488" y="1450"/>
                    </a:lnTo>
                    <a:lnTo>
                      <a:pt x="3493" y="1445"/>
                    </a:lnTo>
                    <a:lnTo>
                      <a:pt x="3497" y="1438"/>
                    </a:lnTo>
                    <a:lnTo>
                      <a:pt x="3504" y="1423"/>
                    </a:lnTo>
                    <a:lnTo>
                      <a:pt x="3510" y="1408"/>
                    </a:lnTo>
                    <a:lnTo>
                      <a:pt x="3540" y="1407"/>
                    </a:lnTo>
                    <a:lnTo>
                      <a:pt x="3563" y="1405"/>
                    </a:lnTo>
                    <a:lnTo>
                      <a:pt x="3573" y="1402"/>
                    </a:lnTo>
                    <a:lnTo>
                      <a:pt x="3584" y="1396"/>
                    </a:lnTo>
                    <a:lnTo>
                      <a:pt x="3594" y="1388"/>
                    </a:lnTo>
                    <a:lnTo>
                      <a:pt x="3605" y="1376"/>
                    </a:lnTo>
                    <a:lnTo>
                      <a:pt x="3614" y="1366"/>
                    </a:lnTo>
                    <a:lnTo>
                      <a:pt x="3624" y="1356"/>
                    </a:lnTo>
                    <a:lnTo>
                      <a:pt x="3631" y="1345"/>
                    </a:lnTo>
                    <a:lnTo>
                      <a:pt x="3638" y="1333"/>
                    </a:lnTo>
                    <a:lnTo>
                      <a:pt x="3644" y="1322"/>
                    </a:lnTo>
                    <a:lnTo>
                      <a:pt x="3649" y="1309"/>
                    </a:lnTo>
                    <a:lnTo>
                      <a:pt x="3652" y="1296"/>
                    </a:lnTo>
                    <a:lnTo>
                      <a:pt x="3653" y="1282"/>
                    </a:lnTo>
                    <a:lnTo>
                      <a:pt x="3653" y="1274"/>
                    </a:lnTo>
                    <a:lnTo>
                      <a:pt x="3652" y="1268"/>
                    </a:lnTo>
                    <a:lnTo>
                      <a:pt x="3651" y="1263"/>
                    </a:lnTo>
                    <a:lnTo>
                      <a:pt x="3649" y="1258"/>
                    </a:lnTo>
                    <a:lnTo>
                      <a:pt x="3646" y="1255"/>
                    </a:lnTo>
                    <a:lnTo>
                      <a:pt x="3644" y="1252"/>
                    </a:lnTo>
                    <a:lnTo>
                      <a:pt x="3641" y="1250"/>
                    </a:lnTo>
                    <a:lnTo>
                      <a:pt x="3637" y="1249"/>
                    </a:lnTo>
                    <a:lnTo>
                      <a:pt x="3619" y="1247"/>
                    </a:lnTo>
                    <a:lnTo>
                      <a:pt x="3596" y="1243"/>
                    </a:lnTo>
                    <a:lnTo>
                      <a:pt x="3590" y="1242"/>
                    </a:lnTo>
                    <a:lnTo>
                      <a:pt x="3585" y="1239"/>
                    </a:lnTo>
                    <a:lnTo>
                      <a:pt x="3579" y="1236"/>
                    </a:lnTo>
                    <a:lnTo>
                      <a:pt x="3576" y="1232"/>
                    </a:lnTo>
                    <a:lnTo>
                      <a:pt x="3571" y="1227"/>
                    </a:lnTo>
                    <a:lnTo>
                      <a:pt x="3569" y="1223"/>
                    </a:lnTo>
                    <a:lnTo>
                      <a:pt x="3565" y="1218"/>
                    </a:lnTo>
                    <a:lnTo>
                      <a:pt x="3564" y="1212"/>
                    </a:lnTo>
                    <a:lnTo>
                      <a:pt x="3561" y="1200"/>
                    </a:lnTo>
                    <a:lnTo>
                      <a:pt x="3560" y="1189"/>
                    </a:lnTo>
                    <a:lnTo>
                      <a:pt x="3560" y="1176"/>
                    </a:lnTo>
                    <a:lnTo>
                      <a:pt x="3560" y="1164"/>
                    </a:lnTo>
                    <a:lnTo>
                      <a:pt x="3561" y="1156"/>
                    </a:lnTo>
                    <a:lnTo>
                      <a:pt x="3562" y="1146"/>
                    </a:lnTo>
                    <a:lnTo>
                      <a:pt x="3563" y="1135"/>
                    </a:lnTo>
                    <a:lnTo>
                      <a:pt x="3563" y="1124"/>
                    </a:lnTo>
                    <a:lnTo>
                      <a:pt x="3551" y="1123"/>
                    </a:lnTo>
                    <a:lnTo>
                      <a:pt x="3543" y="1123"/>
                    </a:lnTo>
                    <a:lnTo>
                      <a:pt x="3551" y="1123"/>
                    </a:lnTo>
                    <a:lnTo>
                      <a:pt x="3563" y="1124"/>
                    </a:lnTo>
                    <a:lnTo>
                      <a:pt x="3564" y="1113"/>
                    </a:lnTo>
                    <a:lnTo>
                      <a:pt x="3563" y="1104"/>
                    </a:lnTo>
                    <a:lnTo>
                      <a:pt x="3562" y="1094"/>
                    </a:lnTo>
                    <a:lnTo>
                      <a:pt x="3561" y="1086"/>
                    </a:lnTo>
                    <a:lnTo>
                      <a:pt x="3557" y="1078"/>
                    </a:lnTo>
                    <a:lnTo>
                      <a:pt x="3553" y="1072"/>
                    </a:lnTo>
                    <a:lnTo>
                      <a:pt x="3549" y="1069"/>
                    </a:lnTo>
                    <a:lnTo>
                      <a:pt x="3546" y="1068"/>
                    </a:lnTo>
                    <a:lnTo>
                      <a:pt x="3543" y="1066"/>
                    </a:lnTo>
                    <a:lnTo>
                      <a:pt x="3538" y="1064"/>
                    </a:lnTo>
                    <a:lnTo>
                      <a:pt x="3534" y="1063"/>
                    </a:lnTo>
                    <a:lnTo>
                      <a:pt x="3527" y="1064"/>
                    </a:lnTo>
                    <a:lnTo>
                      <a:pt x="3519" y="1066"/>
                    </a:lnTo>
                    <a:lnTo>
                      <a:pt x="3511" y="1068"/>
                    </a:lnTo>
                    <a:lnTo>
                      <a:pt x="3502" y="1069"/>
                    </a:lnTo>
                    <a:lnTo>
                      <a:pt x="3493" y="1070"/>
                    </a:lnTo>
                    <a:lnTo>
                      <a:pt x="3485" y="1071"/>
                    </a:lnTo>
                    <a:lnTo>
                      <a:pt x="3477" y="1070"/>
                    </a:lnTo>
                    <a:lnTo>
                      <a:pt x="3473" y="1069"/>
                    </a:lnTo>
                    <a:lnTo>
                      <a:pt x="3471" y="1068"/>
                    </a:lnTo>
                    <a:lnTo>
                      <a:pt x="3469" y="1067"/>
                    </a:lnTo>
                    <a:lnTo>
                      <a:pt x="3466" y="1064"/>
                    </a:lnTo>
                    <a:lnTo>
                      <a:pt x="3464" y="1061"/>
                    </a:lnTo>
                    <a:lnTo>
                      <a:pt x="3464" y="1058"/>
                    </a:lnTo>
                    <a:lnTo>
                      <a:pt x="3463" y="1053"/>
                    </a:lnTo>
                    <a:lnTo>
                      <a:pt x="3464" y="1048"/>
                    </a:lnTo>
                    <a:lnTo>
                      <a:pt x="3468" y="1028"/>
                    </a:lnTo>
                    <a:lnTo>
                      <a:pt x="3471" y="1010"/>
                    </a:lnTo>
                    <a:lnTo>
                      <a:pt x="3470" y="1002"/>
                    </a:lnTo>
                    <a:lnTo>
                      <a:pt x="3468" y="994"/>
                    </a:lnTo>
                    <a:lnTo>
                      <a:pt x="3462" y="985"/>
                    </a:lnTo>
                    <a:lnTo>
                      <a:pt x="3454" y="976"/>
                    </a:lnTo>
                    <a:lnTo>
                      <a:pt x="3448" y="971"/>
                    </a:lnTo>
                    <a:lnTo>
                      <a:pt x="3441" y="968"/>
                    </a:lnTo>
                    <a:lnTo>
                      <a:pt x="3434" y="965"/>
                    </a:lnTo>
                    <a:lnTo>
                      <a:pt x="3427" y="964"/>
                    </a:lnTo>
                    <a:lnTo>
                      <a:pt x="3409" y="964"/>
                    </a:lnTo>
                    <a:lnTo>
                      <a:pt x="3392" y="964"/>
                    </a:lnTo>
                    <a:lnTo>
                      <a:pt x="3380" y="965"/>
                    </a:lnTo>
                    <a:lnTo>
                      <a:pt x="3370" y="964"/>
                    </a:lnTo>
                    <a:lnTo>
                      <a:pt x="3368" y="962"/>
                    </a:lnTo>
                    <a:lnTo>
                      <a:pt x="3368" y="959"/>
                    </a:lnTo>
                    <a:lnTo>
                      <a:pt x="3362" y="960"/>
                    </a:lnTo>
                    <a:lnTo>
                      <a:pt x="3356" y="959"/>
                    </a:lnTo>
                    <a:lnTo>
                      <a:pt x="3350" y="957"/>
                    </a:lnTo>
                    <a:lnTo>
                      <a:pt x="3346" y="955"/>
                    </a:lnTo>
                    <a:lnTo>
                      <a:pt x="3339" y="948"/>
                    </a:lnTo>
                    <a:lnTo>
                      <a:pt x="3333" y="940"/>
                    </a:lnTo>
                    <a:lnTo>
                      <a:pt x="3327" y="931"/>
                    </a:lnTo>
                    <a:lnTo>
                      <a:pt x="3322" y="922"/>
                    </a:lnTo>
                    <a:lnTo>
                      <a:pt x="3318" y="918"/>
                    </a:lnTo>
                    <a:lnTo>
                      <a:pt x="3315" y="914"/>
                    </a:lnTo>
                    <a:lnTo>
                      <a:pt x="3310" y="912"/>
                    </a:lnTo>
                    <a:lnTo>
                      <a:pt x="3306" y="910"/>
                    </a:lnTo>
                    <a:lnTo>
                      <a:pt x="3297" y="907"/>
                    </a:lnTo>
                    <a:lnTo>
                      <a:pt x="3286" y="906"/>
                    </a:lnTo>
                    <a:lnTo>
                      <a:pt x="3276" y="907"/>
                    </a:lnTo>
                    <a:lnTo>
                      <a:pt x="3265" y="907"/>
                    </a:lnTo>
                    <a:lnTo>
                      <a:pt x="3250" y="908"/>
                    </a:lnTo>
                    <a:lnTo>
                      <a:pt x="3236" y="908"/>
                    </a:lnTo>
                    <a:lnTo>
                      <a:pt x="3230" y="908"/>
                    </a:lnTo>
                    <a:lnTo>
                      <a:pt x="3224" y="906"/>
                    </a:lnTo>
                    <a:lnTo>
                      <a:pt x="3217" y="904"/>
                    </a:lnTo>
                    <a:lnTo>
                      <a:pt x="3214" y="900"/>
                    </a:lnTo>
                    <a:lnTo>
                      <a:pt x="3210" y="896"/>
                    </a:lnTo>
                    <a:lnTo>
                      <a:pt x="3208" y="891"/>
                    </a:lnTo>
                    <a:lnTo>
                      <a:pt x="3206" y="887"/>
                    </a:lnTo>
                    <a:lnTo>
                      <a:pt x="3203" y="882"/>
                    </a:lnTo>
                    <a:lnTo>
                      <a:pt x="3201" y="871"/>
                    </a:lnTo>
                    <a:lnTo>
                      <a:pt x="3201" y="858"/>
                    </a:lnTo>
                    <a:lnTo>
                      <a:pt x="3202" y="833"/>
                    </a:lnTo>
                    <a:lnTo>
                      <a:pt x="3203" y="808"/>
                    </a:lnTo>
                    <a:lnTo>
                      <a:pt x="3203" y="798"/>
                    </a:lnTo>
                    <a:lnTo>
                      <a:pt x="3202" y="789"/>
                    </a:lnTo>
                    <a:lnTo>
                      <a:pt x="3200" y="784"/>
                    </a:lnTo>
                    <a:lnTo>
                      <a:pt x="3199" y="781"/>
                    </a:lnTo>
                    <a:lnTo>
                      <a:pt x="3196" y="779"/>
                    </a:lnTo>
                    <a:lnTo>
                      <a:pt x="3193" y="776"/>
                    </a:lnTo>
                    <a:lnTo>
                      <a:pt x="3190" y="775"/>
                    </a:lnTo>
                    <a:lnTo>
                      <a:pt x="3185" y="774"/>
                    </a:lnTo>
                    <a:lnTo>
                      <a:pt x="3181" y="775"/>
                    </a:lnTo>
                    <a:lnTo>
                      <a:pt x="3174" y="775"/>
                    </a:lnTo>
                    <a:lnTo>
                      <a:pt x="3160" y="781"/>
                    </a:lnTo>
                    <a:lnTo>
                      <a:pt x="3141" y="789"/>
                    </a:lnTo>
                    <a:lnTo>
                      <a:pt x="3137" y="784"/>
                    </a:lnTo>
                    <a:lnTo>
                      <a:pt x="3135" y="780"/>
                    </a:lnTo>
                    <a:lnTo>
                      <a:pt x="3133" y="775"/>
                    </a:lnTo>
                    <a:lnTo>
                      <a:pt x="3130" y="771"/>
                    </a:lnTo>
                    <a:lnTo>
                      <a:pt x="3129" y="760"/>
                    </a:lnTo>
                    <a:lnTo>
                      <a:pt x="3128" y="749"/>
                    </a:lnTo>
                    <a:lnTo>
                      <a:pt x="3127" y="739"/>
                    </a:lnTo>
                    <a:lnTo>
                      <a:pt x="3126" y="729"/>
                    </a:lnTo>
                    <a:lnTo>
                      <a:pt x="3125" y="724"/>
                    </a:lnTo>
                    <a:lnTo>
                      <a:pt x="3122" y="719"/>
                    </a:lnTo>
                    <a:lnTo>
                      <a:pt x="3120" y="715"/>
                    </a:lnTo>
                    <a:lnTo>
                      <a:pt x="3117" y="710"/>
                    </a:lnTo>
                    <a:lnTo>
                      <a:pt x="3110" y="705"/>
                    </a:lnTo>
                    <a:lnTo>
                      <a:pt x="3102" y="701"/>
                    </a:lnTo>
                    <a:lnTo>
                      <a:pt x="3094" y="699"/>
                    </a:lnTo>
                    <a:lnTo>
                      <a:pt x="3085" y="697"/>
                    </a:lnTo>
                    <a:lnTo>
                      <a:pt x="3077" y="694"/>
                    </a:lnTo>
                    <a:lnTo>
                      <a:pt x="3069" y="692"/>
                    </a:lnTo>
                    <a:lnTo>
                      <a:pt x="3066" y="690"/>
                    </a:lnTo>
                    <a:lnTo>
                      <a:pt x="3062" y="686"/>
                    </a:lnTo>
                    <a:lnTo>
                      <a:pt x="3060" y="683"/>
                    </a:lnTo>
                    <a:lnTo>
                      <a:pt x="3058" y="680"/>
                    </a:lnTo>
                    <a:lnTo>
                      <a:pt x="3054" y="672"/>
                    </a:lnTo>
                    <a:lnTo>
                      <a:pt x="3053" y="664"/>
                    </a:lnTo>
                    <a:lnTo>
                      <a:pt x="3055" y="656"/>
                    </a:lnTo>
                    <a:lnTo>
                      <a:pt x="3058" y="648"/>
                    </a:lnTo>
                    <a:lnTo>
                      <a:pt x="3062" y="640"/>
                    </a:lnTo>
                    <a:lnTo>
                      <a:pt x="3068" y="632"/>
                    </a:lnTo>
                    <a:lnTo>
                      <a:pt x="3074" y="625"/>
                    </a:lnTo>
                    <a:lnTo>
                      <a:pt x="3080" y="617"/>
                    </a:lnTo>
                    <a:lnTo>
                      <a:pt x="3095" y="601"/>
                    </a:lnTo>
                    <a:lnTo>
                      <a:pt x="3110" y="586"/>
                    </a:lnTo>
                    <a:lnTo>
                      <a:pt x="3116" y="578"/>
                    </a:lnTo>
                    <a:lnTo>
                      <a:pt x="3121" y="571"/>
                    </a:lnTo>
                    <a:lnTo>
                      <a:pt x="3126" y="565"/>
                    </a:lnTo>
                    <a:lnTo>
                      <a:pt x="3128" y="558"/>
                    </a:lnTo>
                    <a:lnTo>
                      <a:pt x="3130" y="549"/>
                    </a:lnTo>
                    <a:lnTo>
                      <a:pt x="3130" y="539"/>
                    </a:lnTo>
                    <a:lnTo>
                      <a:pt x="3129" y="530"/>
                    </a:lnTo>
                    <a:lnTo>
                      <a:pt x="3128" y="521"/>
                    </a:lnTo>
                    <a:lnTo>
                      <a:pt x="3125" y="513"/>
                    </a:lnTo>
                    <a:lnTo>
                      <a:pt x="3121" y="505"/>
                    </a:lnTo>
                    <a:lnTo>
                      <a:pt x="3117" y="498"/>
                    </a:lnTo>
                    <a:lnTo>
                      <a:pt x="3111" y="493"/>
                    </a:lnTo>
                    <a:lnTo>
                      <a:pt x="3105" y="487"/>
                    </a:lnTo>
                    <a:lnTo>
                      <a:pt x="3099" y="484"/>
                    </a:lnTo>
                    <a:lnTo>
                      <a:pt x="3093" y="483"/>
                    </a:lnTo>
                    <a:lnTo>
                      <a:pt x="3085" y="481"/>
                    </a:lnTo>
                    <a:lnTo>
                      <a:pt x="3078" y="484"/>
                    </a:lnTo>
                    <a:lnTo>
                      <a:pt x="3071" y="487"/>
                    </a:lnTo>
                    <a:lnTo>
                      <a:pt x="3064" y="493"/>
                    </a:lnTo>
                    <a:lnTo>
                      <a:pt x="3056" y="502"/>
                    </a:lnTo>
                    <a:lnTo>
                      <a:pt x="3051" y="509"/>
                    </a:lnTo>
                    <a:lnTo>
                      <a:pt x="3045" y="514"/>
                    </a:lnTo>
                    <a:lnTo>
                      <a:pt x="3039" y="519"/>
                    </a:lnTo>
                    <a:lnTo>
                      <a:pt x="3034" y="521"/>
                    </a:lnTo>
                    <a:lnTo>
                      <a:pt x="3029" y="524"/>
                    </a:lnTo>
                    <a:lnTo>
                      <a:pt x="3023" y="524"/>
                    </a:lnTo>
                    <a:lnTo>
                      <a:pt x="3019" y="521"/>
                    </a:lnTo>
                    <a:lnTo>
                      <a:pt x="3015" y="519"/>
                    </a:lnTo>
                    <a:lnTo>
                      <a:pt x="3012" y="516"/>
                    </a:lnTo>
                    <a:lnTo>
                      <a:pt x="3009" y="511"/>
                    </a:lnTo>
                    <a:lnTo>
                      <a:pt x="3006" y="506"/>
                    </a:lnTo>
                    <a:lnTo>
                      <a:pt x="3005" y="500"/>
                    </a:lnTo>
                    <a:lnTo>
                      <a:pt x="3004" y="493"/>
                    </a:lnTo>
                    <a:lnTo>
                      <a:pt x="3004" y="486"/>
                    </a:lnTo>
                    <a:lnTo>
                      <a:pt x="3005" y="478"/>
                    </a:lnTo>
                    <a:lnTo>
                      <a:pt x="3006" y="469"/>
                    </a:lnTo>
                    <a:lnTo>
                      <a:pt x="2998" y="469"/>
                    </a:lnTo>
                    <a:lnTo>
                      <a:pt x="2990" y="468"/>
                    </a:lnTo>
                    <a:lnTo>
                      <a:pt x="2984" y="467"/>
                    </a:lnTo>
                    <a:lnTo>
                      <a:pt x="2977" y="464"/>
                    </a:lnTo>
                    <a:lnTo>
                      <a:pt x="2970" y="461"/>
                    </a:lnTo>
                    <a:lnTo>
                      <a:pt x="2964" y="456"/>
                    </a:lnTo>
                    <a:lnTo>
                      <a:pt x="2960" y="452"/>
                    </a:lnTo>
                    <a:lnTo>
                      <a:pt x="2955" y="446"/>
                    </a:lnTo>
                    <a:lnTo>
                      <a:pt x="2952" y="440"/>
                    </a:lnTo>
                    <a:lnTo>
                      <a:pt x="2948" y="435"/>
                    </a:lnTo>
                    <a:lnTo>
                      <a:pt x="2946" y="428"/>
                    </a:lnTo>
                    <a:lnTo>
                      <a:pt x="2944" y="421"/>
                    </a:lnTo>
                    <a:lnTo>
                      <a:pt x="2943" y="413"/>
                    </a:lnTo>
                    <a:lnTo>
                      <a:pt x="2941" y="406"/>
                    </a:lnTo>
                    <a:lnTo>
                      <a:pt x="2941" y="398"/>
                    </a:lnTo>
                    <a:lnTo>
                      <a:pt x="2943" y="390"/>
                    </a:lnTo>
                    <a:lnTo>
                      <a:pt x="2944" y="382"/>
                    </a:lnTo>
                    <a:lnTo>
                      <a:pt x="2946" y="374"/>
                    </a:lnTo>
                    <a:lnTo>
                      <a:pt x="2948" y="368"/>
                    </a:lnTo>
                    <a:lnTo>
                      <a:pt x="2952" y="361"/>
                    </a:lnTo>
                    <a:lnTo>
                      <a:pt x="2956" y="356"/>
                    </a:lnTo>
                    <a:lnTo>
                      <a:pt x="2960" y="350"/>
                    </a:lnTo>
                    <a:lnTo>
                      <a:pt x="2965" y="346"/>
                    </a:lnTo>
                    <a:lnTo>
                      <a:pt x="2970" y="341"/>
                    </a:lnTo>
                    <a:lnTo>
                      <a:pt x="2995" y="327"/>
                    </a:lnTo>
                    <a:lnTo>
                      <a:pt x="3020" y="312"/>
                    </a:lnTo>
                    <a:lnTo>
                      <a:pt x="3014" y="307"/>
                    </a:lnTo>
                    <a:lnTo>
                      <a:pt x="3009" y="305"/>
                    </a:lnTo>
                    <a:lnTo>
                      <a:pt x="3002" y="304"/>
                    </a:lnTo>
                    <a:lnTo>
                      <a:pt x="2996" y="303"/>
                    </a:lnTo>
                    <a:lnTo>
                      <a:pt x="2982" y="303"/>
                    </a:lnTo>
                    <a:lnTo>
                      <a:pt x="2969" y="303"/>
                    </a:lnTo>
                    <a:lnTo>
                      <a:pt x="2968" y="294"/>
                    </a:lnTo>
                    <a:lnTo>
                      <a:pt x="2968" y="286"/>
                    </a:lnTo>
                    <a:lnTo>
                      <a:pt x="2969" y="276"/>
                    </a:lnTo>
                    <a:lnTo>
                      <a:pt x="2970" y="266"/>
                    </a:lnTo>
                    <a:lnTo>
                      <a:pt x="2972" y="257"/>
                    </a:lnTo>
                    <a:lnTo>
                      <a:pt x="2973" y="248"/>
                    </a:lnTo>
                    <a:lnTo>
                      <a:pt x="2974" y="239"/>
                    </a:lnTo>
                    <a:lnTo>
                      <a:pt x="2974" y="229"/>
                    </a:lnTo>
                    <a:lnTo>
                      <a:pt x="2951" y="226"/>
                    </a:lnTo>
                    <a:lnTo>
                      <a:pt x="2928" y="223"/>
                    </a:lnTo>
                    <a:lnTo>
                      <a:pt x="2918" y="223"/>
                    </a:lnTo>
                    <a:lnTo>
                      <a:pt x="2908" y="225"/>
                    </a:lnTo>
                    <a:lnTo>
                      <a:pt x="2905" y="226"/>
                    </a:lnTo>
                    <a:lnTo>
                      <a:pt x="2900" y="230"/>
                    </a:lnTo>
                    <a:lnTo>
                      <a:pt x="2897" y="233"/>
                    </a:lnTo>
                    <a:lnTo>
                      <a:pt x="2895" y="237"/>
                    </a:lnTo>
                    <a:lnTo>
                      <a:pt x="2890" y="247"/>
                    </a:lnTo>
                    <a:lnTo>
                      <a:pt x="2888" y="259"/>
                    </a:lnTo>
                    <a:lnTo>
                      <a:pt x="2886" y="273"/>
                    </a:lnTo>
                    <a:lnTo>
                      <a:pt x="2882" y="287"/>
                    </a:lnTo>
                    <a:lnTo>
                      <a:pt x="2881" y="294"/>
                    </a:lnTo>
                    <a:lnTo>
                      <a:pt x="2878" y="299"/>
                    </a:lnTo>
                    <a:lnTo>
                      <a:pt x="2875" y="304"/>
                    </a:lnTo>
                    <a:lnTo>
                      <a:pt x="2872" y="308"/>
                    </a:lnTo>
                    <a:lnTo>
                      <a:pt x="2867" y="312"/>
                    </a:lnTo>
                    <a:lnTo>
                      <a:pt x="2862" y="313"/>
                    </a:lnTo>
                    <a:lnTo>
                      <a:pt x="2855" y="313"/>
                    </a:lnTo>
                    <a:lnTo>
                      <a:pt x="2848" y="312"/>
                    </a:lnTo>
                    <a:lnTo>
                      <a:pt x="2846" y="306"/>
                    </a:lnTo>
                    <a:lnTo>
                      <a:pt x="2843" y="300"/>
                    </a:lnTo>
                    <a:lnTo>
                      <a:pt x="2840" y="297"/>
                    </a:lnTo>
                    <a:lnTo>
                      <a:pt x="2836" y="292"/>
                    </a:lnTo>
                    <a:lnTo>
                      <a:pt x="2831" y="290"/>
                    </a:lnTo>
                    <a:lnTo>
                      <a:pt x="2825" y="288"/>
                    </a:lnTo>
                    <a:lnTo>
                      <a:pt x="2820" y="286"/>
                    </a:lnTo>
                    <a:lnTo>
                      <a:pt x="2814" y="284"/>
                    </a:lnTo>
                    <a:lnTo>
                      <a:pt x="2800" y="283"/>
                    </a:lnTo>
                    <a:lnTo>
                      <a:pt x="2785" y="283"/>
                    </a:lnTo>
                    <a:lnTo>
                      <a:pt x="2771" y="283"/>
                    </a:lnTo>
                    <a:lnTo>
                      <a:pt x="2756" y="284"/>
                    </a:lnTo>
                    <a:lnTo>
                      <a:pt x="2738" y="287"/>
                    </a:lnTo>
                    <a:lnTo>
                      <a:pt x="2723" y="287"/>
                    </a:lnTo>
                    <a:lnTo>
                      <a:pt x="2721" y="273"/>
                    </a:lnTo>
                    <a:lnTo>
                      <a:pt x="2719" y="259"/>
                    </a:lnTo>
                    <a:lnTo>
                      <a:pt x="2718" y="246"/>
                    </a:lnTo>
                    <a:lnTo>
                      <a:pt x="2718" y="231"/>
                    </a:lnTo>
                    <a:lnTo>
                      <a:pt x="2713" y="230"/>
                    </a:lnTo>
                    <a:lnTo>
                      <a:pt x="2707" y="226"/>
                    </a:lnTo>
                    <a:lnTo>
                      <a:pt x="2701" y="223"/>
                    </a:lnTo>
                    <a:lnTo>
                      <a:pt x="2695" y="219"/>
                    </a:lnTo>
                    <a:lnTo>
                      <a:pt x="2684" y="210"/>
                    </a:lnTo>
                    <a:lnTo>
                      <a:pt x="2673" y="200"/>
                    </a:lnTo>
                    <a:lnTo>
                      <a:pt x="2662" y="191"/>
                    </a:lnTo>
                    <a:lnTo>
                      <a:pt x="2651" y="183"/>
                    </a:lnTo>
                    <a:lnTo>
                      <a:pt x="2646" y="181"/>
                    </a:lnTo>
                    <a:lnTo>
                      <a:pt x="2641" y="180"/>
                    </a:lnTo>
                    <a:lnTo>
                      <a:pt x="2636" y="178"/>
                    </a:lnTo>
                    <a:lnTo>
                      <a:pt x="2632" y="180"/>
                    </a:lnTo>
                    <a:lnTo>
                      <a:pt x="2623" y="194"/>
                    </a:lnTo>
                    <a:lnTo>
                      <a:pt x="2615" y="209"/>
                    </a:lnTo>
                    <a:lnTo>
                      <a:pt x="2609" y="216"/>
                    </a:lnTo>
                    <a:lnTo>
                      <a:pt x="2603" y="222"/>
                    </a:lnTo>
                    <a:lnTo>
                      <a:pt x="2596" y="227"/>
                    </a:lnTo>
                    <a:lnTo>
                      <a:pt x="2587" y="231"/>
                    </a:lnTo>
                    <a:lnTo>
                      <a:pt x="2586" y="221"/>
                    </a:lnTo>
                    <a:lnTo>
                      <a:pt x="2584" y="210"/>
                    </a:lnTo>
                    <a:lnTo>
                      <a:pt x="2582" y="202"/>
                    </a:lnTo>
                    <a:lnTo>
                      <a:pt x="2578" y="194"/>
                    </a:lnTo>
                    <a:lnTo>
                      <a:pt x="2574" y="188"/>
                    </a:lnTo>
                    <a:lnTo>
                      <a:pt x="2568" y="181"/>
                    </a:lnTo>
                    <a:lnTo>
                      <a:pt x="2561" y="174"/>
                    </a:lnTo>
                    <a:lnTo>
                      <a:pt x="2552" y="167"/>
                    </a:lnTo>
                    <a:lnTo>
                      <a:pt x="2545" y="160"/>
                    </a:lnTo>
                    <a:lnTo>
                      <a:pt x="2541" y="153"/>
                    </a:lnTo>
                    <a:lnTo>
                      <a:pt x="2537" y="147"/>
                    </a:lnTo>
                    <a:lnTo>
                      <a:pt x="2535" y="140"/>
                    </a:lnTo>
                    <a:lnTo>
                      <a:pt x="2533" y="133"/>
                    </a:lnTo>
                    <a:lnTo>
                      <a:pt x="2530" y="125"/>
                    </a:lnTo>
                    <a:lnTo>
                      <a:pt x="2528" y="118"/>
                    </a:lnTo>
                    <a:lnTo>
                      <a:pt x="2524" y="111"/>
                    </a:lnTo>
                    <a:lnTo>
                      <a:pt x="2519" y="107"/>
                    </a:lnTo>
                    <a:lnTo>
                      <a:pt x="2514" y="103"/>
                    </a:lnTo>
                    <a:lnTo>
                      <a:pt x="2508" y="101"/>
                    </a:lnTo>
                    <a:lnTo>
                      <a:pt x="2501" y="100"/>
                    </a:lnTo>
                    <a:lnTo>
                      <a:pt x="2487" y="100"/>
                    </a:lnTo>
                    <a:lnTo>
                      <a:pt x="2472" y="101"/>
                    </a:lnTo>
                    <a:lnTo>
                      <a:pt x="2461" y="102"/>
                    </a:lnTo>
                    <a:lnTo>
                      <a:pt x="2449" y="103"/>
                    </a:lnTo>
                    <a:lnTo>
                      <a:pt x="2444" y="102"/>
                    </a:lnTo>
                    <a:lnTo>
                      <a:pt x="2439" y="102"/>
                    </a:lnTo>
                    <a:lnTo>
                      <a:pt x="2434" y="101"/>
                    </a:lnTo>
                    <a:lnTo>
                      <a:pt x="2430" y="99"/>
                    </a:lnTo>
                    <a:lnTo>
                      <a:pt x="2421" y="93"/>
                    </a:lnTo>
                    <a:lnTo>
                      <a:pt x="2414" y="86"/>
                    </a:lnTo>
                    <a:lnTo>
                      <a:pt x="2410" y="79"/>
                    </a:lnTo>
                    <a:lnTo>
                      <a:pt x="2407" y="71"/>
                    </a:lnTo>
                    <a:lnTo>
                      <a:pt x="2404" y="53"/>
                    </a:lnTo>
                    <a:lnTo>
                      <a:pt x="2403" y="35"/>
                    </a:lnTo>
                    <a:lnTo>
                      <a:pt x="2391" y="35"/>
                    </a:lnTo>
                    <a:lnTo>
                      <a:pt x="2379" y="37"/>
                    </a:lnTo>
                    <a:lnTo>
                      <a:pt x="2366" y="42"/>
                    </a:lnTo>
                    <a:lnTo>
                      <a:pt x="2355" y="48"/>
                    </a:lnTo>
                    <a:lnTo>
                      <a:pt x="2344" y="56"/>
                    </a:lnTo>
                    <a:lnTo>
                      <a:pt x="2334" y="65"/>
                    </a:lnTo>
                    <a:lnTo>
                      <a:pt x="2331" y="70"/>
                    </a:lnTo>
                    <a:lnTo>
                      <a:pt x="2328" y="76"/>
                    </a:lnTo>
                    <a:lnTo>
                      <a:pt x="2325" y="81"/>
                    </a:lnTo>
                    <a:lnTo>
                      <a:pt x="2324" y="86"/>
                    </a:lnTo>
                    <a:lnTo>
                      <a:pt x="2319" y="87"/>
                    </a:lnTo>
                    <a:lnTo>
                      <a:pt x="2314" y="86"/>
                    </a:lnTo>
                    <a:lnTo>
                      <a:pt x="2309" y="85"/>
                    </a:lnTo>
                    <a:lnTo>
                      <a:pt x="2306" y="83"/>
                    </a:lnTo>
                    <a:lnTo>
                      <a:pt x="2303" y="79"/>
                    </a:lnTo>
                    <a:lnTo>
                      <a:pt x="2300" y="75"/>
                    </a:lnTo>
                    <a:lnTo>
                      <a:pt x="2298" y="70"/>
                    </a:lnTo>
                    <a:lnTo>
                      <a:pt x="2298" y="66"/>
                    </a:lnTo>
                    <a:lnTo>
                      <a:pt x="2293" y="65"/>
                    </a:lnTo>
                    <a:lnTo>
                      <a:pt x="2289" y="66"/>
                    </a:lnTo>
                    <a:lnTo>
                      <a:pt x="2286" y="67"/>
                    </a:lnTo>
                    <a:lnTo>
                      <a:pt x="2282" y="68"/>
                    </a:lnTo>
                    <a:lnTo>
                      <a:pt x="2276" y="74"/>
                    </a:lnTo>
                    <a:lnTo>
                      <a:pt x="2272" y="81"/>
                    </a:lnTo>
                    <a:lnTo>
                      <a:pt x="2268" y="89"/>
                    </a:lnTo>
                    <a:lnTo>
                      <a:pt x="2265" y="98"/>
                    </a:lnTo>
                    <a:lnTo>
                      <a:pt x="2264" y="107"/>
                    </a:lnTo>
                    <a:lnTo>
                      <a:pt x="2264" y="114"/>
                    </a:lnTo>
                    <a:lnTo>
                      <a:pt x="2259" y="115"/>
                    </a:lnTo>
                    <a:lnTo>
                      <a:pt x="2255" y="115"/>
                    </a:lnTo>
                    <a:lnTo>
                      <a:pt x="2251" y="115"/>
                    </a:lnTo>
                    <a:lnTo>
                      <a:pt x="2248" y="114"/>
                    </a:lnTo>
                    <a:lnTo>
                      <a:pt x="2242" y="109"/>
                    </a:lnTo>
                    <a:lnTo>
                      <a:pt x="2237" y="103"/>
                    </a:lnTo>
                    <a:lnTo>
                      <a:pt x="2230" y="90"/>
                    </a:lnTo>
                    <a:lnTo>
                      <a:pt x="2224" y="75"/>
                    </a:lnTo>
                    <a:lnTo>
                      <a:pt x="2222" y="69"/>
                    </a:lnTo>
                    <a:lnTo>
                      <a:pt x="2218" y="66"/>
                    </a:lnTo>
                    <a:lnTo>
                      <a:pt x="2216" y="61"/>
                    </a:lnTo>
                    <a:lnTo>
                      <a:pt x="2213" y="58"/>
                    </a:lnTo>
                    <a:lnTo>
                      <a:pt x="2205" y="53"/>
                    </a:lnTo>
                    <a:lnTo>
                      <a:pt x="2197" y="50"/>
                    </a:lnTo>
                    <a:lnTo>
                      <a:pt x="2188" y="48"/>
                    </a:lnTo>
                    <a:lnTo>
                      <a:pt x="2178" y="48"/>
                    </a:lnTo>
                    <a:lnTo>
                      <a:pt x="2168" y="48"/>
                    </a:lnTo>
                    <a:lnTo>
                      <a:pt x="2158" y="49"/>
                    </a:lnTo>
                    <a:lnTo>
                      <a:pt x="2147" y="50"/>
                    </a:lnTo>
                    <a:lnTo>
                      <a:pt x="2136" y="50"/>
                    </a:lnTo>
                    <a:lnTo>
                      <a:pt x="2126" y="50"/>
                    </a:lnTo>
                    <a:lnTo>
                      <a:pt x="2117" y="49"/>
                    </a:lnTo>
                    <a:lnTo>
                      <a:pt x="2108" y="46"/>
                    </a:lnTo>
                    <a:lnTo>
                      <a:pt x="2099" y="43"/>
                    </a:lnTo>
                    <a:lnTo>
                      <a:pt x="2090" y="40"/>
                    </a:lnTo>
                    <a:lnTo>
                      <a:pt x="2079" y="35"/>
                    </a:lnTo>
                    <a:lnTo>
                      <a:pt x="2070" y="33"/>
                    </a:lnTo>
                    <a:lnTo>
                      <a:pt x="2062" y="30"/>
                    </a:lnTo>
                    <a:lnTo>
                      <a:pt x="2053" y="29"/>
                    </a:lnTo>
                    <a:lnTo>
                      <a:pt x="2045" y="29"/>
                    </a:lnTo>
                    <a:lnTo>
                      <a:pt x="2027" y="30"/>
                    </a:lnTo>
                    <a:lnTo>
                      <a:pt x="2009" y="34"/>
                    </a:lnTo>
                    <a:lnTo>
                      <a:pt x="2000" y="36"/>
                    </a:lnTo>
                    <a:lnTo>
                      <a:pt x="1989" y="37"/>
                    </a:lnTo>
                    <a:lnTo>
                      <a:pt x="1980" y="38"/>
                    </a:lnTo>
                    <a:lnTo>
                      <a:pt x="1970" y="38"/>
                    </a:lnTo>
                    <a:lnTo>
                      <a:pt x="1970" y="54"/>
                    </a:lnTo>
                    <a:lnTo>
                      <a:pt x="1969" y="71"/>
                    </a:lnTo>
                    <a:lnTo>
                      <a:pt x="1962" y="74"/>
                    </a:lnTo>
                    <a:lnTo>
                      <a:pt x="1954" y="75"/>
                    </a:lnTo>
                    <a:lnTo>
                      <a:pt x="1946" y="75"/>
                    </a:lnTo>
                    <a:lnTo>
                      <a:pt x="1938" y="75"/>
                    </a:lnTo>
                    <a:lnTo>
                      <a:pt x="1931" y="73"/>
                    </a:lnTo>
                    <a:lnTo>
                      <a:pt x="1925" y="69"/>
                    </a:lnTo>
                    <a:lnTo>
                      <a:pt x="1919" y="63"/>
                    </a:lnTo>
                    <a:lnTo>
                      <a:pt x="1914" y="57"/>
                    </a:lnTo>
                    <a:lnTo>
                      <a:pt x="1912" y="51"/>
                    </a:lnTo>
                    <a:lnTo>
                      <a:pt x="1912" y="44"/>
                    </a:lnTo>
                    <a:lnTo>
                      <a:pt x="1911" y="37"/>
                    </a:lnTo>
                    <a:lnTo>
                      <a:pt x="1911" y="29"/>
                    </a:lnTo>
                    <a:lnTo>
                      <a:pt x="1911" y="22"/>
                    </a:lnTo>
                    <a:lnTo>
                      <a:pt x="1910" y="16"/>
                    </a:lnTo>
                    <a:lnTo>
                      <a:pt x="1907" y="10"/>
                    </a:lnTo>
                    <a:lnTo>
                      <a:pt x="1904" y="5"/>
                    </a:lnTo>
                    <a:lnTo>
                      <a:pt x="1899" y="3"/>
                    </a:lnTo>
                    <a:lnTo>
                      <a:pt x="1894" y="1"/>
                    </a:lnTo>
                    <a:lnTo>
                      <a:pt x="1888" y="0"/>
                    </a:lnTo>
                    <a:lnTo>
                      <a:pt x="1880" y="0"/>
                    </a:lnTo>
                    <a:lnTo>
                      <a:pt x="1863" y="1"/>
                    </a:lnTo>
                    <a:lnTo>
                      <a:pt x="1846" y="4"/>
                    </a:lnTo>
                    <a:lnTo>
                      <a:pt x="1828" y="9"/>
                    </a:lnTo>
                    <a:lnTo>
                      <a:pt x="1812" y="15"/>
                    </a:lnTo>
                    <a:lnTo>
                      <a:pt x="1798" y="19"/>
                    </a:lnTo>
                    <a:lnTo>
                      <a:pt x="1788" y="24"/>
                    </a:lnTo>
                    <a:lnTo>
                      <a:pt x="1777" y="29"/>
                    </a:lnTo>
                    <a:lnTo>
                      <a:pt x="1765" y="34"/>
                    </a:lnTo>
                    <a:lnTo>
                      <a:pt x="1765" y="35"/>
                    </a:lnTo>
                    <a:lnTo>
                      <a:pt x="1772" y="37"/>
                    </a:lnTo>
                    <a:lnTo>
                      <a:pt x="1779" y="40"/>
                    </a:lnTo>
                    <a:lnTo>
                      <a:pt x="1779" y="52"/>
                    </a:lnTo>
                    <a:lnTo>
                      <a:pt x="1778" y="65"/>
                    </a:lnTo>
                    <a:lnTo>
                      <a:pt x="1775" y="77"/>
                    </a:lnTo>
                    <a:lnTo>
                      <a:pt x="1773" y="90"/>
                    </a:lnTo>
                    <a:lnTo>
                      <a:pt x="1771" y="101"/>
                    </a:lnTo>
                    <a:lnTo>
                      <a:pt x="1769" y="114"/>
                    </a:lnTo>
                    <a:lnTo>
                      <a:pt x="1769" y="125"/>
                    </a:lnTo>
                    <a:lnTo>
                      <a:pt x="1770" y="136"/>
                    </a:lnTo>
                    <a:lnTo>
                      <a:pt x="1790" y="137"/>
                    </a:lnTo>
                    <a:lnTo>
                      <a:pt x="1811" y="136"/>
                    </a:lnTo>
                    <a:lnTo>
                      <a:pt x="1831" y="136"/>
                    </a:lnTo>
                    <a:lnTo>
                      <a:pt x="1852" y="137"/>
                    </a:lnTo>
                    <a:lnTo>
                      <a:pt x="1852" y="142"/>
                    </a:lnTo>
                    <a:lnTo>
                      <a:pt x="1852" y="147"/>
                    </a:lnTo>
                    <a:lnTo>
                      <a:pt x="1846" y="153"/>
                    </a:lnTo>
                    <a:lnTo>
                      <a:pt x="1840" y="158"/>
                    </a:lnTo>
                    <a:lnTo>
                      <a:pt x="1832" y="160"/>
                    </a:lnTo>
                    <a:lnTo>
                      <a:pt x="1824" y="163"/>
                    </a:lnTo>
                    <a:lnTo>
                      <a:pt x="1816" y="167"/>
                    </a:lnTo>
                    <a:lnTo>
                      <a:pt x="1810" y="173"/>
                    </a:lnTo>
                    <a:lnTo>
                      <a:pt x="1795" y="185"/>
                    </a:lnTo>
                    <a:lnTo>
                      <a:pt x="1781" y="198"/>
                    </a:lnTo>
                    <a:lnTo>
                      <a:pt x="1777" y="194"/>
                    </a:lnTo>
                    <a:lnTo>
                      <a:pt x="1771" y="191"/>
                    </a:lnTo>
                    <a:lnTo>
                      <a:pt x="1765" y="190"/>
                    </a:lnTo>
                    <a:lnTo>
                      <a:pt x="1758" y="190"/>
                    </a:lnTo>
                    <a:lnTo>
                      <a:pt x="1746" y="190"/>
                    </a:lnTo>
                    <a:lnTo>
                      <a:pt x="1733" y="191"/>
                    </a:lnTo>
                    <a:lnTo>
                      <a:pt x="1732" y="194"/>
                    </a:lnTo>
                    <a:lnTo>
                      <a:pt x="1731" y="197"/>
                    </a:lnTo>
                    <a:lnTo>
                      <a:pt x="1725" y="198"/>
                    </a:lnTo>
                    <a:lnTo>
                      <a:pt x="1721" y="199"/>
                    </a:lnTo>
                    <a:lnTo>
                      <a:pt x="1715" y="200"/>
                    </a:lnTo>
                    <a:lnTo>
                      <a:pt x="1710" y="202"/>
                    </a:lnTo>
                    <a:lnTo>
                      <a:pt x="1702" y="208"/>
                    </a:lnTo>
                    <a:lnTo>
                      <a:pt x="1697" y="215"/>
                    </a:lnTo>
                    <a:lnTo>
                      <a:pt x="1692" y="223"/>
                    </a:lnTo>
                    <a:lnTo>
                      <a:pt x="1689" y="233"/>
                    </a:lnTo>
                    <a:lnTo>
                      <a:pt x="1687" y="243"/>
                    </a:lnTo>
                    <a:lnTo>
                      <a:pt x="1685" y="254"/>
                    </a:lnTo>
                    <a:lnTo>
                      <a:pt x="1652" y="256"/>
                    </a:lnTo>
                    <a:lnTo>
                      <a:pt x="1617" y="257"/>
                    </a:lnTo>
                    <a:lnTo>
                      <a:pt x="1599" y="257"/>
                    </a:lnTo>
                    <a:lnTo>
                      <a:pt x="1582" y="256"/>
                    </a:lnTo>
                    <a:lnTo>
                      <a:pt x="1566" y="253"/>
                    </a:lnTo>
                    <a:lnTo>
                      <a:pt x="1551" y="248"/>
                    </a:lnTo>
                    <a:lnTo>
                      <a:pt x="1543" y="245"/>
                    </a:lnTo>
                    <a:lnTo>
                      <a:pt x="1536" y="239"/>
                    </a:lnTo>
                    <a:lnTo>
                      <a:pt x="1531" y="233"/>
                    </a:lnTo>
                    <a:lnTo>
                      <a:pt x="1527" y="227"/>
                    </a:lnTo>
                    <a:lnTo>
                      <a:pt x="1525" y="221"/>
                    </a:lnTo>
                    <a:lnTo>
                      <a:pt x="1523" y="214"/>
                    </a:lnTo>
                    <a:lnTo>
                      <a:pt x="1523" y="206"/>
                    </a:lnTo>
                    <a:lnTo>
                      <a:pt x="1523" y="198"/>
                    </a:lnTo>
                    <a:lnTo>
                      <a:pt x="1524" y="181"/>
                    </a:lnTo>
                    <a:lnTo>
                      <a:pt x="1526" y="164"/>
                    </a:lnTo>
                    <a:lnTo>
                      <a:pt x="1528" y="145"/>
                    </a:lnTo>
                    <a:lnTo>
                      <a:pt x="1527" y="128"/>
                    </a:lnTo>
                    <a:lnTo>
                      <a:pt x="1502" y="127"/>
                    </a:lnTo>
                    <a:lnTo>
                      <a:pt x="1477" y="127"/>
                    </a:lnTo>
                    <a:lnTo>
                      <a:pt x="1451" y="127"/>
                    </a:lnTo>
                    <a:lnTo>
                      <a:pt x="1426" y="130"/>
                    </a:lnTo>
                    <a:lnTo>
                      <a:pt x="1414" y="130"/>
                    </a:lnTo>
                    <a:lnTo>
                      <a:pt x="1401" y="131"/>
                    </a:lnTo>
                    <a:lnTo>
                      <a:pt x="1388" y="133"/>
                    </a:lnTo>
                    <a:lnTo>
                      <a:pt x="1377" y="137"/>
                    </a:lnTo>
                    <a:lnTo>
                      <a:pt x="1365" y="143"/>
                    </a:lnTo>
                    <a:lnTo>
                      <a:pt x="1355" y="152"/>
                    </a:lnTo>
                    <a:lnTo>
                      <a:pt x="1351" y="157"/>
                    </a:lnTo>
                    <a:lnTo>
                      <a:pt x="1345" y="160"/>
                    </a:lnTo>
                    <a:lnTo>
                      <a:pt x="1339" y="164"/>
                    </a:lnTo>
                    <a:lnTo>
                      <a:pt x="1332" y="167"/>
                    </a:lnTo>
                    <a:lnTo>
                      <a:pt x="1320" y="172"/>
                    </a:lnTo>
                    <a:lnTo>
                      <a:pt x="1308" y="174"/>
                    </a:lnTo>
                    <a:lnTo>
                      <a:pt x="1296" y="175"/>
                    </a:lnTo>
                    <a:lnTo>
                      <a:pt x="1283" y="175"/>
                    </a:lnTo>
                    <a:lnTo>
                      <a:pt x="1274" y="176"/>
                    </a:lnTo>
                    <a:lnTo>
                      <a:pt x="1268" y="176"/>
                    </a:lnTo>
                    <a:lnTo>
                      <a:pt x="1262" y="177"/>
                    </a:lnTo>
                    <a:lnTo>
                      <a:pt x="1257" y="180"/>
                    </a:lnTo>
                    <a:lnTo>
                      <a:pt x="1250" y="185"/>
                    </a:lnTo>
                    <a:lnTo>
                      <a:pt x="1239" y="194"/>
                    </a:lnTo>
                    <a:lnTo>
                      <a:pt x="1224" y="208"/>
                    </a:lnTo>
                    <a:lnTo>
                      <a:pt x="1207" y="219"/>
                    </a:lnTo>
                    <a:lnTo>
                      <a:pt x="1191" y="232"/>
                    </a:lnTo>
                    <a:lnTo>
                      <a:pt x="1175" y="245"/>
                    </a:lnTo>
                    <a:lnTo>
                      <a:pt x="1174" y="249"/>
                    </a:lnTo>
                    <a:lnTo>
                      <a:pt x="1171" y="253"/>
                    </a:lnTo>
                    <a:lnTo>
                      <a:pt x="1166" y="256"/>
                    </a:lnTo>
                    <a:lnTo>
                      <a:pt x="1160" y="258"/>
                    </a:lnTo>
                    <a:lnTo>
                      <a:pt x="1147" y="262"/>
                    </a:lnTo>
                    <a:lnTo>
                      <a:pt x="1130" y="262"/>
                    </a:lnTo>
                    <a:lnTo>
                      <a:pt x="1094" y="262"/>
                    </a:lnTo>
                    <a:lnTo>
                      <a:pt x="1069" y="260"/>
                    </a:lnTo>
                    <a:lnTo>
                      <a:pt x="1050" y="259"/>
                    </a:lnTo>
                    <a:lnTo>
                      <a:pt x="1034" y="258"/>
                    </a:lnTo>
                    <a:lnTo>
                      <a:pt x="1020" y="255"/>
                    </a:lnTo>
                    <a:lnTo>
                      <a:pt x="1009" y="250"/>
                    </a:lnTo>
                    <a:lnTo>
                      <a:pt x="998" y="243"/>
                    </a:lnTo>
                    <a:lnTo>
                      <a:pt x="987" y="234"/>
                    </a:lnTo>
                    <a:lnTo>
                      <a:pt x="977" y="223"/>
                    </a:lnTo>
                    <a:lnTo>
                      <a:pt x="966" y="208"/>
                    </a:lnTo>
                    <a:lnTo>
                      <a:pt x="958" y="198"/>
                    </a:lnTo>
                    <a:lnTo>
                      <a:pt x="949" y="184"/>
                    </a:lnTo>
                    <a:lnTo>
                      <a:pt x="943" y="177"/>
                    </a:lnTo>
                    <a:lnTo>
                      <a:pt x="937" y="171"/>
                    </a:lnTo>
                    <a:lnTo>
                      <a:pt x="933" y="166"/>
                    </a:lnTo>
                    <a:lnTo>
                      <a:pt x="928" y="164"/>
                    </a:lnTo>
                    <a:lnTo>
                      <a:pt x="920" y="161"/>
                    </a:lnTo>
                    <a:lnTo>
                      <a:pt x="910" y="160"/>
                    </a:lnTo>
                    <a:lnTo>
                      <a:pt x="899" y="161"/>
                    </a:lnTo>
                    <a:lnTo>
                      <a:pt x="887" y="163"/>
                    </a:lnTo>
                    <a:lnTo>
                      <a:pt x="877" y="164"/>
                    </a:lnTo>
                    <a:lnTo>
                      <a:pt x="868" y="164"/>
                    </a:lnTo>
                    <a:lnTo>
                      <a:pt x="853" y="164"/>
                    </a:lnTo>
                    <a:lnTo>
                      <a:pt x="840" y="161"/>
                    </a:lnTo>
                    <a:lnTo>
                      <a:pt x="828" y="159"/>
                    </a:lnTo>
                    <a:lnTo>
                      <a:pt x="817" y="156"/>
                    </a:lnTo>
                    <a:lnTo>
                      <a:pt x="810" y="155"/>
                    </a:lnTo>
                    <a:lnTo>
                      <a:pt x="803" y="153"/>
                    </a:lnTo>
                    <a:lnTo>
                      <a:pt x="797" y="153"/>
                    </a:lnTo>
                    <a:lnTo>
                      <a:pt x="793" y="153"/>
                    </a:lnTo>
                    <a:lnTo>
                      <a:pt x="789" y="156"/>
                    </a:lnTo>
                    <a:lnTo>
                      <a:pt x="786" y="160"/>
                    </a:lnTo>
                    <a:lnTo>
                      <a:pt x="784" y="166"/>
                    </a:lnTo>
                    <a:lnTo>
                      <a:pt x="781" y="175"/>
                    </a:lnTo>
                    <a:lnTo>
                      <a:pt x="774" y="176"/>
                    </a:lnTo>
                    <a:lnTo>
                      <a:pt x="770" y="176"/>
                    </a:lnTo>
                    <a:lnTo>
                      <a:pt x="765" y="175"/>
                    </a:lnTo>
                    <a:lnTo>
                      <a:pt x="761" y="173"/>
                    </a:lnTo>
                    <a:lnTo>
                      <a:pt x="753" y="167"/>
                    </a:lnTo>
                    <a:lnTo>
                      <a:pt x="744" y="163"/>
                    </a:lnTo>
                    <a:lnTo>
                      <a:pt x="732" y="159"/>
                    </a:lnTo>
                    <a:lnTo>
                      <a:pt x="727" y="158"/>
                    </a:lnTo>
                    <a:lnTo>
                      <a:pt x="720" y="159"/>
                    </a:lnTo>
                    <a:lnTo>
                      <a:pt x="710" y="161"/>
                    </a:lnTo>
                    <a:lnTo>
                      <a:pt x="691" y="167"/>
                    </a:lnTo>
                    <a:lnTo>
                      <a:pt x="673" y="173"/>
                    </a:lnTo>
                    <a:lnTo>
                      <a:pt x="663" y="174"/>
                    </a:lnTo>
                    <a:lnTo>
                      <a:pt x="653" y="174"/>
                    </a:lnTo>
                    <a:lnTo>
                      <a:pt x="642" y="173"/>
                    </a:lnTo>
                    <a:lnTo>
                      <a:pt x="631" y="169"/>
                    </a:lnTo>
                    <a:lnTo>
                      <a:pt x="624" y="164"/>
                    </a:lnTo>
                    <a:lnTo>
                      <a:pt x="616" y="156"/>
                    </a:lnTo>
                    <a:lnTo>
                      <a:pt x="612" y="151"/>
                    </a:lnTo>
                    <a:lnTo>
                      <a:pt x="607" y="148"/>
                    </a:lnTo>
                    <a:lnTo>
                      <a:pt x="604" y="145"/>
                    </a:lnTo>
                    <a:lnTo>
                      <a:pt x="599" y="144"/>
                    </a:lnTo>
                    <a:lnTo>
                      <a:pt x="595" y="145"/>
                    </a:lnTo>
                    <a:lnTo>
                      <a:pt x="591" y="147"/>
                    </a:lnTo>
                    <a:lnTo>
                      <a:pt x="588" y="149"/>
                    </a:lnTo>
                    <a:lnTo>
                      <a:pt x="584" y="152"/>
                    </a:lnTo>
                    <a:lnTo>
                      <a:pt x="577" y="158"/>
                    </a:lnTo>
                    <a:lnTo>
                      <a:pt x="571" y="163"/>
                    </a:lnTo>
                    <a:lnTo>
                      <a:pt x="563" y="166"/>
                    </a:lnTo>
                    <a:lnTo>
                      <a:pt x="557" y="167"/>
                    </a:lnTo>
                    <a:lnTo>
                      <a:pt x="551" y="168"/>
                    </a:lnTo>
                    <a:lnTo>
                      <a:pt x="547" y="168"/>
                    </a:lnTo>
                    <a:lnTo>
                      <a:pt x="542" y="167"/>
                    </a:lnTo>
                    <a:lnTo>
                      <a:pt x="539" y="166"/>
                    </a:lnTo>
                    <a:lnTo>
                      <a:pt x="536" y="164"/>
                    </a:lnTo>
                    <a:lnTo>
                      <a:pt x="533" y="160"/>
                    </a:lnTo>
                    <a:lnTo>
                      <a:pt x="530" y="153"/>
                    </a:lnTo>
                    <a:lnTo>
                      <a:pt x="526" y="144"/>
                    </a:lnTo>
                    <a:lnTo>
                      <a:pt x="523" y="134"/>
                    </a:lnTo>
                    <a:lnTo>
                      <a:pt x="521" y="123"/>
                    </a:lnTo>
                    <a:lnTo>
                      <a:pt x="516" y="123"/>
                    </a:lnTo>
                    <a:lnTo>
                      <a:pt x="511" y="124"/>
                    </a:lnTo>
                    <a:lnTo>
                      <a:pt x="508" y="126"/>
                    </a:lnTo>
                    <a:lnTo>
                      <a:pt x="505" y="128"/>
                    </a:lnTo>
                    <a:lnTo>
                      <a:pt x="498" y="136"/>
                    </a:lnTo>
                    <a:lnTo>
                      <a:pt x="491" y="147"/>
                    </a:lnTo>
                    <a:lnTo>
                      <a:pt x="482" y="168"/>
                    </a:lnTo>
                    <a:lnTo>
                      <a:pt x="475" y="185"/>
                    </a:lnTo>
                    <a:lnTo>
                      <a:pt x="470" y="185"/>
                    </a:lnTo>
                    <a:lnTo>
                      <a:pt x="466" y="183"/>
                    </a:lnTo>
                    <a:lnTo>
                      <a:pt x="462" y="181"/>
                    </a:lnTo>
                    <a:lnTo>
                      <a:pt x="460" y="177"/>
                    </a:lnTo>
                    <a:lnTo>
                      <a:pt x="456" y="167"/>
                    </a:lnTo>
                    <a:lnTo>
                      <a:pt x="453" y="156"/>
                    </a:lnTo>
                    <a:lnTo>
                      <a:pt x="450" y="131"/>
                    </a:lnTo>
                    <a:lnTo>
                      <a:pt x="445" y="111"/>
                    </a:lnTo>
                    <a:lnTo>
                      <a:pt x="441" y="104"/>
                    </a:lnTo>
                    <a:lnTo>
                      <a:pt x="437" y="99"/>
                    </a:lnTo>
                    <a:lnTo>
                      <a:pt x="434" y="97"/>
                    </a:lnTo>
                    <a:lnTo>
                      <a:pt x="431" y="95"/>
                    </a:lnTo>
                    <a:lnTo>
                      <a:pt x="428" y="97"/>
                    </a:lnTo>
                    <a:lnTo>
                      <a:pt x="426" y="99"/>
                    </a:lnTo>
                    <a:lnTo>
                      <a:pt x="425" y="103"/>
                    </a:lnTo>
                    <a:lnTo>
                      <a:pt x="423" y="108"/>
                    </a:lnTo>
                    <a:lnTo>
                      <a:pt x="421" y="120"/>
                    </a:lnTo>
                    <a:lnTo>
                      <a:pt x="420" y="133"/>
                    </a:lnTo>
                    <a:lnTo>
                      <a:pt x="419" y="147"/>
                    </a:lnTo>
                    <a:lnTo>
                      <a:pt x="419" y="157"/>
                    </a:lnTo>
                    <a:lnTo>
                      <a:pt x="419" y="169"/>
                    </a:lnTo>
                    <a:lnTo>
                      <a:pt x="418" y="181"/>
                    </a:lnTo>
                    <a:lnTo>
                      <a:pt x="417" y="191"/>
                    </a:lnTo>
                    <a:lnTo>
                      <a:pt x="416" y="202"/>
                    </a:lnTo>
                    <a:lnTo>
                      <a:pt x="410" y="223"/>
                    </a:lnTo>
                    <a:lnTo>
                      <a:pt x="404" y="243"/>
                    </a:lnTo>
                    <a:lnTo>
                      <a:pt x="400" y="265"/>
                    </a:lnTo>
                    <a:lnTo>
                      <a:pt x="396" y="288"/>
                    </a:lnTo>
                    <a:lnTo>
                      <a:pt x="395" y="298"/>
                    </a:lnTo>
                    <a:lnTo>
                      <a:pt x="393" y="309"/>
                    </a:lnTo>
                    <a:lnTo>
                      <a:pt x="391" y="320"/>
                    </a:lnTo>
                    <a:lnTo>
                      <a:pt x="386" y="330"/>
                    </a:lnTo>
                    <a:lnTo>
                      <a:pt x="363" y="331"/>
                    </a:lnTo>
                    <a:lnTo>
                      <a:pt x="341" y="332"/>
                    </a:lnTo>
                    <a:lnTo>
                      <a:pt x="318" y="332"/>
                    </a:lnTo>
                    <a:lnTo>
                      <a:pt x="294" y="332"/>
                    </a:lnTo>
                    <a:lnTo>
                      <a:pt x="271" y="332"/>
                    </a:lnTo>
                    <a:lnTo>
                      <a:pt x="248" y="332"/>
                    </a:lnTo>
                    <a:lnTo>
                      <a:pt x="224" y="332"/>
                    </a:lnTo>
                    <a:lnTo>
                      <a:pt x="202" y="332"/>
                    </a:lnTo>
                    <a:lnTo>
                      <a:pt x="195" y="332"/>
                    </a:lnTo>
                    <a:lnTo>
                      <a:pt x="188" y="332"/>
                    </a:lnTo>
                    <a:lnTo>
                      <a:pt x="174" y="333"/>
                    </a:lnTo>
                    <a:lnTo>
                      <a:pt x="161" y="332"/>
                    </a:lnTo>
                    <a:lnTo>
                      <a:pt x="145" y="324"/>
                    </a:lnTo>
                    <a:lnTo>
                      <a:pt x="130" y="319"/>
                    </a:lnTo>
                    <a:lnTo>
                      <a:pt x="124" y="320"/>
                    </a:lnTo>
                    <a:lnTo>
                      <a:pt x="120" y="322"/>
                    </a:lnTo>
                    <a:lnTo>
                      <a:pt x="116" y="324"/>
                    </a:lnTo>
                    <a:lnTo>
                      <a:pt x="114" y="328"/>
                    </a:lnTo>
                    <a:lnTo>
                      <a:pt x="113" y="331"/>
                    </a:lnTo>
                    <a:lnTo>
                      <a:pt x="112" y="336"/>
                    </a:lnTo>
                    <a:lnTo>
                      <a:pt x="108" y="339"/>
                    </a:lnTo>
                    <a:lnTo>
                      <a:pt x="105" y="344"/>
                    </a:lnTo>
                    <a:lnTo>
                      <a:pt x="98" y="346"/>
                    </a:lnTo>
                    <a:lnTo>
                      <a:pt x="90" y="348"/>
                    </a:lnTo>
                    <a:lnTo>
                      <a:pt x="82" y="348"/>
                    </a:lnTo>
                    <a:lnTo>
                      <a:pt x="74" y="348"/>
                    </a:lnTo>
                    <a:lnTo>
                      <a:pt x="68" y="348"/>
                    </a:lnTo>
                    <a:lnTo>
                      <a:pt x="64" y="348"/>
                    </a:lnTo>
                    <a:lnTo>
                      <a:pt x="52" y="363"/>
                    </a:lnTo>
                    <a:lnTo>
                      <a:pt x="41" y="378"/>
                    </a:lnTo>
                    <a:lnTo>
                      <a:pt x="40" y="385"/>
                    </a:lnTo>
                    <a:lnTo>
                      <a:pt x="40" y="391"/>
                    </a:lnTo>
                    <a:lnTo>
                      <a:pt x="40" y="398"/>
                    </a:lnTo>
                    <a:lnTo>
                      <a:pt x="41" y="404"/>
                    </a:lnTo>
                    <a:lnTo>
                      <a:pt x="41" y="410"/>
                    </a:lnTo>
                    <a:lnTo>
                      <a:pt x="40" y="415"/>
                    </a:lnTo>
                    <a:lnTo>
                      <a:pt x="39" y="418"/>
                    </a:lnTo>
                    <a:lnTo>
                      <a:pt x="37" y="420"/>
                    </a:lnTo>
                    <a:lnTo>
                      <a:pt x="34" y="422"/>
                    </a:lnTo>
                    <a:lnTo>
                      <a:pt x="31" y="424"/>
                    </a:lnTo>
                    <a:lnTo>
                      <a:pt x="26" y="439"/>
                    </a:lnTo>
                    <a:lnTo>
                      <a:pt x="22" y="455"/>
                    </a:lnTo>
                    <a:lnTo>
                      <a:pt x="17" y="470"/>
                    </a:lnTo>
                    <a:lnTo>
                      <a:pt x="11" y="487"/>
                    </a:lnTo>
                    <a:lnTo>
                      <a:pt x="0" y="553"/>
                    </a:lnTo>
                    <a:lnTo>
                      <a:pt x="9" y="558"/>
                    </a:lnTo>
                    <a:lnTo>
                      <a:pt x="19" y="560"/>
                    </a:lnTo>
                    <a:lnTo>
                      <a:pt x="31" y="562"/>
                    </a:lnTo>
                    <a:lnTo>
                      <a:pt x="43" y="563"/>
                    </a:lnTo>
                    <a:lnTo>
                      <a:pt x="68" y="566"/>
                    </a:lnTo>
                    <a:lnTo>
                      <a:pt x="89" y="567"/>
                    </a:lnTo>
                    <a:lnTo>
                      <a:pt x="98" y="567"/>
                    </a:lnTo>
                    <a:lnTo>
                      <a:pt x="106" y="566"/>
                    </a:lnTo>
                    <a:lnTo>
                      <a:pt x="113" y="563"/>
                    </a:lnTo>
                    <a:lnTo>
                      <a:pt x="119" y="560"/>
                    </a:lnTo>
                    <a:lnTo>
                      <a:pt x="122" y="557"/>
                    </a:lnTo>
                    <a:lnTo>
                      <a:pt x="125" y="552"/>
                    </a:lnTo>
                    <a:lnTo>
                      <a:pt x="129" y="547"/>
                    </a:lnTo>
                    <a:lnTo>
                      <a:pt x="130" y="542"/>
                    </a:lnTo>
                    <a:lnTo>
                      <a:pt x="133" y="529"/>
                    </a:lnTo>
                    <a:lnTo>
                      <a:pt x="137" y="517"/>
                    </a:lnTo>
                    <a:lnTo>
                      <a:pt x="138" y="510"/>
                    </a:lnTo>
                    <a:lnTo>
                      <a:pt x="140" y="503"/>
                    </a:lnTo>
                    <a:lnTo>
                      <a:pt x="144" y="497"/>
                    </a:lnTo>
                    <a:lnTo>
                      <a:pt x="147" y="491"/>
                    </a:lnTo>
                    <a:lnTo>
                      <a:pt x="153" y="484"/>
                    </a:lnTo>
                    <a:lnTo>
                      <a:pt x="158" y="479"/>
                    </a:lnTo>
                    <a:lnTo>
                      <a:pt x="165" y="476"/>
                    </a:lnTo>
                    <a:lnTo>
                      <a:pt x="173" y="475"/>
                    </a:lnTo>
                    <a:lnTo>
                      <a:pt x="189" y="472"/>
                    </a:lnTo>
                    <a:lnTo>
                      <a:pt x="206" y="473"/>
                    </a:lnTo>
                    <a:lnTo>
                      <a:pt x="216" y="473"/>
                    </a:lnTo>
                    <a:lnTo>
                      <a:pt x="228" y="473"/>
                    </a:lnTo>
                    <a:lnTo>
                      <a:pt x="238" y="472"/>
                    </a:lnTo>
                    <a:lnTo>
                      <a:pt x="247" y="470"/>
                    </a:lnTo>
                    <a:lnTo>
                      <a:pt x="259" y="465"/>
                    </a:lnTo>
                    <a:lnTo>
                      <a:pt x="271" y="459"/>
                    </a:lnTo>
                    <a:lnTo>
                      <a:pt x="283" y="451"/>
                    </a:lnTo>
                    <a:lnTo>
                      <a:pt x="293" y="444"/>
                    </a:lnTo>
                    <a:lnTo>
                      <a:pt x="302" y="435"/>
                    </a:lnTo>
                    <a:lnTo>
                      <a:pt x="311" y="423"/>
                    </a:lnTo>
                    <a:lnTo>
                      <a:pt x="316" y="419"/>
                    </a:lnTo>
                    <a:lnTo>
                      <a:pt x="321" y="415"/>
                    </a:lnTo>
                    <a:lnTo>
                      <a:pt x="324" y="414"/>
                    </a:lnTo>
                    <a:lnTo>
                      <a:pt x="327" y="414"/>
                    </a:lnTo>
                    <a:lnTo>
                      <a:pt x="330" y="414"/>
                    </a:lnTo>
                    <a:lnTo>
                      <a:pt x="335" y="414"/>
                    </a:lnTo>
                    <a:lnTo>
                      <a:pt x="331" y="421"/>
                    </a:lnTo>
                    <a:lnTo>
                      <a:pt x="329" y="428"/>
                    </a:lnTo>
                    <a:lnTo>
                      <a:pt x="328" y="435"/>
                    </a:lnTo>
                    <a:lnTo>
                      <a:pt x="326" y="443"/>
                    </a:lnTo>
                    <a:lnTo>
                      <a:pt x="325" y="450"/>
                    </a:lnTo>
                    <a:lnTo>
                      <a:pt x="324" y="456"/>
                    </a:lnTo>
                    <a:lnTo>
                      <a:pt x="321" y="463"/>
                    </a:lnTo>
                    <a:lnTo>
                      <a:pt x="318" y="468"/>
                    </a:lnTo>
                    <a:lnTo>
                      <a:pt x="313" y="471"/>
                    </a:lnTo>
                    <a:lnTo>
                      <a:pt x="309" y="475"/>
                    </a:lnTo>
                    <a:lnTo>
                      <a:pt x="303" y="476"/>
                    </a:lnTo>
                    <a:lnTo>
                      <a:pt x="296" y="478"/>
                    </a:lnTo>
                    <a:lnTo>
                      <a:pt x="284" y="479"/>
                    </a:lnTo>
                    <a:lnTo>
                      <a:pt x="272" y="483"/>
                    </a:lnTo>
                    <a:lnTo>
                      <a:pt x="263" y="489"/>
                    </a:lnTo>
                    <a:lnTo>
                      <a:pt x="255" y="497"/>
                    </a:lnTo>
                    <a:lnTo>
                      <a:pt x="246" y="505"/>
                    </a:lnTo>
                    <a:lnTo>
                      <a:pt x="237" y="513"/>
                    </a:lnTo>
                    <a:lnTo>
                      <a:pt x="228" y="520"/>
                    </a:lnTo>
                    <a:lnTo>
                      <a:pt x="220" y="524"/>
                    </a:lnTo>
                    <a:lnTo>
                      <a:pt x="211" y="527"/>
                    </a:lnTo>
                    <a:lnTo>
                      <a:pt x="196" y="528"/>
                    </a:lnTo>
                    <a:lnTo>
                      <a:pt x="190" y="528"/>
                    </a:lnTo>
                    <a:lnTo>
                      <a:pt x="186" y="528"/>
                    </a:lnTo>
                    <a:lnTo>
                      <a:pt x="179" y="528"/>
                    </a:lnTo>
                    <a:lnTo>
                      <a:pt x="174" y="529"/>
                    </a:lnTo>
                    <a:lnTo>
                      <a:pt x="171" y="532"/>
                    </a:lnTo>
                    <a:lnTo>
                      <a:pt x="168" y="535"/>
                    </a:lnTo>
                    <a:lnTo>
                      <a:pt x="165" y="539"/>
                    </a:lnTo>
                    <a:lnTo>
                      <a:pt x="163" y="547"/>
                    </a:lnTo>
                    <a:lnTo>
                      <a:pt x="161" y="555"/>
                    </a:lnTo>
                    <a:lnTo>
                      <a:pt x="158" y="567"/>
                    </a:lnTo>
                    <a:lnTo>
                      <a:pt x="158" y="578"/>
                    </a:lnTo>
                    <a:lnTo>
                      <a:pt x="157" y="592"/>
                    </a:lnTo>
                    <a:lnTo>
                      <a:pt x="158" y="617"/>
                    </a:lnTo>
                    <a:lnTo>
                      <a:pt x="160" y="636"/>
                    </a:lnTo>
                    <a:lnTo>
                      <a:pt x="168" y="635"/>
                    </a:lnTo>
                    <a:lnTo>
                      <a:pt x="174" y="634"/>
                    </a:lnTo>
                    <a:lnTo>
                      <a:pt x="181" y="634"/>
                    </a:lnTo>
                    <a:lnTo>
                      <a:pt x="187" y="636"/>
                    </a:lnTo>
                    <a:lnTo>
                      <a:pt x="193" y="639"/>
                    </a:lnTo>
                    <a:lnTo>
                      <a:pt x="198" y="643"/>
                    </a:lnTo>
                    <a:lnTo>
                      <a:pt x="202" y="649"/>
                    </a:lnTo>
                    <a:lnTo>
                      <a:pt x="205" y="657"/>
                    </a:lnTo>
                    <a:lnTo>
                      <a:pt x="206" y="664"/>
                    </a:lnTo>
                    <a:lnTo>
                      <a:pt x="206" y="669"/>
                    </a:lnTo>
                    <a:lnTo>
                      <a:pt x="205" y="673"/>
                    </a:lnTo>
                    <a:lnTo>
                      <a:pt x="202" y="674"/>
                    </a:lnTo>
                    <a:lnTo>
                      <a:pt x="197" y="676"/>
                    </a:lnTo>
                    <a:lnTo>
                      <a:pt x="193" y="678"/>
                    </a:lnTo>
                    <a:lnTo>
                      <a:pt x="186" y="683"/>
                    </a:lnTo>
                    <a:lnTo>
                      <a:pt x="180" y="689"/>
                    </a:lnTo>
                    <a:lnTo>
                      <a:pt x="188" y="689"/>
                    </a:lnTo>
                    <a:lnTo>
                      <a:pt x="197" y="690"/>
                    </a:lnTo>
                    <a:lnTo>
                      <a:pt x="206" y="692"/>
                    </a:lnTo>
                    <a:lnTo>
                      <a:pt x="214" y="694"/>
                    </a:lnTo>
                    <a:lnTo>
                      <a:pt x="231" y="701"/>
                    </a:lnTo>
                    <a:lnTo>
                      <a:pt x="247" y="708"/>
                    </a:lnTo>
                    <a:lnTo>
                      <a:pt x="252" y="710"/>
                    </a:lnTo>
                    <a:lnTo>
                      <a:pt x="254" y="714"/>
                    </a:lnTo>
                    <a:lnTo>
                      <a:pt x="256" y="716"/>
                    </a:lnTo>
                    <a:lnTo>
                      <a:pt x="256" y="719"/>
                    </a:lnTo>
                    <a:lnTo>
                      <a:pt x="253" y="726"/>
                    </a:lnTo>
                    <a:lnTo>
                      <a:pt x="248" y="734"/>
                    </a:lnTo>
                    <a:lnTo>
                      <a:pt x="242" y="742"/>
                    </a:lnTo>
                    <a:lnTo>
                      <a:pt x="236" y="751"/>
                    </a:lnTo>
                    <a:lnTo>
                      <a:pt x="234" y="756"/>
                    </a:lnTo>
                    <a:lnTo>
                      <a:pt x="232" y="762"/>
                    </a:lnTo>
                    <a:lnTo>
                      <a:pt x="232" y="766"/>
                    </a:lnTo>
                    <a:lnTo>
                      <a:pt x="234" y="772"/>
                    </a:lnTo>
                    <a:lnTo>
                      <a:pt x="237" y="771"/>
                    </a:lnTo>
                    <a:lnTo>
                      <a:pt x="240" y="770"/>
                    </a:lnTo>
                    <a:lnTo>
                      <a:pt x="244" y="768"/>
                    </a:lnTo>
                    <a:lnTo>
                      <a:pt x="246" y="766"/>
                    </a:lnTo>
                    <a:lnTo>
                      <a:pt x="251" y="762"/>
                    </a:lnTo>
                    <a:lnTo>
                      <a:pt x="255" y="755"/>
                    </a:lnTo>
                    <a:lnTo>
                      <a:pt x="260" y="749"/>
                    </a:lnTo>
                    <a:lnTo>
                      <a:pt x="264" y="744"/>
                    </a:lnTo>
                    <a:lnTo>
                      <a:pt x="267" y="742"/>
                    </a:lnTo>
                    <a:lnTo>
                      <a:pt x="270" y="740"/>
                    </a:lnTo>
                    <a:lnTo>
                      <a:pt x="273" y="739"/>
                    </a:lnTo>
                    <a:lnTo>
                      <a:pt x="277" y="738"/>
                    </a:lnTo>
                    <a:lnTo>
                      <a:pt x="278" y="750"/>
                    </a:lnTo>
                    <a:lnTo>
                      <a:pt x="277" y="759"/>
                    </a:lnTo>
                    <a:lnTo>
                      <a:pt x="275" y="768"/>
                    </a:lnTo>
                    <a:lnTo>
                      <a:pt x="270" y="779"/>
                    </a:lnTo>
                    <a:lnTo>
                      <a:pt x="267" y="782"/>
                    </a:lnTo>
                    <a:lnTo>
                      <a:pt x="263" y="785"/>
                    </a:lnTo>
                    <a:lnTo>
                      <a:pt x="260" y="788"/>
                    </a:lnTo>
                    <a:lnTo>
                      <a:pt x="255" y="789"/>
                    </a:lnTo>
                    <a:lnTo>
                      <a:pt x="253" y="791"/>
                    </a:lnTo>
                    <a:lnTo>
                      <a:pt x="252" y="795"/>
                    </a:lnTo>
                    <a:lnTo>
                      <a:pt x="252" y="799"/>
                    </a:lnTo>
                    <a:lnTo>
                      <a:pt x="255" y="805"/>
                    </a:lnTo>
                    <a:lnTo>
                      <a:pt x="262" y="800"/>
                    </a:lnTo>
                    <a:lnTo>
                      <a:pt x="270" y="795"/>
                    </a:lnTo>
                    <a:lnTo>
                      <a:pt x="278" y="788"/>
                    </a:lnTo>
                    <a:lnTo>
                      <a:pt x="285" y="780"/>
                    </a:lnTo>
                    <a:lnTo>
                      <a:pt x="293" y="774"/>
                    </a:lnTo>
                    <a:lnTo>
                      <a:pt x="301" y="770"/>
                    </a:lnTo>
                    <a:lnTo>
                      <a:pt x="305" y="767"/>
                    </a:lnTo>
                    <a:lnTo>
                      <a:pt x="310" y="767"/>
                    </a:lnTo>
                    <a:lnTo>
                      <a:pt x="314" y="767"/>
                    </a:lnTo>
                    <a:lnTo>
                      <a:pt x="319" y="768"/>
                    </a:lnTo>
                    <a:lnTo>
                      <a:pt x="319" y="773"/>
                    </a:lnTo>
                    <a:lnTo>
                      <a:pt x="319" y="779"/>
                    </a:lnTo>
                    <a:lnTo>
                      <a:pt x="313" y="779"/>
                    </a:lnTo>
                    <a:lnTo>
                      <a:pt x="309" y="781"/>
                    </a:lnTo>
                    <a:lnTo>
                      <a:pt x="305" y="783"/>
                    </a:lnTo>
                    <a:lnTo>
                      <a:pt x="302" y="787"/>
                    </a:lnTo>
                    <a:lnTo>
                      <a:pt x="297" y="795"/>
                    </a:lnTo>
                    <a:lnTo>
                      <a:pt x="294" y="804"/>
                    </a:lnTo>
                    <a:lnTo>
                      <a:pt x="290" y="813"/>
                    </a:lnTo>
                    <a:lnTo>
                      <a:pt x="286" y="820"/>
                    </a:lnTo>
                    <a:lnTo>
                      <a:pt x="284" y="822"/>
                    </a:lnTo>
                    <a:lnTo>
                      <a:pt x="280" y="824"/>
                    </a:lnTo>
                    <a:lnTo>
                      <a:pt x="276" y="825"/>
                    </a:lnTo>
                    <a:lnTo>
                      <a:pt x="271" y="825"/>
                    </a:lnTo>
                    <a:lnTo>
                      <a:pt x="284" y="839"/>
                    </a:lnTo>
                    <a:lnTo>
                      <a:pt x="294" y="851"/>
                    </a:lnTo>
                    <a:lnTo>
                      <a:pt x="298" y="858"/>
                    </a:lnTo>
                    <a:lnTo>
                      <a:pt x="302" y="865"/>
                    </a:lnTo>
                    <a:lnTo>
                      <a:pt x="306" y="873"/>
                    </a:lnTo>
                    <a:lnTo>
                      <a:pt x="310" y="883"/>
                    </a:lnTo>
                    <a:lnTo>
                      <a:pt x="317" y="885"/>
                    </a:lnTo>
                    <a:lnTo>
                      <a:pt x="324" y="886"/>
                    </a:lnTo>
                    <a:lnTo>
                      <a:pt x="330" y="888"/>
                    </a:lnTo>
                    <a:lnTo>
                      <a:pt x="337" y="892"/>
                    </a:lnTo>
                    <a:lnTo>
                      <a:pt x="351" y="900"/>
                    </a:lnTo>
                    <a:lnTo>
                      <a:pt x="364" y="912"/>
                    </a:lnTo>
                    <a:lnTo>
                      <a:pt x="377" y="923"/>
                    </a:lnTo>
                    <a:lnTo>
                      <a:pt x="391" y="935"/>
                    </a:lnTo>
                    <a:lnTo>
                      <a:pt x="403" y="944"/>
                    </a:lnTo>
                    <a:lnTo>
                      <a:pt x="415" y="952"/>
                    </a:lnTo>
                    <a:lnTo>
                      <a:pt x="445" y="967"/>
                    </a:lnTo>
                    <a:lnTo>
                      <a:pt x="473" y="981"/>
                    </a:lnTo>
                    <a:lnTo>
                      <a:pt x="486" y="989"/>
                    </a:lnTo>
                    <a:lnTo>
                      <a:pt x="499" y="998"/>
                    </a:lnTo>
                    <a:lnTo>
                      <a:pt x="511" y="1008"/>
                    </a:lnTo>
                    <a:lnTo>
                      <a:pt x="525" y="1019"/>
                    </a:lnTo>
                    <a:lnTo>
                      <a:pt x="538" y="1029"/>
                    </a:lnTo>
                    <a:lnTo>
                      <a:pt x="550" y="1038"/>
                    </a:lnTo>
                    <a:lnTo>
                      <a:pt x="564" y="1048"/>
                    </a:lnTo>
                    <a:lnTo>
                      <a:pt x="575" y="1059"/>
                    </a:lnTo>
                    <a:lnTo>
                      <a:pt x="588" y="1070"/>
                    </a:lnTo>
                    <a:lnTo>
                      <a:pt x="600" y="1083"/>
                    </a:lnTo>
                    <a:lnTo>
                      <a:pt x="606" y="1089"/>
                    </a:lnTo>
                    <a:lnTo>
                      <a:pt x="614" y="1094"/>
                    </a:lnTo>
                    <a:lnTo>
                      <a:pt x="621" y="1099"/>
                    </a:lnTo>
                    <a:lnTo>
                      <a:pt x="630" y="1102"/>
                    </a:lnTo>
                    <a:lnTo>
                      <a:pt x="658" y="1105"/>
                    </a:lnTo>
                    <a:lnTo>
                      <a:pt x="688" y="1105"/>
                    </a:lnTo>
                    <a:lnTo>
                      <a:pt x="695" y="1107"/>
                    </a:lnTo>
                    <a:lnTo>
                      <a:pt x="702" y="1109"/>
                    </a:lnTo>
                    <a:lnTo>
                      <a:pt x="707" y="1111"/>
                    </a:lnTo>
                    <a:lnTo>
                      <a:pt x="712" y="1115"/>
                    </a:lnTo>
                    <a:lnTo>
                      <a:pt x="716" y="1120"/>
                    </a:lnTo>
                    <a:lnTo>
                      <a:pt x="720" y="1126"/>
                    </a:lnTo>
                    <a:lnTo>
                      <a:pt x="722" y="1134"/>
                    </a:lnTo>
                    <a:lnTo>
                      <a:pt x="723" y="1143"/>
                    </a:lnTo>
                    <a:lnTo>
                      <a:pt x="732" y="1144"/>
                    </a:lnTo>
                    <a:lnTo>
                      <a:pt x="743" y="1144"/>
                    </a:lnTo>
                    <a:lnTo>
                      <a:pt x="752" y="1142"/>
                    </a:lnTo>
                    <a:lnTo>
                      <a:pt x="761" y="1140"/>
                    </a:lnTo>
                    <a:lnTo>
                      <a:pt x="761" y="1135"/>
                    </a:lnTo>
                    <a:lnTo>
                      <a:pt x="763" y="1133"/>
                    </a:lnTo>
                    <a:lnTo>
                      <a:pt x="765" y="1130"/>
                    </a:lnTo>
                    <a:lnTo>
                      <a:pt x="770" y="1128"/>
                    </a:lnTo>
                    <a:lnTo>
                      <a:pt x="782" y="1127"/>
                    </a:lnTo>
                    <a:lnTo>
                      <a:pt x="796" y="1127"/>
                    </a:lnTo>
                    <a:lnTo>
                      <a:pt x="827" y="1132"/>
                    </a:lnTo>
                    <a:lnTo>
                      <a:pt x="851" y="1135"/>
                    </a:lnTo>
                    <a:lnTo>
                      <a:pt x="868" y="1137"/>
                    </a:lnTo>
                    <a:lnTo>
                      <a:pt x="885" y="1141"/>
                    </a:lnTo>
                    <a:lnTo>
                      <a:pt x="894" y="1142"/>
                    </a:lnTo>
                    <a:lnTo>
                      <a:pt x="902" y="1143"/>
                    </a:lnTo>
                    <a:lnTo>
                      <a:pt x="911" y="1143"/>
                    </a:lnTo>
                    <a:lnTo>
                      <a:pt x="919" y="1142"/>
                    </a:lnTo>
                    <a:lnTo>
                      <a:pt x="933" y="1138"/>
                    </a:lnTo>
                    <a:lnTo>
                      <a:pt x="944" y="1134"/>
                    </a:lnTo>
                    <a:lnTo>
                      <a:pt x="950" y="1132"/>
                    </a:lnTo>
                    <a:lnTo>
                      <a:pt x="955" y="1130"/>
                    </a:lnTo>
                    <a:lnTo>
                      <a:pt x="962" y="1129"/>
                    </a:lnTo>
                    <a:lnTo>
                      <a:pt x="970" y="1129"/>
                    </a:lnTo>
                    <a:lnTo>
                      <a:pt x="971" y="1125"/>
                    </a:lnTo>
                    <a:lnTo>
                      <a:pt x="971" y="1119"/>
                    </a:lnTo>
                    <a:lnTo>
                      <a:pt x="979" y="1115"/>
                    </a:lnTo>
                    <a:lnTo>
                      <a:pt x="987" y="1111"/>
                    </a:lnTo>
                    <a:lnTo>
                      <a:pt x="996" y="1109"/>
                    </a:lnTo>
                    <a:lnTo>
                      <a:pt x="1004" y="1107"/>
                    </a:lnTo>
                    <a:lnTo>
                      <a:pt x="1023" y="1105"/>
                    </a:lnTo>
                    <a:lnTo>
                      <a:pt x="1041" y="1105"/>
                    </a:lnTo>
                    <a:lnTo>
                      <a:pt x="1055" y="1105"/>
                    </a:lnTo>
                    <a:lnTo>
                      <a:pt x="1068" y="1104"/>
                    </a:lnTo>
                    <a:lnTo>
                      <a:pt x="1082" y="1103"/>
                    </a:lnTo>
                    <a:lnTo>
                      <a:pt x="1094" y="1099"/>
                    </a:lnTo>
                    <a:lnTo>
                      <a:pt x="1102" y="1095"/>
                    </a:lnTo>
                    <a:lnTo>
                      <a:pt x="1108" y="1089"/>
                    </a:lnTo>
                    <a:lnTo>
                      <a:pt x="1114" y="1084"/>
                    </a:lnTo>
                    <a:lnTo>
                      <a:pt x="1118" y="1077"/>
                    </a:lnTo>
                    <a:lnTo>
                      <a:pt x="1123" y="1071"/>
                    </a:lnTo>
                    <a:lnTo>
                      <a:pt x="1129" y="1066"/>
                    </a:lnTo>
                    <a:lnTo>
                      <a:pt x="1135" y="1061"/>
                    </a:lnTo>
                    <a:lnTo>
                      <a:pt x="1145" y="1056"/>
                    </a:lnTo>
                    <a:lnTo>
                      <a:pt x="1150" y="1056"/>
                    </a:lnTo>
                    <a:lnTo>
                      <a:pt x="1157" y="1055"/>
                    </a:lnTo>
                    <a:lnTo>
                      <a:pt x="1164" y="1056"/>
                    </a:lnTo>
                    <a:lnTo>
                      <a:pt x="1172" y="1058"/>
                    </a:lnTo>
                    <a:lnTo>
                      <a:pt x="1180" y="1058"/>
                    </a:lnTo>
                    <a:lnTo>
                      <a:pt x="1188" y="1059"/>
                    </a:lnTo>
                    <a:lnTo>
                      <a:pt x="1195" y="1058"/>
                    </a:lnTo>
                    <a:lnTo>
                      <a:pt x="1200" y="1056"/>
                    </a:lnTo>
                    <a:lnTo>
                      <a:pt x="1206" y="1051"/>
                    </a:lnTo>
                    <a:lnTo>
                      <a:pt x="1214" y="1039"/>
                    </a:lnTo>
                    <a:lnTo>
                      <a:pt x="1217" y="1034"/>
                    </a:lnTo>
                    <a:lnTo>
                      <a:pt x="1219" y="1028"/>
                    </a:lnTo>
                    <a:lnTo>
                      <a:pt x="1219" y="1026"/>
                    </a:lnTo>
                    <a:lnTo>
                      <a:pt x="1217" y="1025"/>
                    </a:lnTo>
                    <a:lnTo>
                      <a:pt x="1216" y="1023"/>
                    </a:lnTo>
                    <a:lnTo>
                      <a:pt x="1215" y="1023"/>
                    </a:lnTo>
                    <a:lnTo>
                      <a:pt x="1198" y="1022"/>
                    </a:lnTo>
                    <a:lnTo>
                      <a:pt x="1182" y="1022"/>
                    </a:lnTo>
                    <a:lnTo>
                      <a:pt x="1182" y="1015"/>
                    </a:lnTo>
                    <a:lnTo>
                      <a:pt x="1184" y="1010"/>
                    </a:lnTo>
                    <a:lnTo>
                      <a:pt x="1188" y="1004"/>
                    </a:lnTo>
                    <a:lnTo>
                      <a:pt x="1193" y="1000"/>
                    </a:lnTo>
                    <a:lnTo>
                      <a:pt x="1199" y="996"/>
                    </a:lnTo>
                    <a:lnTo>
                      <a:pt x="1206" y="994"/>
                    </a:lnTo>
                    <a:lnTo>
                      <a:pt x="1212" y="994"/>
                    </a:lnTo>
                    <a:lnTo>
                      <a:pt x="1219" y="996"/>
                    </a:lnTo>
                    <a:lnTo>
                      <a:pt x="1223" y="998"/>
                    </a:lnTo>
                    <a:lnTo>
                      <a:pt x="1227" y="1001"/>
                    </a:lnTo>
                    <a:lnTo>
                      <a:pt x="1230" y="1003"/>
                    </a:lnTo>
                    <a:lnTo>
                      <a:pt x="1232" y="1006"/>
                    </a:lnTo>
                    <a:lnTo>
                      <a:pt x="1236" y="1012"/>
                    </a:lnTo>
                    <a:lnTo>
                      <a:pt x="1238" y="1017"/>
                    </a:lnTo>
                    <a:lnTo>
                      <a:pt x="1239" y="1019"/>
                    </a:lnTo>
                    <a:lnTo>
                      <a:pt x="1241" y="1020"/>
                    </a:lnTo>
                    <a:lnTo>
                      <a:pt x="1244" y="1020"/>
                    </a:lnTo>
                    <a:lnTo>
                      <a:pt x="1246" y="1020"/>
                    </a:lnTo>
                    <a:lnTo>
                      <a:pt x="1253" y="1018"/>
                    </a:lnTo>
                    <a:lnTo>
                      <a:pt x="1264" y="1010"/>
                    </a:lnTo>
                    <a:lnTo>
                      <a:pt x="1264" y="1003"/>
                    </a:lnTo>
                    <a:lnTo>
                      <a:pt x="1264" y="995"/>
                    </a:lnTo>
                    <a:lnTo>
                      <a:pt x="1266" y="989"/>
                    </a:lnTo>
                    <a:lnTo>
                      <a:pt x="1270" y="982"/>
                    </a:lnTo>
                    <a:lnTo>
                      <a:pt x="1274" y="977"/>
                    </a:lnTo>
                    <a:lnTo>
                      <a:pt x="1279" y="972"/>
                    </a:lnTo>
                    <a:lnTo>
                      <a:pt x="1283" y="968"/>
                    </a:lnTo>
                    <a:lnTo>
                      <a:pt x="1290" y="963"/>
                    </a:lnTo>
                    <a:lnTo>
                      <a:pt x="1296" y="960"/>
                    </a:lnTo>
                    <a:lnTo>
                      <a:pt x="1303" y="956"/>
                    </a:lnTo>
                    <a:lnTo>
                      <a:pt x="1311" y="954"/>
                    </a:lnTo>
                    <a:lnTo>
                      <a:pt x="1318" y="952"/>
                    </a:lnTo>
                    <a:lnTo>
                      <a:pt x="1324" y="951"/>
                    </a:lnTo>
                    <a:lnTo>
                      <a:pt x="1332" y="951"/>
                    </a:lnTo>
                    <a:lnTo>
                      <a:pt x="1339" y="949"/>
                    </a:lnTo>
                    <a:lnTo>
                      <a:pt x="1346" y="951"/>
                    </a:lnTo>
                    <a:lnTo>
                      <a:pt x="1346" y="957"/>
                    </a:lnTo>
                    <a:lnTo>
                      <a:pt x="1347" y="964"/>
                    </a:lnTo>
                    <a:lnTo>
                      <a:pt x="1349" y="970"/>
                    </a:lnTo>
                    <a:lnTo>
                      <a:pt x="1353" y="974"/>
                    </a:lnTo>
                    <a:lnTo>
                      <a:pt x="1355" y="979"/>
                    </a:lnTo>
                    <a:lnTo>
                      <a:pt x="1360" y="982"/>
                    </a:lnTo>
                    <a:lnTo>
                      <a:pt x="1364" y="985"/>
                    </a:lnTo>
                    <a:lnTo>
                      <a:pt x="1369" y="987"/>
                    </a:lnTo>
                    <a:lnTo>
                      <a:pt x="1373" y="988"/>
                    </a:lnTo>
                    <a:lnTo>
                      <a:pt x="1379" y="988"/>
                    </a:lnTo>
                    <a:lnTo>
                      <a:pt x="1385" y="988"/>
                    </a:lnTo>
                    <a:lnTo>
                      <a:pt x="1389" y="987"/>
                    </a:lnTo>
                    <a:lnTo>
                      <a:pt x="1395" y="986"/>
                    </a:lnTo>
                    <a:lnTo>
                      <a:pt x="1401" y="982"/>
                    </a:lnTo>
                    <a:lnTo>
                      <a:pt x="1405" y="980"/>
                    </a:lnTo>
                    <a:lnTo>
                      <a:pt x="1411" y="976"/>
                    </a:lnTo>
                    <a:lnTo>
                      <a:pt x="1404" y="987"/>
                    </a:lnTo>
                    <a:lnTo>
                      <a:pt x="1400" y="997"/>
                    </a:lnTo>
                    <a:lnTo>
                      <a:pt x="1393" y="1006"/>
                    </a:lnTo>
                    <a:lnTo>
                      <a:pt x="1385" y="1017"/>
                    </a:lnTo>
                    <a:lnTo>
                      <a:pt x="1373" y="1025"/>
                    </a:lnTo>
                    <a:lnTo>
                      <a:pt x="1365" y="1030"/>
                    </a:lnTo>
                    <a:lnTo>
                      <a:pt x="1361" y="1034"/>
                    </a:lnTo>
                    <a:lnTo>
                      <a:pt x="1357" y="1038"/>
                    </a:lnTo>
                    <a:lnTo>
                      <a:pt x="1354" y="1044"/>
                    </a:lnTo>
                    <a:lnTo>
                      <a:pt x="1351" y="1051"/>
                    </a:lnTo>
                    <a:lnTo>
                      <a:pt x="1339" y="1077"/>
                    </a:lnTo>
                    <a:lnTo>
                      <a:pt x="1331" y="1103"/>
                    </a:lnTo>
                    <a:lnTo>
                      <a:pt x="1328" y="1116"/>
                    </a:lnTo>
                    <a:lnTo>
                      <a:pt x="1324" y="1129"/>
                    </a:lnTo>
                    <a:lnTo>
                      <a:pt x="1323" y="1144"/>
                    </a:lnTo>
                    <a:lnTo>
                      <a:pt x="1322" y="1160"/>
                    </a:lnTo>
                    <a:lnTo>
                      <a:pt x="1311" y="1166"/>
                    </a:lnTo>
                    <a:lnTo>
                      <a:pt x="1301" y="1174"/>
                    </a:lnTo>
                    <a:lnTo>
                      <a:pt x="1290" y="1183"/>
                    </a:lnTo>
                    <a:lnTo>
                      <a:pt x="1281" y="1192"/>
                    </a:lnTo>
                    <a:lnTo>
                      <a:pt x="1263" y="1214"/>
                    </a:lnTo>
                    <a:lnTo>
                      <a:pt x="1245" y="1233"/>
                    </a:lnTo>
                    <a:lnTo>
                      <a:pt x="1236" y="1240"/>
                    </a:lnTo>
                    <a:lnTo>
                      <a:pt x="1224" y="1249"/>
                    </a:lnTo>
                    <a:lnTo>
                      <a:pt x="1219" y="1252"/>
                    </a:lnTo>
                    <a:lnTo>
                      <a:pt x="1213" y="1257"/>
                    </a:lnTo>
                    <a:lnTo>
                      <a:pt x="1209" y="1263"/>
                    </a:lnTo>
                    <a:lnTo>
                      <a:pt x="1206" y="1267"/>
                    </a:lnTo>
                    <a:lnTo>
                      <a:pt x="1203" y="1277"/>
                    </a:lnTo>
                    <a:lnTo>
                      <a:pt x="1201" y="1289"/>
                    </a:lnTo>
                    <a:lnTo>
                      <a:pt x="1200" y="1300"/>
                    </a:lnTo>
                    <a:lnTo>
                      <a:pt x="1198" y="1312"/>
                    </a:lnTo>
                    <a:lnTo>
                      <a:pt x="1183" y="1312"/>
                    </a:lnTo>
                    <a:lnTo>
                      <a:pt x="1168" y="1310"/>
                    </a:lnTo>
                    <a:lnTo>
                      <a:pt x="1159" y="1309"/>
                    </a:lnTo>
                    <a:lnTo>
                      <a:pt x="1150" y="1309"/>
                    </a:lnTo>
                    <a:lnTo>
                      <a:pt x="1141" y="1309"/>
                    </a:lnTo>
                    <a:lnTo>
                      <a:pt x="1132" y="1309"/>
                    </a:lnTo>
                    <a:lnTo>
                      <a:pt x="1129" y="1312"/>
                    </a:lnTo>
                    <a:lnTo>
                      <a:pt x="1126" y="1313"/>
                    </a:lnTo>
                    <a:lnTo>
                      <a:pt x="1125" y="1316"/>
                    </a:lnTo>
                    <a:lnTo>
                      <a:pt x="1125" y="1318"/>
                    </a:lnTo>
                    <a:lnTo>
                      <a:pt x="1124" y="1321"/>
                    </a:lnTo>
                    <a:lnTo>
                      <a:pt x="1122" y="1322"/>
                    </a:lnTo>
                    <a:lnTo>
                      <a:pt x="1118" y="1322"/>
                    </a:lnTo>
                    <a:lnTo>
                      <a:pt x="1113" y="1321"/>
                    </a:lnTo>
                    <a:lnTo>
                      <a:pt x="1100" y="1308"/>
                    </a:lnTo>
                    <a:lnTo>
                      <a:pt x="1085" y="1294"/>
                    </a:lnTo>
                    <a:lnTo>
                      <a:pt x="1080" y="1293"/>
                    </a:lnTo>
                    <a:lnTo>
                      <a:pt x="1071" y="1294"/>
                    </a:lnTo>
                    <a:lnTo>
                      <a:pt x="1063" y="1297"/>
                    </a:lnTo>
                    <a:lnTo>
                      <a:pt x="1056" y="1298"/>
                    </a:lnTo>
                    <a:lnTo>
                      <a:pt x="1044" y="1302"/>
                    </a:lnTo>
                    <a:lnTo>
                      <a:pt x="1033" y="1308"/>
                    </a:lnTo>
                    <a:lnTo>
                      <a:pt x="1023" y="1315"/>
                    </a:lnTo>
                    <a:lnTo>
                      <a:pt x="1012" y="1322"/>
                    </a:lnTo>
                    <a:lnTo>
                      <a:pt x="1020" y="1322"/>
                    </a:lnTo>
                    <a:lnTo>
                      <a:pt x="1030" y="1322"/>
                    </a:lnTo>
                    <a:lnTo>
                      <a:pt x="1039" y="1322"/>
                    </a:lnTo>
                    <a:lnTo>
                      <a:pt x="1048" y="1322"/>
                    </a:lnTo>
                    <a:lnTo>
                      <a:pt x="1047" y="1326"/>
                    </a:lnTo>
                    <a:lnTo>
                      <a:pt x="1044" y="1331"/>
                    </a:lnTo>
                    <a:lnTo>
                      <a:pt x="1042" y="1337"/>
                    </a:lnTo>
                    <a:lnTo>
                      <a:pt x="1039" y="1340"/>
                    </a:lnTo>
                    <a:lnTo>
                      <a:pt x="1031" y="1349"/>
                    </a:lnTo>
                    <a:lnTo>
                      <a:pt x="1023" y="1357"/>
                    </a:lnTo>
                    <a:lnTo>
                      <a:pt x="1015" y="1366"/>
                    </a:lnTo>
                    <a:lnTo>
                      <a:pt x="1007" y="1374"/>
                    </a:lnTo>
                    <a:lnTo>
                      <a:pt x="1004" y="1379"/>
                    </a:lnTo>
                    <a:lnTo>
                      <a:pt x="1002" y="1383"/>
                    </a:lnTo>
                    <a:lnTo>
                      <a:pt x="1000" y="1388"/>
                    </a:lnTo>
                    <a:lnTo>
                      <a:pt x="1000" y="1392"/>
                    </a:lnTo>
                    <a:lnTo>
                      <a:pt x="993" y="1394"/>
                    </a:lnTo>
                    <a:lnTo>
                      <a:pt x="986" y="1395"/>
                    </a:lnTo>
                    <a:lnTo>
                      <a:pt x="981" y="1397"/>
                    </a:lnTo>
                    <a:lnTo>
                      <a:pt x="974" y="1398"/>
                    </a:lnTo>
                    <a:lnTo>
                      <a:pt x="974" y="1400"/>
                    </a:lnTo>
                    <a:lnTo>
                      <a:pt x="973" y="1404"/>
                    </a:lnTo>
                    <a:lnTo>
                      <a:pt x="965" y="1405"/>
                    </a:lnTo>
                    <a:lnTo>
                      <a:pt x="955" y="1404"/>
                    </a:lnTo>
                    <a:lnTo>
                      <a:pt x="955" y="1396"/>
                    </a:lnTo>
                    <a:lnTo>
                      <a:pt x="955" y="1390"/>
                    </a:lnTo>
                    <a:lnTo>
                      <a:pt x="953" y="1386"/>
                    </a:lnTo>
                    <a:lnTo>
                      <a:pt x="950" y="1382"/>
                    </a:lnTo>
                    <a:lnTo>
                      <a:pt x="946" y="1380"/>
                    </a:lnTo>
                    <a:lnTo>
                      <a:pt x="942" y="1379"/>
                    </a:lnTo>
                    <a:lnTo>
                      <a:pt x="936" y="1378"/>
                    </a:lnTo>
                    <a:lnTo>
                      <a:pt x="930" y="1379"/>
                    </a:lnTo>
                    <a:lnTo>
                      <a:pt x="919" y="1381"/>
                    </a:lnTo>
                    <a:lnTo>
                      <a:pt x="907" y="1386"/>
                    </a:lnTo>
                    <a:lnTo>
                      <a:pt x="897" y="1391"/>
                    </a:lnTo>
                    <a:lnTo>
                      <a:pt x="889" y="1397"/>
                    </a:lnTo>
                    <a:lnTo>
                      <a:pt x="887" y="1405"/>
                    </a:lnTo>
                    <a:lnTo>
                      <a:pt x="884" y="1414"/>
                    </a:lnTo>
                    <a:lnTo>
                      <a:pt x="880" y="1415"/>
                    </a:lnTo>
                    <a:lnTo>
                      <a:pt x="876" y="1415"/>
                    </a:lnTo>
                    <a:lnTo>
                      <a:pt x="871" y="1415"/>
                    </a:lnTo>
                    <a:lnTo>
                      <a:pt x="868" y="1416"/>
                    </a:lnTo>
                    <a:lnTo>
                      <a:pt x="859" y="1420"/>
                    </a:lnTo>
                    <a:lnTo>
                      <a:pt x="851" y="1421"/>
                    </a:lnTo>
                    <a:lnTo>
                      <a:pt x="847" y="1423"/>
                    </a:lnTo>
                    <a:lnTo>
                      <a:pt x="845" y="1425"/>
                    </a:lnTo>
                    <a:lnTo>
                      <a:pt x="844" y="1431"/>
                    </a:lnTo>
                    <a:lnTo>
                      <a:pt x="845" y="1439"/>
                    </a:lnTo>
                    <a:lnTo>
                      <a:pt x="838" y="1441"/>
                    </a:lnTo>
                    <a:lnTo>
                      <a:pt x="831" y="1443"/>
                    </a:lnTo>
                    <a:lnTo>
                      <a:pt x="830" y="1437"/>
                    </a:lnTo>
                    <a:lnTo>
                      <a:pt x="828" y="1431"/>
                    </a:lnTo>
                    <a:lnTo>
                      <a:pt x="826" y="1424"/>
                    </a:lnTo>
                    <a:lnTo>
                      <a:pt x="826" y="1417"/>
                    </a:lnTo>
                    <a:lnTo>
                      <a:pt x="802" y="1417"/>
                    </a:lnTo>
                    <a:lnTo>
                      <a:pt x="778" y="1421"/>
                    </a:lnTo>
                    <a:lnTo>
                      <a:pt x="754" y="1424"/>
                    </a:lnTo>
                    <a:lnTo>
                      <a:pt x="730" y="1427"/>
                    </a:lnTo>
                    <a:lnTo>
                      <a:pt x="735" y="1428"/>
                    </a:lnTo>
                    <a:lnTo>
                      <a:pt x="739" y="1430"/>
                    </a:lnTo>
                    <a:lnTo>
                      <a:pt x="740" y="1436"/>
                    </a:lnTo>
                    <a:lnTo>
                      <a:pt x="741" y="1443"/>
                    </a:lnTo>
                    <a:lnTo>
                      <a:pt x="740" y="1449"/>
                    </a:lnTo>
                    <a:lnTo>
                      <a:pt x="739" y="1455"/>
                    </a:lnTo>
                    <a:lnTo>
                      <a:pt x="735" y="1456"/>
                    </a:lnTo>
                    <a:lnTo>
                      <a:pt x="730" y="1456"/>
                    </a:lnTo>
                    <a:lnTo>
                      <a:pt x="727" y="1456"/>
                    </a:lnTo>
                    <a:lnTo>
                      <a:pt x="723" y="1455"/>
                    </a:lnTo>
                    <a:lnTo>
                      <a:pt x="718" y="1452"/>
                    </a:lnTo>
                    <a:lnTo>
                      <a:pt x="714" y="1447"/>
                    </a:lnTo>
                    <a:lnTo>
                      <a:pt x="710" y="1441"/>
                    </a:lnTo>
                    <a:lnTo>
                      <a:pt x="706" y="1436"/>
                    </a:lnTo>
                    <a:lnTo>
                      <a:pt x="702" y="1432"/>
                    </a:lnTo>
                    <a:lnTo>
                      <a:pt x="695" y="1429"/>
                    </a:lnTo>
                    <a:lnTo>
                      <a:pt x="690" y="1429"/>
                    </a:lnTo>
                    <a:lnTo>
                      <a:pt x="684" y="1430"/>
                    </a:lnTo>
                    <a:lnTo>
                      <a:pt x="678" y="1432"/>
                    </a:lnTo>
                    <a:lnTo>
                      <a:pt x="672" y="1435"/>
                    </a:lnTo>
                    <a:lnTo>
                      <a:pt x="659" y="1441"/>
                    </a:lnTo>
                    <a:lnTo>
                      <a:pt x="649" y="1446"/>
                    </a:lnTo>
                    <a:lnTo>
                      <a:pt x="637" y="1449"/>
                    </a:lnTo>
                    <a:lnTo>
                      <a:pt x="622" y="1453"/>
                    </a:lnTo>
                    <a:lnTo>
                      <a:pt x="608" y="1455"/>
                    </a:lnTo>
                    <a:lnTo>
                      <a:pt x="596" y="1460"/>
                    </a:lnTo>
                    <a:lnTo>
                      <a:pt x="587" y="1464"/>
                    </a:lnTo>
                    <a:lnTo>
                      <a:pt x="579" y="1471"/>
                    </a:lnTo>
                    <a:lnTo>
                      <a:pt x="569" y="1478"/>
                    </a:lnTo>
                    <a:lnTo>
                      <a:pt x="560" y="1482"/>
                    </a:lnTo>
                    <a:lnTo>
                      <a:pt x="563" y="1477"/>
                    </a:lnTo>
                    <a:lnTo>
                      <a:pt x="566" y="1472"/>
                    </a:lnTo>
                    <a:lnTo>
                      <a:pt x="571" y="1469"/>
                    </a:lnTo>
                    <a:lnTo>
                      <a:pt x="575" y="1466"/>
                    </a:lnTo>
                    <a:lnTo>
                      <a:pt x="580" y="1463"/>
                    </a:lnTo>
                    <a:lnTo>
                      <a:pt x="583" y="1460"/>
                    </a:lnTo>
                    <a:lnTo>
                      <a:pt x="584" y="1457"/>
                    </a:lnTo>
                    <a:lnTo>
                      <a:pt x="585" y="1454"/>
                    </a:lnTo>
                    <a:lnTo>
                      <a:pt x="585" y="1450"/>
                    </a:lnTo>
                    <a:lnTo>
                      <a:pt x="585" y="1446"/>
                    </a:lnTo>
                    <a:lnTo>
                      <a:pt x="574" y="1446"/>
                    </a:lnTo>
                    <a:lnTo>
                      <a:pt x="566" y="1446"/>
                    </a:lnTo>
                    <a:lnTo>
                      <a:pt x="560" y="1444"/>
                    </a:lnTo>
                    <a:lnTo>
                      <a:pt x="557" y="1440"/>
                    </a:lnTo>
                    <a:lnTo>
                      <a:pt x="555" y="1436"/>
                    </a:lnTo>
                    <a:lnTo>
                      <a:pt x="555" y="1430"/>
                    </a:lnTo>
                    <a:lnTo>
                      <a:pt x="556" y="1424"/>
                    </a:lnTo>
                    <a:lnTo>
                      <a:pt x="558" y="1419"/>
                    </a:lnTo>
                    <a:lnTo>
                      <a:pt x="574" y="1390"/>
                    </a:lnTo>
                    <a:lnTo>
                      <a:pt x="589" y="1364"/>
                    </a:lnTo>
                    <a:lnTo>
                      <a:pt x="585" y="1367"/>
                    </a:lnTo>
                    <a:lnTo>
                      <a:pt x="582" y="1368"/>
                    </a:lnTo>
                    <a:lnTo>
                      <a:pt x="577" y="1370"/>
                    </a:lnTo>
                    <a:lnTo>
                      <a:pt x="574" y="1371"/>
                    </a:lnTo>
                    <a:lnTo>
                      <a:pt x="567" y="1370"/>
                    </a:lnTo>
                    <a:lnTo>
                      <a:pt x="559" y="1368"/>
                    </a:lnTo>
                    <a:lnTo>
                      <a:pt x="550" y="1366"/>
                    </a:lnTo>
                    <a:lnTo>
                      <a:pt x="540" y="1367"/>
                    </a:lnTo>
                    <a:lnTo>
                      <a:pt x="531" y="1371"/>
                    </a:lnTo>
                    <a:lnTo>
                      <a:pt x="522" y="1376"/>
                    </a:lnTo>
                    <a:lnTo>
                      <a:pt x="517" y="1379"/>
                    </a:lnTo>
                    <a:lnTo>
                      <a:pt x="513" y="1381"/>
                    </a:lnTo>
                    <a:lnTo>
                      <a:pt x="508" y="1382"/>
                    </a:lnTo>
                    <a:lnTo>
                      <a:pt x="502" y="1382"/>
                    </a:lnTo>
                    <a:lnTo>
                      <a:pt x="494" y="1381"/>
                    </a:lnTo>
                    <a:lnTo>
                      <a:pt x="487" y="1378"/>
                    </a:lnTo>
                    <a:lnTo>
                      <a:pt x="482" y="1373"/>
                    </a:lnTo>
                    <a:lnTo>
                      <a:pt x="478" y="1368"/>
                    </a:lnTo>
                    <a:lnTo>
                      <a:pt x="477" y="1366"/>
                    </a:lnTo>
                    <a:lnTo>
                      <a:pt x="476" y="1363"/>
                    </a:lnTo>
                    <a:lnTo>
                      <a:pt x="476" y="1359"/>
                    </a:lnTo>
                    <a:lnTo>
                      <a:pt x="477" y="1357"/>
                    </a:lnTo>
                    <a:lnTo>
                      <a:pt x="480" y="1350"/>
                    </a:lnTo>
                    <a:lnTo>
                      <a:pt x="486" y="1343"/>
                    </a:lnTo>
                    <a:lnTo>
                      <a:pt x="491" y="1341"/>
                    </a:lnTo>
                    <a:lnTo>
                      <a:pt x="497" y="1339"/>
                    </a:lnTo>
                    <a:lnTo>
                      <a:pt x="502" y="1338"/>
                    </a:lnTo>
                    <a:lnTo>
                      <a:pt x="508" y="1338"/>
                    </a:lnTo>
                    <a:lnTo>
                      <a:pt x="513" y="1337"/>
                    </a:lnTo>
                    <a:lnTo>
                      <a:pt x="516" y="1333"/>
                    </a:lnTo>
                    <a:lnTo>
                      <a:pt x="518" y="1332"/>
                    </a:lnTo>
                    <a:lnTo>
                      <a:pt x="519" y="1330"/>
                    </a:lnTo>
                    <a:lnTo>
                      <a:pt x="519" y="1326"/>
                    </a:lnTo>
                    <a:lnTo>
                      <a:pt x="519" y="1323"/>
                    </a:lnTo>
                    <a:lnTo>
                      <a:pt x="506" y="1322"/>
                    </a:lnTo>
                    <a:lnTo>
                      <a:pt x="492" y="1322"/>
                    </a:lnTo>
                    <a:lnTo>
                      <a:pt x="485" y="1322"/>
                    </a:lnTo>
                    <a:lnTo>
                      <a:pt x="478" y="1323"/>
                    </a:lnTo>
                    <a:lnTo>
                      <a:pt x="473" y="1326"/>
                    </a:lnTo>
                    <a:lnTo>
                      <a:pt x="467" y="1330"/>
                    </a:lnTo>
                    <a:lnTo>
                      <a:pt x="466" y="1333"/>
                    </a:lnTo>
                    <a:lnTo>
                      <a:pt x="465" y="1337"/>
                    </a:lnTo>
                    <a:lnTo>
                      <a:pt x="464" y="1340"/>
                    </a:lnTo>
                    <a:lnTo>
                      <a:pt x="465" y="1343"/>
                    </a:lnTo>
                    <a:lnTo>
                      <a:pt x="465" y="1349"/>
                    </a:lnTo>
                    <a:lnTo>
                      <a:pt x="464" y="1356"/>
                    </a:lnTo>
                    <a:lnTo>
                      <a:pt x="456" y="1367"/>
                    </a:lnTo>
                    <a:lnTo>
                      <a:pt x="449" y="1379"/>
                    </a:lnTo>
                    <a:lnTo>
                      <a:pt x="443" y="1381"/>
                    </a:lnTo>
                    <a:lnTo>
                      <a:pt x="440" y="1383"/>
                    </a:lnTo>
                    <a:lnTo>
                      <a:pt x="436" y="1387"/>
                    </a:lnTo>
                    <a:lnTo>
                      <a:pt x="433" y="1389"/>
                    </a:lnTo>
                    <a:lnTo>
                      <a:pt x="431" y="1392"/>
                    </a:lnTo>
                    <a:lnTo>
                      <a:pt x="429" y="1397"/>
                    </a:lnTo>
                    <a:lnTo>
                      <a:pt x="428" y="1400"/>
                    </a:lnTo>
                    <a:lnTo>
                      <a:pt x="427" y="1405"/>
                    </a:lnTo>
                    <a:lnTo>
                      <a:pt x="428" y="1413"/>
                    </a:lnTo>
                    <a:lnTo>
                      <a:pt x="429" y="1423"/>
                    </a:lnTo>
                    <a:lnTo>
                      <a:pt x="433" y="1432"/>
                    </a:lnTo>
                    <a:lnTo>
                      <a:pt x="439" y="1443"/>
                    </a:lnTo>
                    <a:lnTo>
                      <a:pt x="462" y="1481"/>
                    </a:lnTo>
                    <a:lnTo>
                      <a:pt x="483" y="1511"/>
                    </a:lnTo>
                    <a:lnTo>
                      <a:pt x="494" y="1530"/>
                    </a:lnTo>
                    <a:lnTo>
                      <a:pt x="505" y="1550"/>
                    </a:lnTo>
                    <a:lnTo>
                      <a:pt x="515" y="1569"/>
                    </a:lnTo>
                    <a:lnTo>
                      <a:pt x="526" y="1588"/>
                    </a:lnTo>
                    <a:lnTo>
                      <a:pt x="542" y="1610"/>
                    </a:lnTo>
                    <a:lnTo>
                      <a:pt x="558" y="1630"/>
                    </a:lnTo>
                    <a:lnTo>
                      <a:pt x="575" y="1651"/>
                    </a:lnTo>
                    <a:lnTo>
                      <a:pt x="593" y="1670"/>
                    </a:lnTo>
                    <a:lnTo>
                      <a:pt x="612" y="1691"/>
                    </a:lnTo>
                    <a:lnTo>
                      <a:pt x="629" y="1711"/>
                    </a:lnTo>
                    <a:lnTo>
                      <a:pt x="646" y="1732"/>
                    </a:lnTo>
                    <a:lnTo>
                      <a:pt x="663" y="1753"/>
                    </a:lnTo>
                    <a:lnTo>
                      <a:pt x="678" y="1773"/>
                    </a:lnTo>
                    <a:lnTo>
                      <a:pt x="690" y="1789"/>
                    </a:lnTo>
                    <a:lnTo>
                      <a:pt x="697" y="1797"/>
                    </a:lnTo>
                    <a:lnTo>
                      <a:pt x="705" y="1805"/>
                    </a:lnTo>
                    <a:lnTo>
                      <a:pt x="714" y="1811"/>
                    </a:lnTo>
                    <a:lnTo>
                      <a:pt x="724" y="1819"/>
                    </a:lnTo>
                    <a:lnTo>
                      <a:pt x="736" y="1827"/>
                    </a:lnTo>
                    <a:lnTo>
                      <a:pt x="746" y="1837"/>
                    </a:lnTo>
                    <a:lnTo>
                      <a:pt x="755" y="1844"/>
                    </a:lnTo>
                    <a:lnTo>
                      <a:pt x="764" y="1854"/>
                    </a:lnTo>
                    <a:lnTo>
                      <a:pt x="781" y="1873"/>
                    </a:lnTo>
                    <a:lnTo>
                      <a:pt x="801" y="1890"/>
                    </a:lnTo>
                    <a:lnTo>
                      <a:pt x="820" y="1907"/>
                    </a:lnTo>
                    <a:lnTo>
                      <a:pt x="837" y="1924"/>
                    </a:lnTo>
                    <a:lnTo>
                      <a:pt x="844" y="1932"/>
                    </a:lnTo>
                    <a:lnTo>
                      <a:pt x="852" y="1941"/>
                    </a:lnTo>
                    <a:lnTo>
                      <a:pt x="859" y="1952"/>
                    </a:lnTo>
                    <a:lnTo>
                      <a:pt x="867" y="1962"/>
                    </a:lnTo>
                    <a:lnTo>
                      <a:pt x="878" y="1980"/>
                    </a:lnTo>
                    <a:lnTo>
                      <a:pt x="889" y="1995"/>
                    </a:lnTo>
                    <a:lnTo>
                      <a:pt x="897" y="2000"/>
                    </a:lnTo>
                    <a:lnTo>
                      <a:pt x="905" y="2005"/>
                    </a:lnTo>
                    <a:lnTo>
                      <a:pt x="910" y="2006"/>
                    </a:lnTo>
                    <a:lnTo>
                      <a:pt x="914" y="2007"/>
                    </a:lnTo>
                    <a:lnTo>
                      <a:pt x="920" y="2007"/>
                    </a:lnTo>
                    <a:lnTo>
                      <a:pt x="926" y="2007"/>
                    </a:lnTo>
                    <a:lnTo>
                      <a:pt x="922" y="2013"/>
                    </a:lnTo>
                    <a:lnTo>
                      <a:pt x="916" y="2019"/>
                    </a:lnTo>
                    <a:lnTo>
                      <a:pt x="918" y="2030"/>
                    </a:lnTo>
                    <a:lnTo>
                      <a:pt x="921" y="2041"/>
                    </a:lnTo>
                    <a:lnTo>
                      <a:pt x="926" y="2053"/>
                    </a:lnTo>
                    <a:lnTo>
                      <a:pt x="932" y="2064"/>
                    </a:lnTo>
                    <a:lnTo>
                      <a:pt x="940" y="2076"/>
                    </a:lnTo>
                    <a:lnTo>
                      <a:pt x="948" y="2087"/>
                    </a:lnTo>
                    <a:lnTo>
                      <a:pt x="957" y="2097"/>
                    </a:lnTo>
                    <a:lnTo>
                      <a:pt x="966" y="2109"/>
                    </a:lnTo>
                    <a:lnTo>
                      <a:pt x="986" y="2128"/>
                    </a:lnTo>
                    <a:lnTo>
                      <a:pt x="1007" y="2146"/>
                    </a:lnTo>
                    <a:lnTo>
                      <a:pt x="1027" y="2163"/>
                    </a:lnTo>
                    <a:lnTo>
                      <a:pt x="1044" y="2178"/>
                    </a:lnTo>
                    <a:lnTo>
                      <a:pt x="1064" y="2196"/>
                    </a:lnTo>
                    <a:lnTo>
                      <a:pt x="1082" y="2213"/>
                    </a:lnTo>
                    <a:lnTo>
                      <a:pt x="1101" y="2231"/>
                    </a:lnTo>
                    <a:lnTo>
                      <a:pt x="1121" y="2246"/>
                    </a:lnTo>
                    <a:lnTo>
                      <a:pt x="1134" y="2256"/>
                    </a:lnTo>
                    <a:lnTo>
                      <a:pt x="1147" y="2264"/>
                    </a:lnTo>
                    <a:lnTo>
                      <a:pt x="1158" y="2272"/>
                    </a:lnTo>
                    <a:lnTo>
                      <a:pt x="1171" y="2283"/>
                    </a:lnTo>
                    <a:lnTo>
                      <a:pt x="1180" y="2293"/>
                    </a:lnTo>
                    <a:lnTo>
                      <a:pt x="1189" y="2303"/>
                    </a:lnTo>
                    <a:lnTo>
                      <a:pt x="1199" y="2314"/>
                    </a:lnTo>
                    <a:lnTo>
                      <a:pt x="1208" y="2324"/>
                    </a:lnTo>
                    <a:lnTo>
                      <a:pt x="1219" y="2332"/>
                    </a:lnTo>
                    <a:lnTo>
                      <a:pt x="1230" y="2339"/>
                    </a:lnTo>
                    <a:lnTo>
                      <a:pt x="1240" y="2346"/>
                    </a:lnTo>
                    <a:lnTo>
                      <a:pt x="1252" y="2351"/>
                    </a:lnTo>
                    <a:lnTo>
                      <a:pt x="1263" y="2358"/>
                    </a:lnTo>
                    <a:lnTo>
                      <a:pt x="1274" y="2364"/>
                    </a:lnTo>
                    <a:lnTo>
                      <a:pt x="1285" y="2371"/>
                    </a:lnTo>
                    <a:lnTo>
                      <a:pt x="1295" y="2379"/>
                    </a:lnTo>
                    <a:lnTo>
                      <a:pt x="1305" y="2388"/>
                    </a:lnTo>
                    <a:lnTo>
                      <a:pt x="1314" y="2398"/>
                    </a:lnTo>
                    <a:lnTo>
                      <a:pt x="1323" y="2407"/>
                    </a:lnTo>
                    <a:lnTo>
                      <a:pt x="1334" y="2416"/>
                    </a:lnTo>
                    <a:lnTo>
                      <a:pt x="1340" y="2420"/>
                    </a:lnTo>
                    <a:lnTo>
                      <a:pt x="1345" y="2422"/>
                    </a:lnTo>
                    <a:lnTo>
                      <a:pt x="1349" y="2424"/>
                    </a:lnTo>
                    <a:lnTo>
                      <a:pt x="1355" y="2424"/>
                    </a:lnTo>
                    <a:lnTo>
                      <a:pt x="1365" y="2425"/>
                    </a:lnTo>
                    <a:lnTo>
                      <a:pt x="1379" y="2428"/>
                    </a:lnTo>
                    <a:lnTo>
                      <a:pt x="1385" y="2429"/>
                    </a:lnTo>
                    <a:lnTo>
                      <a:pt x="1390" y="2431"/>
                    </a:lnTo>
                    <a:lnTo>
                      <a:pt x="1396" y="2433"/>
                    </a:lnTo>
                    <a:lnTo>
                      <a:pt x="1401" y="2437"/>
                    </a:lnTo>
                    <a:lnTo>
                      <a:pt x="1410" y="2443"/>
                    </a:lnTo>
                    <a:lnTo>
                      <a:pt x="1419" y="2451"/>
                    </a:lnTo>
                    <a:lnTo>
                      <a:pt x="1428" y="2458"/>
                    </a:lnTo>
                    <a:lnTo>
                      <a:pt x="1438" y="2464"/>
                    </a:lnTo>
                    <a:lnTo>
                      <a:pt x="1444" y="2466"/>
                    </a:lnTo>
                    <a:lnTo>
                      <a:pt x="1450" y="2467"/>
                    </a:lnTo>
                    <a:lnTo>
                      <a:pt x="1455" y="2469"/>
                    </a:lnTo>
                    <a:lnTo>
                      <a:pt x="1462" y="2469"/>
                    </a:lnTo>
                    <a:lnTo>
                      <a:pt x="1468" y="2467"/>
                    </a:lnTo>
                    <a:lnTo>
                      <a:pt x="1474" y="2465"/>
                    </a:lnTo>
                    <a:lnTo>
                      <a:pt x="1478" y="2463"/>
                    </a:lnTo>
                    <a:lnTo>
                      <a:pt x="1482" y="2461"/>
                    </a:lnTo>
                    <a:lnTo>
                      <a:pt x="1486" y="2457"/>
                    </a:lnTo>
                    <a:lnTo>
                      <a:pt x="1490" y="2455"/>
                    </a:lnTo>
                    <a:lnTo>
                      <a:pt x="1494" y="2454"/>
                    </a:lnTo>
                    <a:lnTo>
                      <a:pt x="1500" y="2453"/>
                    </a:lnTo>
                    <a:lnTo>
                      <a:pt x="1507" y="2453"/>
                    </a:lnTo>
                    <a:lnTo>
                      <a:pt x="1512" y="2454"/>
                    </a:lnTo>
                    <a:lnTo>
                      <a:pt x="1518" y="2456"/>
                    </a:lnTo>
                    <a:lnTo>
                      <a:pt x="1524" y="2459"/>
                    </a:lnTo>
                    <a:lnTo>
                      <a:pt x="1534" y="2466"/>
                    </a:lnTo>
                    <a:lnTo>
                      <a:pt x="1545" y="2472"/>
                    </a:lnTo>
                    <a:lnTo>
                      <a:pt x="1550" y="2470"/>
                    </a:lnTo>
                    <a:lnTo>
                      <a:pt x="1554" y="2469"/>
                    </a:lnTo>
                    <a:lnTo>
                      <a:pt x="1559" y="2467"/>
                    </a:lnTo>
                    <a:lnTo>
                      <a:pt x="1564" y="2467"/>
                    </a:lnTo>
                    <a:lnTo>
                      <a:pt x="1574" y="2469"/>
                    </a:lnTo>
                    <a:lnTo>
                      <a:pt x="1584" y="2471"/>
                    </a:lnTo>
                    <a:lnTo>
                      <a:pt x="1593" y="2474"/>
                    </a:lnTo>
                    <a:lnTo>
                      <a:pt x="1603" y="2479"/>
                    </a:lnTo>
                    <a:lnTo>
                      <a:pt x="1611" y="2483"/>
                    </a:lnTo>
                    <a:lnTo>
                      <a:pt x="1619" y="2489"/>
                    </a:lnTo>
                    <a:lnTo>
                      <a:pt x="1626" y="2482"/>
                    </a:lnTo>
                    <a:lnTo>
                      <a:pt x="1633" y="2478"/>
                    </a:lnTo>
                    <a:lnTo>
                      <a:pt x="1641" y="2473"/>
                    </a:lnTo>
                    <a:lnTo>
                      <a:pt x="1649" y="2470"/>
                    </a:lnTo>
                    <a:lnTo>
                      <a:pt x="1657" y="2466"/>
                    </a:lnTo>
                    <a:lnTo>
                      <a:pt x="1664" y="2462"/>
                    </a:lnTo>
                    <a:lnTo>
                      <a:pt x="1669" y="2457"/>
                    </a:lnTo>
                    <a:lnTo>
                      <a:pt x="1674" y="2451"/>
                    </a:lnTo>
                    <a:lnTo>
                      <a:pt x="1688" y="2451"/>
                    </a:lnTo>
                    <a:lnTo>
                      <a:pt x="1700" y="2451"/>
                    </a:lnTo>
                    <a:lnTo>
                      <a:pt x="1717" y="2450"/>
                    </a:lnTo>
                    <a:lnTo>
                      <a:pt x="1733" y="2449"/>
                    </a:lnTo>
                    <a:lnTo>
                      <a:pt x="1741" y="2448"/>
                    </a:lnTo>
                    <a:lnTo>
                      <a:pt x="1748" y="2446"/>
                    </a:lnTo>
                    <a:lnTo>
                      <a:pt x="1756" y="2442"/>
                    </a:lnTo>
                    <a:lnTo>
                      <a:pt x="1763" y="2439"/>
                    </a:lnTo>
                    <a:lnTo>
                      <a:pt x="1775" y="2430"/>
                    </a:lnTo>
                    <a:lnTo>
                      <a:pt x="1784" y="2423"/>
                    </a:lnTo>
                    <a:lnTo>
                      <a:pt x="1790" y="2420"/>
                    </a:lnTo>
                    <a:lnTo>
                      <a:pt x="1796" y="2416"/>
                    </a:lnTo>
                    <a:lnTo>
                      <a:pt x="1804" y="2414"/>
                    </a:lnTo>
                    <a:lnTo>
                      <a:pt x="1813" y="2413"/>
                    </a:lnTo>
                    <a:lnTo>
                      <a:pt x="1825" y="2412"/>
                    </a:lnTo>
                    <a:lnTo>
                      <a:pt x="1838" y="2412"/>
                    </a:lnTo>
                    <a:lnTo>
                      <a:pt x="1847" y="2412"/>
                    </a:lnTo>
                    <a:lnTo>
                      <a:pt x="1857" y="2412"/>
                    </a:lnTo>
                    <a:lnTo>
                      <a:pt x="1863" y="2402"/>
                    </a:lnTo>
                    <a:lnTo>
                      <a:pt x="1868" y="2396"/>
                    </a:lnTo>
                    <a:lnTo>
                      <a:pt x="1873" y="2389"/>
                    </a:lnTo>
                    <a:lnTo>
                      <a:pt x="1880" y="2383"/>
                    </a:lnTo>
                    <a:lnTo>
                      <a:pt x="1887" y="2379"/>
                    </a:lnTo>
                    <a:lnTo>
                      <a:pt x="1895" y="2375"/>
                    </a:lnTo>
                    <a:lnTo>
                      <a:pt x="1904" y="2372"/>
                    </a:lnTo>
                    <a:lnTo>
                      <a:pt x="1914" y="2369"/>
                    </a:lnTo>
                    <a:lnTo>
                      <a:pt x="1933" y="2368"/>
                    </a:lnTo>
                    <a:lnTo>
                      <a:pt x="1954" y="2366"/>
                    </a:lnTo>
                    <a:lnTo>
                      <a:pt x="1959" y="2365"/>
                    </a:lnTo>
                    <a:lnTo>
                      <a:pt x="1963" y="2364"/>
                    </a:lnTo>
                    <a:lnTo>
                      <a:pt x="1968" y="2361"/>
                    </a:lnTo>
                    <a:lnTo>
                      <a:pt x="1971" y="2359"/>
                    </a:lnTo>
                    <a:lnTo>
                      <a:pt x="1974" y="2357"/>
                    </a:lnTo>
                    <a:lnTo>
                      <a:pt x="1976" y="2354"/>
                    </a:lnTo>
                    <a:lnTo>
                      <a:pt x="1977" y="2349"/>
                    </a:lnTo>
                    <a:lnTo>
                      <a:pt x="1977" y="2343"/>
                    </a:lnTo>
                    <a:lnTo>
                      <a:pt x="1962" y="2344"/>
                    </a:lnTo>
                    <a:lnTo>
                      <a:pt x="1948" y="2348"/>
                    </a:lnTo>
                    <a:lnTo>
                      <a:pt x="1942" y="2350"/>
                    </a:lnTo>
                    <a:lnTo>
                      <a:pt x="1937" y="2355"/>
                    </a:lnTo>
                    <a:lnTo>
                      <a:pt x="1933" y="2359"/>
                    </a:lnTo>
                    <a:lnTo>
                      <a:pt x="1929" y="2367"/>
                    </a:lnTo>
                    <a:lnTo>
                      <a:pt x="1926" y="2361"/>
                    </a:lnTo>
                    <a:lnTo>
                      <a:pt x="1926" y="2356"/>
                    </a:lnTo>
                    <a:lnTo>
                      <a:pt x="1926" y="2351"/>
                    </a:lnTo>
                    <a:lnTo>
                      <a:pt x="1928" y="2347"/>
                    </a:lnTo>
                    <a:lnTo>
                      <a:pt x="1931" y="2343"/>
                    </a:lnTo>
                    <a:lnTo>
                      <a:pt x="1936" y="2340"/>
                    </a:lnTo>
                    <a:lnTo>
                      <a:pt x="1940" y="2336"/>
                    </a:lnTo>
                    <a:lnTo>
                      <a:pt x="1947" y="2334"/>
                    </a:lnTo>
                    <a:lnTo>
                      <a:pt x="1960" y="2330"/>
                    </a:lnTo>
                    <a:lnTo>
                      <a:pt x="1972" y="2326"/>
                    </a:lnTo>
                    <a:lnTo>
                      <a:pt x="1984" y="2325"/>
                    </a:lnTo>
                    <a:lnTo>
                      <a:pt x="1993" y="2324"/>
                    </a:lnTo>
                    <a:lnTo>
                      <a:pt x="2018" y="2326"/>
                    </a:lnTo>
                    <a:lnTo>
                      <a:pt x="2042" y="2327"/>
                    </a:lnTo>
                    <a:lnTo>
                      <a:pt x="2053" y="2326"/>
                    </a:lnTo>
                    <a:lnTo>
                      <a:pt x="2065" y="2323"/>
                    </a:lnTo>
                    <a:lnTo>
                      <a:pt x="2076" y="2318"/>
                    </a:lnTo>
                    <a:lnTo>
                      <a:pt x="2086" y="2311"/>
                    </a:lnTo>
                    <a:lnTo>
                      <a:pt x="2092" y="2303"/>
                    </a:lnTo>
                    <a:lnTo>
                      <a:pt x="2099" y="2298"/>
                    </a:lnTo>
                    <a:lnTo>
                      <a:pt x="2107" y="2294"/>
                    </a:lnTo>
                    <a:lnTo>
                      <a:pt x="2115" y="2291"/>
                    </a:lnTo>
                    <a:lnTo>
                      <a:pt x="2133" y="2289"/>
                    </a:lnTo>
                    <a:lnTo>
                      <a:pt x="2151" y="2285"/>
                    </a:lnTo>
                    <a:lnTo>
                      <a:pt x="2168" y="2281"/>
                    </a:lnTo>
                    <a:lnTo>
                      <a:pt x="2184" y="2275"/>
                    </a:lnTo>
                    <a:lnTo>
                      <a:pt x="2200" y="2267"/>
                    </a:lnTo>
                    <a:lnTo>
                      <a:pt x="2215" y="2257"/>
                    </a:lnTo>
                    <a:lnTo>
                      <a:pt x="2230" y="2244"/>
                    </a:lnTo>
                    <a:lnTo>
                      <a:pt x="2243" y="2232"/>
                    </a:lnTo>
                    <a:lnTo>
                      <a:pt x="2251" y="2226"/>
                    </a:lnTo>
                    <a:lnTo>
                      <a:pt x="2259" y="2223"/>
                    </a:lnTo>
                    <a:lnTo>
                      <a:pt x="2268" y="2219"/>
                    </a:lnTo>
                    <a:lnTo>
                      <a:pt x="2278" y="2219"/>
                    </a:lnTo>
                    <a:lnTo>
                      <a:pt x="2279" y="2210"/>
                    </a:lnTo>
                    <a:lnTo>
                      <a:pt x="2279" y="2201"/>
                    </a:lnTo>
                    <a:lnTo>
                      <a:pt x="2279" y="2192"/>
                    </a:lnTo>
                    <a:lnTo>
                      <a:pt x="2279" y="2183"/>
                    </a:lnTo>
                    <a:lnTo>
                      <a:pt x="2284" y="2183"/>
                    </a:lnTo>
                    <a:lnTo>
                      <a:pt x="2289" y="2182"/>
                    </a:lnTo>
                    <a:lnTo>
                      <a:pt x="2297" y="2164"/>
                    </a:lnTo>
                    <a:lnTo>
                      <a:pt x="2305" y="2150"/>
                    </a:lnTo>
                    <a:lnTo>
                      <a:pt x="2314" y="2135"/>
                    </a:lnTo>
                    <a:lnTo>
                      <a:pt x="2324" y="2121"/>
                    </a:lnTo>
                    <a:lnTo>
                      <a:pt x="2334" y="2109"/>
                    </a:lnTo>
                    <a:lnTo>
                      <a:pt x="2346" y="2096"/>
                    </a:lnTo>
                    <a:lnTo>
                      <a:pt x="2358" y="2084"/>
                    </a:lnTo>
                    <a:lnTo>
                      <a:pt x="2371" y="2072"/>
                    </a:lnTo>
                    <a:lnTo>
                      <a:pt x="2377" y="2065"/>
                    </a:lnTo>
                    <a:lnTo>
                      <a:pt x="2381" y="2059"/>
                    </a:lnTo>
                    <a:lnTo>
                      <a:pt x="2386" y="2052"/>
                    </a:lnTo>
                    <a:lnTo>
                      <a:pt x="2389" y="2045"/>
                    </a:lnTo>
                    <a:lnTo>
                      <a:pt x="2394" y="2029"/>
                    </a:lnTo>
                    <a:lnTo>
                      <a:pt x="2396" y="2013"/>
                    </a:lnTo>
                    <a:lnTo>
                      <a:pt x="2397" y="1980"/>
                    </a:lnTo>
                    <a:lnTo>
                      <a:pt x="2397" y="1945"/>
                    </a:lnTo>
                    <a:lnTo>
                      <a:pt x="2402" y="1944"/>
                    </a:lnTo>
                    <a:lnTo>
                      <a:pt x="2405" y="1941"/>
                    </a:lnTo>
                    <a:lnTo>
                      <a:pt x="2408" y="1938"/>
                    </a:lnTo>
                    <a:lnTo>
                      <a:pt x="2411" y="1934"/>
                    </a:lnTo>
                    <a:lnTo>
                      <a:pt x="2413" y="1924"/>
                    </a:lnTo>
                    <a:lnTo>
                      <a:pt x="2413" y="1914"/>
                    </a:lnTo>
                    <a:lnTo>
                      <a:pt x="2410" y="1891"/>
                    </a:lnTo>
                    <a:lnTo>
                      <a:pt x="2407" y="1873"/>
                    </a:lnTo>
                    <a:lnTo>
                      <a:pt x="2407" y="1862"/>
                    </a:lnTo>
                    <a:lnTo>
                      <a:pt x="2408" y="1850"/>
                    </a:lnTo>
                    <a:lnTo>
                      <a:pt x="2408" y="1839"/>
                    </a:lnTo>
                    <a:lnTo>
                      <a:pt x="2407" y="1827"/>
                    </a:lnTo>
                    <a:lnTo>
                      <a:pt x="2399" y="1811"/>
                    </a:lnTo>
                    <a:lnTo>
                      <a:pt x="2391" y="1798"/>
                    </a:lnTo>
                    <a:lnTo>
                      <a:pt x="2389" y="1789"/>
                    </a:lnTo>
                    <a:lnTo>
                      <a:pt x="2389" y="1778"/>
                    </a:lnTo>
                    <a:lnTo>
                      <a:pt x="2389" y="1769"/>
                    </a:lnTo>
                    <a:lnTo>
                      <a:pt x="2391" y="1760"/>
                    </a:lnTo>
                    <a:lnTo>
                      <a:pt x="2394" y="1751"/>
                    </a:lnTo>
                    <a:lnTo>
                      <a:pt x="2397" y="1742"/>
                    </a:lnTo>
                    <a:lnTo>
                      <a:pt x="2401" y="1734"/>
                    </a:lnTo>
                    <a:lnTo>
                      <a:pt x="2405" y="1726"/>
                    </a:lnTo>
                    <a:lnTo>
                      <a:pt x="2414" y="1715"/>
                    </a:lnTo>
                    <a:lnTo>
                      <a:pt x="2423" y="1702"/>
                    </a:lnTo>
                    <a:lnTo>
                      <a:pt x="2428" y="1695"/>
                    </a:lnTo>
                    <a:lnTo>
                      <a:pt x="2431" y="1688"/>
                    </a:lnTo>
                    <a:lnTo>
                      <a:pt x="2435" y="1682"/>
                    </a:lnTo>
                    <a:lnTo>
                      <a:pt x="2436" y="1674"/>
                    </a:lnTo>
                    <a:lnTo>
                      <a:pt x="2444" y="1668"/>
                    </a:lnTo>
                    <a:lnTo>
                      <a:pt x="2449" y="1661"/>
                    </a:lnTo>
                    <a:lnTo>
                      <a:pt x="2437" y="1662"/>
                    </a:lnTo>
                    <a:lnTo>
                      <a:pt x="2424" y="1662"/>
                    </a:lnTo>
                    <a:lnTo>
                      <a:pt x="2413" y="1659"/>
                    </a:lnTo>
                    <a:lnTo>
                      <a:pt x="2402" y="1654"/>
                    </a:lnTo>
                    <a:lnTo>
                      <a:pt x="2408" y="1649"/>
                    </a:lnTo>
                    <a:lnTo>
                      <a:pt x="2414" y="1643"/>
                    </a:lnTo>
                    <a:lnTo>
                      <a:pt x="2419" y="1636"/>
                    </a:lnTo>
                    <a:lnTo>
                      <a:pt x="2422" y="1629"/>
                    </a:lnTo>
                    <a:lnTo>
                      <a:pt x="2428" y="1612"/>
                    </a:lnTo>
                    <a:lnTo>
                      <a:pt x="2432" y="1595"/>
                    </a:lnTo>
                    <a:lnTo>
                      <a:pt x="2442" y="1595"/>
                    </a:lnTo>
                    <a:lnTo>
                      <a:pt x="2449" y="1596"/>
                    </a:lnTo>
                    <a:lnTo>
                      <a:pt x="2456" y="1600"/>
                    </a:lnTo>
                    <a:lnTo>
                      <a:pt x="2463" y="1604"/>
                    </a:lnTo>
                    <a:lnTo>
                      <a:pt x="2469" y="1609"/>
                    </a:lnTo>
                    <a:lnTo>
                      <a:pt x="2476" y="1612"/>
                    </a:lnTo>
                    <a:lnTo>
                      <a:pt x="2484" y="1616"/>
                    </a:lnTo>
                    <a:lnTo>
                      <a:pt x="2492" y="1617"/>
                    </a:lnTo>
                    <a:lnTo>
                      <a:pt x="2501" y="1616"/>
                    </a:lnTo>
                    <a:lnTo>
                      <a:pt x="2506" y="1613"/>
                    </a:lnTo>
                    <a:lnTo>
                      <a:pt x="2512" y="1610"/>
                    </a:lnTo>
                    <a:lnTo>
                      <a:pt x="2516" y="1606"/>
                    </a:lnTo>
                    <a:lnTo>
                      <a:pt x="2520" y="1602"/>
                    </a:lnTo>
                    <a:lnTo>
                      <a:pt x="2526" y="1599"/>
                    </a:lnTo>
                    <a:lnTo>
                      <a:pt x="2529" y="1597"/>
                    </a:lnTo>
                    <a:lnTo>
                      <a:pt x="2534" y="1596"/>
                    </a:lnTo>
                    <a:lnTo>
                      <a:pt x="2538" y="1596"/>
                    </a:lnTo>
                    <a:lnTo>
                      <a:pt x="2544" y="1596"/>
                    </a:lnTo>
                    <a:lnTo>
                      <a:pt x="2544" y="1589"/>
                    </a:lnTo>
                    <a:lnTo>
                      <a:pt x="2544" y="1583"/>
                    </a:lnTo>
                    <a:lnTo>
                      <a:pt x="2529" y="1583"/>
                    </a:lnTo>
                    <a:lnTo>
                      <a:pt x="2514" y="1583"/>
                    </a:lnTo>
                    <a:lnTo>
                      <a:pt x="2500" y="1583"/>
                    </a:lnTo>
                    <a:lnTo>
                      <a:pt x="2485" y="1581"/>
                    </a:lnTo>
                    <a:lnTo>
                      <a:pt x="2487" y="1577"/>
                    </a:lnTo>
                    <a:lnTo>
                      <a:pt x="2490" y="1572"/>
                    </a:lnTo>
                    <a:lnTo>
                      <a:pt x="2495" y="1570"/>
                    </a:lnTo>
                    <a:lnTo>
                      <a:pt x="2500" y="1568"/>
                    </a:lnTo>
                    <a:lnTo>
                      <a:pt x="2510" y="1567"/>
                    </a:lnTo>
                    <a:lnTo>
                      <a:pt x="2521" y="1567"/>
                    </a:lnTo>
                    <a:lnTo>
                      <a:pt x="2522" y="1561"/>
                    </a:lnTo>
                    <a:lnTo>
                      <a:pt x="2524" y="1555"/>
                    </a:lnTo>
                    <a:lnTo>
                      <a:pt x="2526" y="1551"/>
                    </a:lnTo>
                    <a:lnTo>
                      <a:pt x="2528" y="1547"/>
                    </a:lnTo>
                    <a:lnTo>
                      <a:pt x="2531" y="1544"/>
                    </a:lnTo>
                    <a:lnTo>
                      <a:pt x="2534" y="1542"/>
                    </a:lnTo>
                    <a:lnTo>
                      <a:pt x="2537" y="1540"/>
                    </a:lnTo>
                    <a:lnTo>
                      <a:pt x="2542" y="1538"/>
                    </a:lnTo>
                    <a:lnTo>
                      <a:pt x="2550" y="1538"/>
                    </a:lnTo>
                    <a:lnTo>
                      <a:pt x="2559" y="1539"/>
                    </a:lnTo>
                    <a:lnTo>
                      <a:pt x="2569" y="1542"/>
                    </a:lnTo>
                    <a:lnTo>
                      <a:pt x="2579" y="1545"/>
                    </a:lnTo>
                    <a:lnTo>
                      <a:pt x="2600" y="1555"/>
                    </a:lnTo>
                    <a:lnTo>
                      <a:pt x="2619" y="1567"/>
                    </a:lnTo>
                    <a:lnTo>
                      <a:pt x="2635" y="1577"/>
                    </a:lnTo>
                    <a:lnTo>
                      <a:pt x="2646" y="1584"/>
                    </a:lnTo>
                    <a:lnTo>
                      <a:pt x="2654" y="1587"/>
                    </a:lnTo>
                    <a:lnTo>
                      <a:pt x="2662" y="1591"/>
                    </a:lnTo>
                    <a:lnTo>
                      <a:pt x="2670" y="1592"/>
                    </a:lnTo>
                    <a:lnTo>
                      <a:pt x="2680" y="1594"/>
                    </a:lnTo>
                    <a:lnTo>
                      <a:pt x="2699" y="1595"/>
                    </a:lnTo>
                    <a:lnTo>
                      <a:pt x="2721" y="1594"/>
                    </a:lnTo>
                    <a:lnTo>
                      <a:pt x="2741" y="1592"/>
                    </a:lnTo>
                    <a:lnTo>
                      <a:pt x="2760" y="1587"/>
                    </a:lnTo>
                    <a:lnTo>
                      <a:pt x="2779" y="1581"/>
                    </a:lnTo>
                    <a:lnTo>
                      <a:pt x="2795" y="1576"/>
                    </a:lnTo>
                    <a:lnTo>
                      <a:pt x="2799" y="1573"/>
                    </a:lnTo>
                    <a:lnTo>
                      <a:pt x="2801" y="1573"/>
                    </a:lnTo>
                    <a:lnTo>
                      <a:pt x="2798" y="1575"/>
                    </a:lnTo>
                    <a:lnTo>
                      <a:pt x="2795" y="1576"/>
                    </a:lnTo>
                    <a:lnTo>
                      <a:pt x="2783" y="1587"/>
                    </a:lnTo>
                    <a:lnTo>
                      <a:pt x="2768" y="1603"/>
                    </a:lnTo>
                    <a:lnTo>
                      <a:pt x="2760" y="1611"/>
                    </a:lnTo>
                    <a:lnTo>
                      <a:pt x="2754" y="1619"/>
                    </a:lnTo>
                    <a:lnTo>
                      <a:pt x="2747" y="1625"/>
                    </a:lnTo>
                    <a:lnTo>
                      <a:pt x="2740" y="1629"/>
                    </a:lnTo>
                    <a:lnTo>
                      <a:pt x="2733" y="1633"/>
                    </a:lnTo>
                    <a:lnTo>
                      <a:pt x="2727" y="1634"/>
                    </a:lnTo>
                    <a:lnTo>
                      <a:pt x="2723" y="1635"/>
                    </a:lnTo>
                    <a:lnTo>
                      <a:pt x="2718" y="1634"/>
                    </a:lnTo>
                    <a:lnTo>
                      <a:pt x="2710" y="1630"/>
                    </a:lnTo>
                    <a:lnTo>
                      <a:pt x="2698" y="1626"/>
                    </a:lnTo>
                    <a:lnTo>
                      <a:pt x="2686" y="1624"/>
                    </a:lnTo>
                    <a:lnTo>
                      <a:pt x="2674" y="1622"/>
                    </a:lnTo>
                    <a:lnTo>
                      <a:pt x="2668" y="1621"/>
                    </a:lnTo>
                    <a:lnTo>
                      <a:pt x="2661" y="1620"/>
                    </a:lnTo>
                    <a:lnTo>
                      <a:pt x="2656" y="1618"/>
                    </a:lnTo>
                    <a:lnTo>
                      <a:pt x="2650" y="1616"/>
                    </a:lnTo>
                    <a:lnTo>
                      <a:pt x="2640" y="1606"/>
                    </a:lnTo>
                    <a:lnTo>
                      <a:pt x="2631" y="1597"/>
                    </a:lnTo>
                    <a:lnTo>
                      <a:pt x="2624" y="1588"/>
                    </a:lnTo>
                    <a:lnTo>
                      <a:pt x="2616" y="1581"/>
                    </a:lnTo>
                    <a:lnTo>
                      <a:pt x="2612" y="1578"/>
                    </a:lnTo>
                    <a:lnTo>
                      <a:pt x="2609" y="1577"/>
                    </a:lnTo>
                    <a:lnTo>
                      <a:pt x="2604" y="1576"/>
                    </a:lnTo>
                    <a:lnTo>
                      <a:pt x="2600" y="1577"/>
                    </a:lnTo>
                    <a:lnTo>
                      <a:pt x="2595" y="1579"/>
                    </a:lnTo>
                    <a:lnTo>
                      <a:pt x="2591" y="1583"/>
                    </a:lnTo>
                    <a:lnTo>
                      <a:pt x="2585" y="1589"/>
                    </a:lnTo>
                    <a:lnTo>
                      <a:pt x="2579" y="1596"/>
                    </a:lnTo>
                    <a:lnTo>
                      <a:pt x="2575" y="1605"/>
                    </a:lnTo>
                    <a:lnTo>
                      <a:pt x="2572" y="1616"/>
                    </a:lnTo>
                    <a:lnTo>
                      <a:pt x="2570" y="1627"/>
                    </a:lnTo>
                    <a:lnTo>
                      <a:pt x="2568" y="1638"/>
                    </a:lnTo>
                    <a:lnTo>
                      <a:pt x="2566" y="1649"/>
                    </a:lnTo>
                    <a:lnTo>
                      <a:pt x="2562" y="1659"/>
                    </a:lnTo>
                    <a:lnTo>
                      <a:pt x="2561" y="1663"/>
                    </a:lnTo>
                    <a:lnTo>
                      <a:pt x="2559" y="1667"/>
                    </a:lnTo>
                    <a:lnTo>
                      <a:pt x="2555" y="1670"/>
                    </a:lnTo>
                    <a:lnTo>
                      <a:pt x="2552" y="1673"/>
                    </a:lnTo>
                    <a:lnTo>
                      <a:pt x="2560" y="1678"/>
                    </a:lnTo>
                    <a:lnTo>
                      <a:pt x="2568" y="1685"/>
                    </a:lnTo>
                    <a:lnTo>
                      <a:pt x="2571" y="1688"/>
                    </a:lnTo>
                    <a:lnTo>
                      <a:pt x="2574" y="1692"/>
                    </a:lnTo>
                    <a:lnTo>
                      <a:pt x="2575" y="1696"/>
                    </a:lnTo>
                    <a:lnTo>
                      <a:pt x="2575" y="1702"/>
                    </a:lnTo>
                    <a:lnTo>
                      <a:pt x="2571" y="1703"/>
                    </a:lnTo>
                    <a:lnTo>
                      <a:pt x="2568" y="1706"/>
                    </a:lnTo>
                    <a:lnTo>
                      <a:pt x="2564" y="1709"/>
                    </a:lnTo>
                    <a:lnTo>
                      <a:pt x="2562" y="1714"/>
                    </a:lnTo>
                    <a:lnTo>
                      <a:pt x="2559" y="1726"/>
                    </a:lnTo>
                    <a:lnTo>
                      <a:pt x="2555" y="1739"/>
                    </a:lnTo>
                    <a:lnTo>
                      <a:pt x="2554" y="1767"/>
                    </a:lnTo>
                    <a:lnTo>
                      <a:pt x="2554" y="1789"/>
                    </a:lnTo>
                    <a:lnTo>
                      <a:pt x="2564" y="1789"/>
                    </a:lnTo>
                    <a:lnTo>
                      <a:pt x="2575" y="1789"/>
                    </a:lnTo>
                    <a:lnTo>
                      <a:pt x="2585" y="1789"/>
                    </a:lnTo>
                    <a:lnTo>
                      <a:pt x="2594" y="1788"/>
                    </a:lnTo>
                    <a:lnTo>
                      <a:pt x="2598" y="1784"/>
                    </a:lnTo>
                    <a:lnTo>
                      <a:pt x="2601" y="1780"/>
                    </a:lnTo>
                    <a:lnTo>
                      <a:pt x="2608" y="1776"/>
                    </a:lnTo>
                    <a:lnTo>
                      <a:pt x="2615" y="1774"/>
                    </a:lnTo>
                    <a:lnTo>
                      <a:pt x="2632" y="1768"/>
                    </a:lnTo>
                    <a:lnTo>
                      <a:pt x="2651" y="1766"/>
                    </a:lnTo>
                    <a:lnTo>
                      <a:pt x="2672" y="1764"/>
                    </a:lnTo>
                    <a:lnTo>
                      <a:pt x="2691" y="1764"/>
                    </a:lnTo>
                    <a:lnTo>
                      <a:pt x="2700" y="1765"/>
                    </a:lnTo>
                    <a:lnTo>
                      <a:pt x="2707" y="1766"/>
                    </a:lnTo>
                    <a:lnTo>
                      <a:pt x="2714" y="1767"/>
                    </a:lnTo>
                    <a:lnTo>
                      <a:pt x="2718" y="1769"/>
                    </a:lnTo>
                    <a:lnTo>
                      <a:pt x="2697" y="1780"/>
                    </a:lnTo>
                    <a:lnTo>
                      <a:pt x="2677" y="1790"/>
                    </a:lnTo>
                    <a:lnTo>
                      <a:pt x="2667" y="1794"/>
                    </a:lnTo>
                    <a:lnTo>
                      <a:pt x="2657" y="1798"/>
                    </a:lnTo>
                    <a:lnTo>
                      <a:pt x="2646" y="1801"/>
                    </a:lnTo>
                    <a:lnTo>
                      <a:pt x="2635" y="1802"/>
                    </a:lnTo>
                    <a:lnTo>
                      <a:pt x="2626" y="1802"/>
                    </a:lnTo>
                    <a:lnTo>
                      <a:pt x="2615" y="1802"/>
                    </a:lnTo>
                    <a:lnTo>
                      <a:pt x="2599" y="1801"/>
                    </a:lnTo>
                    <a:lnTo>
                      <a:pt x="2584" y="1802"/>
                    </a:lnTo>
                    <a:lnTo>
                      <a:pt x="2577" y="1805"/>
                    </a:lnTo>
                    <a:lnTo>
                      <a:pt x="2570" y="1808"/>
                    </a:lnTo>
                    <a:lnTo>
                      <a:pt x="2566" y="1813"/>
                    </a:lnTo>
                    <a:lnTo>
                      <a:pt x="2561" y="1818"/>
                    </a:lnTo>
                    <a:lnTo>
                      <a:pt x="2559" y="1826"/>
                    </a:lnTo>
                    <a:lnTo>
                      <a:pt x="2558" y="1834"/>
                    </a:lnTo>
                    <a:lnTo>
                      <a:pt x="2558" y="1842"/>
                    </a:lnTo>
                    <a:lnTo>
                      <a:pt x="2559" y="1850"/>
                    </a:lnTo>
                    <a:lnTo>
                      <a:pt x="2561" y="1866"/>
                    </a:lnTo>
                    <a:lnTo>
                      <a:pt x="2562" y="1882"/>
                    </a:lnTo>
                    <a:lnTo>
                      <a:pt x="2562" y="1889"/>
                    </a:lnTo>
                    <a:lnTo>
                      <a:pt x="2560" y="1898"/>
                    </a:lnTo>
                    <a:lnTo>
                      <a:pt x="2558" y="1906"/>
                    </a:lnTo>
                    <a:lnTo>
                      <a:pt x="2555" y="1914"/>
                    </a:lnTo>
                    <a:lnTo>
                      <a:pt x="2553" y="1923"/>
                    </a:lnTo>
                    <a:lnTo>
                      <a:pt x="2552" y="1931"/>
                    </a:lnTo>
                    <a:lnTo>
                      <a:pt x="2552" y="1938"/>
                    </a:lnTo>
                    <a:lnTo>
                      <a:pt x="2553" y="1946"/>
                    </a:lnTo>
                    <a:lnTo>
                      <a:pt x="2575" y="1947"/>
                    </a:lnTo>
                    <a:lnTo>
                      <a:pt x="2615" y="1952"/>
                    </a:lnTo>
                    <a:lnTo>
                      <a:pt x="2634" y="1954"/>
                    </a:lnTo>
                    <a:lnTo>
                      <a:pt x="2651" y="1957"/>
                    </a:lnTo>
                    <a:lnTo>
                      <a:pt x="2658" y="1958"/>
                    </a:lnTo>
                    <a:lnTo>
                      <a:pt x="2664" y="1961"/>
                    </a:lnTo>
                    <a:lnTo>
                      <a:pt x="2667" y="1963"/>
                    </a:lnTo>
                    <a:lnTo>
                      <a:pt x="2668" y="1965"/>
                    </a:lnTo>
                    <a:lnTo>
                      <a:pt x="2668" y="1970"/>
                    </a:lnTo>
                    <a:lnTo>
                      <a:pt x="2668" y="1975"/>
                    </a:lnTo>
                    <a:lnTo>
                      <a:pt x="2659" y="1975"/>
                    </a:lnTo>
                    <a:lnTo>
                      <a:pt x="2650" y="1975"/>
                    </a:lnTo>
                    <a:lnTo>
                      <a:pt x="2640" y="1975"/>
                    </a:lnTo>
                    <a:lnTo>
                      <a:pt x="2631" y="1975"/>
                    </a:lnTo>
                    <a:lnTo>
                      <a:pt x="2613" y="1975"/>
                    </a:lnTo>
                    <a:lnTo>
                      <a:pt x="2596" y="1977"/>
                    </a:lnTo>
                    <a:lnTo>
                      <a:pt x="2579" y="1978"/>
                    </a:lnTo>
                    <a:lnTo>
                      <a:pt x="2563" y="1981"/>
                    </a:lnTo>
                    <a:lnTo>
                      <a:pt x="2569" y="1987"/>
                    </a:lnTo>
                    <a:lnTo>
                      <a:pt x="2577" y="1993"/>
                    </a:lnTo>
                    <a:lnTo>
                      <a:pt x="2580" y="2005"/>
                    </a:lnTo>
                    <a:lnTo>
                      <a:pt x="2583" y="2018"/>
                    </a:lnTo>
                    <a:lnTo>
                      <a:pt x="2593" y="2018"/>
                    </a:lnTo>
                    <a:lnTo>
                      <a:pt x="2602" y="2018"/>
                    </a:lnTo>
                    <a:lnTo>
                      <a:pt x="2611" y="2016"/>
                    </a:lnTo>
                    <a:lnTo>
                      <a:pt x="2620" y="2014"/>
                    </a:lnTo>
                    <a:lnTo>
                      <a:pt x="2629" y="2012"/>
                    </a:lnTo>
                    <a:lnTo>
                      <a:pt x="2637" y="2008"/>
                    </a:lnTo>
                    <a:lnTo>
                      <a:pt x="2646" y="2004"/>
                    </a:lnTo>
                    <a:lnTo>
                      <a:pt x="2653" y="1999"/>
                    </a:lnTo>
                    <a:lnTo>
                      <a:pt x="2666" y="1988"/>
                    </a:lnTo>
                    <a:lnTo>
                      <a:pt x="2677" y="1979"/>
                    </a:lnTo>
                    <a:lnTo>
                      <a:pt x="2683" y="1977"/>
                    </a:lnTo>
                    <a:lnTo>
                      <a:pt x="2689" y="1975"/>
                    </a:lnTo>
                    <a:lnTo>
                      <a:pt x="2697" y="1975"/>
                    </a:lnTo>
                    <a:lnTo>
                      <a:pt x="2706" y="1979"/>
                    </a:lnTo>
                    <a:lnTo>
                      <a:pt x="2699" y="1979"/>
                    </a:lnTo>
                    <a:lnTo>
                      <a:pt x="2692" y="1980"/>
                    </a:lnTo>
                    <a:lnTo>
                      <a:pt x="2690" y="1989"/>
                    </a:lnTo>
                    <a:lnTo>
                      <a:pt x="2685" y="1997"/>
                    </a:lnTo>
                    <a:lnTo>
                      <a:pt x="2680" y="2005"/>
                    </a:lnTo>
                    <a:lnTo>
                      <a:pt x="2673" y="2012"/>
                    </a:lnTo>
                    <a:lnTo>
                      <a:pt x="2658" y="2026"/>
                    </a:lnTo>
                    <a:lnTo>
                      <a:pt x="2645" y="2039"/>
                    </a:lnTo>
                    <a:lnTo>
                      <a:pt x="2640" y="2047"/>
                    </a:lnTo>
                    <a:lnTo>
                      <a:pt x="2635" y="2055"/>
                    </a:lnTo>
                    <a:lnTo>
                      <a:pt x="2631" y="2062"/>
                    </a:lnTo>
                    <a:lnTo>
                      <a:pt x="2624" y="2069"/>
                    </a:lnTo>
                    <a:lnTo>
                      <a:pt x="2613" y="2076"/>
                    </a:lnTo>
                    <a:lnTo>
                      <a:pt x="2603" y="2079"/>
                    </a:lnTo>
                    <a:lnTo>
                      <a:pt x="2600" y="2082"/>
                    </a:lnTo>
                    <a:lnTo>
                      <a:pt x="2598" y="2086"/>
                    </a:lnTo>
                    <a:lnTo>
                      <a:pt x="2598" y="2092"/>
                    </a:lnTo>
                    <a:lnTo>
                      <a:pt x="2599" y="2100"/>
                    </a:lnTo>
                    <a:lnTo>
                      <a:pt x="2602" y="2101"/>
                    </a:lnTo>
                    <a:lnTo>
                      <a:pt x="2605" y="2101"/>
                    </a:lnTo>
                    <a:lnTo>
                      <a:pt x="2605" y="2118"/>
                    </a:lnTo>
                    <a:lnTo>
                      <a:pt x="2604" y="2133"/>
                    </a:lnTo>
                    <a:lnTo>
                      <a:pt x="2601" y="2147"/>
                    </a:lnTo>
                    <a:lnTo>
                      <a:pt x="2595" y="2162"/>
                    </a:lnTo>
                    <a:lnTo>
                      <a:pt x="2591" y="2169"/>
                    </a:lnTo>
                    <a:lnTo>
                      <a:pt x="2586" y="2174"/>
                    </a:lnTo>
                    <a:lnTo>
                      <a:pt x="2585" y="2177"/>
                    </a:lnTo>
                    <a:lnTo>
                      <a:pt x="2584" y="2180"/>
                    </a:lnTo>
                    <a:lnTo>
                      <a:pt x="2583" y="2185"/>
                    </a:lnTo>
                    <a:lnTo>
                      <a:pt x="2584" y="2191"/>
                    </a:lnTo>
                    <a:lnTo>
                      <a:pt x="2585" y="2200"/>
                    </a:lnTo>
                    <a:lnTo>
                      <a:pt x="2588" y="2205"/>
                    </a:lnTo>
                    <a:lnTo>
                      <a:pt x="2592" y="2211"/>
                    </a:lnTo>
                    <a:lnTo>
                      <a:pt x="2599" y="2217"/>
                    </a:lnTo>
                    <a:lnTo>
                      <a:pt x="2595" y="2221"/>
                    </a:lnTo>
                    <a:lnTo>
                      <a:pt x="2592" y="2226"/>
                    </a:lnTo>
                    <a:lnTo>
                      <a:pt x="2588" y="2232"/>
                    </a:lnTo>
                    <a:lnTo>
                      <a:pt x="2586" y="2237"/>
                    </a:lnTo>
                    <a:lnTo>
                      <a:pt x="2585" y="2243"/>
                    </a:lnTo>
                    <a:lnTo>
                      <a:pt x="2584" y="2249"/>
                    </a:lnTo>
                    <a:lnTo>
                      <a:pt x="2584" y="2256"/>
                    </a:lnTo>
                    <a:lnTo>
                      <a:pt x="2585" y="2262"/>
                    </a:lnTo>
                    <a:lnTo>
                      <a:pt x="2592" y="2261"/>
                    </a:lnTo>
                    <a:lnTo>
                      <a:pt x="2601" y="2261"/>
                    </a:lnTo>
                    <a:lnTo>
                      <a:pt x="2616" y="2260"/>
                    </a:lnTo>
                    <a:lnTo>
                      <a:pt x="2629" y="2261"/>
                    </a:lnTo>
                    <a:lnTo>
                      <a:pt x="2635" y="2262"/>
                    </a:lnTo>
                    <a:lnTo>
                      <a:pt x="2640" y="2265"/>
                    </a:lnTo>
                    <a:lnTo>
                      <a:pt x="2643" y="2268"/>
                    </a:lnTo>
                    <a:lnTo>
                      <a:pt x="2644" y="2273"/>
                    </a:lnTo>
                    <a:lnTo>
                      <a:pt x="2639" y="2274"/>
                    </a:lnTo>
                    <a:lnTo>
                      <a:pt x="2633" y="2276"/>
                    </a:lnTo>
                    <a:lnTo>
                      <a:pt x="2627" y="2279"/>
                    </a:lnTo>
                    <a:lnTo>
                      <a:pt x="2621" y="2283"/>
                    </a:lnTo>
                    <a:lnTo>
                      <a:pt x="2617" y="2287"/>
                    </a:lnTo>
                    <a:lnTo>
                      <a:pt x="2612" y="2292"/>
                    </a:lnTo>
                    <a:lnTo>
                      <a:pt x="2610" y="2298"/>
                    </a:lnTo>
                    <a:lnTo>
                      <a:pt x="2608" y="2303"/>
                    </a:lnTo>
                    <a:lnTo>
                      <a:pt x="2617" y="2303"/>
                    </a:lnTo>
                    <a:lnTo>
                      <a:pt x="2627" y="2303"/>
                    </a:lnTo>
                    <a:lnTo>
                      <a:pt x="2637" y="2302"/>
                    </a:lnTo>
                    <a:lnTo>
                      <a:pt x="2646" y="2301"/>
                    </a:lnTo>
                    <a:lnTo>
                      <a:pt x="2656" y="2301"/>
                    </a:lnTo>
                    <a:lnTo>
                      <a:pt x="2665" y="2300"/>
                    </a:lnTo>
                    <a:lnTo>
                      <a:pt x="2674" y="2300"/>
                    </a:lnTo>
                    <a:lnTo>
                      <a:pt x="2682" y="2300"/>
                    </a:lnTo>
                    <a:lnTo>
                      <a:pt x="2683" y="2307"/>
                    </a:lnTo>
                    <a:lnTo>
                      <a:pt x="2683" y="2314"/>
                    </a:lnTo>
                    <a:lnTo>
                      <a:pt x="2669" y="2314"/>
                    </a:lnTo>
                    <a:lnTo>
                      <a:pt x="2658" y="2316"/>
                    </a:lnTo>
                    <a:lnTo>
                      <a:pt x="2652" y="2318"/>
                    </a:lnTo>
                    <a:lnTo>
                      <a:pt x="2646" y="2320"/>
                    </a:lnTo>
                    <a:lnTo>
                      <a:pt x="2641" y="2323"/>
                    </a:lnTo>
                    <a:lnTo>
                      <a:pt x="2635" y="2327"/>
                    </a:lnTo>
                    <a:lnTo>
                      <a:pt x="2639" y="2328"/>
                    </a:lnTo>
                    <a:lnTo>
                      <a:pt x="2642" y="2331"/>
                    </a:lnTo>
                    <a:lnTo>
                      <a:pt x="2644" y="2334"/>
                    </a:lnTo>
                    <a:lnTo>
                      <a:pt x="2646" y="2336"/>
                    </a:lnTo>
                    <a:lnTo>
                      <a:pt x="2649" y="2343"/>
                    </a:lnTo>
                    <a:lnTo>
                      <a:pt x="2650" y="2351"/>
                    </a:lnTo>
                    <a:lnTo>
                      <a:pt x="2650" y="2366"/>
                    </a:lnTo>
                    <a:lnTo>
                      <a:pt x="2650" y="2382"/>
                    </a:lnTo>
                    <a:lnTo>
                      <a:pt x="2666" y="2381"/>
                    </a:lnTo>
                    <a:lnTo>
                      <a:pt x="2681" y="2380"/>
                    </a:lnTo>
                    <a:lnTo>
                      <a:pt x="2691" y="2379"/>
                    </a:lnTo>
                    <a:lnTo>
                      <a:pt x="2701" y="2377"/>
                    </a:lnTo>
                    <a:lnTo>
                      <a:pt x="2711" y="2377"/>
                    </a:lnTo>
                    <a:lnTo>
                      <a:pt x="2721" y="2379"/>
                    </a:lnTo>
                    <a:lnTo>
                      <a:pt x="2718" y="2385"/>
                    </a:lnTo>
                    <a:lnTo>
                      <a:pt x="2717" y="2394"/>
                    </a:lnTo>
                    <a:lnTo>
                      <a:pt x="2717" y="2402"/>
                    </a:lnTo>
                    <a:lnTo>
                      <a:pt x="2717" y="2412"/>
                    </a:lnTo>
                    <a:lnTo>
                      <a:pt x="2700" y="2414"/>
                    </a:lnTo>
                    <a:lnTo>
                      <a:pt x="2684" y="2418"/>
                    </a:lnTo>
                    <a:lnTo>
                      <a:pt x="2668" y="2423"/>
                    </a:lnTo>
                    <a:lnTo>
                      <a:pt x="2651" y="2428"/>
                    </a:lnTo>
                    <a:lnTo>
                      <a:pt x="2657" y="2440"/>
                    </a:lnTo>
                    <a:lnTo>
                      <a:pt x="2662" y="2454"/>
                    </a:lnTo>
                    <a:lnTo>
                      <a:pt x="2666" y="2461"/>
                    </a:lnTo>
                    <a:lnTo>
                      <a:pt x="2670" y="2466"/>
                    </a:lnTo>
                    <a:lnTo>
                      <a:pt x="2674" y="2472"/>
                    </a:lnTo>
                    <a:lnTo>
                      <a:pt x="2677" y="2475"/>
                    </a:lnTo>
                    <a:lnTo>
                      <a:pt x="2683" y="2479"/>
                    </a:lnTo>
                    <a:lnTo>
                      <a:pt x="2689" y="2481"/>
                    </a:lnTo>
                    <a:lnTo>
                      <a:pt x="2694" y="2482"/>
                    </a:lnTo>
                    <a:lnTo>
                      <a:pt x="2700" y="2483"/>
                    </a:lnTo>
                    <a:lnTo>
                      <a:pt x="2711" y="2483"/>
                    </a:lnTo>
                    <a:lnTo>
                      <a:pt x="2725" y="2483"/>
                    </a:lnTo>
                    <a:lnTo>
                      <a:pt x="2726" y="2489"/>
                    </a:lnTo>
                    <a:lnTo>
                      <a:pt x="2726" y="2494"/>
                    </a:lnTo>
                    <a:lnTo>
                      <a:pt x="2725" y="2497"/>
                    </a:lnTo>
                    <a:lnTo>
                      <a:pt x="2724" y="2500"/>
                    </a:lnTo>
                    <a:lnTo>
                      <a:pt x="2722" y="2503"/>
                    </a:lnTo>
                    <a:lnTo>
                      <a:pt x="2719" y="2505"/>
                    </a:lnTo>
                    <a:lnTo>
                      <a:pt x="2716" y="2507"/>
                    </a:lnTo>
                    <a:lnTo>
                      <a:pt x="2713" y="2508"/>
                    </a:lnTo>
                    <a:lnTo>
                      <a:pt x="2697" y="2512"/>
                    </a:lnTo>
                    <a:lnTo>
                      <a:pt x="2682" y="2517"/>
                    </a:lnTo>
                    <a:lnTo>
                      <a:pt x="2681" y="2554"/>
                    </a:lnTo>
                    <a:lnTo>
                      <a:pt x="2678" y="2588"/>
                    </a:lnTo>
                    <a:lnTo>
                      <a:pt x="2677" y="2605"/>
                    </a:lnTo>
                    <a:lnTo>
                      <a:pt x="2675" y="2622"/>
                    </a:lnTo>
                    <a:lnTo>
                      <a:pt x="2672" y="2639"/>
                    </a:lnTo>
                    <a:lnTo>
                      <a:pt x="2667" y="2656"/>
                    </a:lnTo>
                    <a:lnTo>
                      <a:pt x="2661" y="2669"/>
                    </a:lnTo>
                    <a:lnTo>
                      <a:pt x="2656" y="2683"/>
                    </a:lnTo>
                    <a:lnTo>
                      <a:pt x="2653" y="2700"/>
                    </a:lnTo>
                    <a:lnTo>
                      <a:pt x="2649" y="2716"/>
                    </a:lnTo>
                    <a:lnTo>
                      <a:pt x="2653" y="2718"/>
                    </a:lnTo>
                    <a:lnTo>
                      <a:pt x="2658" y="2720"/>
                    </a:lnTo>
                    <a:lnTo>
                      <a:pt x="2660" y="2724"/>
                    </a:lnTo>
                    <a:lnTo>
                      <a:pt x="2662" y="2727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7711;p21">
                <a:extLst>
                  <a:ext uri="{FF2B5EF4-FFF2-40B4-BE49-F238E27FC236}">
                    <a16:creationId xmlns="" xmlns:a16="http://schemas.microsoft.com/office/drawing/2014/main" id="{D3F8436F-0203-47D5-9D92-FCE163C9012F}"/>
                  </a:ext>
                </a:extLst>
              </p:cNvPr>
              <p:cNvSpPr/>
              <p:nvPr/>
            </p:nvSpPr>
            <p:spPr>
              <a:xfrm>
                <a:off x="4625638" y="4490321"/>
                <a:ext cx="102835" cy="14432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76" extrusionOk="0">
                    <a:moveTo>
                      <a:pt x="280" y="551"/>
                    </a:moveTo>
                    <a:lnTo>
                      <a:pt x="287" y="552"/>
                    </a:lnTo>
                    <a:lnTo>
                      <a:pt x="294" y="556"/>
                    </a:lnTo>
                    <a:lnTo>
                      <a:pt x="301" y="560"/>
                    </a:lnTo>
                    <a:lnTo>
                      <a:pt x="306" y="565"/>
                    </a:lnTo>
                    <a:lnTo>
                      <a:pt x="313" y="568"/>
                    </a:lnTo>
                    <a:lnTo>
                      <a:pt x="320" y="572"/>
                    </a:lnTo>
                    <a:lnTo>
                      <a:pt x="327" y="573"/>
                    </a:lnTo>
                    <a:lnTo>
                      <a:pt x="335" y="572"/>
                    </a:lnTo>
                    <a:lnTo>
                      <a:pt x="335" y="557"/>
                    </a:lnTo>
                    <a:lnTo>
                      <a:pt x="335" y="546"/>
                    </a:lnTo>
                    <a:lnTo>
                      <a:pt x="337" y="540"/>
                    </a:lnTo>
                    <a:lnTo>
                      <a:pt x="339" y="534"/>
                    </a:lnTo>
                    <a:lnTo>
                      <a:pt x="344" y="530"/>
                    </a:lnTo>
                    <a:lnTo>
                      <a:pt x="351" y="524"/>
                    </a:lnTo>
                    <a:lnTo>
                      <a:pt x="354" y="520"/>
                    </a:lnTo>
                    <a:lnTo>
                      <a:pt x="358" y="517"/>
                    </a:lnTo>
                    <a:lnTo>
                      <a:pt x="360" y="514"/>
                    </a:lnTo>
                    <a:lnTo>
                      <a:pt x="361" y="508"/>
                    </a:lnTo>
                    <a:lnTo>
                      <a:pt x="363" y="498"/>
                    </a:lnTo>
                    <a:lnTo>
                      <a:pt x="363" y="487"/>
                    </a:lnTo>
                    <a:lnTo>
                      <a:pt x="362" y="465"/>
                    </a:lnTo>
                    <a:lnTo>
                      <a:pt x="361" y="445"/>
                    </a:lnTo>
                    <a:lnTo>
                      <a:pt x="364" y="444"/>
                    </a:lnTo>
                    <a:lnTo>
                      <a:pt x="368" y="444"/>
                    </a:lnTo>
                    <a:lnTo>
                      <a:pt x="369" y="437"/>
                    </a:lnTo>
                    <a:lnTo>
                      <a:pt x="369" y="433"/>
                    </a:lnTo>
                    <a:lnTo>
                      <a:pt x="369" y="428"/>
                    </a:lnTo>
                    <a:lnTo>
                      <a:pt x="367" y="425"/>
                    </a:lnTo>
                    <a:lnTo>
                      <a:pt x="361" y="420"/>
                    </a:lnTo>
                    <a:lnTo>
                      <a:pt x="354" y="417"/>
                    </a:lnTo>
                    <a:lnTo>
                      <a:pt x="346" y="413"/>
                    </a:lnTo>
                    <a:lnTo>
                      <a:pt x="339" y="409"/>
                    </a:lnTo>
                    <a:lnTo>
                      <a:pt x="337" y="407"/>
                    </a:lnTo>
                    <a:lnTo>
                      <a:pt x="335" y="402"/>
                    </a:lnTo>
                    <a:lnTo>
                      <a:pt x="335" y="399"/>
                    </a:lnTo>
                    <a:lnTo>
                      <a:pt x="335" y="393"/>
                    </a:lnTo>
                    <a:lnTo>
                      <a:pt x="336" y="393"/>
                    </a:lnTo>
                    <a:lnTo>
                      <a:pt x="337" y="393"/>
                    </a:lnTo>
                    <a:lnTo>
                      <a:pt x="348" y="392"/>
                    </a:lnTo>
                    <a:lnTo>
                      <a:pt x="361" y="391"/>
                    </a:lnTo>
                    <a:lnTo>
                      <a:pt x="367" y="388"/>
                    </a:lnTo>
                    <a:lnTo>
                      <a:pt x="371" y="386"/>
                    </a:lnTo>
                    <a:lnTo>
                      <a:pt x="375" y="383"/>
                    </a:lnTo>
                    <a:lnTo>
                      <a:pt x="378" y="378"/>
                    </a:lnTo>
                    <a:lnTo>
                      <a:pt x="379" y="374"/>
                    </a:lnTo>
                    <a:lnTo>
                      <a:pt x="383" y="370"/>
                    </a:lnTo>
                    <a:lnTo>
                      <a:pt x="387" y="368"/>
                    </a:lnTo>
                    <a:lnTo>
                      <a:pt x="393" y="369"/>
                    </a:lnTo>
                    <a:lnTo>
                      <a:pt x="394" y="362"/>
                    </a:lnTo>
                    <a:lnTo>
                      <a:pt x="394" y="356"/>
                    </a:lnTo>
                    <a:lnTo>
                      <a:pt x="394" y="351"/>
                    </a:lnTo>
                    <a:lnTo>
                      <a:pt x="393" y="346"/>
                    </a:lnTo>
                    <a:lnTo>
                      <a:pt x="392" y="341"/>
                    </a:lnTo>
                    <a:lnTo>
                      <a:pt x="391" y="336"/>
                    </a:lnTo>
                    <a:lnTo>
                      <a:pt x="388" y="333"/>
                    </a:lnTo>
                    <a:lnTo>
                      <a:pt x="385" y="328"/>
                    </a:lnTo>
                    <a:lnTo>
                      <a:pt x="378" y="322"/>
                    </a:lnTo>
                    <a:lnTo>
                      <a:pt x="370" y="317"/>
                    </a:lnTo>
                    <a:lnTo>
                      <a:pt x="360" y="312"/>
                    </a:lnTo>
                    <a:lnTo>
                      <a:pt x="348" y="309"/>
                    </a:lnTo>
                    <a:lnTo>
                      <a:pt x="352" y="289"/>
                    </a:lnTo>
                    <a:lnTo>
                      <a:pt x="359" y="267"/>
                    </a:lnTo>
                    <a:lnTo>
                      <a:pt x="361" y="255"/>
                    </a:lnTo>
                    <a:lnTo>
                      <a:pt x="362" y="244"/>
                    </a:lnTo>
                    <a:lnTo>
                      <a:pt x="362" y="239"/>
                    </a:lnTo>
                    <a:lnTo>
                      <a:pt x="361" y="235"/>
                    </a:lnTo>
                    <a:lnTo>
                      <a:pt x="360" y="230"/>
                    </a:lnTo>
                    <a:lnTo>
                      <a:pt x="359" y="227"/>
                    </a:lnTo>
                    <a:lnTo>
                      <a:pt x="363" y="223"/>
                    </a:lnTo>
                    <a:lnTo>
                      <a:pt x="368" y="220"/>
                    </a:lnTo>
                    <a:lnTo>
                      <a:pt x="370" y="216"/>
                    </a:lnTo>
                    <a:lnTo>
                      <a:pt x="371" y="213"/>
                    </a:lnTo>
                    <a:lnTo>
                      <a:pt x="371" y="208"/>
                    </a:lnTo>
                    <a:lnTo>
                      <a:pt x="370" y="204"/>
                    </a:lnTo>
                    <a:lnTo>
                      <a:pt x="369" y="199"/>
                    </a:lnTo>
                    <a:lnTo>
                      <a:pt x="367" y="195"/>
                    </a:lnTo>
                    <a:lnTo>
                      <a:pt x="361" y="185"/>
                    </a:lnTo>
                    <a:lnTo>
                      <a:pt x="354" y="177"/>
                    </a:lnTo>
                    <a:lnTo>
                      <a:pt x="346" y="169"/>
                    </a:lnTo>
                    <a:lnTo>
                      <a:pt x="341" y="163"/>
                    </a:lnTo>
                    <a:lnTo>
                      <a:pt x="327" y="150"/>
                    </a:lnTo>
                    <a:lnTo>
                      <a:pt x="315" y="142"/>
                    </a:lnTo>
                    <a:lnTo>
                      <a:pt x="310" y="139"/>
                    </a:lnTo>
                    <a:lnTo>
                      <a:pt x="304" y="138"/>
                    </a:lnTo>
                    <a:lnTo>
                      <a:pt x="297" y="136"/>
                    </a:lnTo>
                    <a:lnTo>
                      <a:pt x="292" y="134"/>
                    </a:lnTo>
                    <a:lnTo>
                      <a:pt x="284" y="136"/>
                    </a:lnTo>
                    <a:lnTo>
                      <a:pt x="280" y="136"/>
                    </a:lnTo>
                    <a:lnTo>
                      <a:pt x="266" y="137"/>
                    </a:lnTo>
                    <a:lnTo>
                      <a:pt x="252" y="136"/>
                    </a:lnTo>
                    <a:lnTo>
                      <a:pt x="236" y="133"/>
                    </a:lnTo>
                    <a:lnTo>
                      <a:pt x="221" y="130"/>
                    </a:lnTo>
                    <a:lnTo>
                      <a:pt x="205" y="126"/>
                    </a:lnTo>
                    <a:lnTo>
                      <a:pt x="189" y="123"/>
                    </a:lnTo>
                    <a:lnTo>
                      <a:pt x="174" y="121"/>
                    </a:lnTo>
                    <a:lnTo>
                      <a:pt x="159" y="118"/>
                    </a:lnTo>
                    <a:lnTo>
                      <a:pt x="158" y="109"/>
                    </a:lnTo>
                    <a:lnTo>
                      <a:pt x="156" y="100"/>
                    </a:lnTo>
                    <a:lnTo>
                      <a:pt x="154" y="92"/>
                    </a:lnTo>
                    <a:lnTo>
                      <a:pt x="151" y="85"/>
                    </a:lnTo>
                    <a:lnTo>
                      <a:pt x="144" y="71"/>
                    </a:lnTo>
                    <a:lnTo>
                      <a:pt x="136" y="58"/>
                    </a:lnTo>
                    <a:lnTo>
                      <a:pt x="126" y="44"/>
                    </a:lnTo>
                    <a:lnTo>
                      <a:pt x="117" y="32"/>
                    </a:lnTo>
                    <a:lnTo>
                      <a:pt x="109" y="17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7" y="2"/>
                    </a:lnTo>
                    <a:lnTo>
                      <a:pt x="60" y="6"/>
                    </a:lnTo>
                    <a:lnTo>
                      <a:pt x="56" y="11"/>
                    </a:lnTo>
                    <a:lnTo>
                      <a:pt x="51" y="19"/>
                    </a:lnTo>
                    <a:lnTo>
                      <a:pt x="48" y="30"/>
                    </a:lnTo>
                    <a:lnTo>
                      <a:pt x="36" y="30"/>
                    </a:lnTo>
                    <a:lnTo>
                      <a:pt x="24" y="31"/>
                    </a:lnTo>
                    <a:lnTo>
                      <a:pt x="13" y="31"/>
                    </a:lnTo>
                    <a:lnTo>
                      <a:pt x="0" y="31"/>
                    </a:lnTo>
                    <a:lnTo>
                      <a:pt x="8" y="47"/>
                    </a:lnTo>
                    <a:lnTo>
                      <a:pt x="15" y="63"/>
                    </a:lnTo>
                    <a:lnTo>
                      <a:pt x="22" y="79"/>
                    </a:lnTo>
                    <a:lnTo>
                      <a:pt x="28" y="95"/>
                    </a:lnTo>
                    <a:lnTo>
                      <a:pt x="35" y="113"/>
                    </a:lnTo>
                    <a:lnTo>
                      <a:pt x="41" y="132"/>
                    </a:lnTo>
                    <a:lnTo>
                      <a:pt x="44" y="141"/>
                    </a:lnTo>
                    <a:lnTo>
                      <a:pt x="48" y="149"/>
                    </a:lnTo>
                    <a:lnTo>
                      <a:pt x="54" y="157"/>
                    </a:lnTo>
                    <a:lnTo>
                      <a:pt x="62" y="164"/>
                    </a:lnTo>
                    <a:lnTo>
                      <a:pt x="66" y="167"/>
                    </a:lnTo>
                    <a:lnTo>
                      <a:pt x="75" y="171"/>
                    </a:lnTo>
                    <a:lnTo>
                      <a:pt x="85" y="175"/>
                    </a:lnTo>
                    <a:lnTo>
                      <a:pt x="97" y="179"/>
                    </a:lnTo>
                    <a:lnTo>
                      <a:pt x="108" y="182"/>
                    </a:lnTo>
                    <a:lnTo>
                      <a:pt x="120" y="185"/>
                    </a:lnTo>
                    <a:lnTo>
                      <a:pt x="129" y="187"/>
                    </a:lnTo>
                    <a:lnTo>
                      <a:pt x="136" y="187"/>
                    </a:lnTo>
                    <a:lnTo>
                      <a:pt x="128" y="187"/>
                    </a:lnTo>
                    <a:lnTo>
                      <a:pt x="117" y="188"/>
                    </a:lnTo>
                    <a:lnTo>
                      <a:pt x="107" y="189"/>
                    </a:lnTo>
                    <a:lnTo>
                      <a:pt x="97" y="192"/>
                    </a:lnTo>
                    <a:lnTo>
                      <a:pt x="93" y="194"/>
                    </a:lnTo>
                    <a:lnTo>
                      <a:pt x="90" y="196"/>
                    </a:lnTo>
                    <a:lnTo>
                      <a:pt x="88" y="199"/>
                    </a:lnTo>
                    <a:lnTo>
                      <a:pt x="85" y="202"/>
                    </a:lnTo>
                    <a:lnTo>
                      <a:pt x="85" y="206"/>
                    </a:lnTo>
                    <a:lnTo>
                      <a:pt x="88" y="210"/>
                    </a:lnTo>
                    <a:lnTo>
                      <a:pt x="90" y="215"/>
                    </a:lnTo>
                    <a:lnTo>
                      <a:pt x="95" y="221"/>
                    </a:lnTo>
                    <a:lnTo>
                      <a:pt x="98" y="223"/>
                    </a:lnTo>
                    <a:lnTo>
                      <a:pt x="101" y="226"/>
                    </a:lnTo>
                    <a:lnTo>
                      <a:pt x="106" y="227"/>
                    </a:lnTo>
                    <a:lnTo>
                      <a:pt x="109" y="227"/>
                    </a:lnTo>
                    <a:lnTo>
                      <a:pt x="118" y="227"/>
                    </a:lnTo>
                    <a:lnTo>
                      <a:pt x="128" y="226"/>
                    </a:lnTo>
                    <a:lnTo>
                      <a:pt x="139" y="226"/>
                    </a:lnTo>
                    <a:lnTo>
                      <a:pt x="149" y="226"/>
                    </a:lnTo>
                    <a:lnTo>
                      <a:pt x="154" y="227"/>
                    </a:lnTo>
                    <a:lnTo>
                      <a:pt x="158" y="229"/>
                    </a:lnTo>
                    <a:lnTo>
                      <a:pt x="162" y="231"/>
                    </a:lnTo>
                    <a:lnTo>
                      <a:pt x="165" y="235"/>
                    </a:lnTo>
                    <a:lnTo>
                      <a:pt x="156" y="236"/>
                    </a:lnTo>
                    <a:lnTo>
                      <a:pt x="147" y="236"/>
                    </a:lnTo>
                    <a:lnTo>
                      <a:pt x="136" y="235"/>
                    </a:lnTo>
                    <a:lnTo>
                      <a:pt x="125" y="236"/>
                    </a:lnTo>
                    <a:lnTo>
                      <a:pt x="120" y="236"/>
                    </a:lnTo>
                    <a:lnTo>
                      <a:pt x="115" y="237"/>
                    </a:lnTo>
                    <a:lnTo>
                      <a:pt x="110" y="239"/>
                    </a:lnTo>
                    <a:lnTo>
                      <a:pt x="107" y="241"/>
                    </a:lnTo>
                    <a:lnTo>
                      <a:pt x="129" y="278"/>
                    </a:lnTo>
                    <a:lnTo>
                      <a:pt x="148" y="314"/>
                    </a:lnTo>
                    <a:lnTo>
                      <a:pt x="157" y="333"/>
                    </a:lnTo>
                    <a:lnTo>
                      <a:pt x="163" y="353"/>
                    </a:lnTo>
                    <a:lnTo>
                      <a:pt x="165" y="363"/>
                    </a:lnTo>
                    <a:lnTo>
                      <a:pt x="166" y="375"/>
                    </a:lnTo>
                    <a:lnTo>
                      <a:pt x="167" y="385"/>
                    </a:lnTo>
                    <a:lnTo>
                      <a:pt x="167" y="397"/>
                    </a:lnTo>
                    <a:lnTo>
                      <a:pt x="164" y="397"/>
                    </a:lnTo>
                    <a:lnTo>
                      <a:pt x="161" y="399"/>
                    </a:lnTo>
                    <a:lnTo>
                      <a:pt x="161" y="405"/>
                    </a:lnTo>
                    <a:lnTo>
                      <a:pt x="162" y="411"/>
                    </a:lnTo>
                    <a:lnTo>
                      <a:pt x="165" y="417"/>
                    </a:lnTo>
                    <a:lnTo>
                      <a:pt x="170" y="421"/>
                    </a:lnTo>
                    <a:lnTo>
                      <a:pt x="181" y="432"/>
                    </a:lnTo>
                    <a:lnTo>
                      <a:pt x="190" y="443"/>
                    </a:lnTo>
                    <a:lnTo>
                      <a:pt x="197" y="456"/>
                    </a:lnTo>
                    <a:lnTo>
                      <a:pt x="205" y="469"/>
                    </a:lnTo>
                    <a:lnTo>
                      <a:pt x="213" y="482"/>
                    </a:lnTo>
                    <a:lnTo>
                      <a:pt x="221" y="495"/>
                    </a:lnTo>
                    <a:lnTo>
                      <a:pt x="227" y="502"/>
                    </a:lnTo>
                    <a:lnTo>
                      <a:pt x="229" y="509"/>
                    </a:lnTo>
                    <a:lnTo>
                      <a:pt x="231" y="517"/>
                    </a:lnTo>
                    <a:lnTo>
                      <a:pt x="233" y="524"/>
                    </a:lnTo>
                    <a:lnTo>
                      <a:pt x="236" y="538"/>
                    </a:lnTo>
                    <a:lnTo>
                      <a:pt x="240" y="551"/>
                    </a:lnTo>
                    <a:lnTo>
                      <a:pt x="244" y="556"/>
                    </a:lnTo>
                    <a:lnTo>
                      <a:pt x="247" y="559"/>
                    </a:lnTo>
                    <a:lnTo>
                      <a:pt x="252" y="563"/>
                    </a:lnTo>
                    <a:lnTo>
                      <a:pt x="256" y="566"/>
                    </a:lnTo>
                    <a:lnTo>
                      <a:pt x="265" y="572"/>
                    </a:lnTo>
                    <a:lnTo>
                      <a:pt x="274" y="576"/>
                    </a:lnTo>
                    <a:lnTo>
                      <a:pt x="276" y="576"/>
                    </a:lnTo>
                    <a:lnTo>
                      <a:pt x="277" y="576"/>
                    </a:lnTo>
                    <a:lnTo>
                      <a:pt x="280" y="576"/>
                    </a:lnTo>
                    <a:lnTo>
                      <a:pt x="284" y="576"/>
                    </a:lnTo>
                    <a:lnTo>
                      <a:pt x="282" y="564"/>
                    </a:lnTo>
                    <a:lnTo>
                      <a:pt x="280" y="55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7712;p21">
                <a:extLst>
                  <a:ext uri="{FF2B5EF4-FFF2-40B4-BE49-F238E27FC236}">
                    <a16:creationId xmlns="" xmlns:a16="http://schemas.microsoft.com/office/drawing/2014/main" id="{CE63D246-55BB-4C13-9E2A-912997FF26B1}"/>
                  </a:ext>
                </a:extLst>
              </p:cNvPr>
              <p:cNvSpPr/>
              <p:nvPr/>
            </p:nvSpPr>
            <p:spPr>
              <a:xfrm>
                <a:off x="4681612" y="4105028"/>
                <a:ext cx="726356" cy="1075555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4287" extrusionOk="0">
                    <a:moveTo>
                      <a:pt x="560" y="3540"/>
                    </a:moveTo>
                    <a:lnTo>
                      <a:pt x="564" y="3539"/>
                    </a:lnTo>
                    <a:lnTo>
                      <a:pt x="567" y="3539"/>
                    </a:lnTo>
                    <a:lnTo>
                      <a:pt x="571" y="3539"/>
                    </a:lnTo>
                    <a:lnTo>
                      <a:pt x="574" y="3540"/>
                    </a:lnTo>
                    <a:lnTo>
                      <a:pt x="580" y="3544"/>
                    </a:lnTo>
                    <a:lnTo>
                      <a:pt x="585" y="3548"/>
                    </a:lnTo>
                    <a:lnTo>
                      <a:pt x="587" y="3551"/>
                    </a:lnTo>
                    <a:lnTo>
                      <a:pt x="588" y="3554"/>
                    </a:lnTo>
                    <a:lnTo>
                      <a:pt x="589" y="3557"/>
                    </a:lnTo>
                    <a:lnTo>
                      <a:pt x="589" y="3559"/>
                    </a:lnTo>
                    <a:lnTo>
                      <a:pt x="588" y="3563"/>
                    </a:lnTo>
                    <a:lnTo>
                      <a:pt x="587" y="3565"/>
                    </a:lnTo>
                    <a:lnTo>
                      <a:pt x="583" y="3567"/>
                    </a:lnTo>
                    <a:lnTo>
                      <a:pt x="580" y="3570"/>
                    </a:lnTo>
                    <a:lnTo>
                      <a:pt x="581" y="3573"/>
                    </a:lnTo>
                    <a:lnTo>
                      <a:pt x="583" y="3578"/>
                    </a:lnTo>
                    <a:lnTo>
                      <a:pt x="585" y="3581"/>
                    </a:lnTo>
                    <a:lnTo>
                      <a:pt x="589" y="3585"/>
                    </a:lnTo>
                    <a:lnTo>
                      <a:pt x="592" y="3587"/>
                    </a:lnTo>
                    <a:lnTo>
                      <a:pt x="596" y="3588"/>
                    </a:lnTo>
                    <a:lnTo>
                      <a:pt x="600" y="3589"/>
                    </a:lnTo>
                    <a:lnTo>
                      <a:pt x="605" y="3588"/>
                    </a:lnTo>
                    <a:lnTo>
                      <a:pt x="608" y="3579"/>
                    </a:lnTo>
                    <a:lnTo>
                      <a:pt x="610" y="3572"/>
                    </a:lnTo>
                    <a:lnTo>
                      <a:pt x="615" y="3566"/>
                    </a:lnTo>
                    <a:lnTo>
                      <a:pt x="620" y="3563"/>
                    </a:lnTo>
                    <a:lnTo>
                      <a:pt x="625" y="3563"/>
                    </a:lnTo>
                    <a:lnTo>
                      <a:pt x="632" y="3563"/>
                    </a:lnTo>
                    <a:lnTo>
                      <a:pt x="639" y="3566"/>
                    </a:lnTo>
                    <a:lnTo>
                      <a:pt x="648" y="3571"/>
                    </a:lnTo>
                    <a:lnTo>
                      <a:pt x="653" y="3575"/>
                    </a:lnTo>
                    <a:lnTo>
                      <a:pt x="657" y="3579"/>
                    </a:lnTo>
                    <a:lnTo>
                      <a:pt x="659" y="3581"/>
                    </a:lnTo>
                    <a:lnTo>
                      <a:pt x="662" y="3585"/>
                    </a:lnTo>
                    <a:lnTo>
                      <a:pt x="663" y="3587"/>
                    </a:lnTo>
                    <a:lnTo>
                      <a:pt x="663" y="3589"/>
                    </a:lnTo>
                    <a:lnTo>
                      <a:pt x="662" y="3592"/>
                    </a:lnTo>
                    <a:lnTo>
                      <a:pt x="661" y="3595"/>
                    </a:lnTo>
                    <a:lnTo>
                      <a:pt x="658" y="3599"/>
                    </a:lnTo>
                    <a:lnTo>
                      <a:pt x="655" y="3605"/>
                    </a:lnTo>
                    <a:lnTo>
                      <a:pt x="654" y="3607"/>
                    </a:lnTo>
                    <a:lnTo>
                      <a:pt x="654" y="3611"/>
                    </a:lnTo>
                    <a:lnTo>
                      <a:pt x="654" y="3614"/>
                    </a:lnTo>
                    <a:lnTo>
                      <a:pt x="654" y="3619"/>
                    </a:lnTo>
                    <a:lnTo>
                      <a:pt x="663" y="3619"/>
                    </a:lnTo>
                    <a:lnTo>
                      <a:pt x="672" y="3619"/>
                    </a:lnTo>
                    <a:lnTo>
                      <a:pt x="681" y="3619"/>
                    </a:lnTo>
                    <a:lnTo>
                      <a:pt x="690" y="3619"/>
                    </a:lnTo>
                    <a:lnTo>
                      <a:pt x="690" y="3635"/>
                    </a:lnTo>
                    <a:lnTo>
                      <a:pt x="691" y="3649"/>
                    </a:lnTo>
                    <a:lnTo>
                      <a:pt x="698" y="3641"/>
                    </a:lnTo>
                    <a:lnTo>
                      <a:pt x="708" y="3630"/>
                    </a:lnTo>
                    <a:lnTo>
                      <a:pt x="715" y="3624"/>
                    </a:lnTo>
                    <a:lnTo>
                      <a:pt x="721" y="3620"/>
                    </a:lnTo>
                    <a:lnTo>
                      <a:pt x="727" y="3618"/>
                    </a:lnTo>
                    <a:lnTo>
                      <a:pt x="730" y="3616"/>
                    </a:lnTo>
                    <a:lnTo>
                      <a:pt x="730" y="3627"/>
                    </a:lnTo>
                    <a:lnTo>
                      <a:pt x="731" y="3639"/>
                    </a:lnTo>
                    <a:lnTo>
                      <a:pt x="730" y="3651"/>
                    </a:lnTo>
                    <a:lnTo>
                      <a:pt x="728" y="3661"/>
                    </a:lnTo>
                    <a:lnTo>
                      <a:pt x="736" y="3663"/>
                    </a:lnTo>
                    <a:lnTo>
                      <a:pt x="743" y="3667"/>
                    </a:lnTo>
                    <a:lnTo>
                      <a:pt x="748" y="3671"/>
                    </a:lnTo>
                    <a:lnTo>
                      <a:pt x="752" y="3676"/>
                    </a:lnTo>
                    <a:lnTo>
                      <a:pt x="758" y="3688"/>
                    </a:lnTo>
                    <a:lnTo>
                      <a:pt x="765" y="3702"/>
                    </a:lnTo>
                    <a:lnTo>
                      <a:pt x="773" y="3703"/>
                    </a:lnTo>
                    <a:lnTo>
                      <a:pt x="781" y="3702"/>
                    </a:lnTo>
                    <a:lnTo>
                      <a:pt x="782" y="3698"/>
                    </a:lnTo>
                    <a:lnTo>
                      <a:pt x="784" y="3695"/>
                    </a:lnTo>
                    <a:lnTo>
                      <a:pt x="786" y="3693"/>
                    </a:lnTo>
                    <a:lnTo>
                      <a:pt x="789" y="3690"/>
                    </a:lnTo>
                    <a:lnTo>
                      <a:pt x="795" y="3687"/>
                    </a:lnTo>
                    <a:lnTo>
                      <a:pt x="802" y="3687"/>
                    </a:lnTo>
                    <a:lnTo>
                      <a:pt x="805" y="3687"/>
                    </a:lnTo>
                    <a:lnTo>
                      <a:pt x="809" y="3688"/>
                    </a:lnTo>
                    <a:lnTo>
                      <a:pt x="811" y="3689"/>
                    </a:lnTo>
                    <a:lnTo>
                      <a:pt x="813" y="3692"/>
                    </a:lnTo>
                    <a:lnTo>
                      <a:pt x="814" y="3694"/>
                    </a:lnTo>
                    <a:lnTo>
                      <a:pt x="814" y="3696"/>
                    </a:lnTo>
                    <a:lnTo>
                      <a:pt x="814" y="3700"/>
                    </a:lnTo>
                    <a:lnTo>
                      <a:pt x="813" y="3703"/>
                    </a:lnTo>
                    <a:lnTo>
                      <a:pt x="810" y="3709"/>
                    </a:lnTo>
                    <a:lnTo>
                      <a:pt x="805" y="3713"/>
                    </a:lnTo>
                    <a:lnTo>
                      <a:pt x="801" y="3717"/>
                    </a:lnTo>
                    <a:lnTo>
                      <a:pt x="796" y="3721"/>
                    </a:lnTo>
                    <a:lnTo>
                      <a:pt x="792" y="3726"/>
                    </a:lnTo>
                    <a:lnTo>
                      <a:pt x="787" y="3730"/>
                    </a:lnTo>
                    <a:lnTo>
                      <a:pt x="785" y="3736"/>
                    </a:lnTo>
                    <a:lnTo>
                      <a:pt x="785" y="3742"/>
                    </a:lnTo>
                    <a:lnTo>
                      <a:pt x="786" y="3747"/>
                    </a:lnTo>
                    <a:lnTo>
                      <a:pt x="788" y="3752"/>
                    </a:lnTo>
                    <a:lnTo>
                      <a:pt x="790" y="3756"/>
                    </a:lnTo>
                    <a:lnTo>
                      <a:pt x="793" y="3761"/>
                    </a:lnTo>
                    <a:lnTo>
                      <a:pt x="795" y="3766"/>
                    </a:lnTo>
                    <a:lnTo>
                      <a:pt x="797" y="3770"/>
                    </a:lnTo>
                    <a:lnTo>
                      <a:pt x="799" y="3776"/>
                    </a:lnTo>
                    <a:lnTo>
                      <a:pt x="799" y="3782"/>
                    </a:lnTo>
                    <a:lnTo>
                      <a:pt x="801" y="3795"/>
                    </a:lnTo>
                    <a:lnTo>
                      <a:pt x="803" y="3804"/>
                    </a:lnTo>
                    <a:lnTo>
                      <a:pt x="804" y="3808"/>
                    </a:lnTo>
                    <a:lnTo>
                      <a:pt x="806" y="3811"/>
                    </a:lnTo>
                    <a:lnTo>
                      <a:pt x="809" y="3813"/>
                    </a:lnTo>
                    <a:lnTo>
                      <a:pt x="812" y="3815"/>
                    </a:lnTo>
                    <a:lnTo>
                      <a:pt x="827" y="3819"/>
                    </a:lnTo>
                    <a:lnTo>
                      <a:pt x="850" y="3823"/>
                    </a:lnTo>
                    <a:lnTo>
                      <a:pt x="855" y="3824"/>
                    </a:lnTo>
                    <a:lnTo>
                      <a:pt x="861" y="3826"/>
                    </a:lnTo>
                    <a:lnTo>
                      <a:pt x="866" y="3830"/>
                    </a:lnTo>
                    <a:lnTo>
                      <a:pt x="871" y="3834"/>
                    </a:lnTo>
                    <a:lnTo>
                      <a:pt x="881" y="3845"/>
                    </a:lnTo>
                    <a:lnTo>
                      <a:pt x="889" y="3858"/>
                    </a:lnTo>
                    <a:lnTo>
                      <a:pt x="897" y="3871"/>
                    </a:lnTo>
                    <a:lnTo>
                      <a:pt x="902" y="3885"/>
                    </a:lnTo>
                    <a:lnTo>
                      <a:pt x="904" y="3892"/>
                    </a:lnTo>
                    <a:lnTo>
                      <a:pt x="905" y="3898"/>
                    </a:lnTo>
                    <a:lnTo>
                      <a:pt x="907" y="3905"/>
                    </a:lnTo>
                    <a:lnTo>
                      <a:pt x="905" y="3909"/>
                    </a:lnTo>
                    <a:lnTo>
                      <a:pt x="911" y="3909"/>
                    </a:lnTo>
                    <a:lnTo>
                      <a:pt x="917" y="3910"/>
                    </a:lnTo>
                    <a:lnTo>
                      <a:pt x="922" y="3911"/>
                    </a:lnTo>
                    <a:lnTo>
                      <a:pt x="927" y="3912"/>
                    </a:lnTo>
                    <a:lnTo>
                      <a:pt x="936" y="3918"/>
                    </a:lnTo>
                    <a:lnTo>
                      <a:pt x="945" y="3925"/>
                    </a:lnTo>
                    <a:lnTo>
                      <a:pt x="961" y="3940"/>
                    </a:lnTo>
                    <a:lnTo>
                      <a:pt x="977" y="3955"/>
                    </a:lnTo>
                    <a:lnTo>
                      <a:pt x="982" y="3958"/>
                    </a:lnTo>
                    <a:lnTo>
                      <a:pt x="987" y="3960"/>
                    </a:lnTo>
                    <a:lnTo>
                      <a:pt x="993" y="3961"/>
                    </a:lnTo>
                    <a:lnTo>
                      <a:pt x="999" y="3963"/>
                    </a:lnTo>
                    <a:lnTo>
                      <a:pt x="1012" y="3965"/>
                    </a:lnTo>
                    <a:lnTo>
                      <a:pt x="1026" y="3966"/>
                    </a:lnTo>
                    <a:lnTo>
                      <a:pt x="1040" y="3967"/>
                    </a:lnTo>
                    <a:lnTo>
                      <a:pt x="1050" y="3971"/>
                    </a:lnTo>
                    <a:lnTo>
                      <a:pt x="1055" y="3974"/>
                    </a:lnTo>
                    <a:lnTo>
                      <a:pt x="1059" y="3976"/>
                    </a:lnTo>
                    <a:lnTo>
                      <a:pt x="1061" y="3981"/>
                    </a:lnTo>
                    <a:lnTo>
                      <a:pt x="1063" y="3987"/>
                    </a:lnTo>
                    <a:lnTo>
                      <a:pt x="1066" y="4000"/>
                    </a:lnTo>
                    <a:lnTo>
                      <a:pt x="1069" y="4012"/>
                    </a:lnTo>
                    <a:lnTo>
                      <a:pt x="1074" y="4022"/>
                    </a:lnTo>
                    <a:lnTo>
                      <a:pt x="1080" y="4031"/>
                    </a:lnTo>
                    <a:lnTo>
                      <a:pt x="1086" y="4038"/>
                    </a:lnTo>
                    <a:lnTo>
                      <a:pt x="1096" y="4045"/>
                    </a:lnTo>
                    <a:lnTo>
                      <a:pt x="1107" y="4049"/>
                    </a:lnTo>
                    <a:lnTo>
                      <a:pt x="1122" y="4055"/>
                    </a:lnTo>
                    <a:lnTo>
                      <a:pt x="1134" y="4057"/>
                    </a:lnTo>
                    <a:lnTo>
                      <a:pt x="1147" y="4059"/>
                    </a:lnTo>
                    <a:lnTo>
                      <a:pt x="1159" y="4061"/>
                    </a:lnTo>
                    <a:lnTo>
                      <a:pt x="1172" y="4059"/>
                    </a:lnTo>
                    <a:lnTo>
                      <a:pt x="1189" y="4056"/>
                    </a:lnTo>
                    <a:lnTo>
                      <a:pt x="1207" y="4049"/>
                    </a:lnTo>
                    <a:lnTo>
                      <a:pt x="1216" y="4046"/>
                    </a:lnTo>
                    <a:lnTo>
                      <a:pt x="1225" y="4043"/>
                    </a:lnTo>
                    <a:lnTo>
                      <a:pt x="1234" y="4042"/>
                    </a:lnTo>
                    <a:lnTo>
                      <a:pt x="1242" y="4043"/>
                    </a:lnTo>
                    <a:lnTo>
                      <a:pt x="1244" y="4057"/>
                    </a:lnTo>
                    <a:lnTo>
                      <a:pt x="1244" y="4072"/>
                    </a:lnTo>
                    <a:lnTo>
                      <a:pt x="1244" y="4087"/>
                    </a:lnTo>
                    <a:lnTo>
                      <a:pt x="1244" y="4102"/>
                    </a:lnTo>
                    <a:lnTo>
                      <a:pt x="1252" y="4099"/>
                    </a:lnTo>
                    <a:lnTo>
                      <a:pt x="1260" y="4098"/>
                    </a:lnTo>
                    <a:lnTo>
                      <a:pt x="1269" y="4097"/>
                    </a:lnTo>
                    <a:lnTo>
                      <a:pt x="1278" y="4097"/>
                    </a:lnTo>
                    <a:lnTo>
                      <a:pt x="1286" y="4098"/>
                    </a:lnTo>
                    <a:lnTo>
                      <a:pt x="1294" y="4100"/>
                    </a:lnTo>
                    <a:lnTo>
                      <a:pt x="1302" y="4104"/>
                    </a:lnTo>
                    <a:lnTo>
                      <a:pt x="1307" y="4109"/>
                    </a:lnTo>
                    <a:lnTo>
                      <a:pt x="1312" y="4117"/>
                    </a:lnTo>
                    <a:lnTo>
                      <a:pt x="1316" y="4130"/>
                    </a:lnTo>
                    <a:lnTo>
                      <a:pt x="1319" y="4136"/>
                    </a:lnTo>
                    <a:lnTo>
                      <a:pt x="1322" y="4140"/>
                    </a:lnTo>
                    <a:lnTo>
                      <a:pt x="1324" y="4144"/>
                    </a:lnTo>
                    <a:lnTo>
                      <a:pt x="1329" y="4146"/>
                    </a:lnTo>
                    <a:lnTo>
                      <a:pt x="1329" y="4140"/>
                    </a:lnTo>
                    <a:lnTo>
                      <a:pt x="1334" y="4140"/>
                    </a:lnTo>
                    <a:lnTo>
                      <a:pt x="1338" y="4140"/>
                    </a:lnTo>
                    <a:lnTo>
                      <a:pt x="1342" y="4141"/>
                    </a:lnTo>
                    <a:lnTo>
                      <a:pt x="1346" y="4144"/>
                    </a:lnTo>
                    <a:lnTo>
                      <a:pt x="1353" y="4149"/>
                    </a:lnTo>
                    <a:lnTo>
                      <a:pt x="1360" y="4156"/>
                    </a:lnTo>
                    <a:lnTo>
                      <a:pt x="1367" y="4163"/>
                    </a:lnTo>
                    <a:lnTo>
                      <a:pt x="1372" y="4171"/>
                    </a:lnTo>
                    <a:lnTo>
                      <a:pt x="1380" y="4177"/>
                    </a:lnTo>
                    <a:lnTo>
                      <a:pt x="1387" y="4180"/>
                    </a:lnTo>
                    <a:lnTo>
                      <a:pt x="1405" y="4181"/>
                    </a:lnTo>
                    <a:lnTo>
                      <a:pt x="1426" y="4182"/>
                    </a:lnTo>
                    <a:lnTo>
                      <a:pt x="1435" y="4184"/>
                    </a:lnTo>
                    <a:lnTo>
                      <a:pt x="1443" y="4187"/>
                    </a:lnTo>
                    <a:lnTo>
                      <a:pt x="1446" y="4189"/>
                    </a:lnTo>
                    <a:lnTo>
                      <a:pt x="1450" y="4193"/>
                    </a:lnTo>
                    <a:lnTo>
                      <a:pt x="1452" y="4196"/>
                    </a:lnTo>
                    <a:lnTo>
                      <a:pt x="1454" y="4202"/>
                    </a:lnTo>
                    <a:lnTo>
                      <a:pt x="1455" y="4211"/>
                    </a:lnTo>
                    <a:lnTo>
                      <a:pt x="1458" y="4229"/>
                    </a:lnTo>
                    <a:lnTo>
                      <a:pt x="1475" y="4226"/>
                    </a:lnTo>
                    <a:lnTo>
                      <a:pt x="1493" y="4223"/>
                    </a:lnTo>
                    <a:lnTo>
                      <a:pt x="1502" y="4223"/>
                    </a:lnTo>
                    <a:lnTo>
                      <a:pt x="1510" y="4223"/>
                    </a:lnTo>
                    <a:lnTo>
                      <a:pt x="1518" y="4226"/>
                    </a:lnTo>
                    <a:lnTo>
                      <a:pt x="1525" y="4229"/>
                    </a:lnTo>
                    <a:lnTo>
                      <a:pt x="1528" y="4232"/>
                    </a:lnTo>
                    <a:lnTo>
                      <a:pt x="1531" y="4240"/>
                    </a:lnTo>
                    <a:lnTo>
                      <a:pt x="1533" y="4250"/>
                    </a:lnTo>
                    <a:lnTo>
                      <a:pt x="1535" y="4260"/>
                    </a:lnTo>
                    <a:lnTo>
                      <a:pt x="1537" y="4279"/>
                    </a:lnTo>
                    <a:lnTo>
                      <a:pt x="1537" y="4287"/>
                    </a:lnTo>
                    <a:lnTo>
                      <a:pt x="1543" y="4287"/>
                    </a:lnTo>
                    <a:lnTo>
                      <a:pt x="1550" y="4286"/>
                    </a:lnTo>
                    <a:lnTo>
                      <a:pt x="1556" y="4284"/>
                    </a:lnTo>
                    <a:lnTo>
                      <a:pt x="1561" y="4281"/>
                    </a:lnTo>
                    <a:lnTo>
                      <a:pt x="1574" y="4276"/>
                    </a:lnTo>
                    <a:lnTo>
                      <a:pt x="1586" y="4272"/>
                    </a:lnTo>
                    <a:lnTo>
                      <a:pt x="1603" y="4271"/>
                    </a:lnTo>
                    <a:lnTo>
                      <a:pt x="1620" y="4271"/>
                    </a:lnTo>
                    <a:lnTo>
                      <a:pt x="1638" y="4272"/>
                    </a:lnTo>
                    <a:lnTo>
                      <a:pt x="1655" y="4273"/>
                    </a:lnTo>
                    <a:lnTo>
                      <a:pt x="1673" y="4275"/>
                    </a:lnTo>
                    <a:lnTo>
                      <a:pt x="1687" y="4275"/>
                    </a:lnTo>
                    <a:lnTo>
                      <a:pt x="1691" y="4273"/>
                    </a:lnTo>
                    <a:lnTo>
                      <a:pt x="1696" y="4271"/>
                    </a:lnTo>
                    <a:lnTo>
                      <a:pt x="1700" y="4270"/>
                    </a:lnTo>
                    <a:lnTo>
                      <a:pt x="1704" y="4267"/>
                    </a:lnTo>
                    <a:lnTo>
                      <a:pt x="1706" y="4263"/>
                    </a:lnTo>
                    <a:lnTo>
                      <a:pt x="1708" y="4260"/>
                    </a:lnTo>
                    <a:lnTo>
                      <a:pt x="1710" y="4255"/>
                    </a:lnTo>
                    <a:lnTo>
                      <a:pt x="1712" y="4250"/>
                    </a:lnTo>
                    <a:lnTo>
                      <a:pt x="1715" y="4237"/>
                    </a:lnTo>
                    <a:lnTo>
                      <a:pt x="1718" y="4221"/>
                    </a:lnTo>
                    <a:lnTo>
                      <a:pt x="1723" y="4206"/>
                    </a:lnTo>
                    <a:lnTo>
                      <a:pt x="1729" y="4194"/>
                    </a:lnTo>
                    <a:lnTo>
                      <a:pt x="1737" y="4184"/>
                    </a:lnTo>
                    <a:lnTo>
                      <a:pt x="1745" y="4173"/>
                    </a:lnTo>
                    <a:lnTo>
                      <a:pt x="1755" y="4165"/>
                    </a:lnTo>
                    <a:lnTo>
                      <a:pt x="1767" y="4160"/>
                    </a:lnTo>
                    <a:lnTo>
                      <a:pt x="1780" y="4154"/>
                    </a:lnTo>
                    <a:lnTo>
                      <a:pt x="1794" y="4150"/>
                    </a:lnTo>
                    <a:lnTo>
                      <a:pt x="1807" y="4148"/>
                    </a:lnTo>
                    <a:lnTo>
                      <a:pt x="1822" y="4147"/>
                    </a:lnTo>
                    <a:lnTo>
                      <a:pt x="1829" y="4148"/>
                    </a:lnTo>
                    <a:lnTo>
                      <a:pt x="1836" y="4149"/>
                    </a:lnTo>
                    <a:lnTo>
                      <a:pt x="1843" y="4153"/>
                    </a:lnTo>
                    <a:lnTo>
                      <a:pt x="1848" y="4156"/>
                    </a:lnTo>
                    <a:lnTo>
                      <a:pt x="1856" y="4166"/>
                    </a:lnTo>
                    <a:lnTo>
                      <a:pt x="1864" y="4177"/>
                    </a:lnTo>
                    <a:lnTo>
                      <a:pt x="1869" y="4181"/>
                    </a:lnTo>
                    <a:lnTo>
                      <a:pt x="1873" y="4185"/>
                    </a:lnTo>
                    <a:lnTo>
                      <a:pt x="1877" y="4186"/>
                    </a:lnTo>
                    <a:lnTo>
                      <a:pt x="1879" y="4187"/>
                    </a:lnTo>
                    <a:lnTo>
                      <a:pt x="1882" y="4187"/>
                    </a:lnTo>
                    <a:lnTo>
                      <a:pt x="1886" y="4187"/>
                    </a:lnTo>
                    <a:lnTo>
                      <a:pt x="1889" y="4172"/>
                    </a:lnTo>
                    <a:lnTo>
                      <a:pt x="1890" y="4157"/>
                    </a:lnTo>
                    <a:lnTo>
                      <a:pt x="1904" y="4154"/>
                    </a:lnTo>
                    <a:lnTo>
                      <a:pt x="1918" y="4152"/>
                    </a:lnTo>
                    <a:lnTo>
                      <a:pt x="1930" y="4150"/>
                    </a:lnTo>
                    <a:lnTo>
                      <a:pt x="1942" y="4150"/>
                    </a:lnTo>
                    <a:lnTo>
                      <a:pt x="1967" y="4154"/>
                    </a:lnTo>
                    <a:lnTo>
                      <a:pt x="1993" y="4158"/>
                    </a:lnTo>
                    <a:lnTo>
                      <a:pt x="2017" y="4165"/>
                    </a:lnTo>
                    <a:lnTo>
                      <a:pt x="2044" y="4173"/>
                    </a:lnTo>
                    <a:lnTo>
                      <a:pt x="2058" y="4177"/>
                    </a:lnTo>
                    <a:lnTo>
                      <a:pt x="2070" y="4180"/>
                    </a:lnTo>
                    <a:lnTo>
                      <a:pt x="2083" y="4181"/>
                    </a:lnTo>
                    <a:lnTo>
                      <a:pt x="2093" y="4181"/>
                    </a:lnTo>
                    <a:lnTo>
                      <a:pt x="2094" y="4169"/>
                    </a:lnTo>
                    <a:lnTo>
                      <a:pt x="2094" y="4157"/>
                    </a:lnTo>
                    <a:lnTo>
                      <a:pt x="2096" y="4145"/>
                    </a:lnTo>
                    <a:lnTo>
                      <a:pt x="2099" y="4132"/>
                    </a:lnTo>
                    <a:lnTo>
                      <a:pt x="2102" y="4121"/>
                    </a:lnTo>
                    <a:lnTo>
                      <a:pt x="2107" y="4109"/>
                    </a:lnTo>
                    <a:lnTo>
                      <a:pt x="2112" y="4099"/>
                    </a:lnTo>
                    <a:lnTo>
                      <a:pt x="2119" y="4090"/>
                    </a:lnTo>
                    <a:lnTo>
                      <a:pt x="2128" y="4081"/>
                    </a:lnTo>
                    <a:lnTo>
                      <a:pt x="2140" y="4075"/>
                    </a:lnTo>
                    <a:lnTo>
                      <a:pt x="2150" y="4071"/>
                    </a:lnTo>
                    <a:lnTo>
                      <a:pt x="2163" y="4067"/>
                    </a:lnTo>
                    <a:lnTo>
                      <a:pt x="2174" y="4065"/>
                    </a:lnTo>
                    <a:lnTo>
                      <a:pt x="2186" y="4064"/>
                    </a:lnTo>
                    <a:lnTo>
                      <a:pt x="2199" y="4064"/>
                    </a:lnTo>
                    <a:lnTo>
                      <a:pt x="2211" y="4064"/>
                    </a:lnTo>
                    <a:lnTo>
                      <a:pt x="2226" y="4064"/>
                    </a:lnTo>
                    <a:lnTo>
                      <a:pt x="2239" y="4063"/>
                    </a:lnTo>
                    <a:lnTo>
                      <a:pt x="2240" y="4050"/>
                    </a:lnTo>
                    <a:lnTo>
                      <a:pt x="2240" y="4037"/>
                    </a:lnTo>
                    <a:lnTo>
                      <a:pt x="2241" y="4030"/>
                    </a:lnTo>
                    <a:lnTo>
                      <a:pt x="2245" y="4024"/>
                    </a:lnTo>
                    <a:lnTo>
                      <a:pt x="2248" y="4020"/>
                    </a:lnTo>
                    <a:lnTo>
                      <a:pt x="2254" y="4015"/>
                    </a:lnTo>
                    <a:lnTo>
                      <a:pt x="2260" y="4010"/>
                    </a:lnTo>
                    <a:lnTo>
                      <a:pt x="2267" y="4006"/>
                    </a:lnTo>
                    <a:lnTo>
                      <a:pt x="2270" y="4004"/>
                    </a:lnTo>
                    <a:lnTo>
                      <a:pt x="2273" y="4000"/>
                    </a:lnTo>
                    <a:lnTo>
                      <a:pt x="2274" y="3997"/>
                    </a:lnTo>
                    <a:lnTo>
                      <a:pt x="2276" y="3992"/>
                    </a:lnTo>
                    <a:lnTo>
                      <a:pt x="2279" y="3974"/>
                    </a:lnTo>
                    <a:lnTo>
                      <a:pt x="2280" y="3956"/>
                    </a:lnTo>
                    <a:lnTo>
                      <a:pt x="2280" y="3947"/>
                    </a:lnTo>
                    <a:lnTo>
                      <a:pt x="2279" y="3938"/>
                    </a:lnTo>
                    <a:lnTo>
                      <a:pt x="2278" y="3928"/>
                    </a:lnTo>
                    <a:lnTo>
                      <a:pt x="2275" y="3919"/>
                    </a:lnTo>
                    <a:lnTo>
                      <a:pt x="2273" y="3915"/>
                    </a:lnTo>
                    <a:lnTo>
                      <a:pt x="2271" y="3911"/>
                    </a:lnTo>
                    <a:lnTo>
                      <a:pt x="2268" y="3907"/>
                    </a:lnTo>
                    <a:lnTo>
                      <a:pt x="2265" y="3903"/>
                    </a:lnTo>
                    <a:lnTo>
                      <a:pt x="2256" y="3899"/>
                    </a:lnTo>
                    <a:lnTo>
                      <a:pt x="2246" y="3895"/>
                    </a:lnTo>
                    <a:lnTo>
                      <a:pt x="2234" y="3893"/>
                    </a:lnTo>
                    <a:lnTo>
                      <a:pt x="2223" y="3891"/>
                    </a:lnTo>
                    <a:lnTo>
                      <a:pt x="2209" y="3890"/>
                    </a:lnTo>
                    <a:lnTo>
                      <a:pt x="2196" y="3890"/>
                    </a:lnTo>
                    <a:lnTo>
                      <a:pt x="2168" y="3890"/>
                    </a:lnTo>
                    <a:lnTo>
                      <a:pt x="2142" y="3887"/>
                    </a:lnTo>
                    <a:lnTo>
                      <a:pt x="2130" y="3885"/>
                    </a:lnTo>
                    <a:lnTo>
                      <a:pt x="2119" y="3883"/>
                    </a:lnTo>
                    <a:lnTo>
                      <a:pt x="2115" y="3881"/>
                    </a:lnTo>
                    <a:lnTo>
                      <a:pt x="2110" y="3878"/>
                    </a:lnTo>
                    <a:lnTo>
                      <a:pt x="2107" y="3875"/>
                    </a:lnTo>
                    <a:lnTo>
                      <a:pt x="2103" y="3871"/>
                    </a:lnTo>
                    <a:lnTo>
                      <a:pt x="2123" y="3860"/>
                    </a:lnTo>
                    <a:lnTo>
                      <a:pt x="2144" y="3844"/>
                    </a:lnTo>
                    <a:lnTo>
                      <a:pt x="2156" y="3836"/>
                    </a:lnTo>
                    <a:lnTo>
                      <a:pt x="2166" y="3828"/>
                    </a:lnTo>
                    <a:lnTo>
                      <a:pt x="2175" y="3820"/>
                    </a:lnTo>
                    <a:lnTo>
                      <a:pt x="2182" y="3812"/>
                    </a:lnTo>
                    <a:lnTo>
                      <a:pt x="2186" y="3807"/>
                    </a:lnTo>
                    <a:lnTo>
                      <a:pt x="2189" y="3801"/>
                    </a:lnTo>
                    <a:lnTo>
                      <a:pt x="2192" y="3795"/>
                    </a:lnTo>
                    <a:lnTo>
                      <a:pt x="2194" y="3789"/>
                    </a:lnTo>
                    <a:lnTo>
                      <a:pt x="2197" y="3777"/>
                    </a:lnTo>
                    <a:lnTo>
                      <a:pt x="2198" y="3763"/>
                    </a:lnTo>
                    <a:lnTo>
                      <a:pt x="2197" y="3736"/>
                    </a:lnTo>
                    <a:lnTo>
                      <a:pt x="2194" y="3711"/>
                    </a:lnTo>
                    <a:lnTo>
                      <a:pt x="2191" y="3711"/>
                    </a:lnTo>
                    <a:lnTo>
                      <a:pt x="2185" y="3711"/>
                    </a:lnTo>
                    <a:lnTo>
                      <a:pt x="2181" y="3710"/>
                    </a:lnTo>
                    <a:lnTo>
                      <a:pt x="2177" y="3710"/>
                    </a:lnTo>
                    <a:lnTo>
                      <a:pt x="2180" y="3698"/>
                    </a:lnTo>
                    <a:lnTo>
                      <a:pt x="2182" y="3686"/>
                    </a:lnTo>
                    <a:lnTo>
                      <a:pt x="2182" y="3673"/>
                    </a:lnTo>
                    <a:lnTo>
                      <a:pt x="2182" y="3661"/>
                    </a:lnTo>
                    <a:lnTo>
                      <a:pt x="2180" y="3635"/>
                    </a:lnTo>
                    <a:lnTo>
                      <a:pt x="2180" y="3610"/>
                    </a:lnTo>
                    <a:lnTo>
                      <a:pt x="2191" y="3610"/>
                    </a:lnTo>
                    <a:lnTo>
                      <a:pt x="2204" y="3610"/>
                    </a:lnTo>
                    <a:lnTo>
                      <a:pt x="2216" y="3610"/>
                    </a:lnTo>
                    <a:lnTo>
                      <a:pt x="2230" y="3608"/>
                    </a:lnTo>
                    <a:lnTo>
                      <a:pt x="2243" y="3607"/>
                    </a:lnTo>
                    <a:lnTo>
                      <a:pt x="2256" y="3605"/>
                    </a:lnTo>
                    <a:lnTo>
                      <a:pt x="2268" y="3602"/>
                    </a:lnTo>
                    <a:lnTo>
                      <a:pt x="2279" y="3597"/>
                    </a:lnTo>
                    <a:lnTo>
                      <a:pt x="2283" y="3594"/>
                    </a:lnTo>
                    <a:lnTo>
                      <a:pt x="2288" y="3590"/>
                    </a:lnTo>
                    <a:lnTo>
                      <a:pt x="2291" y="3586"/>
                    </a:lnTo>
                    <a:lnTo>
                      <a:pt x="2293" y="3581"/>
                    </a:lnTo>
                    <a:lnTo>
                      <a:pt x="2298" y="3571"/>
                    </a:lnTo>
                    <a:lnTo>
                      <a:pt x="2300" y="3559"/>
                    </a:lnTo>
                    <a:lnTo>
                      <a:pt x="2304" y="3548"/>
                    </a:lnTo>
                    <a:lnTo>
                      <a:pt x="2305" y="3537"/>
                    </a:lnTo>
                    <a:lnTo>
                      <a:pt x="2308" y="3514"/>
                    </a:lnTo>
                    <a:lnTo>
                      <a:pt x="2312" y="3492"/>
                    </a:lnTo>
                    <a:lnTo>
                      <a:pt x="2314" y="3488"/>
                    </a:lnTo>
                    <a:lnTo>
                      <a:pt x="2317" y="3483"/>
                    </a:lnTo>
                    <a:lnTo>
                      <a:pt x="2322" y="3480"/>
                    </a:lnTo>
                    <a:lnTo>
                      <a:pt x="2328" y="3477"/>
                    </a:lnTo>
                    <a:lnTo>
                      <a:pt x="2334" y="3476"/>
                    </a:lnTo>
                    <a:lnTo>
                      <a:pt x="2341" y="3476"/>
                    </a:lnTo>
                    <a:lnTo>
                      <a:pt x="2348" y="3476"/>
                    </a:lnTo>
                    <a:lnTo>
                      <a:pt x="2356" y="3477"/>
                    </a:lnTo>
                    <a:lnTo>
                      <a:pt x="2372" y="3481"/>
                    </a:lnTo>
                    <a:lnTo>
                      <a:pt x="2387" y="3487"/>
                    </a:lnTo>
                    <a:lnTo>
                      <a:pt x="2394" y="3489"/>
                    </a:lnTo>
                    <a:lnTo>
                      <a:pt x="2399" y="3492"/>
                    </a:lnTo>
                    <a:lnTo>
                      <a:pt x="2404" y="3496"/>
                    </a:lnTo>
                    <a:lnTo>
                      <a:pt x="2406" y="3499"/>
                    </a:lnTo>
                    <a:lnTo>
                      <a:pt x="2415" y="3508"/>
                    </a:lnTo>
                    <a:lnTo>
                      <a:pt x="2422" y="3513"/>
                    </a:lnTo>
                    <a:lnTo>
                      <a:pt x="2428" y="3515"/>
                    </a:lnTo>
                    <a:lnTo>
                      <a:pt x="2434" y="3515"/>
                    </a:lnTo>
                    <a:lnTo>
                      <a:pt x="2438" y="3513"/>
                    </a:lnTo>
                    <a:lnTo>
                      <a:pt x="2443" y="3509"/>
                    </a:lnTo>
                    <a:lnTo>
                      <a:pt x="2446" y="3505"/>
                    </a:lnTo>
                    <a:lnTo>
                      <a:pt x="2451" y="3500"/>
                    </a:lnTo>
                    <a:lnTo>
                      <a:pt x="2456" y="3492"/>
                    </a:lnTo>
                    <a:lnTo>
                      <a:pt x="2464" y="3487"/>
                    </a:lnTo>
                    <a:lnTo>
                      <a:pt x="2468" y="3485"/>
                    </a:lnTo>
                    <a:lnTo>
                      <a:pt x="2472" y="3484"/>
                    </a:lnTo>
                    <a:lnTo>
                      <a:pt x="2478" y="3485"/>
                    </a:lnTo>
                    <a:lnTo>
                      <a:pt x="2483" y="3487"/>
                    </a:lnTo>
                    <a:lnTo>
                      <a:pt x="2489" y="3490"/>
                    </a:lnTo>
                    <a:lnTo>
                      <a:pt x="2494" y="3495"/>
                    </a:lnTo>
                    <a:lnTo>
                      <a:pt x="2500" y="3499"/>
                    </a:lnTo>
                    <a:lnTo>
                      <a:pt x="2504" y="3505"/>
                    </a:lnTo>
                    <a:lnTo>
                      <a:pt x="2509" y="3511"/>
                    </a:lnTo>
                    <a:lnTo>
                      <a:pt x="2513" y="3515"/>
                    </a:lnTo>
                    <a:lnTo>
                      <a:pt x="2520" y="3520"/>
                    </a:lnTo>
                    <a:lnTo>
                      <a:pt x="2527" y="3523"/>
                    </a:lnTo>
                    <a:lnTo>
                      <a:pt x="2539" y="3528"/>
                    </a:lnTo>
                    <a:lnTo>
                      <a:pt x="2552" y="3531"/>
                    </a:lnTo>
                    <a:lnTo>
                      <a:pt x="2564" y="3534"/>
                    </a:lnTo>
                    <a:lnTo>
                      <a:pt x="2577" y="3539"/>
                    </a:lnTo>
                    <a:lnTo>
                      <a:pt x="2580" y="3540"/>
                    </a:lnTo>
                    <a:lnTo>
                      <a:pt x="2583" y="3544"/>
                    </a:lnTo>
                    <a:lnTo>
                      <a:pt x="2587" y="3523"/>
                    </a:lnTo>
                    <a:lnTo>
                      <a:pt x="2593" y="3505"/>
                    </a:lnTo>
                    <a:lnTo>
                      <a:pt x="2596" y="3497"/>
                    </a:lnTo>
                    <a:lnTo>
                      <a:pt x="2600" y="3490"/>
                    </a:lnTo>
                    <a:lnTo>
                      <a:pt x="2603" y="3485"/>
                    </a:lnTo>
                    <a:lnTo>
                      <a:pt x="2607" y="3481"/>
                    </a:lnTo>
                    <a:lnTo>
                      <a:pt x="2620" y="3475"/>
                    </a:lnTo>
                    <a:lnTo>
                      <a:pt x="2639" y="3470"/>
                    </a:lnTo>
                    <a:lnTo>
                      <a:pt x="2646" y="3465"/>
                    </a:lnTo>
                    <a:lnTo>
                      <a:pt x="2652" y="3460"/>
                    </a:lnTo>
                    <a:lnTo>
                      <a:pt x="2654" y="3458"/>
                    </a:lnTo>
                    <a:lnTo>
                      <a:pt x="2656" y="3455"/>
                    </a:lnTo>
                    <a:lnTo>
                      <a:pt x="2656" y="3450"/>
                    </a:lnTo>
                    <a:lnTo>
                      <a:pt x="2654" y="3446"/>
                    </a:lnTo>
                    <a:lnTo>
                      <a:pt x="2650" y="3446"/>
                    </a:lnTo>
                    <a:lnTo>
                      <a:pt x="2644" y="3446"/>
                    </a:lnTo>
                    <a:lnTo>
                      <a:pt x="2639" y="3443"/>
                    </a:lnTo>
                    <a:lnTo>
                      <a:pt x="2634" y="3441"/>
                    </a:lnTo>
                    <a:lnTo>
                      <a:pt x="2625" y="3435"/>
                    </a:lnTo>
                    <a:lnTo>
                      <a:pt x="2617" y="3429"/>
                    </a:lnTo>
                    <a:lnTo>
                      <a:pt x="2615" y="3425"/>
                    </a:lnTo>
                    <a:lnTo>
                      <a:pt x="2612" y="3422"/>
                    </a:lnTo>
                    <a:lnTo>
                      <a:pt x="2612" y="3418"/>
                    </a:lnTo>
                    <a:lnTo>
                      <a:pt x="2613" y="3415"/>
                    </a:lnTo>
                    <a:lnTo>
                      <a:pt x="2616" y="3411"/>
                    </a:lnTo>
                    <a:lnTo>
                      <a:pt x="2619" y="3409"/>
                    </a:lnTo>
                    <a:lnTo>
                      <a:pt x="2625" y="3407"/>
                    </a:lnTo>
                    <a:lnTo>
                      <a:pt x="2632" y="3406"/>
                    </a:lnTo>
                    <a:lnTo>
                      <a:pt x="2639" y="3406"/>
                    </a:lnTo>
                    <a:lnTo>
                      <a:pt x="2645" y="3407"/>
                    </a:lnTo>
                    <a:lnTo>
                      <a:pt x="2651" y="3409"/>
                    </a:lnTo>
                    <a:lnTo>
                      <a:pt x="2656" y="3413"/>
                    </a:lnTo>
                    <a:lnTo>
                      <a:pt x="2665" y="3422"/>
                    </a:lnTo>
                    <a:lnTo>
                      <a:pt x="2673" y="3432"/>
                    </a:lnTo>
                    <a:lnTo>
                      <a:pt x="2681" y="3443"/>
                    </a:lnTo>
                    <a:lnTo>
                      <a:pt x="2689" y="3452"/>
                    </a:lnTo>
                    <a:lnTo>
                      <a:pt x="2693" y="3456"/>
                    </a:lnTo>
                    <a:lnTo>
                      <a:pt x="2698" y="3458"/>
                    </a:lnTo>
                    <a:lnTo>
                      <a:pt x="2702" y="3460"/>
                    </a:lnTo>
                    <a:lnTo>
                      <a:pt x="2708" y="3460"/>
                    </a:lnTo>
                    <a:lnTo>
                      <a:pt x="2714" y="3460"/>
                    </a:lnTo>
                    <a:lnTo>
                      <a:pt x="2718" y="3457"/>
                    </a:lnTo>
                    <a:lnTo>
                      <a:pt x="2722" y="3454"/>
                    </a:lnTo>
                    <a:lnTo>
                      <a:pt x="2723" y="3449"/>
                    </a:lnTo>
                    <a:lnTo>
                      <a:pt x="2724" y="3443"/>
                    </a:lnTo>
                    <a:lnTo>
                      <a:pt x="2724" y="3436"/>
                    </a:lnTo>
                    <a:lnTo>
                      <a:pt x="2724" y="3430"/>
                    </a:lnTo>
                    <a:lnTo>
                      <a:pt x="2723" y="3422"/>
                    </a:lnTo>
                    <a:lnTo>
                      <a:pt x="2715" y="3392"/>
                    </a:lnTo>
                    <a:lnTo>
                      <a:pt x="2710" y="3372"/>
                    </a:lnTo>
                    <a:lnTo>
                      <a:pt x="2711" y="3366"/>
                    </a:lnTo>
                    <a:lnTo>
                      <a:pt x="2713" y="3360"/>
                    </a:lnTo>
                    <a:lnTo>
                      <a:pt x="2715" y="3356"/>
                    </a:lnTo>
                    <a:lnTo>
                      <a:pt x="2716" y="3351"/>
                    </a:lnTo>
                    <a:lnTo>
                      <a:pt x="2719" y="3348"/>
                    </a:lnTo>
                    <a:lnTo>
                      <a:pt x="2722" y="3345"/>
                    </a:lnTo>
                    <a:lnTo>
                      <a:pt x="2725" y="3342"/>
                    </a:lnTo>
                    <a:lnTo>
                      <a:pt x="2728" y="3341"/>
                    </a:lnTo>
                    <a:lnTo>
                      <a:pt x="2736" y="3337"/>
                    </a:lnTo>
                    <a:lnTo>
                      <a:pt x="2746" y="3336"/>
                    </a:lnTo>
                    <a:lnTo>
                      <a:pt x="2756" y="3335"/>
                    </a:lnTo>
                    <a:lnTo>
                      <a:pt x="2767" y="3334"/>
                    </a:lnTo>
                    <a:lnTo>
                      <a:pt x="2765" y="3321"/>
                    </a:lnTo>
                    <a:lnTo>
                      <a:pt x="2765" y="3307"/>
                    </a:lnTo>
                    <a:lnTo>
                      <a:pt x="2766" y="3300"/>
                    </a:lnTo>
                    <a:lnTo>
                      <a:pt x="2769" y="3294"/>
                    </a:lnTo>
                    <a:lnTo>
                      <a:pt x="2772" y="3293"/>
                    </a:lnTo>
                    <a:lnTo>
                      <a:pt x="2774" y="3291"/>
                    </a:lnTo>
                    <a:lnTo>
                      <a:pt x="2776" y="3290"/>
                    </a:lnTo>
                    <a:lnTo>
                      <a:pt x="2781" y="3290"/>
                    </a:lnTo>
                    <a:lnTo>
                      <a:pt x="2784" y="3267"/>
                    </a:lnTo>
                    <a:lnTo>
                      <a:pt x="2789" y="3234"/>
                    </a:lnTo>
                    <a:lnTo>
                      <a:pt x="2790" y="3217"/>
                    </a:lnTo>
                    <a:lnTo>
                      <a:pt x="2790" y="3202"/>
                    </a:lnTo>
                    <a:lnTo>
                      <a:pt x="2788" y="3196"/>
                    </a:lnTo>
                    <a:lnTo>
                      <a:pt x="2787" y="3191"/>
                    </a:lnTo>
                    <a:lnTo>
                      <a:pt x="2783" y="3186"/>
                    </a:lnTo>
                    <a:lnTo>
                      <a:pt x="2780" y="3184"/>
                    </a:lnTo>
                    <a:lnTo>
                      <a:pt x="2772" y="3180"/>
                    </a:lnTo>
                    <a:lnTo>
                      <a:pt x="2764" y="3178"/>
                    </a:lnTo>
                    <a:lnTo>
                      <a:pt x="2755" y="3177"/>
                    </a:lnTo>
                    <a:lnTo>
                      <a:pt x="2747" y="3176"/>
                    </a:lnTo>
                    <a:lnTo>
                      <a:pt x="2728" y="3177"/>
                    </a:lnTo>
                    <a:lnTo>
                      <a:pt x="2709" y="3178"/>
                    </a:lnTo>
                    <a:lnTo>
                      <a:pt x="2700" y="3179"/>
                    </a:lnTo>
                    <a:lnTo>
                      <a:pt x="2691" y="3180"/>
                    </a:lnTo>
                    <a:lnTo>
                      <a:pt x="2682" y="3180"/>
                    </a:lnTo>
                    <a:lnTo>
                      <a:pt x="2673" y="3180"/>
                    </a:lnTo>
                    <a:lnTo>
                      <a:pt x="2670" y="3171"/>
                    </a:lnTo>
                    <a:lnTo>
                      <a:pt x="2668" y="3162"/>
                    </a:lnTo>
                    <a:lnTo>
                      <a:pt x="2665" y="3153"/>
                    </a:lnTo>
                    <a:lnTo>
                      <a:pt x="2660" y="3144"/>
                    </a:lnTo>
                    <a:lnTo>
                      <a:pt x="2659" y="3130"/>
                    </a:lnTo>
                    <a:lnTo>
                      <a:pt x="2659" y="3115"/>
                    </a:lnTo>
                    <a:lnTo>
                      <a:pt x="2660" y="3102"/>
                    </a:lnTo>
                    <a:lnTo>
                      <a:pt x="2660" y="3087"/>
                    </a:lnTo>
                    <a:lnTo>
                      <a:pt x="2662" y="3070"/>
                    </a:lnTo>
                    <a:lnTo>
                      <a:pt x="2665" y="3047"/>
                    </a:lnTo>
                    <a:lnTo>
                      <a:pt x="2665" y="3036"/>
                    </a:lnTo>
                    <a:lnTo>
                      <a:pt x="2662" y="3025"/>
                    </a:lnTo>
                    <a:lnTo>
                      <a:pt x="2661" y="3021"/>
                    </a:lnTo>
                    <a:lnTo>
                      <a:pt x="2659" y="3017"/>
                    </a:lnTo>
                    <a:lnTo>
                      <a:pt x="2657" y="3014"/>
                    </a:lnTo>
                    <a:lnTo>
                      <a:pt x="2653" y="3012"/>
                    </a:lnTo>
                    <a:lnTo>
                      <a:pt x="2644" y="3008"/>
                    </a:lnTo>
                    <a:lnTo>
                      <a:pt x="2631" y="3007"/>
                    </a:lnTo>
                    <a:lnTo>
                      <a:pt x="2615" y="3007"/>
                    </a:lnTo>
                    <a:lnTo>
                      <a:pt x="2598" y="3008"/>
                    </a:lnTo>
                    <a:lnTo>
                      <a:pt x="2590" y="3009"/>
                    </a:lnTo>
                    <a:lnTo>
                      <a:pt x="2582" y="3012"/>
                    </a:lnTo>
                    <a:lnTo>
                      <a:pt x="2575" y="3014"/>
                    </a:lnTo>
                    <a:lnTo>
                      <a:pt x="2568" y="3016"/>
                    </a:lnTo>
                    <a:lnTo>
                      <a:pt x="2562" y="3020"/>
                    </a:lnTo>
                    <a:lnTo>
                      <a:pt x="2559" y="3023"/>
                    </a:lnTo>
                    <a:lnTo>
                      <a:pt x="2555" y="3028"/>
                    </a:lnTo>
                    <a:lnTo>
                      <a:pt x="2554" y="3032"/>
                    </a:lnTo>
                    <a:lnTo>
                      <a:pt x="2547" y="3032"/>
                    </a:lnTo>
                    <a:lnTo>
                      <a:pt x="2542" y="3032"/>
                    </a:lnTo>
                    <a:lnTo>
                      <a:pt x="2542" y="3017"/>
                    </a:lnTo>
                    <a:lnTo>
                      <a:pt x="2544" y="3004"/>
                    </a:lnTo>
                    <a:lnTo>
                      <a:pt x="2545" y="2997"/>
                    </a:lnTo>
                    <a:lnTo>
                      <a:pt x="2546" y="2990"/>
                    </a:lnTo>
                    <a:lnTo>
                      <a:pt x="2546" y="2983"/>
                    </a:lnTo>
                    <a:lnTo>
                      <a:pt x="2545" y="2976"/>
                    </a:lnTo>
                    <a:lnTo>
                      <a:pt x="2535" y="2973"/>
                    </a:lnTo>
                    <a:lnTo>
                      <a:pt x="2525" y="2967"/>
                    </a:lnTo>
                    <a:lnTo>
                      <a:pt x="2518" y="2966"/>
                    </a:lnTo>
                    <a:lnTo>
                      <a:pt x="2513" y="2966"/>
                    </a:lnTo>
                    <a:lnTo>
                      <a:pt x="2508" y="2967"/>
                    </a:lnTo>
                    <a:lnTo>
                      <a:pt x="2503" y="2968"/>
                    </a:lnTo>
                    <a:lnTo>
                      <a:pt x="2498" y="2970"/>
                    </a:lnTo>
                    <a:lnTo>
                      <a:pt x="2494" y="2971"/>
                    </a:lnTo>
                    <a:lnTo>
                      <a:pt x="2489" y="2971"/>
                    </a:lnTo>
                    <a:lnTo>
                      <a:pt x="2485" y="2971"/>
                    </a:lnTo>
                    <a:lnTo>
                      <a:pt x="2478" y="2964"/>
                    </a:lnTo>
                    <a:lnTo>
                      <a:pt x="2476" y="2958"/>
                    </a:lnTo>
                    <a:lnTo>
                      <a:pt x="2476" y="2956"/>
                    </a:lnTo>
                    <a:lnTo>
                      <a:pt x="2476" y="2955"/>
                    </a:lnTo>
                    <a:lnTo>
                      <a:pt x="2477" y="2954"/>
                    </a:lnTo>
                    <a:lnTo>
                      <a:pt x="2479" y="2951"/>
                    </a:lnTo>
                    <a:lnTo>
                      <a:pt x="2484" y="2950"/>
                    </a:lnTo>
                    <a:lnTo>
                      <a:pt x="2489" y="2949"/>
                    </a:lnTo>
                    <a:lnTo>
                      <a:pt x="2496" y="2948"/>
                    </a:lnTo>
                    <a:lnTo>
                      <a:pt x="2503" y="2948"/>
                    </a:lnTo>
                    <a:lnTo>
                      <a:pt x="2505" y="2922"/>
                    </a:lnTo>
                    <a:lnTo>
                      <a:pt x="2509" y="2888"/>
                    </a:lnTo>
                    <a:lnTo>
                      <a:pt x="2509" y="2878"/>
                    </a:lnTo>
                    <a:lnTo>
                      <a:pt x="2508" y="2871"/>
                    </a:lnTo>
                    <a:lnTo>
                      <a:pt x="2508" y="2863"/>
                    </a:lnTo>
                    <a:lnTo>
                      <a:pt x="2505" y="2856"/>
                    </a:lnTo>
                    <a:lnTo>
                      <a:pt x="2503" y="2849"/>
                    </a:lnTo>
                    <a:lnTo>
                      <a:pt x="2500" y="2844"/>
                    </a:lnTo>
                    <a:lnTo>
                      <a:pt x="2496" y="2840"/>
                    </a:lnTo>
                    <a:lnTo>
                      <a:pt x="2490" y="2836"/>
                    </a:lnTo>
                    <a:lnTo>
                      <a:pt x="2483" y="2834"/>
                    </a:lnTo>
                    <a:lnTo>
                      <a:pt x="2473" y="2833"/>
                    </a:lnTo>
                    <a:lnTo>
                      <a:pt x="2462" y="2832"/>
                    </a:lnTo>
                    <a:lnTo>
                      <a:pt x="2452" y="2833"/>
                    </a:lnTo>
                    <a:lnTo>
                      <a:pt x="2446" y="2834"/>
                    </a:lnTo>
                    <a:lnTo>
                      <a:pt x="2442" y="2836"/>
                    </a:lnTo>
                    <a:lnTo>
                      <a:pt x="2437" y="2839"/>
                    </a:lnTo>
                    <a:lnTo>
                      <a:pt x="2434" y="2841"/>
                    </a:lnTo>
                    <a:lnTo>
                      <a:pt x="2431" y="2844"/>
                    </a:lnTo>
                    <a:lnTo>
                      <a:pt x="2429" y="2849"/>
                    </a:lnTo>
                    <a:lnTo>
                      <a:pt x="2428" y="2853"/>
                    </a:lnTo>
                    <a:lnTo>
                      <a:pt x="2429" y="2858"/>
                    </a:lnTo>
                    <a:lnTo>
                      <a:pt x="2418" y="2859"/>
                    </a:lnTo>
                    <a:lnTo>
                      <a:pt x="2406" y="2858"/>
                    </a:lnTo>
                    <a:lnTo>
                      <a:pt x="2407" y="2847"/>
                    </a:lnTo>
                    <a:lnTo>
                      <a:pt x="2408" y="2836"/>
                    </a:lnTo>
                    <a:lnTo>
                      <a:pt x="2412" y="2827"/>
                    </a:lnTo>
                    <a:lnTo>
                      <a:pt x="2415" y="2819"/>
                    </a:lnTo>
                    <a:lnTo>
                      <a:pt x="2420" y="2811"/>
                    </a:lnTo>
                    <a:lnTo>
                      <a:pt x="2422" y="2802"/>
                    </a:lnTo>
                    <a:lnTo>
                      <a:pt x="2424" y="2792"/>
                    </a:lnTo>
                    <a:lnTo>
                      <a:pt x="2424" y="2779"/>
                    </a:lnTo>
                    <a:lnTo>
                      <a:pt x="2414" y="2779"/>
                    </a:lnTo>
                    <a:lnTo>
                      <a:pt x="2403" y="2781"/>
                    </a:lnTo>
                    <a:lnTo>
                      <a:pt x="2403" y="2794"/>
                    </a:lnTo>
                    <a:lnTo>
                      <a:pt x="2403" y="2808"/>
                    </a:lnTo>
                    <a:lnTo>
                      <a:pt x="2393" y="2809"/>
                    </a:lnTo>
                    <a:lnTo>
                      <a:pt x="2383" y="2808"/>
                    </a:lnTo>
                    <a:lnTo>
                      <a:pt x="2383" y="2803"/>
                    </a:lnTo>
                    <a:lnTo>
                      <a:pt x="2381" y="2800"/>
                    </a:lnTo>
                    <a:lnTo>
                      <a:pt x="2379" y="2797"/>
                    </a:lnTo>
                    <a:lnTo>
                      <a:pt x="2375" y="2794"/>
                    </a:lnTo>
                    <a:lnTo>
                      <a:pt x="2366" y="2791"/>
                    </a:lnTo>
                    <a:lnTo>
                      <a:pt x="2355" y="2790"/>
                    </a:lnTo>
                    <a:lnTo>
                      <a:pt x="2331" y="2791"/>
                    </a:lnTo>
                    <a:lnTo>
                      <a:pt x="2313" y="2792"/>
                    </a:lnTo>
                    <a:lnTo>
                      <a:pt x="2316" y="2797"/>
                    </a:lnTo>
                    <a:lnTo>
                      <a:pt x="2319" y="2800"/>
                    </a:lnTo>
                    <a:lnTo>
                      <a:pt x="2321" y="2804"/>
                    </a:lnTo>
                    <a:lnTo>
                      <a:pt x="2321" y="2810"/>
                    </a:lnTo>
                    <a:lnTo>
                      <a:pt x="2322" y="2820"/>
                    </a:lnTo>
                    <a:lnTo>
                      <a:pt x="2321" y="2831"/>
                    </a:lnTo>
                    <a:lnTo>
                      <a:pt x="2314" y="2833"/>
                    </a:lnTo>
                    <a:lnTo>
                      <a:pt x="2307" y="2836"/>
                    </a:lnTo>
                    <a:lnTo>
                      <a:pt x="2301" y="2840"/>
                    </a:lnTo>
                    <a:lnTo>
                      <a:pt x="2297" y="2844"/>
                    </a:lnTo>
                    <a:lnTo>
                      <a:pt x="2288" y="2855"/>
                    </a:lnTo>
                    <a:lnTo>
                      <a:pt x="2279" y="2866"/>
                    </a:lnTo>
                    <a:lnTo>
                      <a:pt x="2273" y="2872"/>
                    </a:lnTo>
                    <a:lnTo>
                      <a:pt x="2267" y="2876"/>
                    </a:lnTo>
                    <a:lnTo>
                      <a:pt x="2260" y="2878"/>
                    </a:lnTo>
                    <a:lnTo>
                      <a:pt x="2254" y="2881"/>
                    </a:lnTo>
                    <a:lnTo>
                      <a:pt x="2239" y="2882"/>
                    </a:lnTo>
                    <a:lnTo>
                      <a:pt x="2223" y="2883"/>
                    </a:lnTo>
                    <a:lnTo>
                      <a:pt x="2223" y="2889"/>
                    </a:lnTo>
                    <a:lnTo>
                      <a:pt x="2223" y="2893"/>
                    </a:lnTo>
                    <a:lnTo>
                      <a:pt x="2197" y="2894"/>
                    </a:lnTo>
                    <a:lnTo>
                      <a:pt x="2172" y="2896"/>
                    </a:lnTo>
                    <a:lnTo>
                      <a:pt x="2147" y="2896"/>
                    </a:lnTo>
                    <a:lnTo>
                      <a:pt x="2122" y="2896"/>
                    </a:lnTo>
                    <a:lnTo>
                      <a:pt x="2122" y="2905"/>
                    </a:lnTo>
                    <a:lnTo>
                      <a:pt x="2120" y="2914"/>
                    </a:lnTo>
                    <a:lnTo>
                      <a:pt x="2119" y="2917"/>
                    </a:lnTo>
                    <a:lnTo>
                      <a:pt x="2118" y="2921"/>
                    </a:lnTo>
                    <a:lnTo>
                      <a:pt x="2115" y="2923"/>
                    </a:lnTo>
                    <a:lnTo>
                      <a:pt x="2110" y="2925"/>
                    </a:lnTo>
                    <a:lnTo>
                      <a:pt x="2109" y="2922"/>
                    </a:lnTo>
                    <a:lnTo>
                      <a:pt x="2108" y="2916"/>
                    </a:lnTo>
                    <a:lnTo>
                      <a:pt x="2108" y="2913"/>
                    </a:lnTo>
                    <a:lnTo>
                      <a:pt x="2108" y="2910"/>
                    </a:lnTo>
                    <a:lnTo>
                      <a:pt x="2108" y="2908"/>
                    </a:lnTo>
                    <a:lnTo>
                      <a:pt x="2109" y="2907"/>
                    </a:lnTo>
                    <a:lnTo>
                      <a:pt x="2102" y="2906"/>
                    </a:lnTo>
                    <a:lnTo>
                      <a:pt x="2096" y="2905"/>
                    </a:lnTo>
                    <a:lnTo>
                      <a:pt x="2092" y="2902"/>
                    </a:lnTo>
                    <a:lnTo>
                      <a:pt x="2089" y="2900"/>
                    </a:lnTo>
                    <a:lnTo>
                      <a:pt x="2085" y="2897"/>
                    </a:lnTo>
                    <a:lnTo>
                      <a:pt x="2083" y="2893"/>
                    </a:lnTo>
                    <a:lnTo>
                      <a:pt x="2081" y="2889"/>
                    </a:lnTo>
                    <a:lnTo>
                      <a:pt x="2079" y="2884"/>
                    </a:lnTo>
                    <a:lnTo>
                      <a:pt x="2078" y="2863"/>
                    </a:lnTo>
                    <a:lnTo>
                      <a:pt x="2077" y="2840"/>
                    </a:lnTo>
                    <a:lnTo>
                      <a:pt x="2050" y="2839"/>
                    </a:lnTo>
                    <a:lnTo>
                      <a:pt x="2018" y="2839"/>
                    </a:lnTo>
                    <a:lnTo>
                      <a:pt x="2002" y="2836"/>
                    </a:lnTo>
                    <a:lnTo>
                      <a:pt x="1987" y="2834"/>
                    </a:lnTo>
                    <a:lnTo>
                      <a:pt x="1980" y="2832"/>
                    </a:lnTo>
                    <a:lnTo>
                      <a:pt x="1974" y="2830"/>
                    </a:lnTo>
                    <a:lnTo>
                      <a:pt x="1968" y="2826"/>
                    </a:lnTo>
                    <a:lnTo>
                      <a:pt x="1962" y="2823"/>
                    </a:lnTo>
                    <a:lnTo>
                      <a:pt x="1950" y="2811"/>
                    </a:lnTo>
                    <a:lnTo>
                      <a:pt x="1937" y="2800"/>
                    </a:lnTo>
                    <a:lnTo>
                      <a:pt x="1930" y="2797"/>
                    </a:lnTo>
                    <a:lnTo>
                      <a:pt x="1923" y="2793"/>
                    </a:lnTo>
                    <a:lnTo>
                      <a:pt x="1915" y="2792"/>
                    </a:lnTo>
                    <a:lnTo>
                      <a:pt x="1905" y="2793"/>
                    </a:lnTo>
                    <a:lnTo>
                      <a:pt x="1907" y="2812"/>
                    </a:lnTo>
                    <a:lnTo>
                      <a:pt x="1910" y="2841"/>
                    </a:lnTo>
                    <a:lnTo>
                      <a:pt x="1911" y="2856"/>
                    </a:lnTo>
                    <a:lnTo>
                      <a:pt x="1910" y="2868"/>
                    </a:lnTo>
                    <a:lnTo>
                      <a:pt x="1909" y="2874"/>
                    </a:lnTo>
                    <a:lnTo>
                      <a:pt x="1907" y="2878"/>
                    </a:lnTo>
                    <a:lnTo>
                      <a:pt x="1905" y="2881"/>
                    </a:lnTo>
                    <a:lnTo>
                      <a:pt x="1903" y="2882"/>
                    </a:lnTo>
                    <a:lnTo>
                      <a:pt x="1893" y="2884"/>
                    </a:lnTo>
                    <a:lnTo>
                      <a:pt x="1882" y="2885"/>
                    </a:lnTo>
                    <a:lnTo>
                      <a:pt x="1871" y="2885"/>
                    </a:lnTo>
                    <a:lnTo>
                      <a:pt x="1861" y="2884"/>
                    </a:lnTo>
                    <a:lnTo>
                      <a:pt x="1839" y="2882"/>
                    </a:lnTo>
                    <a:lnTo>
                      <a:pt x="1819" y="2881"/>
                    </a:lnTo>
                    <a:lnTo>
                      <a:pt x="1817" y="2873"/>
                    </a:lnTo>
                    <a:lnTo>
                      <a:pt x="1817" y="2865"/>
                    </a:lnTo>
                    <a:lnTo>
                      <a:pt x="1819" y="2857"/>
                    </a:lnTo>
                    <a:lnTo>
                      <a:pt x="1820" y="2848"/>
                    </a:lnTo>
                    <a:lnTo>
                      <a:pt x="1824" y="2832"/>
                    </a:lnTo>
                    <a:lnTo>
                      <a:pt x="1829" y="2816"/>
                    </a:lnTo>
                    <a:lnTo>
                      <a:pt x="1837" y="2815"/>
                    </a:lnTo>
                    <a:lnTo>
                      <a:pt x="1844" y="2812"/>
                    </a:lnTo>
                    <a:lnTo>
                      <a:pt x="1849" y="2810"/>
                    </a:lnTo>
                    <a:lnTo>
                      <a:pt x="1854" y="2807"/>
                    </a:lnTo>
                    <a:lnTo>
                      <a:pt x="1857" y="2802"/>
                    </a:lnTo>
                    <a:lnTo>
                      <a:pt x="1860" y="2799"/>
                    </a:lnTo>
                    <a:lnTo>
                      <a:pt x="1862" y="2794"/>
                    </a:lnTo>
                    <a:lnTo>
                      <a:pt x="1863" y="2789"/>
                    </a:lnTo>
                    <a:lnTo>
                      <a:pt x="1863" y="2784"/>
                    </a:lnTo>
                    <a:lnTo>
                      <a:pt x="1862" y="2778"/>
                    </a:lnTo>
                    <a:lnTo>
                      <a:pt x="1861" y="2773"/>
                    </a:lnTo>
                    <a:lnTo>
                      <a:pt x="1858" y="2767"/>
                    </a:lnTo>
                    <a:lnTo>
                      <a:pt x="1853" y="2756"/>
                    </a:lnTo>
                    <a:lnTo>
                      <a:pt x="1845" y="2745"/>
                    </a:lnTo>
                    <a:lnTo>
                      <a:pt x="1828" y="2735"/>
                    </a:lnTo>
                    <a:lnTo>
                      <a:pt x="1811" y="2726"/>
                    </a:lnTo>
                    <a:lnTo>
                      <a:pt x="1807" y="2720"/>
                    </a:lnTo>
                    <a:lnTo>
                      <a:pt x="1805" y="2715"/>
                    </a:lnTo>
                    <a:lnTo>
                      <a:pt x="1805" y="2708"/>
                    </a:lnTo>
                    <a:lnTo>
                      <a:pt x="1806" y="2700"/>
                    </a:lnTo>
                    <a:lnTo>
                      <a:pt x="1808" y="2686"/>
                    </a:lnTo>
                    <a:lnTo>
                      <a:pt x="1811" y="2672"/>
                    </a:lnTo>
                    <a:lnTo>
                      <a:pt x="1798" y="2668"/>
                    </a:lnTo>
                    <a:lnTo>
                      <a:pt x="1784" y="2661"/>
                    </a:lnTo>
                    <a:lnTo>
                      <a:pt x="1778" y="2658"/>
                    </a:lnTo>
                    <a:lnTo>
                      <a:pt x="1771" y="2655"/>
                    </a:lnTo>
                    <a:lnTo>
                      <a:pt x="1764" y="2653"/>
                    </a:lnTo>
                    <a:lnTo>
                      <a:pt x="1757" y="2653"/>
                    </a:lnTo>
                    <a:lnTo>
                      <a:pt x="1757" y="2639"/>
                    </a:lnTo>
                    <a:lnTo>
                      <a:pt x="1757" y="2626"/>
                    </a:lnTo>
                    <a:lnTo>
                      <a:pt x="1765" y="2626"/>
                    </a:lnTo>
                    <a:lnTo>
                      <a:pt x="1773" y="2626"/>
                    </a:lnTo>
                    <a:lnTo>
                      <a:pt x="1781" y="2627"/>
                    </a:lnTo>
                    <a:lnTo>
                      <a:pt x="1789" y="2629"/>
                    </a:lnTo>
                    <a:lnTo>
                      <a:pt x="1796" y="2631"/>
                    </a:lnTo>
                    <a:lnTo>
                      <a:pt x="1804" y="2635"/>
                    </a:lnTo>
                    <a:lnTo>
                      <a:pt x="1810" y="2638"/>
                    </a:lnTo>
                    <a:lnTo>
                      <a:pt x="1816" y="2643"/>
                    </a:lnTo>
                    <a:lnTo>
                      <a:pt x="1822" y="2647"/>
                    </a:lnTo>
                    <a:lnTo>
                      <a:pt x="1828" y="2653"/>
                    </a:lnTo>
                    <a:lnTo>
                      <a:pt x="1833" y="2659"/>
                    </a:lnTo>
                    <a:lnTo>
                      <a:pt x="1838" y="2664"/>
                    </a:lnTo>
                    <a:lnTo>
                      <a:pt x="1843" y="2671"/>
                    </a:lnTo>
                    <a:lnTo>
                      <a:pt x="1846" y="2678"/>
                    </a:lnTo>
                    <a:lnTo>
                      <a:pt x="1851" y="2685"/>
                    </a:lnTo>
                    <a:lnTo>
                      <a:pt x="1853" y="2693"/>
                    </a:lnTo>
                    <a:lnTo>
                      <a:pt x="1856" y="2700"/>
                    </a:lnTo>
                    <a:lnTo>
                      <a:pt x="1860" y="2705"/>
                    </a:lnTo>
                    <a:lnTo>
                      <a:pt x="1863" y="2709"/>
                    </a:lnTo>
                    <a:lnTo>
                      <a:pt x="1868" y="2712"/>
                    </a:lnTo>
                    <a:lnTo>
                      <a:pt x="1878" y="2717"/>
                    </a:lnTo>
                    <a:lnTo>
                      <a:pt x="1888" y="2719"/>
                    </a:lnTo>
                    <a:lnTo>
                      <a:pt x="1893" y="2721"/>
                    </a:lnTo>
                    <a:lnTo>
                      <a:pt x="1898" y="2724"/>
                    </a:lnTo>
                    <a:lnTo>
                      <a:pt x="1903" y="2726"/>
                    </a:lnTo>
                    <a:lnTo>
                      <a:pt x="1906" y="2730"/>
                    </a:lnTo>
                    <a:lnTo>
                      <a:pt x="1910" y="2735"/>
                    </a:lnTo>
                    <a:lnTo>
                      <a:pt x="1913" y="2741"/>
                    </a:lnTo>
                    <a:lnTo>
                      <a:pt x="1915" y="2749"/>
                    </a:lnTo>
                    <a:lnTo>
                      <a:pt x="1917" y="2758"/>
                    </a:lnTo>
                    <a:lnTo>
                      <a:pt x="1921" y="2759"/>
                    </a:lnTo>
                    <a:lnTo>
                      <a:pt x="1926" y="2760"/>
                    </a:lnTo>
                    <a:lnTo>
                      <a:pt x="1930" y="2759"/>
                    </a:lnTo>
                    <a:lnTo>
                      <a:pt x="1934" y="2757"/>
                    </a:lnTo>
                    <a:lnTo>
                      <a:pt x="1937" y="2754"/>
                    </a:lnTo>
                    <a:lnTo>
                      <a:pt x="1939" y="2751"/>
                    </a:lnTo>
                    <a:lnTo>
                      <a:pt x="1940" y="2748"/>
                    </a:lnTo>
                    <a:lnTo>
                      <a:pt x="1942" y="2742"/>
                    </a:lnTo>
                    <a:lnTo>
                      <a:pt x="1951" y="2741"/>
                    </a:lnTo>
                    <a:lnTo>
                      <a:pt x="1959" y="2740"/>
                    </a:lnTo>
                    <a:lnTo>
                      <a:pt x="1967" y="2738"/>
                    </a:lnTo>
                    <a:lnTo>
                      <a:pt x="1975" y="2740"/>
                    </a:lnTo>
                    <a:lnTo>
                      <a:pt x="1983" y="2740"/>
                    </a:lnTo>
                    <a:lnTo>
                      <a:pt x="1989" y="2742"/>
                    </a:lnTo>
                    <a:lnTo>
                      <a:pt x="1996" y="2743"/>
                    </a:lnTo>
                    <a:lnTo>
                      <a:pt x="2003" y="2746"/>
                    </a:lnTo>
                    <a:lnTo>
                      <a:pt x="2010" y="2749"/>
                    </a:lnTo>
                    <a:lnTo>
                      <a:pt x="2016" y="2753"/>
                    </a:lnTo>
                    <a:lnTo>
                      <a:pt x="2022" y="2758"/>
                    </a:lnTo>
                    <a:lnTo>
                      <a:pt x="2027" y="2762"/>
                    </a:lnTo>
                    <a:lnTo>
                      <a:pt x="2033" y="2769"/>
                    </a:lnTo>
                    <a:lnTo>
                      <a:pt x="2037" y="2775"/>
                    </a:lnTo>
                    <a:lnTo>
                      <a:pt x="2042" y="2782"/>
                    </a:lnTo>
                    <a:lnTo>
                      <a:pt x="2046" y="2790"/>
                    </a:lnTo>
                    <a:lnTo>
                      <a:pt x="2051" y="2799"/>
                    </a:lnTo>
                    <a:lnTo>
                      <a:pt x="2058" y="2804"/>
                    </a:lnTo>
                    <a:lnTo>
                      <a:pt x="2063" y="2808"/>
                    </a:lnTo>
                    <a:lnTo>
                      <a:pt x="2070" y="2809"/>
                    </a:lnTo>
                    <a:lnTo>
                      <a:pt x="2076" y="2808"/>
                    </a:lnTo>
                    <a:lnTo>
                      <a:pt x="2082" y="2806"/>
                    </a:lnTo>
                    <a:lnTo>
                      <a:pt x="2087" y="2801"/>
                    </a:lnTo>
                    <a:lnTo>
                      <a:pt x="2092" y="2797"/>
                    </a:lnTo>
                    <a:lnTo>
                      <a:pt x="2095" y="2791"/>
                    </a:lnTo>
                    <a:lnTo>
                      <a:pt x="2098" y="2785"/>
                    </a:lnTo>
                    <a:lnTo>
                      <a:pt x="2099" y="2778"/>
                    </a:lnTo>
                    <a:lnTo>
                      <a:pt x="2099" y="2773"/>
                    </a:lnTo>
                    <a:lnTo>
                      <a:pt x="2096" y="2767"/>
                    </a:lnTo>
                    <a:lnTo>
                      <a:pt x="2092" y="2761"/>
                    </a:lnTo>
                    <a:lnTo>
                      <a:pt x="2085" y="2757"/>
                    </a:lnTo>
                    <a:lnTo>
                      <a:pt x="2076" y="2753"/>
                    </a:lnTo>
                    <a:lnTo>
                      <a:pt x="2069" y="2751"/>
                    </a:lnTo>
                    <a:lnTo>
                      <a:pt x="2063" y="2748"/>
                    </a:lnTo>
                    <a:lnTo>
                      <a:pt x="2059" y="2743"/>
                    </a:lnTo>
                    <a:lnTo>
                      <a:pt x="2054" y="2738"/>
                    </a:lnTo>
                    <a:lnTo>
                      <a:pt x="2051" y="2733"/>
                    </a:lnTo>
                    <a:lnTo>
                      <a:pt x="2048" y="2727"/>
                    </a:lnTo>
                    <a:lnTo>
                      <a:pt x="2045" y="2720"/>
                    </a:lnTo>
                    <a:lnTo>
                      <a:pt x="2044" y="2713"/>
                    </a:lnTo>
                    <a:lnTo>
                      <a:pt x="2043" y="2707"/>
                    </a:lnTo>
                    <a:lnTo>
                      <a:pt x="2043" y="2700"/>
                    </a:lnTo>
                    <a:lnTo>
                      <a:pt x="2044" y="2693"/>
                    </a:lnTo>
                    <a:lnTo>
                      <a:pt x="2045" y="2686"/>
                    </a:lnTo>
                    <a:lnTo>
                      <a:pt x="2048" y="2679"/>
                    </a:lnTo>
                    <a:lnTo>
                      <a:pt x="2051" y="2672"/>
                    </a:lnTo>
                    <a:lnTo>
                      <a:pt x="2054" y="2667"/>
                    </a:lnTo>
                    <a:lnTo>
                      <a:pt x="2059" y="2661"/>
                    </a:lnTo>
                    <a:lnTo>
                      <a:pt x="2062" y="2659"/>
                    </a:lnTo>
                    <a:lnTo>
                      <a:pt x="2066" y="2656"/>
                    </a:lnTo>
                    <a:lnTo>
                      <a:pt x="2070" y="2655"/>
                    </a:lnTo>
                    <a:lnTo>
                      <a:pt x="2075" y="2654"/>
                    </a:lnTo>
                    <a:lnTo>
                      <a:pt x="2085" y="2654"/>
                    </a:lnTo>
                    <a:lnTo>
                      <a:pt x="2096" y="2653"/>
                    </a:lnTo>
                    <a:lnTo>
                      <a:pt x="2106" y="2653"/>
                    </a:lnTo>
                    <a:lnTo>
                      <a:pt x="2114" y="2653"/>
                    </a:lnTo>
                    <a:lnTo>
                      <a:pt x="2122" y="2652"/>
                    </a:lnTo>
                    <a:lnTo>
                      <a:pt x="2128" y="2650"/>
                    </a:lnTo>
                    <a:lnTo>
                      <a:pt x="2132" y="2648"/>
                    </a:lnTo>
                    <a:lnTo>
                      <a:pt x="2134" y="2647"/>
                    </a:lnTo>
                    <a:lnTo>
                      <a:pt x="2136" y="2645"/>
                    </a:lnTo>
                    <a:lnTo>
                      <a:pt x="2137" y="2643"/>
                    </a:lnTo>
                    <a:lnTo>
                      <a:pt x="2139" y="2639"/>
                    </a:lnTo>
                    <a:lnTo>
                      <a:pt x="2139" y="2636"/>
                    </a:lnTo>
                    <a:lnTo>
                      <a:pt x="2139" y="2633"/>
                    </a:lnTo>
                    <a:lnTo>
                      <a:pt x="2137" y="2628"/>
                    </a:lnTo>
                    <a:lnTo>
                      <a:pt x="2132" y="2627"/>
                    </a:lnTo>
                    <a:lnTo>
                      <a:pt x="2126" y="2623"/>
                    </a:lnTo>
                    <a:lnTo>
                      <a:pt x="2120" y="2620"/>
                    </a:lnTo>
                    <a:lnTo>
                      <a:pt x="2115" y="2615"/>
                    </a:lnTo>
                    <a:lnTo>
                      <a:pt x="2107" y="2604"/>
                    </a:lnTo>
                    <a:lnTo>
                      <a:pt x="2100" y="2594"/>
                    </a:lnTo>
                    <a:lnTo>
                      <a:pt x="2098" y="2587"/>
                    </a:lnTo>
                    <a:lnTo>
                      <a:pt x="2094" y="2580"/>
                    </a:lnTo>
                    <a:lnTo>
                      <a:pt x="2093" y="2573"/>
                    </a:lnTo>
                    <a:lnTo>
                      <a:pt x="2092" y="2566"/>
                    </a:lnTo>
                    <a:lnTo>
                      <a:pt x="2090" y="2560"/>
                    </a:lnTo>
                    <a:lnTo>
                      <a:pt x="2087" y="2555"/>
                    </a:lnTo>
                    <a:lnTo>
                      <a:pt x="2084" y="2552"/>
                    </a:lnTo>
                    <a:lnTo>
                      <a:pt x="2079" y="2551"/>
                    </a:lnTo>
                    <a:lnTo>
                      <a:pt x="2076" y="2549"/>
                    </a:lnTo>
                    <a:lnTo>
                      <a:pt x="2071" y="2548"/>
                    </a:lnTo>
                    <a:lnTo>
                      <a:pt x="2067" y="2547"/>
                    </a:lnTo>
                    <a:lnTo>
                      <a:pt x="2062" y="2544"/>
                    </a:lnTo>
                    <a:lnTo>
                      <a:pt x="2063" y="2560"/>
                    </a:lnTo>
                    <a:lnTo>
                      <a:pt x="2068" y="2581"/>
                    </a:lnTo>
                    <a:lnTo>
                      <a:pt x="2070" y="2592"/>
                    </a:lnTo>
                    <a:lnTo>
                      <a:pt x="2073" y="2602"/>
                    </a:lnTo>
                    <a:lnTo>
                      <a:pt x="2074" y="2609"/>
                    </a:lnTo>
                    <a:lnTo>
                      <a:pt x="2073" y="2613"/>
                    </a:lnTo>
                    <a:lnTo>
                      <a:pt x="2071" y="2615"/>
                    </a:lnTo>
                    <a:lnTo>
                      <a:pt x="2069" y="2617"/>
                    </a:lnTo>
                    <a:lnTo>
                      <a:pt x="2066" y="2615"/>
                    </a:lnTo>
                    <a:lnTo>
                      <a:pt x="2063" y="2614"/>
                    </a:lnTo>
                    <a:lnTo>
                      <a:pt x="2055" y="2611"/>
                    </a:lnTo>
                    <a:lnTo>
                      <a:pt x="2048" y="2604"/>
                    </a:lnTo>
                    <a:lnTo>
                      <a:pt x="2038" y="2598"/>
                    </a:lnTo>
                    <a:lnTo>
                      <a:pt x="2030" y="2592"/>
                    </a:lnTo>
                    <a:lnTo>
                      <a:pt x="2021" y="2587"/>
                    </a:lnTo>
                    <a:lnTo>
                      <a:pt x="2013" y="2586"/>
                    </a:lnTo>
                    <a:lnTo>
                      <a:pt x="2013" y="2573"/>
                    </a:lnTo>
                    <a:lnTo>
                      <a:pt x="2012" y="2561"/>
                    </a:lnTo>
                    <a:lnTo>
                      <a:pt x="2011" y="2548"/>
                    </a:lnTo>
                    <a:lnTo>
                      <a:pt x="2010" y="2536"/>
                    </a:lnTo>
                    <a:lnTo>
                      <a:pt x="2007" y="2538"/>
                    </a:lnTo>
                    <a:lnTo>
                      <a:pt x="2002" y="2538"/>
                    </a:lnTo>
                    <a:lnTo>
                      <a:pt x="2001" y="2543"/>
                    </a:lnTo>
                    <a:lnTo>
                      <a:pt x="1999" y="2546"/>
                    </a:lnTo>
                    <a:lnTo>
                      <a:pt x="1996" y="2549"/>
                    </a:lnTo>
                    <a:lnTo>
                      <a:pt x="1994" y="2552"/>
                    </a:lnTo>
                    <a:lnTo>
                      <a:pt x="1986" y="2554"/>
                    </a:lnTo>
                    <a:lnTo>
                      <a:pt x="1978" y="2555"/>
                    </a:lnTo>
                    <a:lnTo>
                      <a:pt x="1961" y="2554"/>
                    </a:lnTo>
                    <a:lnTo>
                      <a:pt x="1945" y="2551"/>
                    </a:lnTo>
                    <a:lnTo>
                      <a:pt x="1938" y="2549"/>
                    </a:lnTo>
                    <a:lnTo>
                      <a:pt x="1931" y="2549"/>
                    </a:lnTo>
                    <a:lnTo>
                      <a:pt x="1926" y="2551"/>
                    </a:lnTo>
                    <a:lnTo>
                      <a:pt x="1921" y="2552"/>
                    </a:lnTo>
                    <a:lnTo>
                      <a:pt x="1917" y="2554"/>
                    </a:lnTo>
                    <a:lnTo>
                      <a:pt x="1913" y="2556"/>
                    </a:lnTo>
                    <a:lnTo>
                      <a:pt x="1910" y="2560"/>
                    </a:lnTo>
                    <a:lnTo>
                      <a:pt x="1907" y="2564"/>
                    </a:lnTo>
                    <a:lnTo>
                      <a:pt x="1904" y="2572"/>
                    </a:lnTo>
                    <a:lnTo>
                      <a:pt x="1902" y="2582"/>
                    </a:lnTo>
                    <a:lnTo>
                      <a:pt x="1901" y="2594"/>
                    </a:lnTo>
                    <a:lnTo>
                      <a:pt x="1899" y="2606"/>
                    </a:lnTo>
                    <a:lnTo>
                      <a:pt x="1892" y="2606"/>
                    </a:lnTo>
                    <a:lnTo>
                      <a:pt x="1882" y="2607"/>
                    </a:lnTo>
                    <a:lnTo>
                      <a:pt x="1873" y="2606"/>
                    </a:lnTo>
                    <a:lnTo>
                      <a:pt x="1864" y="2606"/>
                    </a:lnTo>
                    <a:lnTo>
                      <a:pt x="1862" y="2602"/>
                    </a:lnTo>
                    <a:lnTo>
                      <a:pt x="1858" y="2598"/>
                    </a:lnTo>
                    <a:lnTo>
                      <a:pt x="1854" y="2596"/>
                    </a:lnTo>
                    <a:lnTo>
                      <a:pt x="1849" y="2595"/>
                    </a:lnTo>
                    <a:lnTo>
                      <a:pt x="1837" y="2595"/>
                    </a:lnTo>
                    <a:lnTo>
                      <a:pt x="1825" y="2596"/>
                    </a:lnTo>
                    <a:lnTo>
                      <a:pt x="1817" y="2597"/>
                    </a:lnTo>
                    <a:lnTo>
                      <a:pt x="1812" y="2598"/>
                    </a:lnTo>
                    <a:lnTo>
                      <a:pt x="1806" y="2597"/>
                    </a:lnTo>
                    <a:lnTo>
                      <a:pt x="1802" y="2596"/>
                    </a:lnTo>
                    <a:lnTo>
                      <a:pt x="1797" y="2594"/>
                    </a:lnTo>
                    <a:lnTo>
                      <a:pt x="1795" y="2592"/>
                    </a:lnTo>
                    <a:lnTo>
                      <a:pt x="1792" y="2588"/>
                    </a:lnTo>
                    <a:lnTo>
                      <a:pt x="1790" y="2585"/>
                    </a:lnTo>
                    <a:lnTo>
                      <a:pt x="1789" y="2580"/>
                    </a:lnTo>
                    <a:lnTo>
                      <a:pt x="1789" y="2576"/>
                    </a:lnTo>
                    <a:lnTo>
                      <a:pt x="1789" y="2555"/>
                    </a:lnTo>
                    <a:lnTo>
                      <a:pt x="1789" y="2538"/>
                    </a:lnTo>
                    <a:lnTo>
                      <a:pt x="1781" y="2538"/>
                    </a:lnTo>
                    <a:lnTo>
                      <a:pt x="1775" y="2537"/>
                    </a:lnTo>
                    <a:lnTo>
                      <a:pt x="1771" y="2535"/>
                    </a:lnTo>
                    <a:lnTo>
                      <a:pt x="1769" y="2530"/>
                    </a:lnTo>
                    <a:lnTo>
                      <a:pt x="1764" y="2520"/>
                    </a:lnTo>
                    <a:lnTo>
                      <a:pt x="1762" y="2507"/>
                    </a:lnTo>
                    <a:lnTo>
                      <a:pt x="1765" y="2506"/>
                    </a:lnTo>
                    <a:lnTo>
                      <a:pt x="1769" y="2506"/>
                    </a:lnTo>
                    <a:lnTo>
                      <a:pt x="1772" y="2502"/>
                    </a:lnTo>
                    <a:lnTo>
                      <a:pt x="1773" y="2499"/>
                    </a:lnTo>
                    <a:lnTo>
                      <a:pt x="1777" y="2497"/>
                    </a:lnTo>
                    <a:lnTo>
                      <a:pt x="1780" y="2495"/>
                    </a:lnTo>
                    <a:lnTo>
                      <a:pt x="1781" y="2489"/>
                    </a:lnTo>
                    <a:lnTo>
                      <a:pt x="1783" y="2484"/>
                    </a:lnTo>
                    <a:lnTo>
                      <a:pt x="1786" y="2480"/>
                    </a:lnTo>
                    <a:lnTo>
                      <a:pt x="1789" y="2477"/>
                    </a:lnTo>
                    <a:lnTo>
                      <a:pt x="1794" y="2474"/>
                    </a:lnTo>
                    <a:lnTo>
                      <a:pt x="1798" y="2473"/>
                    </a:lnTo>
                    <a:lnTo>
                      <a:pt x="1803" y="2472"/>
                    </a:lnTo>
                    <a:lnTo>
                      <a:pt x="1808" y="2472"/>
                    </a:lnTo>
                    <a:lnTo>
                      <a:pt x="1810" y="2463"/>
                    </a:lnTo>
                    <a:lnTo>
                      <a:pt x="1808" y="2457"/>
                    </a:lnTo>
                    <a:lnTo>
                      <a:pt x="1807" y="2455"/>
                    </a:lnTo>
                    <a:lnTo>
                      <a:pt x="1806" y="2454"/>
                    </a:lnTo>
                    <a:lnTo>
                      <a:pt x="1804" y="2453"/>
                    </a:lnTo>
                    <a:lnTo>
                      <a:pt x="1802" y="2453"/>
                    </a:lnTo>
                    <a:lnTo>
                      <a:pt x="1790" y="2454"/>
                    </a:lnTo>
                    <a:lnTo>
                      <a:pt x="1778" y="2456"/>
                    </a:lnTo>
                    <a:lnTo>
                      <a:pt x="1769" y="2456"/>
                    </a:lnTo>
                    <a:lnTo>
                      <a:pt x="1762" y="2454"/>
                    </a:lnTo>
                    <a:lnTo>
                      <a:pt x="1755" y="2450"/>
                    </a:lnTo>
                    <a:lnTo>
                      <a:pt x="1749" y="2446"/>
                    </a:lnTo>
                    <a:lnTo>
                      <a:pt x="1743" y="2441"/>
                    </a:lnTo>
                    <a:lnTo>
                      <a:pt x="1738" y="2437"/>
                    </a:lnTo>
                    <a:lnTo>
                      <a:pt x="1731" y="2433"/>
                    </a:lnTo>
                    <a:lnTo>
                      <a:pt x="1724" y="2430"/>
                    </a:lnTo>
                    <a:lnTo>
                      <a:pt x="1724" y="2423"/>
                    </a:lnTo>
                    <a:lnTo>
                      <a:pt x="1723" y="2418"/>
                    </a:lnTo>
                    <a:lnTo>
                      <a:pt x="1721" y="2414"/>
                    </a:lnTo>
                    <a:lnTo>
                      <a:pt x="1718" y="2410"/>
                    </a:lnTo>
                    <a:lnTo>
                      <a:pt x="1710" y="2405"/>
                    </a:lnTo>
                    <a:lnTo>
                      <a:pt x="1701" y="2398"/>
                    </a:lnTo>
                    <a:lnTo>
                      <a:pt x="1697" y="2392"/>
                    </a:lnTo>
                    <a:lnTo>
                      <a:pt x="1693" y="2387"/>
                    </a:lnTo>
                    <a:lnTo>
                      <a:pt x="1691" y="2380"/>
                    </a:lnTo>
                    <a:lnTo>
                      <a:pt x="1690" y="2373"/>
                    </a:lnTo>
                    <a:lnTo>
                      <a:pt x="1689" y="2357"/>
                    </a:lnTo>
                    <a:lnTo>
                      <a:pt x="1690" y="2343"/>
                    </a:lnTo>
                    <a:lnTo>
                      <a:pt x="1692" y="2328"/>
                    </a:lnTo>
                    <a:lnTo>
                      <a:pt x="1697" y="2303"/>
                    </a:lnTo>
                    <a:lnTo>
                      <a:pt x="1702" y="2281"/>
                    </a:lnTo>
                    <a:lnTo>
                      <a:pt x="1706" y="2270"/>
                    </a:lnTo>
                    <a:lnTo>
                      <a:pt x="1715" y="2268"/>
                    </a:lnTo>
                    <a:lnTo>
                      <a:pt x="1724" y="2267"/>
                    </a:lnTo>
                    <a:lnTo>
                      <a:pt x="1726" y="2236"/>
                    </a:lnTo>
                    <a:lnTo>
                      <a:pt x="1730" y="2207"/>
                    </a:lnTo>
                    <a:lnTo>
                      <a:pt x="1733" y="2177"/>
                    </a:lnTo>
                    <a:lnTo>
                      <a:pt x="1734" y="2147"/>
                    </a:lnTo>
                    <a:lnTo>
                      <a:pt x="1721" y="2146"/>
                    </a:lnTo>
                    <a:lnTo>
                      <a:pt x="1710" y="2144"/>
                    </a:lnTo>
                    <a:lnTo>
                      <a:pt x="1706" y="2142"/>
                    </a:lnTo>
                    <a:lnTo>
                      <a:pt x="1702" y="2141"/>
                    </a:lnTo>
                    <a:lnTo>
                      <a:pt x="1699" y="2138"/>
                    </a:lnTo>
                    <a:lnTo>
                      <a:pt x="1697" y="2135"/>
                    </a:lnTo>
                    <a:lnTo>
                      <a:pt x="1695" y="2133"/>
                    </a:lnTo>
                    <a:lnTo>
                      <a:pt x="1692" y="2128"/>
                    </a:lnTo>
                    <a:lnTo>
                      <a:pt x="1691" y="2125"/>
                    </a:lnTo>
                    <a:lnTo>
                      <a:pt x="1690" y="2119"/>
                    </a:lnTo>
                    <a:lnTo>
                      <a:pt x="1690" y="2108"/>
                    </a:lnTo>
                    <a:lnTo>
                      <a:pt x="1690" y="2094"/>
                    </a:lnTo>
                    <a:lnTo>
                      <a:pt x="1695" y="2093"/>
                    </a:lnTo>
                    <a:lnTo>
                      <a:pt x="1698" y="2090"/>
                    </a:lnTo>
                    <a:lnTo>
                      <a:pt x="1701" y="2087"/>
                    </a:lnTo>
                    <a:lnTo>
                      <a:pt x="1704" y="2084"/>
                    </a:lnTo>
                    <a:lnTo>
                      <a:pt x="1707" y="2075"/>
                    </a:lnTo>
                    <a:lnTo>
                      <a:pt x="1709" y="2067"/>
                    </a:lnTo>
                    <a:lnTo>
                      <a:pt x="1723" y="2084"/>
                    </a:lnTo>
                    <a:lnTo>
                      <a:pt x="1738" y="2102"/>
                    </a:lnTo>
                    <a:lnTo>
                      <a:pt x="1746" y="2110"/>
                    </a:lnTo>
                    <a:lnTo>
                      <a:pt x="1755" y="2116"/>
                    </a:lnTo>
                    <a:lnTo>
                      <a:pt x="1759" y="2118"/>
                    </a:lnTo>
                    <a:lnTo>
                      <a:pt x="1765" y="2119"/>
                    </a:lnTo>
                    <a:lnTo>
                      <a:pt x="1770" y="2120"/>
                    </a:lnTo>
                    <a:lnTo>
                      <a:pt x="1777" y="2120"/>
                    </a:lnTo>
                    <a:lnTo>
                      <a:pt x="1794" y="2116"/>
                    </a:lnTo>
                    <a:lnTo>
                      <a:pt x="1810" y="2111"/>
                    </a:lnTo>
                    <a:lnTo>
                      <a:pt x="1819" y="2109"/>
                    </a:lnTo>
                    <a:lnTo>
                      <a:pt x="1828" y="2108"/>
                    </a:lnTo>
                    <a:lnTo>
                      <a:pt x="1836" y="2108"/>
                    </a:lnTo>
                    <a:lnTo>
                      <a:pt x="1845" y="2109"/>
                    </a:lnTo>
                    <a:lnTo>
                      <a:pt x="1863" y="2116"/>
                    </a:lnTo>
                    <a:lnTo>
                      <a:pt x="1877" y="2120"/>
                    </a:lnTo>
                    <a:lnTo>
                      <a:pt x="1880" y="2121"/>
                    </a:lnTo>
                    <a:lnTo>
                      <a:pt x="1884" y="2120"/>
                    </a:lnTo>
                    <a:lnTo>
                      <a:pt x="1887" y="2120"/>
                    </a:lnTo>
                    <a:lnTo>
                      <a:pt x="1890" y="2118"/>
                    </a:lnTo>
                    <a:lnTo>
                      <a:pt x="1897" y="2113"/>
                    </a:lnTo>
                    <a:lnTo>
                      <a:pt x="1904" y="2103"/>
                    </a:lnTo>
                    <a:lnTo>
                      <a:pt x="1919" y="2087"/>
                    </a:lnTo>
                    <a:lnTo>
                      <a:pt x="1935" y="2072"/>
                    </a:lnTo>
                    <a:lnTo>
                      <a:pt x="1938" y="2068"/>
                    </a:lnTo>
                    <a:lnTo>
                      <a:pt x="1940" y="2064"/>
                    </a:lnTo>
                    <a:lnTo>
                      <a:pt x="1943" y="2060"/>
                    </a:lnTo>
                    <a:lnTo>
                      <a:pt x="1944" y="2054"/>
                    </a:lnTo>
                    <a:lnTo>
                      <a:pt x="1944" y="2049"/>
                    </a:lnTo>
                    <a:lnTo>
                      <a:pt x="1944" y="2044"/>
                    </a:lnTo>
                    <a:lnTo>
                      <a:pt x="1943" y="2037"/>
                    </a:lnTo>
                    <a:lnTo>
                      <a:pt x="1940" y="2030"/>
                    </a:lnTo>
                    <a:lnTo>
                      <a:pt x="1930" y="2026"/>
                    </a:lnTo>
                    <a:lnTo>
                      <a:pt x="1918" y="2019"/>
                    </a:lnTo>
                    <a:lnTo>
                      <a:pt x="1914" y="2013"/>
                    </a:lnTo>
                    <a:lnTo>
                      <a:pt x="1912" y="2005"/>
                    </a:lnTo>
                    <a:lnTo>
                      <a:pt x="1911" y="1998"/>
                    </a:lnTo>
                    <a:lnTo>
                      <a:pt x="1911" y="1989"/>
                    </a:lnTo>
                    <a:lnTo>
                      <a:pt x="1911" y="1973"/>
                    </a:lnTo>
                    <a:lnTo>
                      <a:pt x="1911" y="1958"/>
                    </a:lnTo>
                    <a:lnTo>
                      <a:pt x="1911" y="1952"/>
                    </a:lnTo>
                    <a:lnTo>
                      <a:pt x="1909" y="1945"/>
                    </a:lnTo>
                    <a:lnTo>
                      <a:pt x="1906" y="1938"/>
                    </a:lnTo>
                    <a:lnTo>
                      <a:pt x="1903" y="1932"/>
                    </a:lnTo>
                    <a:lnTo>
                      <a:pt x="1894" y="1921"/>
                    </a:lnTo>
                    <a:lnTo>
                      <a:pt x="1884" y="1909"/>
                    </a:lnTo>
                    <a:lnTo>
                      <a:pt x="1860" y="1889"/>
                    </a:lnTo>
                    <a:lnTo>
                      <a:pt x="1838" y="1871"/>
                    </a:lnTo>
                    <a:lnTo>
                      <a:pt x="1835" y="1867"/>
                    </a:lnTo>
                    <a:lnTo>
                      <a:pt x="1832" y="1864"/>
                    </a:lnTo>
                    <a:lnTo>
                      <a:pt x="1831" y="1859"/>
                    </a:lnTo>
                    <a:lnTo>
                      <a:pt x="1832" y="1856"/>
                    </a:lnTo>
                    <a:lnTo>
                      <a:pt x="1836" y="1848"/>
                    </a:lnTo>
                    <a:lnTo>
                      <a:pt x="1843" y="1840"/>
                    </a:lnTo>
                    <a:lnTo>
                      <a:pt x="1849" y="1832"/>
                    </a:lnTo>
                    <a:lnTo>
                      <a:pt x="1856" y="1823"/>
                    </a:lnTo>
                    <a:lnTo>
                      <a:pt x="1860" y="1818"/>
                    </a:lnTo>
                    <a:lnTo>
                      <a:pt x="1862" y="1814"/>
                    </a:lnTo>
                    <a:lnTo>
                      <a:pt x="1864" y="1808"/>
                    </a:lnTo>
                    <a:lnTo>
                      <a:pt x="1864" y="1804"/>
                    </a:lnTo>
                    <a:lnTo>
                      <a:pt x="1865" y="1789"/>
                    </a:lnTo>
                    <a:lnTo>
                      <a:pt x="1868" y="1776"/>
                    </a:lnTo>
                    <a:lnTo>
                      <a:pt x="1870" y="1766"/>
                    </a:lnTo>
                    <a:lnTo>
                      <a:pt x="1873" y="1757"/>
                    </a:lnTo>
                    <a:lnTo>
                      <a:pt x="1876" y="1753"/>
                    </a:lnTo>
                    <a:lnTo>
                      <a:pt x="1879" y="1751"/>
                    </a:lnTo>
                    <a:lnTo>
                      <a:pt x="1882" y="1749"/>
                    </a:lnTo>
                    <a:lnTo>
                      <a:pt x="1887" y="1747"/>
                    </a:lnTo>
                    <a:lnTo>
                      <a:pt x="1897" y="1743"/>
                    </a:lnTo>
                    <a:lnTo>
                      <a:pt x="1912" y="1741"/>
                    </a:lnTo>
                    <a:lnTo>
                      <a:pt x="1912" y="1732"/>
                    </a:lnTo>
                    <a:lnTo>
                      <a:pt x="1911" y="1722"/>
                    </a:lnTo>
                    <a:lnTo>
                      <a:pt x="1909" y="1712"/>
                    </a:lnTo>
                    <a:lnTo>
                      <a:pt x="1906" y="1703"/>
                    </a:lnTo>
                    <a:lnTo>
                      <a:pt x="1899" y="1701"/>
                    </a:lnTo>
                    <a:lnTo>
                      <a:pt x="1895" y="1699"/>
                    </a:lnTo>
                    <a:lnTo>
                      <a:pt x="1890" y="1695"/>
                    </a:lnTo>
                    <a:lnTo>
                      <a:pt x="1886" y="1692"/>
                    </a:lnTo>
                    <a:lnTo>
                      <a:pt x="1882" y="1687"/>
                    </a:lnTo>
                    <a:lnTo>
                      <a:pt x="1879" y="1683"/>
                    </a:lnTo>
                    <a:lnTo>
                      <a:pt x="1877" y="1678"/>
                    </a:lnTo>
                    <a:lnTo>
                      <a:pt x="1876" y="1673"/>
                    </a:lnTo>
                    <a:lnTo>
                      <a:pt x="1873" y="1662"/>
                    </a:lnTo>
                    <a:lnTo>
                      <a:pt x="1873" y="1650"/>
                    </a:lnTo>
                    <a:lnTo>
                      <a:pt x="1874" y="1637"/>
                    </a:lnTo>
                    <a:lnTo>
                      <a:pt x="1878" y="1626"/>
                    </a:lnTo>
                    <a:lnTo>
                      <a:pt x="1882" y="1611"/>
                    </a:lnTo>
                    <a:lnTo>
                      <a:pt x="1889" y="1599"/>
                    </a:lnTo>
                    <a:lnTo>
                      <a:pt x="1897" y="1587"/>
                    </a:lnTo>
                    <a:lnTo>
                      <a:pt x="1906" y="1579"/>
                    </a:lnTo>
                    <a:lnTo>
                      <a:pt x="1918" y="1572"/>
                    </a:lnTo>
                    <a:lnTo>
                      <a:pt x="1929" y="1567"/>
                    </a:lnTo>
                    <a:lnTo>
                      <a:pt x="1942" y="1562"/>
                    </a:lnTo>
                    <a:lnTo>
                      <a:pt x="1955" y="1560"/>
                    </a:lnTo>
                    <a:lnTo>
                      <a:pt x="1969" y="1558"/>
                    </a:lnTo>
                    <a:lnTo>
                      <a:pt x="1984" y="1558"/>
                    </a:lnTo>
                    <a:lnTo>
                      <a:pt x="1999" y="1558"/>
                    </a:lnTo>
                    <a:lnTo>
                      <a:pt x="2013" y="1559"/>
                    </a:lnTo>
                    <a:lnTo>
                      <a:pt x="2045" y="1562"/>
                    </a:lnTo>
                    <a:lnTo>
                      <a:pt x="2076" y="1567"/>
                    </a:lnTo>
                    <a:lnTo>
                      <a:pt x="2102" y="1570"/>
                    </a:lnTo>
                    <a:lnTo>
                      <a:pt x="2126" y="1573"/>
                    </a:lnTo>
                    <a:lnTo>
                      <a:pt x="2148" y="1576"/>
                    </a:lnTo>
                    <a:lnTo>
                      <a:pt x="2168" y="1576"/>
                    </a:lnTo>
                    <a:lnTo>
                      <a:pt x="2168" y="1550"/>
                    </a:lnTo>
                    <a:lnTo>
                      <a:pt x="2166" y="1520"/>
                    </a:lnTo>
                    <a:lnTo>
                      <a:pt x="2163" y="1488"/>
                    </a:lnTo>
                    <a:lnTo>
                      <a:pt x="2159" y="1455"/>
                    </a:lnTo>
                    <a:lnTo>
                      <a:pt x="2159" y="1439"/>
                    </a:lnTo>
                    <a:lnTo>
                      <a:pt x="2158" y="1422"/>
                    </a:lnTo>
                    <a:lnTo>
                      <a:pt x="2159" y="1407"/>
                    </a:lnTo>
                    <a:lnTo>
                      <a:pt x="2160" y="1391"/>
                    </a:lnTo>
                    <a:lnTo>
                      <a:pt x="2163" y="1376"/>
                    </a:lnTo>
                    <a:lnTo>
                      <a:pt x="2166" y="1363"/>
                    </a:lnTo>
                    <a:lnTo>
                      <a:pt x="2172" y="1350"/>
                    </a:lnTo>
                    <a:lnTo>
                      <a:pt x="2178" y="1340"/>
                    </a:lnTo>
                    <a:lnTo>
                      <a:pt x="2191" y="1339"/>
                    </a:lnTo>
                    <a:lnTo>
                      <a:pt x="2202" y="1338"/>
                    </a:lnTo>
                    <a:lnTo>
                      <a:pt x="2213" y="1337"/>
                    </a:lnTo>
                    <a:lnTo>
                      <a:pt x="2221" y="1334"/>
                    </a:lnTo>
                    <a:lnTo>
                      <a:pt x="2224" y="1332"/>
                    </a:lnTo>
                    <a:lnTo>
                      <a:pt x="2227" y="1330"/>
                    </a:lnTo>
                    <a:lnTo>
                      <a:pt x="2231" y="1328"/>
                    </a:lnTo>
                    <a:lnTo>
                      <a:pt x="2233" y="1323"/>
                    </a:lnTo>
                    <a:lnTo>
                      <a:pt x="2234" y="1318"/>
                    </a:lnTo>
                    <a:lnTo>
                      <a:pt x="2235" y="1314"/>
                    </a:lnTo>
                    <a:lnTo>
                      <a:pt x="2237" y="1307"/>
                    </a:lnTo>
                    <a:lnTo>
                      <a:pt x="2237" y="1299"/>
                    </a:lnTo>
                    <a:lnTo>
                      <a:pt x="2221" y="1299"/>
                    </a:lnTo>
                    <a:lnTo>
                      <a:pt x="2206" y="1299"/>
                    </a:lnTo>
                    <a:lnTo>
                      <a:pt x="2204" y="1294"/>
                    </a:lnTo>
                    <a:lnTo>
                      <a:pt x="2201" y="1291"/>
                    </a:lnTo>
                    <a:lnTo>
                      <a:pt x="2198" y="1289"/>
                    </a:lnTo>
                    <a:lnTo>
                      <a:pt x="2193" y="1285"/>
                    </a:lnTo>
                    <a:lnTo>
                      <a:pt x="2183" y="1282"/>
                    </a:lnTo>
                    <a:lnTo>
                      <a:pt x="2173" y="1280"/>
                    </a:lnTo>
                    <a:lnTo>
                      <a:pt x="2149" y="1279"/>
                    </a:lnTo>
                    <a:lnTo>
                      <a:pt x="2131" y="1279"/>
                    </a:lnTo>
                    <a:lnTo>
                      <a:pt x="2115" y="1276"/>
                    </a:lnTo>
                    <a:lnTo>
                      <a:pt x="2099" y="1273"/>
                    </a:lnTo>
                    <a:lnTo>
                      <a:pt x="2083" y="1268"/>
                    </a:lnTo>
                    <a:lnTo>
                      <a:pt x="2068" y="1263"/>
                    </a:lnTo>
                    <a:lnTo>
                      <a:pt x="2052" y="1258"/>
                    </a:lnTo>
                    <a:lnTo>
                      <a:pt x="2036" y="1252"/>
                    </a:lnTo>
                    <a:lnTo>
                      <a:pt x="2021" y="1249"/>
                    </a:lnTo>
                    <a:lnTo>
                      <a:pt x="2004" y="1247"/>
                    </a:lnTo>
                    <a:lnTo>
                      <a:pt x="2003" y="1241"/>
                    </a:lnTo>
                    <a:lnTo>
                      <a:pt x="2003" y="1234"/>
                    </a:lnTo>
                    <a:lnTo>
                      <a:pt x="2004" y="1230"/>
                    </a:lnTo>
                    <a:lnTo>
                      <a:pt x="2005" y="1225"/>
                    </a:lnTo>
                    <a:lnTo>
                      <a:pt x="2008" y="1222"/>
                    </a:lnTo>
                    <a:lnTo>
                      <a:pt x="2011" y="1218"/>
                    </a:lnTo>
                    <a:lnTo>
                      <a:pt x="2014" y="1216"/>
                    </a:lnTo>
                    <a:lnTo>
                      <a:pt x="2019" y="1215"/>
                    </a:lnTo>
                    <a:lnTo>
                      <a:pt x="2028" y="1211"/>
                    </a:lnTo>
                    <a:lnTo>
                      <a:pt x="2038" y="1210"/>
                    </a:lnTo>
                    <a:lnTo>
                      <a:pt x="2051" y="1210"/>
                    </a:lnTo>
                    <a:lnTo>
                      <a:pt x="2062" y="1210"/>
                    </a:lnTo>
                    <a:lnTo>
                      <a:pt x="2074" y="1210"/>
                    </a:lnTo>
                    <a:lnTo>
                      <a:pt x="2084" y="1209"/>
                    </a:lnTo>
                    <a:lnTo>
                      <a:pt x="2094" y="1208"/>
                    </a:lnTo>
                    <a:lnTo>
                      <a:pt x="2102" y="1206"/>
                    </a:lnTo>
                    <a:lnTo>
                      <a:pt x="2104" y="1200"/>
                    </a:lnTo>
                    <a:lnTo>
                      <a:pt x="2108" y="1193"/>
                    </a:lnTo>
                    <a:lnTo>
                      <a:pt x="2111" y="1185"/>
                    </a:lnTo>
                    <a:lnTo>
                      <a:pt x="2117" y="1177"/>
                    </a:lnTo>
                    <a:lnTo>
                      <a:pt x="2122" y="1172"/>
                    </a:lnTo>
                    <a:lnTo>
                      <a:pt x="2128" y="1166"/>
                    </a:lnTo>
                    <a:lnTo>
                      <a:pt x="2132" y="1164"/>
                    </a:lnTo>
                    <a:lnTo>
                      <a:pt x="2134" y="1162"/>
                    </a:lnTo>
                    <a:lnTo>
                      <a:pt x="2137" y="1161"/>
                    </a:lnTo>
                    <a:lnTo>
                      <a:pt x="2142" y="1161"/>
                    </a:lnTo>
                    <a:lnTo>
                      <a:pt x="2143" y="1153"/>
                    </a:lnTo>
                    <a:lnTo>
                      <a:pt x="2144" y="1145"/>
                    </a:lnTo>
                    <a:lnTo>
                      <a:pt x="2145" y="1141"/>
                    </a:lnTo>
                    <a:lnTo>
                      <a:pt x="2147" y="1137"/>
                    </a:lnTo>
                    <a:lnTo>
                      <a:pt x="2149" y="1135"/>
                    </a:lnTo>
                    <a:lnTo>
                      <a:pt x="2152" y="1133"/>
                    </a:lnTo>
                    <a:lnTo>
                      <a:pt x="2153" y="1127"/>
                    </a:lnTo>
                    <a:lnTo>
                      <a:pt x="2153" y="1121"/>
                    </a:lnTo>
                    <a:lnTo>
                      <a:pt x="2151" y="1117"/>
                    </a:lnTo>
                    <a:lnTo>
                      <a:pt x="2149" y="1112"/>
                    </a:lnTo>
                    <a:lnTo>
                      <a:pt x="2145" y="1110"/>
                    </a:lnTo>
                    <a:lnTo>
                      <a:pt x="2141" y="1107"/>
                    </a:lnTo>
                    <a:lnTo>
                      <a:pt x="2136" y="1105"/>
                    </a:lnTo>
                    <a:lnTo>
                      <a:pt x="2131" y="1105"/>
                    </a:lnTo>
                    <a:lnTo>
                      <a:pt x="2133" y="1096"/>
                    </a:lnTo>
                    <a:lnTo>
                      <a:pt x="2133" y="1087"/>
                    </a:lnTo>
                    <a:lnTo>
                      <a:pt x="2132" y="1079"/>
                    </a:lnTo>
                    <a:lnTo>
                      <a:pt x="2130" y="1070"/>
                    </a:lnTo>
                    <a:lnTo>
                      <a:pt x="2127" y="1061"/>
                    </a:lnTo>
                    <a:lnTo>
                      <a:pt x="2125" y="1053"/>
                    </a:lnTo>
                    <a:lnTo>
                      <a:pt x="2124" y="1044"/>
                    </a:lnTo>
                    <a:lnTo>
                      <a:pt x="2125" y="1035"/>
                    </a:lnTo>
                    <a:lnTo>
                      <a:pt x="2133" y="1035"/>
                    </a:lnTo>
                    <a:lnTo>
                      <a:pt x="2141" y="1035"/>
                    </a:lnTo>
                    <a:lnTo>
                      <a:pt x="2149" y="1035"/>
                    </a:lnTo>
                    <a:lnTo>
                      <a:pt x="2157" y="1034"/>
                    </a:lnTo>
                    <a:lnTo>
                      <a:pt x="2158" y="1029"/>
                    </a:lnTo>
                    <a:lnTo>
                      <a:pt x="2158" y="1023"/>
                    </a:lnTo>
                    <a:lnTo>
                      <a:pt x="2157" y="1018"/>
                    </a:lnTo>
                    <a:lnTo>
                      <a:pt x="2155" y="1013"/>
                    </a:lnTo>
                    <a:lnTo>
                      <a:pt x="2151" y="1003"/>
                    </a:lnTo>
                    <a:lnTo>
                      <a:pt x="2147" y="994"/>
                    </a:lnTo>
                    <a:lnTo>
                      <a:pt x="2142" y="984"/>
                    </a:lnTo>
                    <a:lnTo>
                      <a:pt x="2140" y="975"/>
                    </a:lnTo>
                    <a:lnTo>
                      <a:pt x="2140" y="969"/>
                    </a:lnTo>
                    <a:lnTo>
                      <a:pt x="2141" y="964"/>
                    </a:lnTo>
                    <a:lnTo>
                      <a:pt x="2142" y="959"/>
                    </a:lnTo>
                    <a:lnTo>
                      <a:pt x="2145" y="953"/>
                    </a:lnTo>
                    <a:lnTo>
                      <a:pt x="2152" y="940"/>
                    </a:lnTo>
                    <a:lnTo>
                      <a:pt x="2157" y="928"/>
                    </a:lnTo>
                    <a:lnTo>
                      <a:pt x="2160" y="914"/>
                    </a:lnTo>
                    <a:lnTo>
                      <a:pt x="2164" y="902"/>
                    </a:lnTo>
                    <a:lnTo>
                      <a:pt x="2168" y="875"/>
                    </a:lnTo>
                    <a:lnTo>
                      <a:pt x="2173" y="847"/>
                    </a:lnTo>
                    <a:lnTo>
                      <a:pt x="2174" y="839"/>
                    </a:lnTo>
                    <a:lnTo>
                      <a:pt x="2175" y="832"/>
                    </a:lnTo>
                    <a:lnTo>
                      <a:pt x="2175" y="826"/>
                    </a:lnTo>
                    <a:lnTo>
                      <a:pt x="2174" y="822"/>
                    </a:lnTo>
                    <a:lnTo>
                      <a:pt x="2173" y="818"/>
                    </a:lnTo>
                    <a:lnTo>
                      <a:pt x="2170" y="816"/>
                    </a:lnTo>
                    <a:lnTo>
                      <a:pt x="2168" y="814"/>
                    </a:lnTo>
                    <a:lnTo>
                      <a:pt x="2165" y="813"/>
                    </a:lnTo>
                    <a:lnTo>
                      <a:pt x="2149" y="808"/>
                    </a:lnTo>
                    <a:lnTo>
                      <a:pt x="2127" y="801"/>
                    </a:lnTo>
                    <a:lnTo>
                      <a:pt x="2122" y="798"/>
                    </a:lnTo>
                    <a:lnTo>
                      <a:pt x="2118" y="793"/>
                    </a:lnTo>
                    <a:lnTo>
                      <a:pt x="2115" y="789"/>
                    </a:lnTo>
                    <a:lnTo>
                      <a:pt x="2114" y="784"/>
                    </a:lnTo>
                    <a:lnTo>
                      <a:pt x="2114" y="779"/>
                    </a:lnTo>
                    <a:lnTo>
                      <a:pt x="2115" y="774"/>
                    </a:lnTo>
                    <a:lnTo>
                      <a:pt x="2116" y="770"/>
                    </a:lnTo>
                    <a:lnTo>
                      <a:pt x="2119" y="765"/>
                    </a:lnTo>
                    <a:lnTo>
                      <a:pt x="2122" y="760"/>
                    </a:lnTo>
                    <a:lnTo>
                      <a:pt x="2126" y="756"/>
                    </a:lnTo>
                    <a:lnTo>
                      <a:pt x="2131" y="752"/>
                    </a:lnTo>
                    <a:lnTo>
                      <a:pt x="2135" y="749"/>
                    </a:lnTo>
                    <a:lnTo>
                      <a:pt x="2140" y="747"/>
                    </a:lnTo>
                    <a:lnTo>
                      <a:pt x="2144" y="744"/>
                    </a:lnTo>
                    <a:lnTo>
                      <a:pt x="2150" y="743"/>
                    </a:lnTo>
                    <a:lnTo>
                      <a:pt x="2155" y="743"/>
                    </a:lnTo>
                    <a:lnTo>
                      <a:pt x="2157" y="731"/>
                    </a:lnTo>
                    <a:lnTo>
                      <a:pt x="2161" y="717"/>
                    </a:lnTo>
                    <a:lnTo>
                      <a:pt x="2167" y="705"/>
                    </a:lnTo>
                    <a:lnTo>
                      <a:pt x="2175" y="692"/>
                    </a:lnTo>
                    <a:lnTo>
                      <a:pt x="2184" y="680"/>
                    </a:lnTo>
                    <a:lnTo>
                      <a:pt x="2194" y="668"/>
                    </a:lnTo>
                    <a:lnTo>
                      <a:pt x="2205" y="657"/>
                    </a:lnTo>
                    <a:lnTo>
                      <a:pt x="2217" y="647"/>
                    </a:lnTo>
                    <a:lnTo>
                      <a:pt x="2230" y="637"/>
                    </a:lnTo>
                    <a:lnTo>
                      <a:pt x="2242" y="628"/>
                    </a:lnTo>
                    <a:lnTo>
                      <a:pt x="2256" y="620"/>
                    </a:lnTo>
                    <a:lnTo>
                      <a:pt x="2270" y="614"/>
                    </a:lnTo>
                    <a:lnTo>
                      <a:pt x="2283" y="608"/>
                    </a:lnTo>
                    <a:lnTo>
                      <a:pt x="2296" y="603"/>
                    </a:lnTo>
                    <a:lnTo>
                      <a:pt x="2308" y="600"/>
                    </a:lnTo>
                    <a:lnTo>
                      <a:pt x="2320" y="599"/>
                    </a:lnTo>
                    <a:lnTo>
                      <a:pt x="2321" y="592"/>
                    </a:lnTo>
                    <a:lnTo>
                      <a:pt x="2321" y="587"/>
                    </a:lnTo>
                    <a:lnTo>
                      <a:pt x="2319" y="583"/>
                    </a:lnTo>
                    <a:lnTo>
                      <a:pt x="2316" y="578"/>
                    </a:lnTo>
                    <a:lnTo>
                      <a:pt x="2313" y="575"/>
                    </a:lnTo>
                    <a:lnTo>
                      <a:pt x="2308" y="573"/>
                    </a:lnTo>
                    <a:lnTo>
                      <a:pt x="2303" y="570"/>
                    </a:lnTo>
                    <a:lnTo>
                      <a:pt x="2297" y="568"/>
                    </a:lnTo>
                    <a:lnTo>
                      <a:pt x="2284" y="566"/>
                    </a:lnTo>
                    <a:lnTo>
                      <a:pt x="2272" y="563"/>
                    </a:lnTo>
                    <a:lnTo>
                      <a:pt x="2260" y="563"/>
                    </a:lnTo>
                    <a:lnTo>
                      <a:pt x="2251" y="563"/>
                    </a:lnTo>
                    <a:lnTo>
                      <a:pt x="2241" y="563"/>
                    </a:lnTo>
                    <a:lnTo>
                      <a:pt x="2230" y="563"/>
                    </a:lnTo>
                    <a:lnTo>
                      <a:pt x="2214" y="565"/>
                    </a:lnTo>
                    <a:lnTo>
                      <a:pt x="2198" y="563"/>
                    </a:lnTo>
                    <a:lnTo>
                      <a:pt x="2190" y="562"/>
                    </a:lnTo>
                    <a:lnTo>
                      <a:pt x="2182" y="559"/>
                    </a:lnTo>
                    <a:lnTo>
                      <a:pt x="2176" y="555"/>
                    </a:lnTo>
                    <a:lnTo>
                      <a:pt x="2169" y="552"/>
                    </a:lnTo>
                    <a:lnTo>
                      <a:pt x="2164" y="547"/>
                    </a:lnTo>
                    <a:lnTo>
                      <a:pt x="2157" y="544"/>
                    </a:lnTo>
                    <a:lnTo>
                      <a:pt x="2149" y="542"/>
                    </a:lnTo>
                    <a:lnTo>
                      <a:pt x="2140" y="541"/>
                    </a:lnTo>
                    <a:lnTo>
                      <a:pt x="2139" y="535"/>
                    </a:lnTo>
                    <a:lnTo>
                      <a:pt x="2139" y="530"/>
                    </a:lnTo>
                    <a:lnTo>
                      <a:pt x="2139" y="526"/>
                    </a:lnTo>
                    <a:lnTo>
                      <a:pt x="2140" y="522"/>
                    </a:lnTo>
                    <a:lnTo>
                      <a:pt x="2142" y="519"/>
                    </a:lnTo>
                    <a:lnTo>
                      <a:pt x="2144" y="516"/>
                    </a:lnTo>
                    <a:lnTo>
                      <a:pt x="2147" y="513"/>
                    </a:lnTo>
                    <a:lnTo>
                      <a:pt x="2150" y="512"/>
                    </a:lnTo>
                    <a:lnTo>
                      <a:pt x="2157" y="509"/>
                    </a:lnTo>
                    <a:lnTo>
                      <a:pt x="2166" y="508"/>
                    </a:lnTo>
                    <a:lnTo>
                      <a:pt x="2175" y="506"/>
                    </a:lnTo>
                    <a:lnTo>
                      <a:pt x="2184" y="506"/>
                    </a:lnTo>
                    <a:lnTo>
                      <a:pt x="2184" y="494"/>
                    </a:lnTo>
                    <a:lnTo>
                      <a:pt x="2185" y="484"/>
                    </a:lnTo>
                    <a:lnTo>
                      <a:pt x="2188" y="475"/>
                    </a:lnTo>
                    <a:lnTo>
                      <a:pt x="2190" y="468"/>
                    </a:lnTo>
                    <a:lnTo>
                      <a:pt x="2192" y="465"/>
                    </a:lnTo>
                    <a:lnTo>
                      <a:pt x="2194" y="463"/>
                    </a:lnTo>
                    <a:lnTo>
                      <a:pt x="2198" y="461"/>
                    </a:lnTo>
                    <a:lnTo>
                      <a:pt x="2201" y="460"/>
                    </a:lnTo>
                    <a:lnTo>
                      <a:pt x="2210" y="458"/>
                    </a:lnTo>
                    <a:lnTo>
                      <a:pt x="2223" y="455"/>
                    </a:lnTo>
                    <a:lnTo>
                      <a:pt x="2223" y="443"/>
                    </a:lnTo>
                    <a:lnTo>
                      <a:pt x="2223" y="430"/>
                    </a:lnTo>
                    <a:lnTo>
                      <a:pt x="2223" y="418"/>
                    </a:lnTo>
                    <a:lnTo>
                      <a:pt x="2223" y="405"/>
                    </a:lnTo>
                    <a:lnTo>
                      <a:pt x="2227" y="406"/>
                    </a:lnTo>
                    <a:lnTo>
                      <a:pt x="2233" y="405"/>
                    </a:lnTo>
                    <a:lnTo>
                      <a:pt x="2239" y="403"/>
                    </a:lnTo>
                    <a:lnTo>
                      <a:pt x="2245" y="401"/>
                    </a:lnTo>
                    <a:lnTo>
                      <a:pt x="2257" y="393"/>
                    </a:lnTo>
                    <a:lnTo>
                      <a:pt x="2268" y="382"/>
                    </a:lnTo>
                    <a:lnTo>
                      <a:pt x="2280" y="371"/>
                    </a:lnTo>
                    <a:lnTo>
                      <a:pt x="2290" y="360"/>
                    </a:lnTo>
                    <a:lnTo>
                      <a:pt x="2293" y="354"/>
                    </a:lnTo>
                    <a:lnTo>
                      <a:pt x="2297" y="349"/>
                    </a:lnTo>
                    <a:lnTo>
                      <a:pt x="2299" y="344"/>
                    </a:lnTo>
                    <a:lnTo>
                      <a:pt x="2300" y="339"/>
                    </a:lnTo>
                    <a:lnTo>
                      <a:pt x="2300" y="333"/>
                    </a:lnTo>
                    <a:lnTo>
                      <a:pt x="2300" y="325"/>
                    </a:lnTo>
                    <a:lnTo>
                      <a:pt x="2299" y="317"/>
                    </a:lnTo>
                    <a:lnTo>
                      <a:pt x="2297" y="308"/>
                    </a:lnTo>
                    <a:lnTo>
                      <a:pt x="2291" y="291"/>
                    </a:lnTo>
                    <a:lnTo>
                      <a:pt x="2287" y="274"/>
                    </a:lnTo>
                    <a:lnTo>
                      <a:pt x="2284" y="266"/>
                    </a:lnTo>
                    <a:lnTo>
                      <a:pt x="2283" y="258"/>
                    </a:lnTo>
                    <a:lnTo>
                      <a:pt x="2283" y="251"/>
                    </a:lnTo>
                    <a:lnTo>
                      <a:pt x="2286" y="245"/>
                    </a:lnTo>
                    <a:lnTo>
                      <a:pt x="2288" y="240"/>
                    </a:lnTo>
                    <a:lnTo>
                      <a:pt x="2292" y="235"/>
                    </a:lnTo>
                    <a:lnTo>
                      <a:pt x="2299" y="233"/>
                    </a:lnTo>
                    <a:lnTo>
                      <a:pt x="2308" y="232"/>
                    </a:lnTo>
                    <a:lnTo>
                      <a:pt x="2308" y="221"/>
                    </a:lnTo>
                    <a:lnTo>
                      <a:pt x="2309" y="209"/>
                    </a:lnTo>
                    <a:lnTo>
                      <a:pt x="2308" y="199"/>
                    </a:lnTo>
                    <a:lnTo>
                      <a:pt x="2308" y="188"/>
                    </a:lnTo>
                    <a:lnTo>
                      <a:pt x="2305" y="188"/>
                    </a:lnTo>
                    <a:lnTo>
                      <a:pt x="2303" y="185"/>
                    </a:lnTo>
                    <a:lnTo>
                      <a:pt x="2300" y="183"/>
                    </a:lnTo>
                    <a:lnTo>
                      <a:pt x="2298" y="180"/>
                    </a:lnTo>
                    <a:lnTo>
                      <a:pt x="2296" y="173"/>
                    </a:lnTo>
                    <a:lnTo>
                      <a:pt x="2296" y="164"/>
                    </a:lnTo>
                    <a:lnTo>
                      <a:pt x="2296" y="144"/>
                    </a:lnTo>
                    <a:lnTo>
                      <a:pt x="2297" y="128"/>
                    </a:lnTo>
                    <a:lnTo>
                      <a:pt x="2306" y="128"/>
                    </a:lnTo>
                    <a:lnTo>
                      <a:pt x="2316" y="127"/>
                    </a:lnTo>
                    <a:lnTo>
                      <a:pt x="2314" y="122"/>
                    </a:lnTo>
                    <a:lnTo>
                      <a:pt x="2309" y="108"/>
                    </a:lnTo>
                    <a:lnTo>
                      <a:pt x="2306" y="94"/>
                    </a:lnTo>
                    <a:lnTo>
                      <a:pt x="2305" y="86"/>
                    </a:lnTo>
                    <a:lnTo>
                      <a:pt x="2297" y="85"/>
                    </a:lnTo>
                    <a:lnTo>
                      <a:pt x="2278" y="82"/>
                    </a:lnTo>
                    <a:lnTo>
                      <a:pt x="2264" y="81"/>
                    </a:lnTo>
                    <a:lnTo>
                      <a:pt x="2249" y="79"/>
                    </a:lnTo>
                    <a:lnTo>
                      <a:pt x="2235" y="78"/>
                    </a:lnTo>
                    <a:lnTo>
                      <a:pt x="2224" y="79"/>
                    </a:lnTo>
                    <a:lnTo>
                      <a:pt x="2223" y="93"/>
                    </a:lnTo>
                    <a:lnTo>
                      <a:pt x="2222" y="107"/>
                    </a:lnTo>
                    <a:lnTo>
                      <a:pt x="2221" y="118"/>
                    </a:lnTo>
                    <a:lnTo>
                      <a:pt x="2219" y="125"/>
                    </a:lnTo>
                    <a:lnTo>
                      <a:pt x="2221" y="118"/>
                    </a:lnTo>
                    <a:lnTo>
                      <a:pt x="2222" y="107"/>
                    </a:lnTo>
                    <a:lnTo>
                      <a:pt x="2223" y="93"/>
                    </a:lnTo>
                    <a:lnTo>
                      <a:pt x="2224" y="79"/>
                    </a:lnTo>
                    <a:lnTo>
                      <a:pt x="2218" y="82"/>
                    </a:lnTo>
                    <a:lnTo>
                      <a:pt x="2215" y="85"/>
                    </a:lnTo>
                    <a:lnTo>
                      <a:pt x="2207" y="98"/>
                    </a:lnTo>
                    <a:lnTo>
                      <a:pt x="2199" y="106"/>
                    </a:lnTo>
                    <a:lnTo>
                      <a:pt x="2196" y="108"/>
                    </a:lnTo>
                    <a:lnTo>
                      <a:pt x="2193" y="109"/>
                    </a:lnTo>
                    <a:lnTo>
                      <a:pt x="2190" y="109"/>
                    </a:lnTo>
                    <a:lnTo>
                      <a:pt x="2188" y="109"/>
                    </a:lnTo>
                    <a:lnTo>
                      <a:pt x="2185" y="108"/>
                    </a:lnTo>
                    <a:lnTo>
                      <a:pt x="2183" y="106"/>
                    </a:lnTo>
                    <a:lnTo>
                      <a:pt x="2181" y="103"/>
                    </a:lnTo>
                    <a:lnTo>
                      <a:pt x="2180" y="100"/>
                    </a:lnTo>
                    <a:lnTo>
                      <a:pt x="2176" y="92"/>
                    </a:lnTo>
                    <a:lnTo>
                      <a:pt x="2174" y="82"/>
                    </a:lnTo>
                    <a:lnTo>
                      <a:pt x="2170" y="59"/>
                    </a:lnTo>
                    <a:lnTo>
                      <a:pt x="2169" y="35"/>
                    </a:lnTo>
                    <a:lnTo>
                      <a:pt x="2168" y="15"/>
                    </a:lnTo>
                    <a:lnTo>
                      <a:pt x="2168" y="0"/>
                    </a:lnTo>
                    <a:lnTo>
                      <a:pt x="2150" y="0"/>
                    </a:lnTo>
                    <a:lnTo>
                      <a:pt x="2139" y="1"/>
                    </a:lnTo>
                    <a:lnTo>
                      <a:pt x="2134" y="2"/>
                    </a:lnTo>
                    <a:lnTo>
                      <a:pt x="2130" y="3"/>
                    </a:lnTo>
                    <a:lnTo>
                      <a:pt x="2127" y="5"/>
                    </a:lnTo>
                    <a:lnTo>
                      <a:pt x="2125" y="8"/>
                    </a:lnTo>
                    <a:lnTo>
                      <a:pt x="2117" y="24"/>
                    </a:lnTo>
                    <a:lnTo>
                      <a:pt x="2106" y="48"/>
                    </a:lnTo>
                    <a:lnTo>
                      <a:pt x="2098" y="59"/>
                    </a:lnTo>
                    <a:lnTo>
                      <a:pt x="2090" y="69"/>
                    </a:lnTo>
                    <a:lnTo>
                      <a:pt x="2079" y="77"/>
                    </a:lnTo>
                    <a:lnTo>
                      <a:pt x="2069" y="85"/>
                    </a:lnTo>
                    <a:lnTo>
                      <a:pt x="2059" y="93"/>
                    </a:lnTo>
                    <a:lnTo>
                      <a:pt x="2049" y="100"/>
                    </a:lnTo>
                    <a:lnTo>
                      <a:pt x="2041" y="109"/>
                    </a:lnTo>
                    <a:lnTo>
                      <a:pt x="2034" y="119"/>
                    </a:lnTo>
                    <a:lnTo>
                      <a:pt x="2030" y="124"/>
                    </a:lnTo>
                    <a:lnTo>
                      <a:pt x="2027" y="127"/>
                    </a:lnTo>
                    <a:lnTo>
                      <a:pt x="2025" y="131"/>
                    </a:lnTo>
                    <a:lnTo>
                      <a:pt x="2020" y="133"/>
                    </a:lnTo>
                    <a:lnTo>
                      <a:pt x="2013" y="136"/>
                    </a:lnTo>
                    <a:lnTo>
                      <a:pt x="2004" y="139"/>
                    </a:lnTo>
                    <a:lnTo>
                      <a:pt x="1995" y="139"/>
                    </a:lnTo>
                    <a:lnTo>
                      <a:pt x="1986" y="139"/>
                    </a:lnTo>
                    <a:lnTo>
                      <a:pt x="1976" y="138"/>
                    </a:lnTo>
                    <a:lnTo>
                      <a:pt x="1966" y="136"/>
                    </a:lnTo>
                    <a:lnTo>
                      <a:pt x="1954" y="135"/>
                    </a:lnTo>
                    <a:lnTo>
                      <a:pt x="1942" y="134"/>
                    </a:lnTo>
                    <a:lnTo>
                      <a:pt x="1930" y="134"/>
                    </a:lnTo>
                    <a:lnTo>
                      <a:pt x="1919" y="136"/>
                    </a:lnTo>
                    <a:lnTo>
                      <a:pt x="1914" y="139"/>
                    </a:lnTo>
                    <a:lnTo>
                      <a:pt x="1910" y="141"/>
                    </a:lnTo>
                    <a:lnTo>
                      <a:pt x="1905" y="144"/>
                    </a:lnTo>
                    <a:lnTo>
                      <a:pt x="1901" y="148"/>
                    </a:lnTo>
                    <a:lnTo>
                      <a:pt x="1897" y="152"/>
                    </a:lnTo>
                    <a:lnTo>
                      <a:pt x="1893" y="159"/>
                    </a:lnTo>
                    <a:lnTo>
                      <a:pt x="1890" y="166"/>
                    </a:lnTo>
                    <a:lnTo>
                      <a:pt x="1888" y="173"/>
                    </a:lnTo>
                    <a:lnTo>
                      <a:pt x="1893" y="175"/>
                    </a:lnTo>
                    <a:lnTo>
                      <a:pt x="1898" y="177"/>
                    </a:lnTo>
                    <a:lnTo>
                      <a:pt x="1903" y="180"/>
                    </a:lnTo>
                    <a:lnTo>
                      <a:pt x="1906" y="183"/>
                    </a:lnTo>
                    <a:lnTo>
                      <a:pt x="1910" y="188"/>
                    </a:lnTo>
                    <a:lnTo>
                      <a:pt x="1912" y="192"/>
                    </a:lnTo>
                    <a:lnTo>
                      <a:pt x="1913" y="197"/>
                    </a:lnTo>
                    <a:lnTo>
                      <a:pt x="1913" y="202"/>
                    </a:lnTo>
                    <a:lnTo>
                      <a:pt x="1914" y="213"/>
                    </a:lnTo>
                    <a:lnTo>
                      <a:pt x="1914" y="221"/>
                    </a:lnTo>
                    <a:lnTo>
                      <a:pt x="1913" y="225"/>
                    </a:lnTo>
                    <a:lnTo>
                      <a:pt x="1911" y="229"/>
                    </a:lnTo>
                    <a:lnTo>
                      <a:pt x="1907" y="231"/>
                    </a:lnTo>
                    <a:lnTo>
                      <a:pt x="1902" y="232"/>
                    </a:lnTo>
                    <a:lnTo>
                      <a:pt x="1895" y="233"/>
                    </a:lnTo>
                    <a:lnTo>
                      <a:pt x="1885" y="234"/>
                    </a:lnTo>
                    <a:lnTo>
                      <a:pt x="1886" y="243"/>
                    </a:lnTo>
                    <a:lnTo>
                      <a:pt x="1887" y="255"/>
                    </a:lnTo>
                    <a:lnTo>
                      <a:pt x="1887" y="265"/>
                    </a:lnTo>
                    <a:lnTo>
                      <a:pt x="1886" y="274"/>
                    </a:lnTo>
                    <a:lnTo>
                      <a:pt x="1884" y="275"/>
                    </a:lnTo>
                    <a:lnTo>
                      <a:pt x="1878" y="280"/>
                    </a:lnTo>
                    <a:lnTo>
                      <a:pt x="1872" y="286"/>
                    </a:lnTo>
                    <a:lnTo>
                      <a:pt x="1870" y="287"/>
                    </a:lnTo>
                    <a:lnTo>
                      <a:pt x="1860" y="294"/>
                    </a:lnTo>
                    <a:lnTo>
                      <a:pt x="1848" y="298"/>
                    </a:lnTo>
                    <a:lnTo>
                      <a:pt x="1837" y="302"/>
                    </a:lnTo>
                    <a:lnTo>
                      <a:pt x="1825" y="304"/>
                    </a:lnTo>
                    <a:lnTo>
                      <a:pt x="1813" y="304"/>
                    </a:lnTo>
                    <a:lnTo>
                      <a:pt x="1802" y="304"/>
                    </a:lnTo>
                    <a:lnTo>
                      <a:pt x="1790" y="300"/>
                    </a:lnTo>
                    <a:lnTo>
                      <a:pt x="1778" y="296"/>
                    </a:lnTo>
                    <a:lnTo>
                      <a:pt x="1778" y="286"/>
                    </a:lnTo>
                    <a:lnTo>
                      <a:pt x="1777" y="274"/>
                    </a:lnTo>
                    <a:lnTo>
                      <a:pt x="1773" y="274"/>
                    </a:lnTo>
                    <a:lnTo>
                      <a:pt x="1770" y="274"/>
                    </a:lnTo>
                    <a:lnTo>
                      <a:pt x="1767" y="289"/>
                    </a:lnTo>
                    <a:lnTo>
                      <a:pt x="1765" y="306"/>
                    </a:lnTo>
                    <a:lnTo>
                      <a:pt x="1765" y="313"/>
                    </a:lnTo>
                    <a:lnTo>
                      <a:pt x="1767" y="321"/>
                    </a:lnTo>
                    <a:lnTo>
                      <a:pt x="1769" y="324"/>
                    </a:lnTo>
                    <a:lnTo>
                      <a:pt x="1771" y="328"/>
                    </a:lnTo>
                    <a:lnTo>
                      <a:pt x="1773" y="330"/>
                    </a:lnTo>
                    <a:lnTo>
                      <a:pt x="1777" y="333"/>
                    </a:lnTo>
                    <a:lnTo>
                      <a:pt x="1784" y="339"/>
                    </a:lnTo>
                    <a:lnTo>
                      <a:pt x="1789" y="346"/>
                    </a:lnTo>
                    <a:lnTo>
                      <a:pt x="1790" y="348"/>
                    </a:lnTo>
                    <a:lnTo>
                      <a:pt x="1791" y="352"/>
                    </a:lnTo>
                    <a:lnTo>
                      <a:pt x="1791" y="354"/>
                    </a:lnTo>
                    <a:lnTo>
                      <a:pt x="1791" y="357"/>
                    </a:lnTo>
                    <a:lnTo>
                      <a:pt x="1789" y="363"/>
                    </a:lnTo>
                    <a:lnTo>
                      <a:pt x="1783" y="368"/>
                    </a:lnTo>
                    <a:lnTo>
                      <a:pt x="1777" y="372"/>
                    </a:lnTo>
                    <a:lnTo>
                      <a:pt x="1766" y="377"/>
                    </a:lnTo>
                    <a:lnTo>
                      <a:pt x="1759" y="380"/>
                    </a:lnTo>
                    <a:lnTo>
                      <a:pt x="1755" y="385"/>
                    </a:lnTo>
                    <a:lnTo>
                      <a:pt x="1749" y="390"/>
                    </a:lnTo>
                    <a:lnTo>
                      <a:pt x="1746" y="396"/>
                    </a:lnTo>
                    <a:lnTo>
                      <a:pt x="1738" y="407"/>
                    </a:lnTo>
                    <a:lnTo>
                      <a:pt x="1731" y="419"/>
                    </a:lnTo>
                    <a:lnTo>
                      <a:pt x="1729" y="422"/>
                    </a:lnTo>
                    <a:lnTo>
                      <a:pt x="1725" y="424"/>
                    </a:lnTo>
                    <a:lnTo>
                      <a:pt x="1722" y="426"/>
                    </a:lnTo>
                    <a:lnTo>
                      <a:pt x="1718" y="424"/>
                    </a:lnTo>
                    <a:lnTo>
                      <a:pt x="1714" y="422"/>
                    </a:lnTo>
                    <a:lnTo>
                      <a:pt x="1709" y="417"/>
                    </a:lnTo>
                    <a:lnTo>
                      <a:pt x="1705" y="407"/>
                    </a:lnTo>
                    <a:lnTo>
                      <a:pt x="1699" y="396"/>
                    </a:lnTo>
                    <a:lnTo>
                      <a:pt x="1690" y="396"/>
                    </a:lnTo>
                    <a:lnTo>
                      <a:pt x="1682" y="396"/>
                    </a:lnTo>
                    <a:lnTo>
                      <a:pt x="1674" y="394"/>
                    </a:lnTo>
                    <a:lnTo>
                      <a:pt x="1666" y="391"/>
                    </a:lnTo>
                    <a:lnTo>
                      <a:pt x="1658" y="390"/>
                    </a:lnTo>
                    <a:lnTo>
                      <a:pt x="1649" y="388"/>
                    </a:lnTo>
                    <a:lnTo>
                      <a:pt x="1640" y="387"/>
                    </a:lnTo>
                    <a:lnTo>
                      <a:pt x="1631" y="388"/>
                    </a:lnTo>
                    <a:lnTo>
                      <a:pt x="1622" y="390"/>
                    </a:lnTo>
                    <a:lnTo>
                      <a:pt x="1614" y="394"/>
                    </a:lnTo>
                    <a:lnTo>
                      <a:pt x="1608" y="399"/>
                    </a:lnTo>
                    <a:lnTo>
                      <a:pt x="1603" y="405"/>
                    </a:lnTo>
                    <a:lnTo>
                      <a:pt x="1594" y="419"/>
                    </a:lnTo>
                    <a:lnTo>
                      <a:pt x="1584" y="434"/>
                    </a:lnTo>
                    <a:lnTo>
                      <a:pt x="1581" y="440"/>
                    </a:lnTo>
                    <a:lnTo>
                      <a:pt x="1580" y="447"/>
                    </a:lnTo>
                    <a:lnTo>
                      <a:pt x="1577" y="455"/>
                    </a:lnTo>
                    <a:lnTo>
                      <a:pt x="1577" y="463"/>
                    </a:lnTo>
                    <a:lnTo>
                      <a:pt x="1575" y="470"/>
                    </a:lnTo>
                    <a:lnTo>
                      <a:pt x="1573" y="476"/>
                    </a:lnTo>
                    <a:lnTo>
                      <a:pt x="1572" y="479"/>
                    </a:lnTo>
                    <a:lnTo>
                      <a:pt x="1569" y="480"/>
                    </a:lnTo>
                    <a:lnTo>
                      <a:pt x="1566" y="483"/>
                    </a:lnTo>
                    <a:lnTo>
                      <a:pt x="1562" y="483"/>
                    </a:lnTo>
                    <a:lnTo>
                      <a:pt x="1554" y="484"/>
                    </a:lnTo>
                    <a:lnTo>
                      <a:pt x="1546" y="483"/>
                    </a:lnTo>
                    <a:lnTo>
                      <a:pt x="1539" y="480"/>
                    </a:lnTo>
                    <a:lnTo>
                      <a:pt x="1531" y="477"/>
                    </a:lnTo>
                    <a:lnTo>
                      <a:pt x="1523" y="475"/>
                    </a:lnTo>
                    <a:lnTo>
                      <a:pt x="1516" y="472"/>
                    </a:lnTo>
                    <a:lnTo>
                      <a:pt x="1508" y="471"/>
                    </a:lnTo>
                    <a:lnTo>
                      <a:pt x="1500" y="471"/>
                    </a:lnTo>
                    <a:lnTo>
                      <a:pt x="1499" y="477"/>
                    </a:lnTo>
                    <a:lnTo>
                      <a:pt x="1499" y="481"/>
                    </a:lnTo>
                    <a:lnTo>
                      <a:pt x="1500" y="486"/>
                    </a:lnTo>
                    <a:lnTo>
                      <a:pt x="1502" y="491"/>
                    </a:lnTo>
                    <a:lnTo>
                      <a:pt x="1505" y="499"/>
                    </a:lnTo>
                    <a:lnTo>
                      <a:pt x="1509" y="508"/>
                    </a:lnTo>
                    <a:lnTo>
                      <a:pt x="1510" y="514"/>
                    </a:lnTo>
                    <a:lnTo>
                      <a:pt x="1510" y="520"/>
                    </a:lnTo>
                    <a:lnTo>
                      <a:pt x="1509" y="527"/>
                    </a:lnTo>
                    <a:lnTo>
                      <a:pt x="1508" y="533"/>
                    </a:lnTo>
                    <a:lnTo>
                      <a:pt x="1503" y="543"/>
                    </a:lnTo>
                    <a:lnTo>
                      <a:pt x="1500" y="555"/>
                    </a:lnTo>
                    <a:lnTo>
                      <a:pt x="1500" y="565"/>
                    </a:lnTo>
                    <a:lnTo>
                      <a:pt x="1501" y="576"/>
                    </a:lnTo>
                    <a:lnTo>
                      <a:pt x="1502" y="586"/>
                    </a:lnTo>
                    <a:lnTo>
                      <a:pt x="1505" y="598"/>
                    </a:lnTo>
                    <a:lnTo>
                      <a:pt x="1510" y="607"/>
                    </a:lnTo>
                    <a:lnTo>
                      <a:pt x="1517" y="616"/>
                    </a:lnTo>
                    <a:lnTo>
                      <a:pt x="1520" y="619"/>
                    </a:lnTo>
                    <a:lnTo>
                      <a:pt x="1525" y="623"/>
                    </a:lnTo>
                    <a:lnTo>
                      <a:pt x="1529" y="625"/>
                    </a:lnTo>
                    <a:lnTo>
                      <a:pt x="1534" y="626"/>
                    </a:lnTo>
                    <a:lnTo>
                      <a:pt x="1534" y="632"/>
                    </a:lnTo>
                    <a:lnTo>
                      <a:pt x="1532" y="636"/>
                    </a:lnTo>
                    <a:lnTo>
                      <a:pt x="1529" y="641"/>
                    </a:lnTo>
                    <a:lnTo>
                      <a:pt x="1527" y="645"/>
                    </a:lnTo>
                    <a:lnTo>
                      <a:pt x="1524" y="650"/>
                    </a:lnTo>
                    <a:lnTo>
                      <a:pt x="1521" y="655"/>
                    </a:lnTo>
                    <a:lnTo>
                      <a:pt x="1519" y="660"/>
                    </a:lnTo>
                    <a:lnTo>
                      <a:pt x="1518" y="665"/>
                    </a:lnTo>
                    <a:lnTo>
                      <a:pt x="1494" y="651"/>
                    </a:lnTo>
                    <a:lnTo>
                      <a:pt x="1475" y="640"/>
                    </a:lnTo>
                    <a:lnTo>
                      <a:pt x="1464" y="635"/>
                    </a:lnTo>
                    <a:lnTo>
                      <a:pt x="1454" y="633"/>
                    </a:lnTo>
                    <a:lnTo>
                      <a:pt x="1441" y="631"/>
                    </a:lnTo>
                    <a:lnTo>
                      <a:pt x="1426" y="631"/>
                    </a:lnTo>
                    <a:lnTo>
                      <a:pt x="1410" y="626"/>
                    </a:lnTo>
                    <a:lnTo>
                      <a:pt x="1379" y="617"/>
                    </a:lnTo>
                    <a:lnTo>
                      <a:pt x="1348" y="608"/>
                    </a:lnTo>
                    <a:lnTo>
                      <a:pt x="1334" y="602"/>
                    </a:lnTo>
                    <a:lnTo>
                      <a:pt x="1335" y="610"/>
                    </a:lnTo>
                    <a:lnTo>
                      <a:pt x="1336" y="618"/>
                    </a:lnTo>
                    <a:lnTo>
                      <a:pt x="1327" y="621"/>
                    </a:lnTo>
                    <a:lnTo>
                      <a:pt x="1315" y="624"/>
                    </a:lnTo>
                    <a:lnTo>
                      <a:pt x="1304" y="624"/>
                    </a:lnTo>
                    <a:lnTo>
                      <a:pt x="1293" y="624"/>
                    </a:lnTo>
                    <a:lnTo>
                      <a:pt x="1269" y="621"/>
                    </a:lnTo>
                    <a:lnTo>
                      <a:pt x="1246" y="619"/>
                    </a:lnTo>
                    <a:lnTo>
                      <a:pt x="1241" y="610"/>
                    </a:lnTo>
                    <a:lnTo>
                      <a:pt x="1236" y="600"/>
                    </a:lnTo>
                    <a:lnTo>
                      <a:pt x="1228" y="588"/>
                    </a:lnTo>
                    <a:lnTo>
                      <a:pt x="1219" y="577"/>
                    </a:lnTo>
                    <a:lnTo>
                      <a:pt x="1209" y="568"/>
                    </a:lnTo>
                    <a:lnTo>
                      <a:pt x="1199" y="560"/>
                    </a:lnTo>
                    <a:lnTo>
                      <a:pt x="1193" y="558"/>
                    </a:lnTo>
                    <a:lnTo>
                      <a:pt x="1189" y="555"/>
                    </a:lnTo>
                    <a:lnTo>
                      <a:pt x="1183" y="555"/>
                    </a:lnTo>
                    <a:lnTo>
                      <a:pt x="1178" y="557"/>
                    </a:lnTo>
                    <a:lnTo>
                      <a:pt x="1176" y="559"/>
                    </a:lnTo>
                    <a:lnTo>
                      <a:pt x="1173" y="561"/>
                    </a:lnTo>
                    <a:lnTo>
                      <a:pt x="1171" y="562"/>
                    </a:lnTo>
                    <a:lnTo>
                      <a:pt x="1166" y="563"/>
                    </a:lnTo>
                    <a:lnTo>
                      <a:pt x="1158" y="565"/>
                    </a:lnTo>
                    <a:lnTo>
                      <a:pt x="1149" y="565"/>
                    </a:lnTo>
                    <a:lnTo>
                      <a:pt x="1139" y="563"/>
                    </a:lnTo>
                    <a:lnTo>
                      <a:pt x="1130" y="561"/>
                    </a:lnTo>
                    <a:lnTo>
                      <a:pt x="1123" y="558"/>
                    </a:lnTo>
                    <a:lnTo>
                      <a:pt x="1117" y="554"/>
                    </a:lnTo>
                    <a:lnTo>
                      <a:pt x="1104" y="537"/>
                    </a:lnTo>
                    <a:lnTo>
                      <a:pt x="1090" y="524"/>
                    </a:lnTo>
                    <a:lnTo>
                      <a:pt x="1082" y="519"/>
                    </a:lnTo>
                    <a:lnTo>
                      <a:pt x="1073" y="516"/>
                    </a:lnTo>
                    <a:lnTo>
                      <a:pt x="1068" y="514"/>
                    </a:lnTo>
                    <a:lnTo>
                      <a:pt x="1063" y="513"/>
                    </a:lnTo>
                    <a:lnTo>
                      <a:pt x="1057" y="514"/>
                    </a:lnTo>
                    <a:lnTo>
                      <a:pt x="1050" y="514"/>
                    </a:lnTo>
                    <a:lnTo>
                      <a:pt x="1048" y="537"/>
                    </a:lnTo>
                    <a:lnTo>
                      <a:pt x="1045" y="560"/>
                    </a:lnTo>
                    <a:lnTo>
                      <a:pt x="1042" y="583"/>
                    </a:lnTo>
                    <a:lnTo>
                      <a:pt x="1040" y="604"/>
                    </a:lnTo>
                    <a:lnTo>
                      <a:pt x="1041" y="616"/>
                    </a:lnTo>
                    <a:lnTo>
                      <a:pt x="1043" y="627"/>
                    </a:lnTo>
                    <a:lnTo>
                      <a:pt x="1048" y="637"/>
                    </a:lnTo>
                    <a:lnTo>
                      <a:pt x="1052" y="648"/>
                    </a:lnTo>
                    <a:lnTo>
                      <a:pt x="1058" y="658"/>
                    </a:lnTo>
                    <a:lnTo>
                      <a:pt x="1061" y="668"/>
                    </a:lnTo>
                    <a:lnTo>
                      <a:pt x="1065" y="680"/>
                    </a:lnTo>
                    <a:lnTo>
                      <a:pt x="1065" y="691"/>
                    </a:lnTo>
                    <a:lnTo>
                      <a:pt x="1057" y="697"/>
                    </a:lnTo>
                    <a:lnTo>
                      <a:pt x="1050" y="702"/>
                    </a:lnTo>
                    <a:lnTo>
                      <a:pt x="1045" y="708"/>
                    </a:lnTo>
                    <a:lnTo>
                      <a:pt x="1041" y="715"/>
                    </a:lnTo>
                    <a:lnTo>
                      <a:pt x="1039" y="723"/>
                    </a:lnTo>
                    <a:lnTo>
                      <a:pt x="1039" y="730"/>
                    </a:lnTo>
                    <a:lnTo>
                      <a:pt x="1041" y="739"/>
                    </a:lnTo>
                    <a:lnTo>
                      <a:pt x="1044" y="747"/>
                    </a:lnTo>
                    <a:lnTo>
                      <a:pt x="1049" y="757"/>
                    </a:lnTo>
                    <a:lnTo>
                      <a:pt x="1052" y="766"/>
                    </a:lnTo>
                    <a:lnTo>
                      <a:pt x="1055" y="774"/>
                    </a:lnTo>
                    <a:lnTo>
                      <a:pt x="1056" y="782"/>
                    </a:lnTo>
                    <a:lnTo>
                      <a:pt x="1057" y="798"/>
                    </a:lnTo>
                    <a:lnTo>
                      <a:pt x="1058" y="818"/>
                    </a:lnTo>
                    <a:lnTo>
                      <a:pt x="1059" y="825"/>
                    </a:lnTo>
                    <a:lnTo>
                      <a:pt x="1059" y="833"/>
                    </a:lnTo>
                    <a:lnTo>
                      <a:pt x="1059" y="842"/>
                    </a:lnTo>
                    <a:lnTo>
                      <a:pt x="1057" y="852"/>
                    </a:lnTo>
                    <a:lnTo>
                      <a:pt x="1056" y="855"/>
                    </a:lnTo>
                    <a:lnTo>
                      <a:pt x="1055" y="858"/>
                    </a:lnTo>
                    <a:lnTo>
                      <a:pt x="1052" y="861"/>
                    </a:lnTo>
                    <a:lnTo>
                      <a:pt x="1049" y="862"/>
                    </a:lnTo>
                    <a:lnTo>
                      <a:pt x="1045" y="863"/>
                    </a:lnTo>
                    <a:lnTo>
                      <a:pt x="1041" y="863"/>
                    </a:lnTo>
                    <a:lnTo>
                      <a:pt x="1036" y="861"/>
                    </a:lnTo>
                    <a:lnTo>
                      <a:pt x="1031" y="858"/>
                    </a:lnTo>
                    <a:lnTo>
                      <a:pt x="1024" y="853"/>
                    </a:lnTo>
                    <a:lnTo>
                      <a:pt x="1019" y="847"/>
                    </a:lnTo>
                    <a:lnTo>
                      <a:pt x="1017" y="841"/>
                    </a:lnTo>
                    <a:lnTo>
                      <a:pt x="1015" y="837"/>
                    </a:lnTo>
                    <a:lnTo>
                      <a:pt x="1011" y="833"/>
                    </a:lnTo>
                    <a:lnTo>
                      <a:pt x="1007" y="830"/>
                    </a:lnTo>
                    <a:lnTo>
                      <a:pt x="998" y="829"/>
                    </a:lnTo>
                    <a:lnTo>
                      <a:pt x="985" y="829"/>
                    </a:lnTo>
                    <a:lnTo>
                      <a:pt x="985" y="838"/>
                    </a:lnTo>
                    <a:lnTo>
                      <a:pt x="985" y="847"/>
                    </a:lnTo>
                    <a:lnTo>
                      <a:pt x="985" y="855"/>
                    </a:lnTo>
                    <a:lnTo>
                      <a:pt x="985" y="864"/>
                    </a:lnTo>
                    <a:lnTo>
                      <a:pt x="968" y="865"/>
                    </a:lnTo>
                    <a:lnTo>
                      <a:pt x="951" y="864"/>
                    </a:lnTo>
                    <a:lnTo>
                      <a:pt x="933" y="863"/>
                    </a:lnTo>
                    <a:lnTo>
                      <a:pt x="913" y="862"/>
                    </a:lnTo>
                    <a:lnTo>
                      <a:pt x="883" y="858"/>
                    </a:lnTo>
                    <a:lnTo>
                      <a:pt x="852" y="857"/>
                    </a:lnTo>
                    <a:lnTo>
                      <a:pt x="837" y="858"/>
                    </a:lnTo>
                    <a:lnTo>
                      <a:pt x="822" y="859"/>
                    </a:lnTo>
                    <a:lnTo>
                      <a:pt x="809" y="863"/>
                    </a:lnTo>
                    <a:lnTo>
                      <a:pt x="796" y="867"/>
                    </a:lnTo>
                    <a:lnTo>
                      <a:pt x="799" y="879"/>
                    </a:lnTo>
                    <a:lnTo>
                      <a:pt x="803" y="893"/>
                    </a:lnTo>
                    <a:lnTo>
                      <a:pt x="803" y="898"/>
                    </a:lnTo>
                    <a:lnTo>
                      <a:pt x="802" y="904"/>
                    </a:lnTo>
                    <a:lnTo>
                      <a:pt x="801" y="906"/>
                    </a:lnTo>
                    <a:lnTo>
                      <a:pt x="799" y="910"/>
                    </a:lnTo>
                    <a:lnTo>
                      <a:pt x="797" y="911"/>
                    </a:lnTo>
                    <a:lnTo>
                      <a:pt x="794" y="913"/>
                    </a:lnTo>
                    <a:lnTo>
                      <a:pt x="786" y="916"/>
                    </a:lnTo>
                    <a:lnTo>
                      <a:pt x="779" y="919"/>
                    </a:lnTo>
                    <a:lnTo>
                      <a:pt x="770" y="921"/>
                    </a:lnTo>
                    <a:lnTo>
                      <a:pt x="761" y="921"/>
                    </a:lnTo>
                    <a:lnTo>
                      <a:pt x="753" y="920"/>
                    </a:lnTo>
                    <a:lnTo>
                      <a:pt x="745" y="919"/>
                    </a:lnTo>
                    <a:lnTo>
                      <a:pt x="738" y="914"/>
                    </a:lnTo>
                    <a:lnTo>
                      <a:pt x="732" y="908"/>
                    </a:lnTo>
                    <a:lnTo>
                      <a:pt x="725" y="902"/>
                    </a:lnTo>
                    <a:lnTo>
                      <a:pt x="717" y="894"/>
                    </a:lnTo>
                    <a:lnTo>
                      <a:pt x="710" y="888"/>
                    </a:lnTo>
                    <a:lnTo>
                      <a:pt x="702" y="882"/>
                    </a:lnTo>
                    <a:lnTo>
                      <a:pt x="692" y="878"/>
                    </a:lnTo>
                    <a:lnTo>
                      <a:pt x="683" y="874"/>
                    </a:lnTo>
                    <a:lnTo>
                      <a:pt x="674" y="871"/>
                    </a:lnTo>
                    <a:lnTo>
                      <a:pt x="664" y="869"/>
                    </a:lnTo>
                    <a:lnTo>
                      <a:pt x="645" y="865"/>
                    </a:lnTo>
                    <a:lnTo>
                      <a:pt x="624" y="864"/>
                    </a:lnTo>
                    <a:lnTo>
                      <a:pt x="604" y="865"/>
                    </a:lnTo>
                    <a:lnTo>
                      <a:pt x="583" y="866"/>
                    </a:lnTo>
                    <a:lnTo>
                      <a:pt x="587" y="867"/>
                    </a:lnTo>
                    <a:lnTo>
                      <a:pt x="588" y="870"/>
                    </a:lnTo>
                    <a:lnTo>
                      <a:pt x="590" y="872"/>
                    </a:lnTo>
                    <a:lnTo>
                      <a:pt x="591" y="875"/>
                    </a:lnTo>
                    <a:lnTo>
                      <a:pt x="592" y="882"/>
                    </a:lnTo>
                    <a:lnTo>
                      <a:pt x="593" y="890"/>
                    </a:lnTo>
                    <a:lnTo>
                      <a:pt x="593" y="907"/>
                    </a:lnTo>
                    <a:lnTo>
                      <a:pt x="592" y="921"/>
                    </a:lnTo>
                    <a:lnTo>
                      <a:pt x="587" y="921"/>
                    </a:lnTo>
                    <a:lnTo>
                      <a:pt x="581" y="922"/>
                    </a:lnTo>
                    <a:lnTo>
                      <a:pt x="575" y="922"/>
                    </a:lnTo>
                    <a:lnTo>
                      <a:pt x="571" y="922"/>
                    </a:lnTo>
                    <a:lnTo>
                      <a:pt x="569" y="935"/>
                    </a:lnTo>
                    <a:lnTo>
                      <a:pt x="567" y="947"/>
                    </a:lnTo>
                    <a:lnTo>
                      <a:pt x="564" y="957"/>
                    </a:lnTo>
                    <a:lnTo>
                      <a:pt x="559" y="968"/>
                    </a:lnTo>
                    <a:lnTo>
                      <a:pt x="557" y="972"/>
                    </a:lnTo>
                    <a:lnTo>
                      <a:pt x="554" y="977"/>
                    </a:lnTo>
                    <a:lnTo>
                      <a:pt x="549" y="980"/>
                    </a:lnTo>
                    <a:lnTo>
                      <a:pt x="544" y="984"/>
                    </a:lnTo>
                    <a:lnTo>
                      <a:pt x="540" y="986"/>
                    </a:lnTo>
                    <a:lnTo>
                      <a:pt x="534" y="988"/>
                    </a:lnTo>
                    <a:lnTo>
                      <a:pt x="528" y="989"/>
                    </a:lnTo>
                    <a:lnTo>
                      <a:pt x="522" y="990"/>
                    </a:lnTo>
                    <a:lnTo>
                      <a:pt x="503" y="994"/>
                    </a:lnTo>
                    <a:lnTo>
                      <a:pt x="482" y="998"/>
                    </a:lnTo>
                    <a:lnTo>
                      <a:pt x="472" y="1003"/>
                    </a:lnTo>
                    <a:lnTo>
                      <a:pt x="462" y="1008"/>
                    </a:lnTo>
                    <a:lnTo>
                      <a:pt x="459" y="1011"/>
                    </a:lnTo>
                    <a:lnTo>
                      <a:pt x="456" y="1014"/>
                    </a:lnTo>
                    <a:lnTo>
                      <a:pt x="453" y="1018"/>
                    </a:lnTo>
                    <a:lnTo>
                      <a:pt x="451" y="1021"/>
                    </a:lnTo>
                    <a:lnTo>
                      <a:pt x="443" y="1021"/>
                    </a:lnTo>
                    <a:lnTo>
                      <a:pt x="436" y="1022"/>
                    </a:lnTo>
                    <a:lnTo>
                      <a:pt x="429" y="1023"/>
                    </a:lnTo>
                    <a:lnTo>
                      <a:pt x="423" y="1026"/>
                    </a:lnTo>
                    <a:lnTo>
                      <a:pt x="417" y="1028"/>
                    </a:lnTo>
                    <a:lnTo>
                      <a:pt x="412" y="1031"/>
                    </a:lnTo>
                    <a:lnTo>
                      <a:pt x="409" y="1035"/>
                    </a:lnTo>
                    <a:lnTo>
                      <a:pt x="405" y="1039"/>
                    </a:lnTo>
                    <a:lnTo>
                      <a:pt x="403" y="1044"/>
                    </a:lnTo>
                    <a:lnTo>
                      <a:pt x="402" y="1049"/>
                    </a:lnTo>
                    <a:lnTo>
                      <a:pt x="402" y="1054"/>
                    </a:lnTo>
                    <a:lnTo>
                      <a:pt x="402" y="1059"/>
                    </a:lnTo>
                    <a:lnTo>
                      <a:pt x="404" y="1064"/>
                    </a:lnTo>
                    <a:lnTo>
                      <a:pt x="408" y="1070"/>
                    </a:lnTo>
                    <a:lnTo>
                      <a:pt x="412" y="1076"/>
                    </a:lnTo>
                    <a:lnTo>
                      <a:pt x="418" y="1080"/>
                    </a:lnTo>
                    <a:lnTo>
                      <a:pt x="409" y="1082"/>
                    </a:lnTo>
                    <a:lnTo>
                      <a:pt x="401" y="1083"/>
                    </a:lnTo>
                    <a:lnTo>
                      <a:pt x="392" y="1085"/>
                    </a:lnTo>
                    <a:lnTo>
                      <a:pt x="384" y="1087"/>
                    </a:lnTo>
                    <a:lnTo>
                      <a:pt x="374" y="1090"/>
                    </a:lnTo>
                    <a:lnTo>
                      <a:pt x="363" y="1092"/>
                    </a:lnTo>
                    <a:lnTo>
                      <a:pt x="353" y="1093"/>
                    </a:lnTo>
                    <a:lnTo>
                      <a:pt x="343" y="1093"/>
                    </a:lnTo>
                    <a:lnTo>
                      <a:pt x="342" y="1078"/>
                    </a:lnTo>
                    <a:lnTo>
                      <a:pt x="338" y="1063"/>
                    </a:lnTo>
                    <a:lnTo>
                      <a:pt x="335" y="1058"/>
                    </a:lnTo>
                    <a:lnTo>
                      <a:pt x="331" y="1053"/>
                    </a:lnTo>
                    <a:lnTo>
                      <a:pt x="325" y="1049"/>
                    </a:lnTo>
                    <a:lnTo>
                      <a:pt x="317" y="1045"/>
                    </a:lnTo>
                    <a:lnTo>
                      <a:pt x="310" y="1044"/>
                    </a:lnTo>
                    <a:lnTo>
                      <a:pt x="302" y="1043"/>
                    </a:lnTo>
                    <a:lnTo>
                      <a:pt x="292" y="1043"/>
                    </a:lnTo>
                    <a:lnTo>
                      <a:pt x="283" y="1044"/>
                    </a:lnTo>
                    <a:lnTo>
                      <a:pt x="273" y="1046"/>
                    </a:lnTo>
                    <a:lnTo>
                      <a:pt x="265" y="1050"/>
                    </a:lnTo>
                    <a:lnTo>
                      <a:pt x="262" y="1051"/>
                    </a:lnTo>
                    <a:lnTo>
                      <a:pt x="259" y="1054"/>
                    </a:lnTo>
                    <a:lnTo>
                      <a:pt x="256" y="1056"/>
                    </a:lnTo>
                    <a:lnTo>
                      <a:pt x="254" y="1060"/>
                    </a:lnTo>
                    <a:lnTo>
                      <a:pt x="249" y="1076"/>
                    </a:lnTo>
                    <a:lnTo>
                      <a:pt x="248" y="1084"/>
                    </a:lnTo>
                    <a:lnTo>
                      <a:pt x="246" y="1086"/>
                    </a:lnTo>
                    <a:lnTo>
                      <a:pt x="243" y="1088"/>
                    </a:lnTo>
                    <a:lnTo>
                      <a:pt x="235" y="1090"/>
                    </a:lnTo>
                    <a:lnTo>
                      <a:pt x="223" y="1092"/>
                    </a:lnTo>
                    <a:lnTo>
                      <a:pt x="215" y="1093"/>
                    </a:lnTo>
                    <a:lnTo>
                      <a:pt x="210" y="1096"/>
                    </a:lnTo>
                    <a:lnTo>
                      <a:pt x="205" y="1100"/>
                    </a:lnTo>
                    <a:lnTo>
                      <a:pt x="202" y="1104"/>
                    </a:lnTo>
                    <a:lnTo>
                      <a:pt x="201" y="1110"/>
                    </a:lnTo>
                    <a:lnTo>
                      <a:pt x="199" y="1117"/>
                    </a:lnTo>
                    <a:lnTo>
                      <a:pt x="198" y="1124"/>
                    </a:lnTo>
                    <a:lnTo>
                      <a:pt x="198" y="1131"/>
                    </a:lnTo>
                    <a:lnTo>
                      <a:pt x="193" y="1132"/>
                    </a:lnTo>
                    <a:lnTo>
                      <a:pt x="188" y="1132"/>
                    </a:lnTo>
                    <a:lnTo>
                      <a:pt x="185" y="1131"/>
                    </a:lnTo>
                    <a:lnTo>
                      <a:pt x="181" y="1129"/>
                    </a:lnTo>
                    <a:lnTo>
                      <a:pt x="174" y="1126"/>
                    </a:lnTo>
                    <a:lnTo>
                      <a:pt x="167" y="1120"/>
                    </a:lnTo>
                    <a:lnTo>
                      <a:pt x="163" y="1117"/>
                    </a:lnTo>
                    <a:lnTo>
                      <a:pt x="156" y="1112"/>
                    </a:lnTo>
                    <a:lnTo>
                      <a:pt x="150" y="1110"/>
                    </a:lnTo>
                    <a:lnTo>
                      <a:pt x="142" y="1110"/>
                    </a:lnTo>
                    <a:lnTo>
                      <a:pt x="142" y="1117"/>
                    </a:lnTo>
                    <a:lnTo>
                      <a:pt x="145" y="1124"/>
                    </a:lnTo>
                    <a:lnTo>
                      <a:pt x="148" y="1131"/>
                    </a:lnTo>
                    <a:lnTo>
                      <a:pt x="153" y="1137"/>
                    </a:lnTo>
                    <a:lnTo>
                      <a:pt x="163" y="1152"/>
                    </a:lnTo>
                    <a:lnTo>
                      <a:pt x="175" y="1166"/>
                    </a:lnTo>
                    <a:lnTo>
                      <a:pt x="187" y="1179"/>
                    </a:lnTo>
                    <a:lnTo>
                      <a:pt x="195" y="1193"/>
                    </a:lnTo>
                    <a:lnTo>
                      <a:pt x="197" y="1199"/>
                    </a:lnTo>
                    <a:lnTo>
                      <a:pt x="198" y="1206"/>
                    </a:lnTo>
                    <a:lnTo>
                      <a:pt x="197" y="1210"/>
                    </a:lnTo>
                    <a:lnTo>
                      <a:pt x="194" y="1216"/>
                    </a:lnTo>
                    <a:lnTo>
                      <a:pt x="182" y="1227"/>
                    </a:lnTo>
                    <a:lnTo>
                      <a:pt x="174" y="1234"/>
                    </a:lnTo>
                    <a:lnTo>
                      <a:pt x="172" y="1239"/>
                    </a:lnTo>
                    <a:lnTo>
                      <a:pt x="171" y="1244"/>
                    </a:lnTo>
                    <a:lnTo>
                      <a:pt x="172" y="1252"/>
                    </a:lnTo>
                    <a:lnTo>
                      <a:pt x="174" y="1264"/>
                    </a:lnTo>
                    <a:lnTo>
                      <a:pt x="177" y="1271"/>
                    </a:lnTo>
                    <a:lnTo>
                      <a:pt x="180" y="1277"/>
                    </a:lnTo>
                    <a:lnTo>
                      <a:pt x="185" y="1283"/>
                    </a:lnTo>
                    <a:lnTo>
                      <a:pt x="189" y="1288"/>
                    </a:lnTo>
                    <a:lnTo>
                      <a:pt x="193" y="1289"/>
                    </a:lnTo>
                    <a:lnTo>
                      <a:pt x="195" y="1290"/>
                    </a:lnTo>
                    <a:lnTo>
                      <a:pt x="197" y="1290"/>
                    </a:lnTo>
                    <a:lnTo>
                      <a:pt x="201" y="1289"/>
                    </a:lnTo>
                    <a:lnTo>
                      <a:pt x="203" y="1288"/>
                    </a:lnTo>
                    <a:lnTo>
                      <a:pt x="205" y="1284"/>
                    </a:lnTo>
                    <a:lnTo>
                      <a:pt x="206" y="1281"/>
                    </a:lnTo>
                    <a:lnTo>
                      <a:pt x="208" y="1275"/>
                    </a:lnTo>
                    <a:lnTo>
                      <a:pt x="219" y="1275"/>
                    </a:lnTo>
                    <a:lnTo>
                      <a:pt x="228" y="1276"/>
                    </a:lnTo>
                    <a:lnTo>
                      <a:pt x="236" y="1280"/>
                    </a:lnTo>
                    <a:lnTo>
                      <a:pt x="244" y="1284"/>
                    </a:lnTo>
                    <a:lnTo>
                      <a:pt x="251" y="1291"/>
                    </a:lnTo>
                    <a:lnTo>
                      <a:pt x="256" y="1299"/>
                    </a:lnTo>
                    <a:lnTo>
                      <a:pt x="262" y="1308"/>
                    </a:lnTo>
                    <a:lnTo>
                      <a:pt x="267" y="1317"/>
                    </a:lnTo>
                    <a:lnTo>
                      <a:pt x="271" y="1329"/>
                    </a:lnTo>
                    <a:lnTo>
                      <a:pt x="275" y="1339"/>
                    </a:lnTo>
                    <a:lnTo>
                      <a:pt x="277" y="1349"/>
                    </a:lnTo>
                    <a:lnTo>
                      <a:pt x="279" y="1359"/>
                    </a:lnTo>
                    <a:lnTo>
                      <a:pt x="281" y="1380"/>
                    </a:lnTo>
                    <a:lnTo>
                      <a:pt x="283" y="1395"/>
                    </a:lnTo>
                    <a:lnTo>
                      <a:pt x="261" y="1396"/>
                    </a:lnTo>
                    <a:lnTo>
                      <a:pt x="240" y="1397"/>
                    </a:lnTo>
                    <a:lnTo>
                      <a:pt x="231" y="1399"/>
                    </a:lnTo>
                    <a:lnTo>
                      <a:pt x="221" y="1400"/>
                    </a:lnTo>
                    <a:lnTo>
                      <a:pt x="211" y="1404"/>
                    </a:lnTo>
                    <a:lnTo>
                      <a:pt x="202" y="1408"/>
                    </a:lnTo>
                    <a:lnTo>
                      <a:pt x="199" y="1415"/>
                    </a:lnTo>
                    <a:lnTo>
                      <a:pt x="199" y="1422"/>
                    </a:lnTo>
                    <a:lnTo>
                      <a:pt x="201" y="1427"/>
                    </a:lnTo>
                    <a:lnTo>
                      <a:pt x="202" y="1430"/>
                    </a:lnTo>
                    <a:lnTo>
                      <a:pt x="205" y="1433"/>
                    </a:lnTo>
                    <a:lnTo>
                      <a:pt x="208" y="1436"/>
                    </a:lnTo>
                    <a:lnTo>
                      <a:pt x="212" y="1438"/>
                    </a:lnTo>
                    <a:lnTo>
                      <a:pt x="216" y="1439"/>
                    </a:lnTo>
                    <a:lnTo>
                      <a:pt x="227" y="1441"/>
                    </a:lnTo>
                    <a:lnTo>
                      <a:pt x="237" y="1444"/>
                    </a:lnTo>
                    <a:lnTo>
                      <a:pt x="247" y="1446"/>
                    </a:lnTo>
                    <a:lnTo>
                      <a:pt x="256" y="1451"/>
                    </a:lnTo>
                    <a:lnTo>
                      <a:pt x="262" y="1455"/>
                    </a:lnTo>
                    <a:lnTo>
                      <a:pt x="264" y="1460"/>
                    </a:lnTo>
                    <a:lnTo>
                      <a:pt x="267" y="1465"/>
                    </a:lnTo>
                    <a:lnTo>
                      <a:pt x="267" y="1471"/>
                    </a:lnTo>
                    <a:lnTo>
                      <a:pt x="265" y="1477"/>
                    </a:lnTo>
                    <a:lnTo>
                      <a:pt x="263" y="1484"/>
                    </a:lnTo>
                    <a:lnTo>
                      <a:pt x="260" y="1490"/>
                    </a:lnTo>
                    <a:lnTo>
                      <a:pt x="256" y="1496"/>
                    </a:lnTo>
                    <a:lnTo>
                      <a:pt x="246" y="1509"/>
                    </a:lnTo>
                    <a:lnTo>
                      <a:pt x="235" y="1519"/>
                    </a:lnTo>
                    <a:lnTo>
                      <a:pt x="229" y="1522"/>
                    </a:lnTo>
                    <a:lnTo>
                      <a:pt x="223" y="1526"/>
                    </a:lnTo>
                    <a:lnTo>
                      <a:pt x="219" y="1528"/>
                    </a:lnTo>
                    <a:lnTo>
                      <a:pt x="214" y="1529"/>
                    </a:lnTo>
                    <a:lnTo>
                      <a:pt x="213" y="1540"/>
                    </a:lnTo>
                    <a:lnTo>
                      <a:pt x="213" y="1553"/>
                    </a:lnTo>
                    <a:lnTo>
                      <a:pt x="213" y="1564"/>
                    </a:lnTo>
                    <a:lnTo>
                      <a:pt x="213" y="1577"/>
                    </a:lnTo>
                    <a:lnTo>
                      <a:pt x="205" y="1576"/>
                    </a:lnTo>
                    <a:lnTo>
                      <a:pt x="197" y="1576"/>
                    </a:lnTo>
                    <a:lnTo>
                      <a:pt x="189" y="1573"/>
                    </a:lnTo>
                    <a:lnTo>
                      <a:pt x="182" y="1571"/>
                    </a:lnTo>
                    <a:lnTo>
                      <a:pt x="174" y="1569"/>
                    </a:lnTo>
                    <a:lnTo>
                      <a:pt x="166" y="1567"/>
                    </a:lnTo>
                    <a:lnTo>
                      <a:pt x="158" y="1566"/>
                    </a:lnTo>
                    <a:lnTo>
                      <a:pt x="149" y="1567"/>
                    </a:lnTo>
                    <a:lnTo>
                      <a:pt x="149" y="1570"/>
                    </a:lnTo>
                    <a:lnTo>
                      <a:pt x="149" y="1575"/>
                    </a:lnTo>
                    <a:lnTo>
                      <a:pt x="153" y="1576"/>
                    </a:lnTo>
                    <a:lnTo>
                      <a:pt x="156" y="1577"/>
                    </a:lnTo>
                    <a:lnTo>
                      <a:pt x="160" y="1579"/>
                    </a:lnTo>
                    <a:lnTo>
                      <a:pt x="162" y="1583"/>
                    </a:lnTo>
                    <a:lnTo>
                      <a:pt x="166" y="1588"/>
                    </a:lnTo>
                    <a:lnTo>
                      <a:pt x="169" y="1596"/>
                    </a:lnTo>
                    <a:lnTo>
                      <a:pt x="161" y="1595"/>
                    </a:lnTo>
                    <a:lnTo>
                      <a:pt x="152" y="1595"/>
                    </a:lnTo>
                    <a:lnTo>
                      <a:pt x="141" y="1596"/>
                    </a:lnTo>
                    <a:lnTo>
                      <a:pt x="131" y="1597"/>
                    </a:lnTo>
                    <a:lnTo>
                      <a:pt x="120" y="1599"/>
                    </a:lnTo>
                    <a:lnTo>
                      <a:pt x="108" y="1601"/>
                    </a:lnTo>
                    <a:lnTo>
                      <a:pt x="98" y="1604"/>
                    </a:lnTo>
                    <a:lnTo>
                      <a:pt x="87" y="1609"/>
                    </a:lnTo>
                    <a:lnTo>
                      <a:pt x="76" y="1613"/>
                    </a:lnTo>
                    <a:lnTo>
                      <a:pt x="68" y="1619"/>
                    </a:lnTo>
                    <a:lnTo>
                      <a:pt x="60" y="1626"/>
                    </a:lnTo>
                    <a:lnTo>
                      <a:pt x="55" y="1633"/>
                    </a:lnTo>
                    <a:lnTo>
                      <a:pt x="49" y="1641"/>
                    </a:lnTo>
                    <a:lnTo>
                      <a:pt x="47" y="1650"/>
                    </a:lnTo>
                    <a:lnTo>
                      <a:pt x="46" y="1654"/>
                    </a:lnTo>
                    <a:lnTo>
                      <a:pt x="46" y="1659"/>
                    </a:lnTo>
                    <a:lnTo>
                      <a:pt x="47" y="1665"/>
                    </a:lnTo>
                    <a:lnTo>
                      <a:pt x="48" y="1670"/>
                    </a:lnTo>
                    <a:lnTo>
                      <a:pt x="65" y="1670"/>
                    </a:lnTo>
                    <a:lnTo>
                      <a:pt x="78" y="1671"/>
                    </a:lnTo>
                    <a:lnTo>
                      <a:pt x="91" y="1671"/>
                    </a:lnTo>
                    <a:lnTo>
                      <a:pt x="106" y="1670"/>
                    </a:lnTo>
                    <a:lnTo>
                      <a:pt x="119" y="1669"/>
                    </a:lnTo>
                    <a:lnTo>
                      <a:pt x="124" y="1669"/>
                    </a:lnTo>
                    <a:lnTo>
                      <a:pt x="119" y="1669"/>
                    </a:lnTo>
                    <a:lnTo>
                      <a:pt x="106" y="1670"/>
                    </a:lnTo>
                    <a:lnTo>
                      <a:pt x="91" y="1671"/>
                    </a:lnTo>
                    <a:lnTo>
                      <a:pt x="78" y="1671"/>
                    </a:lnTo>
                    <a:lnTo>
                      <a:pt x="83" y="1673"/>
                    </a:lnTo>
                    <a:lnTo>
                      <a:pt x="90" y="1675"/>
                    </a:lnTo>
                    <a:lnTo>
                      <a:pt x="96" y="1676"/>
                    </a:lnTo>
                    <a:lnTo>
                      <a:pt x="101" y="1679"/>
                    </a:lnTo>
                    <a:lnTo>
                      <a:pt x="113" y="1687"/>
                    </a:lnTo>
                    <a:lnTo>
                      <a:pt x="127" y="1700"/>
                    </a:lnTo>
                    <a:lnTo>
                      <a:pt x="132" y="1706"/>
                    </a:lnTo>
                    <a:lnTo>
                      <a:pt x="140" y="1714"/>
                    </a:lnTo>
                    <a:lnTo>
                      <a:pt x="147" y="1722"/>
                    </a:lnTo>
                    <a:lnTo>
                      <a:pt x="153" y="1732"/>
                    </a:lnTo>
                    <a:lnTo>
                      <a:pt x="155" y="1736"/>
                    </a:lnTo>
                    <a:lnTo>
                      <a:pt x="156" y="1741"/>
                    </a:lnTo>
                    <a:lnTo>
                      <a:pt x="157" y="1745"/>
                    </a:lnTo>
                    <a:lnTo>
                      <a:pt x="157" y="1750"/>
                    </a:lnTo>
                    <a:lnTo>
                      <a:pt x="156" y="1753"/>
                    </a:lnTo>
                    <a:lnTo>
                      <a:pt x="154" y="1757"/>
                    </a:lnTo>
                    <a:lnTo>
                      <a:pt x="149" y="1760"/>
                    </a:lnTo>
                    <a:lnTo>
                      <a:pt x="145" y="1764"/>
                    </a:lnTo>
                    <a:lnTo>
                      <a:pt x="146" y="1767"/>
                    </a:lnTo>
                    <a:lnTo>
                      <a:pt x="148" y="1772"/>
                    </a:lnTo>
                    <a:lnTo>
                      <a:pt x="148" y="1776"/>
                    </a:lnTo>
                    <a:lnTo>
                      <a:pt x="148" y="1781"/>
                    </a:lnTo>
                    <a:lnTo>
                      <a:pt x="147" y="1792"/>
                    </a:lnTo>
                    <a:lnTo>
                      <a:pt x="145" y="1804"/>
                    </a:lnTo>
                    <a:lnTo>
                      <a:pt x="138" y="1826"/>
                    </a:lnTo>
                    <a:lnTo>
                      <a:pt x="134" y="1846"/>
                    </a:lnTo>
                    <a:lnTo>
                      <a:pt x="146" y="1849"/>
                    </a:lnTo>
                    <a:lnTo>
                      <a:pt x="156" y="1854"/>
                    </a:lnTo>
                    <a:lnTo>
                      <a:pt x="164" y="1859"/>
                    </a:lnTo>
                    <a:lnTo>
                      <a:pt x="171" y="1865"/>
                    </a:lnTo>
                    <a:lnTo>
                      <a:pt x="174" y="1870"/>
                    </a:lnTo>
                    <a:lnTo>
                      <a:pt x="177" y="1873"/>
                    </a:lnTo>
                    <a:lnTo>
                      <a:pt x="178" y="1878"/>
                    </a:lnTo>
                    <a:lnTo>
                      <a:pt x="179" y="1883"/>
                    </a:lnTo>
                    <a:lnTo>
                      <a:pt x="180" y="1888"/>
                    </a:lnTo>
                    <a:lnTo>
                      <a:pt x="180" y="1893"/>
                    </a:lnTo>
                    <a:lnTo>
                      <a:pt x="180" y="1899"/>
                    </a:lnTo>
                    <a:lnTo>
                      <a:pt x="179" y="1906"/>
                    </a:lnTo>
                    <a:lnTo>
                      <a:pt x="173" y="1905"/>
                    </a:lnTo>
                    <a:lnTo>
                      <a:pt x="169" y="1907"/>
                    </a:lnTo>
                    <a:lnTo>
                      <a:pt x="165" y="1911"/>
                    </a:lnTo>
                    <a:lnTo>
                      <a:pt x="164" y="1915"/>
                    </a:lnTo>
                    <a:lnTo>
                      <a:pt x="161" y="1920"/>
                    </a:lnTo>
                    <a:lnTo>
                      <a:pt x="157" y="1923"/>
                    </a:lnTo>
                    <a:lnTo>
                      <a:pt x="153" y="1925"/>
                    </a:lnTo>
                    <a:lnTo>
                      <a:pt x="147" y="1928"/>
                    </a:lnTo>
                    <a:lnTo>
                      <a:pt x="134" y="1929"/>
                    </a:lnTo>
                    <a:lnTo>
                      <a:pt x="123" y="1930"/>
                    </a:lnTo>
                    <a:lnTo>
                      <a:pt x="122" y="1930"/>
                    </a:lnTo>
                    <a:lnTo>
                      <a:pt x="121" y="1930"/>
                    </a:lnTo>
                    <a:lnTo>
                      <a:pt x="121" y="1936"/>
                    </a:lnTo>
                    <a:lnTo>
                      <a:pt x="121" y="1939"/>
                    </a:lnTo>
                    <a:lnTo>
                      <a:pt x="123" y="1944"/>
                    </a:lnTo>
                    <a:lnTo>
                      <a:pt x="125" y="1946"/>
                    </a:lnTo>
                    <a:lnTo>
                      <a:pt x="132" y="1950"/>
                    </a:lnTo>
                    <a:lnTo>
                      <a:pt x="140" y="1954"/>
                    </a:lnTo>
                    <a:lnTo>
                      <a:pt x="147" y="1957"/>
                    </a:lnTo>
                    <a:lnTo>
                      <a:pt x="153" y="1962"/>
                    </a:lnTo>
                    <a:lnTo>
                      <a:pt x="155" y="1965"/>
                    </a:lnTo>
                    <a:lnTo>
                      <a:pt x="155" y="1970"/>
                    </a:lnTo>
                    <a:lnTo>
                      <a:pt x="155" y="1974"/>
                    </a:lnTo>
                    <a:lnTo>
                      <a:pt x="154" y="1981"/>
                    </a:lnTo>
                    <a:lnTo>
                      <a:pt x="150" y="1981"/>
                    </a:lnTo>
                    <a:lnTo>
                      <a:pt x="147" y="1982"/>
                    </a:lnTo>
                    <a:lnTo>
                      <a:pt x="148" y="2002"/>
                    </a:lnTo>
                    <a:lnTo>
                      <a:pt x="149" y="2024"/>
                    </a:lnTo>
                    <a:lnTo>
                      <a:pt x="149" y="2035"/>
                    </a:lnTo>
                    <a:lnTo>
                      <a:pt x="147" y="2045"/>
                    </a:lnTo>
                    <a:lnTo>
                      <a:pt x="146" y="2051"/>
                    </a:lnTo>
                    <a:lnTo>
                      <a:pt x="144" y="2054"/>
                    </a:lnTo>
                    <a:lnTo>
                      <a:pt x="140" y="2057"/>
                    </a:lnTo>
                    <a:lnTo>
                      <a:pt x="137" y="2061"/>
                    </a:lnTo>
                    <a:lnTo>
                      <a:pt x="130" y="2067"/>
                    </a:lnTo>
                    <a:lnTo>
                      <a:pt x="125" y="2071"/>
                    </a:lnTo>
                    <a:lnTo>
                      <a:pt x="123" y="2077"/>
                    </a:lnTo>
                    <a:lnTo>
                      <a:pt x="122" y="2083"/>
                    </a:lnTo>
                    <a:lnTo>
                      <a:pt x="121" y="2094"/>
                    </a:lnTo>
                    <a:lnTo>
                      <a:pt x="121" y="2109"/>
                    </a:lnTo>
                    <a:lnTo>
                      <a:pt x="113" y="2110"/>
                    </a:lnTo>
                    <a:lnTo>
                      <a:pt x="106" y="2109"/>
                    </a:lnTo>
                    <a:lnTo>
                      <a:pt x="99" y="2105"/>
                    </a:lnTo>
                    <a:lnTo>
                      <a:pt x="92" y="2102"/>
                    </a:lnTo>
                    <a:lnTo>
                      <a:pt x="87" y="2097"/>
                    </a:lnTo>
                    <a:lnTo>
                      <a:pt x="80" y="2093"/>
                    </a:lnTo>
                    <a:lnTo>
                      <a:pt x="73" y="2089"/>
                    </a:lnTo>
                    <a:lnTo>
                      <a:pt x="66" y="2088"/>
                    </a:lnTo>
                    <a:lnTo>
                      <a:pt x="68" y="2101"/>
                    </a:lnTo>
                    <a:lnTo>
                      <a:pt x="70" y="2113"/>
                    </a:lnTo>
                    <a:lnTo>
                      <a:pt x="66" y="2113"/>
                    </a:lnTo>
                    <a:lnTo>
                      <a:pt x="63" y="2113"/>
                    </a:lnTo>
                    <a:lnTo>
                      <a:pt x="62" y="2113"/>
                    </a:lnTo>
                    <a:lnTo>
                      <a:pt x="60" y="2113"/>
                    </a:lnTo>
                    <a:lnTo>
                      <a:pt x="63" y="2116"/>
                    </a:lnTo>
                    <a:lnTo>
                      <a:pt x="65" y="2119"/>
                    </a:lnTo>
                    <a:lnTo>
                      <a:pt x="66" y="2121"/>
                    </a:lnTo>
                    <a:lnTo>
                      <a:pt x="68" y="2125"/>
                    </a:lnTo>
                    <a:lnTo>
                      <a:pt x="58" y="2125"/>
                    </a:lnTo>
                    <a:lnTo>
                      <a:pt x="48" y="2125"/>
                    </a:lnTo>
                    <a:lnTo>
                      <a:pt x="38" y="2124"/>
                    </a:lnTo>
                    <a:lnTo>
                      <a:pt x="29" y="2124"/>
                    </a:lnTo>
                    <a:lnTo>
                      <a:pt x="19" y="2125"/>
                    </a:lnTo>
                    <a:lnTo>
                      <a:pt x="11" y="2127"/>
                    </a:lnTo>
                    <a:lnTo>
                      <a:pt x="8" y="2128"/>
                    </a:lnTo>
                    <a:lnTo>
                      <a:pt x="5" y="2129"/>
                    </a:lnTo>
                    <a:lnTo>
                      <a:pt x="2" y="2131"/>
                    </a:lnTo>
                    <a:lnTo>
                      <a:pt x="1" y="2135"/>
                    </a:lnTo>
                    <a:lnTo>
                      <a:pt x="0" y="2138"/>
                    </a:lnTo>
                    <a:lnTo>
                      <a:pt x="0" y="2142"/>
                    </a:lnTo>
                    <a:lnTo>
                      <a:pt x="0" y="2146"/>
                    </a:lnTo>
                    <a:lnTo>
                      <a:pt x="1" y="2152"/>
                    </a:lnTo>
                    <a:lnTo>
                      <a:pt x="9" y="2153"/>
                    </a:lnTo>
                    <a:lnTo>
                      <a:pt x="15" y="2157"/>
                    </a:lnTo>
                    <a:lnTo>
                      <a:pt x="18" y="2160"/>
                    </a:lnTo>
                    <a:lnTo>
                      <a:pt x="21" y="2163"/>
                    </a:lnTo>
                    <a:lnTo>
                      <a:pt x="23" y="2167"/>
                    </a:lnTo>
                    <a:lnTo>
                      <a:pt x="24" y="2170"/>
                    </a:lnTo>
                    <a:lnTo>
                      <a:pt x="27" y="2174"/>
                    </a:lnTo>
                    <a:lnTo>
                      <a:pt x="31" y="2177"/>
                    </a:lnTo>
                    <a:lnTo>
                      <a:pt x="37" y="2178"/>
                    </a:lnTo>
                    <a:lnTo>
                      <a:pt x="42" y="2178"/>
                    </a:lnTo>
                    <a:lnTo>
                      <a:pt x="48" y="2178"/>
                    </a:lnTo>
                    <a:lnTo>
                      <a:pt x="55" y="2177"/>
                    </a:lnTo>
                    <a:lnTo>
                      <a:pt x="60" y="2177"/>
                    </a:lnTo>
                    <a:lnTo>
                      <a:pt x="66" y="2176"/>
                    </a:lnTo>
                    <a:lnTo>
                      <a:pt x="72" y="2177"/>
                    </a:lnTo>
                    <a:lnTo>
                      <a:pt x="76" y="2177"/>
                    </a:lnTo>
                    <a:lnTo>
                      <a:pt x="90" y="2192"/>
                    </a:lnTo>
                    <a:lnTo>
                      <a:pt x="101" y="2207"/>
                    </a:lnTo>
                    <a:lnTo>
                      <a:pt x="106" y="2208"/>
                    </a:lnTo>
                    <a:lnTo>
                      <a:pt x="111" y="2209"/>
                    </a:lnTo>
                    <a:lnTo>
                      <a:pt x="115" y="2209"/>
                    </a:lnTo>
                    <a:lnTo>
                      <a:pt x="120" y="2208"/>
                    </a:lnTo>
                    <a:lnTo>
                      <a:pt x="125" y="2208"/>
                    </a:lnTo>
                    <a:lnTo>
                      <a:pt x="131" y="2208"/>
                    </a:lnTo>
                    <a:lnTo>
                      <a:pt x="134" y="2209"/>
                    </a:lnTo>
                    <a:lnTo>
                      <a:pt x="137" y="2210"/>
                    </a:lnTo>
                    <a:lnTo>
                      <a:pt x="140" y="2212"/>
                    </a:lnTo>
                    <a:lnTo>
                      <a:pt x="142" y="2216"/>
                    </a:lnTo>
                    <a:lnTo>
                      <a:pt x="145" y="2219"/>
                    </a:lnTo>
                    <a:lnTo>
                      <a:pt x="146" y="2225"/>
                    </a:lnTo>
                    <a:lnTo>
                      <a:pt x="146" y="2231"/>
                    </a:lnTo>
                    <a:lnTo>
                      <a:pt x="146" y="2237"/>
                    </a:lnTo>
                    <a:lnTo>
                      <a:pt x="147" y="2251"/>
                    </a:lnTo>
                    <a:lnTo>
                      <a:pt x="148" y="2261"/>
                    </a:lnTo>
                    <a:lnTo>
                      <a:pt x="154" y="2269"/>
                    </a:lnTo>
                    <a:lnTo>
                      <a:pt x="158" y="2275"/>
                    </a:lnTo>
                    <a:lnTo>
                      <a:pt x="161" y="2278"/>
                    </a:lnTo>
                    <a:lnTo>
                      <a:pt x="163" y="2282"/>
                    </a:lnTo>
                    <a:lnTo>
                      <a:pt x="165" y="2286"/>
                    </a:lnTo>
                    <a:lnTo>
                      <a:pt x="166" y="2292"/>
                    </a:lnTo>
                    <a:lnTo>
                      <a:pt x="169" y="2305"/>
                    </a:lnTo>
                    <a:lnTo>
                      <a:pt x="171" y="2315"/>
                    </a:lnTo>
                    <a:lnTo>
                      <a:pt x="174" y="2325"/>
                    </a:lnTo>
                    <a:lnTo>
                      <a:pt x="178" y="2333"/>
                    </a:lnTo>
                    <a:lnTo>
                      <a:pt x="180" y="2336"/>
                    </a:lnTo>
                    <a:lnTo>
                      <a:pt x="183" y="2339"/>
                    </a:lnTo>
                    <a:lnTo>
                      <a:pt x="187" y="2342"/>
                    </a:lnTo>
                    <a:lnTo>
                      <a:pt x="191" y="2343"/>
                    </a:lnTo>
                    <a:lnTo>
                      <a:pt x="196" y="2344"/>
                    </a:lnTo>
                    <a:lnTo>
                      <a:pt x="202" y="2346"/>
                    </a:lnTo>
                    <a:lnTo>
                      <a:pt x="208" y="2346"/>
                    </a:lnTo>
                    <a:lnTo>
                      <a:pt x="215" y="2346"/>
                    </a:lnTo>
                    <a:lnTo>
                      <a:pt x="216" y="2350"/>
                    </a:lnTo>
                    <a:lnTo>
                      <a:pt x="215" y="2355"/>
                    </a:lnTo>
                    <a:lnTo>
                      <a:pt x="213" y="2358"/>
                    </a:lnTo>
                    <a:lnTo>
                      <a:pt x="210" y="2362"/>
                    </a:lnTo>
                    <a:lnTo>
                      <a:pt x="206" y="2365"/>
                    </a:lnTo>
                    <a:lnTo>
                      <a:pt x="203" y="2368"/>
                    </a:lnTo>
                    <a:lnTo>
                      <a:pt x="199" y="2372"/>
                    </a:lnTo>
                    <a:lnTo>
                      <a:pt x="198" y="2376"/>
                    </a:lnTo>
                    <a:lnTo>
                      <a:pt x="197" y="2381"/>
                    </a:lnTo>
                    <a:lnTo>
                      <a:pt x="198" y="2387"/>
                    </a:lnTo>
                    <a:lnTo>
                      <a:pt x="199" y="2391"/>
                    </a:lnTo>
                    <a:lnTo>
                      <a:pt x="202" y="2397"/>
                    </a:lnTo>
                    <a:lnTo>
                      <a:pt x="206" y="2407"/>
                    </a:lnTo>
                    <a:lnTo>
                      <a:pt x="211" y="2415"/>
                    </a:lnTo>
                    <a:lnTo>
                      <a:pt x="216" y="2432"/>
                    </a:lnTo>
                    <a:lnTo>
                      <a:pt x="224" y="2447"/>
                    </a:lnTo>
                    <a:lnTo>
                      <a:pt x="231" y="2455"/>
                    </a:lnTo>
                    <a:lnTo>
                      <a:pt x="237" y="2459"/>
                    </a:lnTo>
                    <a:lnTo>
                      <a:pt x="240" y="2462"/>
                    </a:lnTo>
                    <a:lnTo>
                      <a:pt x="242" y="2466"/>
                    </a:lnTo>
                    <a:lnTo>
                      <a:pt x="242" y="2472"/>
                    </a:lnTo>
                    <a:lnTo>
                      <a:pt x="239" y="2479"/>
                    </a:lnTo>
                    <a:lnTo>
                      <a:pt x="237" y="2480"/>
                    </a:lnTo>
                    <a:lnTo>
                      <a:pt x="234" y="2480"/>
                    </a:lnTo>
                    <a:lnTo>
                      <a:pt x="234" y="2488"/>
                    </a:lnTo>
                    <a:lnTo>
                      <a:pt x="234" y="2495"/>
                    </a:lnTo>
                    <a:lnTo>
                      <a:pt x="240" y="2496"/>
                    </a:lnTo>
                    <a:lnTo>
                      <a:pt x="245" y="2498"/>
                    </a:lnTo>
                    <a:lnTo>
                      <a:pt x="249" y="2502"/>
                    </a:lnTo>
                    <a:lnTo>
                      <a:pt x="252" y="2507"/>
                    </a:lnTo>
                    <a:lnTo>
                      <a:pt x="254" y="2513"/>
                    </a:lnTo>
                    <a:lnTo>
                      <a:pt x="254" y="2520"/>
                    </a:lnTo>
                    <a:lnTo>
                      <a:pt x="254" y="2528"/>
                    </a:lnTo>
                    <a:lnTo>
                      <a:pt x="254" y="2536"/>
                    </a:lnTo>
                    <a:lnTo>
                      <a:pt x="249" y="2552"/>
                    </a:lnTo>
                    <a:lnTo>
                      <a:pt x="245" y="2568"/>
                    </a:lnTo>
                    <a:lnTo>
                      <a:pt x="239" y="2580"/>
                    </a:lnTo>
                    <a:lnTo>
                      <a:pt x="234" y="2589"/>
                    </a:lnTo>
                    <a:lnTo>
                      <a:pt x="245" y="2596"/>
                    </a:lnTo>
                    <a:lnTo>
                      <a:pt x="257" y="2606"/>
                    </a:lnTo>
                    <a:lnTo>
                      <a:pt x="271" y="2619"/>
                    </a:lnTo>
                    <a:lnTo>
                      <a:pt x="284" y="2633"/>
                    </a:lnTo>
                    <a:lnTo>
                      <a:pt x="295" y="2646"/>
                    </a:lnTo>
                    <a:lnTo>
                      <a:pt x="305" y="2660"/>
                    </a:lnTo>
                    <a:lnTo>
                      <a:pt x="314" y="2674"/>
                    </a:lnTo>
                    <a:lnTo>
                      <a:pt x="321" y="2686"/>
                    </a:lnTo>
                    <a:lnTo>
                      <a:pt x="325" y="2694"/>
                    </a:lnTo>
                    <a:lnTo>
                      <a:pt x="327" y="2704"/>
                    </a:lnTo>
                    <a:lnTo>
                      <a:pt x="330" y="2715"/>
                    </a:lnTo>
                    <a:lnTo>
                      <a:pt x="333" y="2724"/>
                    </a:lnTo>
                    <a:lnTo>
                      <a:pt x="339" y="2735"/>
                    </a:lnTo>
                    <a:lnTo>
                      <a:pt x="344" y="2750"/>
                    </a:lnTo>
                    <a:lnTo>
                      <a:pt x="346" y="2766"/>
                    </a:lnTo>
                    <a:lnTo>
                      <a:pt x="346" y="2783"/>
                    </a:lnTo>
                    <a:lnTo>
                      <a:pt x="345" y="2800"/>
                    </a:lnTo>
                    <a:lnTo>
                      <a:pt x="345" y="2817"/>
                    </a:lnTo>
                    <a:lnTo>
                      <a:pt x="352" y="2816"/>
                    </a:lnTo>
                    <a:lnTo>
                      <a:pt x="360" y="2816"/>
                    </a:lnTo>
                    <a:lnTo>
                      <a:pt x="367" y="2817"/>
                    </a:lnTo>
                    <a:lnTo>
                      <a:pt x="375" y="2818"/>
                    </a:lnTo>
                    <a:lnTo>
                      <a:pt x="380" y="2822"/>
                    </a:lnTo>
                    <a:lnTo>
                      <a:pt x="385" y="2825"/>
                    </a:lnTo>
                    <a:lnTo>
                      <a:pt x="386" y="2828"/>
                    </a:lnTo>
                    <a:lnTo>
                      <a:pt x="386" y="2831"/>
                    </a:lnTo>
                    <a:lnTo>
                      <a:pt x="387" y="2835"/>
                    </a:lnTo>
                    <a:lnTo>
                      <a:pt x="386" y="2839"/>
                    </a:lnTo>
                    <a:lnTo>
                      <a:pt x="378" y="2842"/>
                    </a:lnTo>
                    <a:lnTo>
                      <a:pt x="371" y="2845"/>
                    </a:lnTo>
                    <a:lnTo>
                      <a:pt x="366" y="2850"/>
                    </a:lnTo>
                    <a:lnTo>
                      <a:pt x="362" y="2853"/>
                    </a:lnTo>
                    <a:lnTo>
                      <a:pt x="361" y="2857"/>
                    </a:lnTo>
                    <a:lnTo>
                      <a:pt x="360" y="2861"/>
                    </a:lnTo>
                    <a:lnTo>
                      <a:pt x="360" y="2866"/>
                    </a:lnTo>
                    <a:lnTo>
                      <a:pt x="361" y="2871"/>
                    </a:lnTo>
                    <a:lnTo>
                      <a:pt x="370" y="2890"/>
                    </a:lnTo>
                    <a:lnTo>
                      <a:pt x="380" y="2915"/>
                    </a:lnTo>
                    <a:lnTo>
                      <a:pt x="384" y="2940"/>
                    </a:lnTo>
                    <a:lnTo>
                      <a:pt x="386" y="2965"/>
                    </a:lnTo>
                    <a:lnTo>
                      <a:pt x="386" y="2988"/>
                    </a:lnTo>
                    <a:lnTo>
                      <a:pt x="384" y="3012"/>
                    </a:lnTo>
                    <a:lnTo>
                      <a:pt x="375" y="3015"/>
                    </a:lnTo>
                    <a:lnTo>
                      <a:pt x="360" y="3020"/>
                    </a:lnTo>
                    <a:lnTo>
                      <a:pt x="353" y="3023"/>
                    </a:lnTo>
                    <a:lnTo>
                      <a:pt x="346" y="3027"/>
                    </a:lnTo>
                    <a:lnTo>
                      <a:pt x="342" y="3030"/>
                    </a:lnTo>
                    <a:lnTo>
                      <a:pt x="341" y="3032"/>
                    </a:lnTo>
                    <a:lnTo>
                      <a:pt x="341" y="3037"/>
                    </a:lnTo>
                    <a:lnTo>
                      <a:pt x="343" y="3040"/>
                    </a:lnTo>
                    <a:lnTo>
                      <a:pt x="346" y="3044"/>
                    </a:lnTo>
                    <a:lnTo>
                      <a:pt x="351" y="3046"/>
                    </a:lnTo>
                    <a:lnTo>
                      <a:pt x="361" y="3049"/>
                    </a:lnTo>
                    <a:lnTo>
                      <a:pt x="370" y="3053"/>
                    </a:lnTo>
                    <a:lnTo>
                      <a:pt x="380" y="3060"/>
                    </a:lnTo>
                    <a:lnTo>
                      <a:pt x="386" y="3064"/>
                    </a:lnTo>
                    <a:lnTo>
                      <a:pt x="390" y="3071"/>
                    </a:lnTo>
                    <a:lnTo>
                      <a:pt x="393" y="3083"/>
                    </a:lnTo>
                    <a:lnTo>
                      <a:pt x="396" y="3096"/>
                    </a:lnTo>
                    <a:lnTo>
                      <a:pt x="401" y="3109"/>
                    </a:lnTo>
                    <a:lnTo>
                      <a:pt x="407" y="3120"/>
                    </a:lnTo>
                    <a:lnTo>
                      <a:pt x="412" y="3131"/>
                    </a:lnTo>
                    <a:lnTo>
                      <a:pt x="418" y="3144"/>
                    </a:lnTo>
                    <a:lnTo>
                      <a:pt x="421" y="3154"/>
                    </a:lnTo>
                    <a:lnTo>
                      <a:pt x="424" y="3165"/>
                    </a:lnTo>
                    <a:lnTo>
                      <a:pt x="424" y="3181"/>
                    </a:lnTo>
                    <a:lnTo>
                      <a:pt x="424" y="3194"/>
                    </a:lnTo>
                    <a:lnTo>
                      <a:pt x="424" y="3208"/>
                    </a:lnTo>
                    <a:lnTo>
                      <a:pt x="424" y="3221"/>
                    </a:lnTo>
                    <a:lnTo>
                      <a:pt x="425" y="3234"/>
                    </a:lnTo>
                    <a:lnTo>
                      <a:pt x="424" y="3246"/>
                    </a:lnTo>
                    <a:lnTo>
                      <a:pt x="424" y="3259"/>
                    </a:lnTo>
                    <a:lnTo>
                      <a:pt x="425" y="3266"/>
                    </a:lnTo>
                    <a:lnTo>
                      <a:pt x="425" y="3271"/>
                    </a:lnTo>
                    <a:lnTo>
                      <a:pt x="426" y="3277"/>
                    </a:lnTo>
                    <a:lnTo>
                      <a:pt x="428" y="3283"/>
                    </a:lnTo>
                    <a:lnTo>
                      <a:pt x="432" y="3288"/>
                    </a:lnTo>
                    <a:lnTo>
                      <a:pt x="436" y="3292"/>
                    </a:lnTo>
                    <a:lnTo>
                      <a:pt x="440" y="3295"/>
                    </a:lnTo>
                    <a:lnTo>
                      <a:pt x="444" y="3296"/>
                    </a:lnTo>
                    <a:lnTo>
                      <a:pt x="453" y="3301"/>
                    </a:lnTo>
                    <a:lnTo>
                      <a:pt x="466" y="3308"/>
                    </a:lnTo>
                    <a:lnTo>
                      <a:pt x="460" y="3312"/>
                    </a:lnTo>
                    <a:lnTo>
                      <a:pt x="456" y="3317"/>
                    </a:lnTo>
                    <a:lnTo>
                      <a:pt x="453" y="3321"/>
                    </a:lnTo>
                    <a:lnTo>
                      <a:pt x="452" y="3327"/>
                    </a:lnTo>
                    <a:lnTo>
                      <a:pt x="452" y="3333"/>
                    </a:lnTo>
                    <a:lnTo>
                      <a:pt x="453" y="3339"/>
                    </a:lnTo>
                    <a:lnTo>
                      <a:pt x="454" y="3345"/>
                    </a:lnTo>
                    <a:lnTo>
                      <a:pt x="457" y="3351"/>
                    </a:lnTo>
                    <a:lnTo>
                      <a:pt x="469" y="3378"/>
                    </a:lnTo>
                    <a:lnTo>
                      <a:pt x="482" y="3402"/>
                    </a:lnTo>
                    <a:lnTo>
                      <a:pt x="491" y="3433"/>
                    </a:lnTo>
                    <a:lnTo>
                      <a:pt x="498" y="3464"/>
                    </a:lnTo>
                    <a:lnTo>
                      <a:pt x="502" y="3479"/>
                    </a:lnTo>
                    <a:lnTo>
                      <a:pt x="507" y="3493"/>
                    </a:lnTo>
                    <a:lnTo>
                      <a:pt x="514" y="3509"/>
                    </a:lnTo>
                    <a:lnTo>
                      <a:pt x="522" y="3524"/>
                    </a:lnTo>
                    <a:lnTo>
                      <a:pt x="536" y="3529"/>
                    </a:lnTo>
                    <a:lnTo>
                      <a:pt x="549" y="3533"/>
                    </a:lnTo>
                    <a:lnTo>
                      <a:pt x="557" y="3538"/>
                    </a:lnTo>
                    <a:lnTo>
                      <a:pt x="560" y="354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7713;p21">
                <a:extLst>
                  <a:ext uri="{FF2B5EF4-FFF2-40B4-BE49-F238E27FC236}">
                    <a16:creationId xmlns="" xmlns:a16="http://schemas.microsoft.com/office/drawing/2014/main" id="{CCEEA5E4-3B50-41AC-B460-A570753850F0}"/>
                  </a:ext>
                </a:extLst>
              </p:cNvPr>
              <p:cNvSpPr/>
              <p:nvPr/>
            </p:nvSpPr>
            <p:spPr>
              <a:xfrm>
                <a:off x="4845627" y="2139657"/>
                <a:ext cx="452996" cy="524599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087" extrusionOk="0">
                    <a:moveTo>
                      <a:pt x="1681" y="1918"/>
                    </a:moveTo>
                    <a:lnTo>
                      <a:pt x="1682" y="1904"/>
                    </a:lnTo>
                    <a:lnTo>
                      <a:pt x="1682" y="1890"/>
                    </a:lnTo>
                    <a:lnTo>
                      <a:pt x="1681" y="1886"/>
                    </a:lnTo>
                    <a:lnTo>
                      <a:pt x="1680" y="1882"/>
                    </a:lnTo>
                    <a:lnTo>
                      <a:pt x="1675" y="1874"/>
                    </a:lnTo>
                    <a:lnTo>
                      <a:pt x="1673" y="1867"/>
                    </a:lnTo>
                    <a:lnTo>
                      <a:pt x="1671" y="1859"/>
                    </a:lnTo>
                    <a:lnTo>
                      <a:pt x="1669" y="1851"/>
                    </a:lnTo>
                    <a:lnTo>
                      <a:pt x="1669" y="1845"/>
                    </a:lnTo>
                    <a:lnTo>
                      <a:pt x="1669" y="1839"/>
                    </a:lnTo>
                    <a:lnTo>
                      <a:pt x="1668" y="1813"/>
                    </a:lnTo>
                    <a:lnTo>
                      <a:pt x="1665" y="1788"/>
                    </a:lnTo>
                    <a:lnTo>
                      <a:pt x="1663" y="1774"/>
                    </a:lnTo>
                    <a:lnTo>
                      <a:pt x="1658" y="1762"/>
                    </a:lnTo>
                    <a:lnTo>
                      <a:pt x="1654" y="1748"/>
                    </a:lnTo>
                    <a:lnTo>
                      <a:pt x="1647" y="1734"/>
                    </a:lnTo>
                    <a:lnTo>
                      <a:pt x="1646" y="1732"/>
                    </a:lnTo>
                    <a:lnTo>
                      <a:pt x="1644" y="1729"/>
                    </a:lnTo>
                    <a:lnTo>
                      <a:pt x="1643" y="1726"/>
                    </a:lnTo>
                    <a:lnTo>
                      <a:pt x="1642" y="1723"/>
                    </a:lnTo>
                    <a:lnTo>
                      <a:pt x="1630" y="1698"/>
                    </a:lnTo>
                    <a:lnTo>
                      <a:pt x="1615" y="1673"/>
                    </a:lnTo>
                    <a:lnTo>
                      <a:pt x="1606" y="1662"/>
                    </a:lnTo>
                    <a:lnTo>
                      <a:pt x="1598" y="1650"/>
                    </a:lnTo>
                    <a:lnTo>
                      <a:pt x="1587" y="1639"/>
                    </a:lnTo>
                    <a:lnTo>
                      <a:pt x="1578" y="1629"/>
                    </a:lnTo>
                    <a:lnTo>
                      <a:pt x="1569" y="1618"/>
                    </a:lnTo>
                    <a:lnTo>
                      <a:pt x="1564" y="1609"/>
                    </a:lnTo>
                    <a:lnTo>
                      <a:pt x="1559" y="1599"/>
                    </a:lnTo>
                    <a:lnTo>
                      <a:pt x="1557" y="1590"/>
                    </a:lnTo>
                    <a:lnTo>
                      <a:pt x="1553" y="1568"/>
                    </a:lnTo>
                    <a:lnTo>
                      <a:pt x="1549" y="1545"/>
                    </a:lnTo>
                    <a:lnTo>
                      <a:pt x="1544" y="1536"/>
                    </a:lnTo>
                    <a:lnTo>
                      <a:pt x="1534" y="1524"/>
                    </a:lnTo>
                    <a:lnTo>
                      <a:pt x="1533" y="1526"/>
                    </a:lnTo>
                    <a:lnTo>
                      <a:pt x="1531" y="1527"/>
                    </a:lnTo>
                    <a:lnTo>
                      <a:pt x="1527" y="1526"/>
                    </a:lnTo>
                    <a:lnTo>
                      <a:pt x="1525" y="1525"/>
                    </a:lnTo>
                    <a:lnTo>
                      <a:pt x="1521" y="1523"/>
                    </a:lnTo>
                    <a:lnTo>
                      <a:pt x="1518" y="1521"/>
                    </a:lnTo>
                    <a:lnTo>
                      <a:pt x="1512" y="1524"/>
                    </a:lnTo>
                    <a:lnTo>
                      <a:pt x="1507" y="1526"/>
                    </a:lnTo>
                    <a:lnTo>
                      <a:pt x="1503" y="1528"/>
                    </a:lnTo>
                    <a:lnTo>
                      <a:pt x="1499" y="1532"/>
                    </a:lnTo>
                    <a:lnTo>
                      <a:pt x="1496" y="1534"/>
                    </a:lnTo>
                    <a:lnTo>
                      <a:pt x="1496" y="1536"/>
                    </a:lnTo>
                    <a:lnTo>
                      <a:pt x="1498" y="1539"/>
                    </a:lnTo>
                    <a:lnTo>
                      <a:pt x="1500" y="1541"/>
                    </a:lnTo>
                    <a:lnTo>
                      <a:pt x="1501" y="1543"/>
                    </a:lnTo>
                    <a:lnTo>
                      <a:pt x="1502" y="1547"/>
                    </a:lnTo>
                    <a:lnTo>
                      <a:pt x="1502" y="1551"/>
                    </a:lnTo>
                    <a:lnTo>
                      <a:pt x="1500" y="1555"/>
                    </a:lnTo>
                    <a:lnTo>
                      <a:pt x="1496" y="1558"/>
                    </a:lnTo>
                    <a:lnTo>
                      <a:pt x="1492" y="1562"/>
                    </a:lnTo>
                    <a:lnTo>
                      <a:pt x="1487" y="1566"/>
                    </a:lnTo>
                    <a:lnTo>
                      <a:pt x="1482" y="1568"/>
                    </a:lnTo>
                    <a:lnTo>
                      <a:pt x="1476" y="1569"/>
                    </a:lnTo>
                    <a:lnTo>
                      <a:pt x="1471" y="1569"/>
                    </a:lnTo>
                    <a:lnTo>
                      <a:pt x="1467" y="1568"/>
                    </a:lnTo>
                    <a:lnTo>
                      <a:pt x="1466" y="1565"/>
                    </a:lnTo>
                    <a:lnTo>
                      <a:pt x="1463" y="1561"/>
                    </a:lnTo>
                    <a:lnTo>
                      <a:pt x="1462" y="1560"/>
                    </a:lnTo>
                    <a:lnTo>
                      <a:pt x="1461" y="1559"/>
                    </a:lnTo>
                    <a:lnTo>
                      <a:pt x="1460" y="1557"/>
                    </a:lnTo>
                    <a:lnTo>
                      <a:pt x="1460" y="1555"/>
                    </a:lnTo>
                    <a:lnTo>
                      <a:pt x="1453" y="1550"/>
                    </a:lnTo>
                    <a:lnTo>
                      <a:pt x="1444" y="1544"/>
                    </a:lnTo>
                    <a:lnTo>
                      <a:pt x="1443" y="1536"/>
                    </a:lnTo>
                    <a:lnTo>
                      <a:pt x="1443" y="1528"/>
                    </a:lnTo>
                    <a:lnTo>
                      <a:pt x="1444" y="1524"/>
                    </a:lnTo>
                    <a:lnTo>
                      <a:pt x="1444" y="1519"/>
                    </a:lnTo>
                    <a:lnTo>
                      <a:pt x="1439" y="1516"/>
                    </a:lnTo>
                    <a:lnTo>
                      <a:pt x="1435" y="1516"/>
                    </a:lnTo>
                    <a:lnTo>
                      <a:pt x="1434" y="1511"/>
                    </a:lnTo>
                    <a:lnTo>
                      <a:pt x="1431" y="1509"/>
                    </a:lnTo>
                    <a:lnTo>
                      <a:pt x="1426" y="1509"/>
                    </a:lnTo>
                    <a:lnTo>
                      <a:pt x="1420" y="1511"/>
                    </a:lnTo>
                    <a:lnTo>
                      <a:pt x="1418" y="1511"/>
                    </a:lnTo>
                    <a:lnTo>
                      <a:pt x="1416" y="1510"/>
                    </a:lnTo>
                    <a:lnTo>
                      <a:pt x="1413" y="1509"/>
                    </a:lnTo>
                    <a:lnTo>
                      <a:pt x="1411" y="1508"/>
                    </a:lnTo>
                    <a:lnTo>
                      <a:pt x="1408" y="1503"/>
                    </a:lnTo>
                    <a:lnTo>
                      <a:pt x="1404" y="1500"/>
                    </a:lnTo>
                    <a:lnTo>
                      <a:pt x="1398" y="1498"/>
                    </a:lnTo>
                    <a:lnTo>
                      <a:pt x="1395" y="1498"/>
                    </a:lnTo>
                    <a:lnTo>
                      <a:pt x="1394" y="1498"/>
                    </a:lnTo>
                    <a:lnTo>
                      <a:pt x="1394" y="1499"/>
                    </a:lnTo>
                    <a:lnTo>
                      <a:pt x="1395" y="1501"/>
                    </a:lnTo>
                    <a:lnTo>
                      <a:pt x="1398" y="1503"/>
                    </a:lnTo>
                    <a:lnTo>
                      <a:pt x="1401" y="1506"/>
                    </a:lnTo>
                    <a:lnTo>
                      <a:pt x="1400" y="1507"/>
                    </a:lnTo>
                    <a:lnTo>
                      <a:pt x="1397" y="1508"/>
                    </a:lnTo>
                    <a:lnTo>
                      <a:pt x="1395" y="1508"/>
                    </a:lnTo>
                    <a:lnTo>
                      <a:pt x="1392" y="1508"/>
                    </a:lnTo>
                    <a:lnTo>
                      <a:pt x="1389" y="1508"/>
                    </a:lnTo>
                    <a:lnTo>
                      <a:pt x="1386" y="1508"/>
                    </a:lnTo>
                    <a:lnTo>
                      <a:pt x="1382" y="1509"/>
                    </a:lnTo>
                    <a:lnTo>
                      <a:pt x="1375" y="1511"/>
                    </a:lnTo>
                    <a:lnTo>
                      <a:pt x="1364" y="1512"/>
                    </a:lnTo>
                    <a:lnTo>
                      <a:pt x="1360" y="1512"/>
                    </a:lnTo>
                    <a:lnTo>
                      <a:pt x="1355" y="1512"/>
                    </a:lnTo>
                    <a:lnTo>
                      <a:pt x="1351" y="1514"/>
                    </a:lnTo>
                    <a:lnTo>
                      <a:pt x="1347" y="1516"/>
                    </a:lnTo>
                    <a:lnTo>
                      <a:pt x="1345" y="1518"/>
                    </a:lnTo>
                    <a:lnTo>
                      <a:pt x="1343" y="1518"/>
                    </a:lnTo>
                    <a:lnTo>
                      <a:pt x="1342" y="1517"/>
                    </a:lnTo>
                    <a:lnTo>
                      <a:pt x="1342" y="1516"/>
                    </a:lnTo>
                    <a:lnTo>
                      <a:pt x="1342" y="1512"/>
                    </a:lnTo>
                    <a:lnTo>
                      <a:pt x="1343" y="1508"/>
                    </a:lnTo>
                    <a:lnTo>
                      <a:pt x="1332" y="1495"/>
                    </a:lnTo>
                    <a:lnTo>
                      <a:pt x="1328" y="1493"/>
                    </a:lnTo>
                    <a:lnTo>
                      <a:pt x="1324" y="1488"/>
                    </a:lnTo>
                    <a:lnTo>
                      <a:pt x="1322" y="1485"/>
                    </a:lnTo>
                    <a:lnTo>
                      <a:pt x="1322" y="1479"/>
                    </a:lnTo>
                    <a:lnTo>
                      <a:pt x="1322" y="1476"/>
                    </a:lnTo>
                    <a:lnTo>
                      <a:pt x="1323" y="1474"/>
                    </a:lnTo>
                    <a:lnTo>
                      <a:pt x="1324" y="1473"/>
                    </a:lnTo>
                    <a:lnTo>
                      <a:pt x="1327" y="1473"/>
                    </a:lnTo>
                    <a:lnTo>
                      <a:pt x="1330" y="1471"/>
                    </a:lnTo>
                    <a:lnTo>
                      <a:pt x="1335" y="1469"/>
                    </a:lnTo>
                    <a:lnTo>
                      <a:pt x="1338" y="1461"/>
                    </a:lnTo>
                    <a:lnTo>
                      <a:pt x="1340" y="1453"/>
                    </a:lnTo>
                    <a:lnTo>
                      <a:pt x="1346" y="1450"/>
                    </a:lnTo>
                    <a:lnTo>
                      <a:pt x="1352" y="1449"/>
                    </a:lnTo>
                    <a:lnTo>
                      <a:pt x="1356" y="1446"/>
                    </a:lnTo>
                    <a:lnTo>
                      <a:pt x="1359" y="1444"/>
                    </a:lnTo>
                    <a:lnTo>
                      <a:pt x="1359" y="1441"/>
                    </a:lnTo>
                    <a:lnTo>
                      <a:pt x="1360" y="1436"/>
                    </a:lnTo>
                    <a:lnTo>
                      <a:pt x="1362" y="1434"/>
                    </a:lnTo>
                    <a:lnTo>
                      <a:pt x="1364" y="1432"/>
                    </a:lnTo>
                    <a:lnTo>
                      <a:pt x="1368" y="1430"/>
                    </a:lnTo>
                    <a:lnTo>
                      <a:pt x="1371" y="1429"/>
                    </a:lnTo>
                    <a:lnTo>
                      <a:pt x="1375" y="1419"/>
                    </a:lnTo>
                    <a:lnTo>
                      <a:pt x="1375" y="1416"/>
                    </a:lnTo>
                    <a:lnTo>
                      <a:pt x="1373" y="1413"/>
                    </a:lnTo>
                    <a:lnTo>
                      <a:pt x="1371" y="1412"/>
                    </a:lnTo>
                    <a:lnTo>
                      <a:pt x="1370" y="1410"/>
                    </a:lnTo>
                    <a:lnTo>
                      <a:pt x="1370" y="1405"/>
                    </a:lnTo>
                    <a:lnTo>
                      <a:pt x="1371" y="1401"/>
                    </a:lnTo>
                    <a:lnTo>
                      <a:pt x="1372" y="1397"/>
                    </a:lnTo>
                    <a:lnTo>
                      <a:pt x="1372" y="1395"/>
                    </a:lnTo>
                    <a:lnTo>
                      <a:pt x="1372" y="1393"/>
                    </a:lnTo>
                    <a:lnTo>
                      <a:pt x="1370" y="1391"/>
                    </a:lnTo>
                    <a:lnTo>
                      <a:pt x="1368" y="1386"/>
                    </a:lnTo>
                    <a:lnTo>
                      <a:pt x="1365" y="1377"/>
                    </a:lnTo>
                    <a:lnTo>
                      <a:pt x="1365" y="1369"/>
                    </a:lnTo>
                    <a:lnTo>
                      <a:pt x="1365" y="1363"/>
                    </a:lnTo>
                    <a:lnTo>
                      <a:pt x="1367" y="1359"/>
                    </a:lnTo>
                    <a:lnTo>
                      <a:pt x="1368" y="1355"/>
                    </a:lnTo>
                    <a:lnTo>
                      <a:pt x="1370" y="1353"/>
                    </a:lnTo>
                    <a:lnTo>
                      <a:pt x="1372" y="1351"/>
                    </a:lnTo>
                    <a:lnTo>
                      <a:pt x="1377" y="1346"/>
                    </a:lnTo>
                    <a:lnTo>
                      <a:pt x="1385" y="1344"/>
                    </a:lnTo>
                    <a:lnTo>
                      <a:pt x="1388" y="1344"/>
                    </a:lnTo>
                    <a:lnTo>
                      <a:pt x="1393" y="1345"/>
                    </a:lnTo>
                    <a:lnTo>
                      <a:pt x="1397" y="1346"/>
                    </a:lnTo>
                    <a:lnTo>
                      <a:pt x="1402" y="1345"/>
                    </a:lnTo>
                    <a:lnTo>
                      <a:pt x="1409" y="1337"/>
                    </a:lnTo>
                    <a:lnTo>
                      <a:pt x="1413" y="1328"/>
                    </a:lnTo>
                    <a:lnTo>
                      <a:pt x="1417" y="1326"/>
                    </a:lnTo>
                    <a:lnTo>
                      <a:pt x="1420" y="1324"/>
                    </a:lnTo>
                    <a:lnTo>
                      <a:pt x="1425" y="1324"/>
                    </a:lnTo>
                    <a:lnTo>
                      <a:pt x="1428" y="1324"/>
                    </a:lnTo>
                    <a:lnTo>
                      <a:pt x="1436" y="1327"/>
                    </a:lnTo>
                    <a:lnTo>
                      <a:pt x="1443" y="1330"/>
                    </a:lnTo>
                    <a:lnTo>
                      <a:pt x="1444" y="1331"/>
                    </a:lnTo>
                    <a:lnTo>
                      <a:pt x="1449" y="1334"/>
                    </a:lnTo>
                    <a:lnTo>
                      <a:pt x="1452" y="1336"/>
                    </a:lnTo>
                    <a:lnTo>
                      <a:pt x="1450" y="1303"/>
                    </a:lnTo>
                    <a:lnTo>
                      <a:pt x="1447" y="1266"/>
                    </a:lnTo>
                    <a:lnTo>
                      <a:pt x="1445" y="1229"/>
                    </a:lnTo>
                    <a:lnTo>
                      <a:pt x="1443" y="1190"/>
                    </a:lnTo>
                    <a:lnTo>
                      <a:pt x="1439" y="1151"/>
                    </a:lnTo>
                    <a:lnTo>
                      <a:pt x="1435" y="1116"/>
                    </a:lnTo>
                    <a:lnTo>
                      <a:pt x="1431" y="1100"/>
                    </a:lnTo>
                    <a:lnTo>
                      <a:pt x="1429" y="1085"/>
                    </a:lnTo>
                    <a:lnTo>
                      <a:pt x="1426" y="1072"/>
                    </a:lnTo>
                    <a:lnTo>
                      <a:pt x="1421" y="1059"/>
                    </a:lnTo>
                    <a:lnTo>
                      <a:pt x="1418" y="1047"/>
                    </a:lnTo>
                    <a:lnTo>
                      <a:pt x="1416" y="1034"/>
                    </a:lnTo>
                    <a:lnTo>
                      <a:pt x="1413" y="1020"/>
                    </a:lnTo>
                    <a:lnTo>
                      <a:pt x="1412" y="1007"/>
                    </a:lnTo>
                    <a:lnTo>
                      <a:pt x="1412" y="993"/>
                    </a:lnTo>
                    <a:lnTo>
                      <a:pt x="1412" y="979"/>
                    </a:lnTo>
                    <a:lnTo>
                      <a:pt x="1413" y="965"/>
                    </a:lnTo>
                    <a:lnTo>
                      <a:pt x="1414" y="950"/>
                    </a:lnTo>
                    <a:lnTo>
                      <a:pt x="1419" y="921"/>
                    </a:lnTo>
                    <a:lnTo>
                      <a:pt x="1425" y="894"/>
                    </a:lnTo>
                    <a:lnTo>
                      <a:pt x="1431" y="867"/>
                    </a:lnTo>
                    <a:lnTo>
                      <a:pt x="1439" y="842"/>
                    </a:lnTo>
                    <a:lnTo>
                      <a:pt x="1444" y="842"/>
                    </a:lnTo>
                    <a:lnTo>
                      <a:pt x="1450" y="841"/>
                    </a:lnTo>
                    <a:lnTo>
                      <a:pt x="1455" y="825"/>
                    </a:lnTo>
                    <a:lnTo>
                      <a:pt x="1460" y="810"/>
                    </a:lnTo>
                    <a:lnTo>
                      <a:pt x="1462" y="802"/>
                    </a:lnTo>
                    <a:lnTo>
                      <a:pt x="1466" y="794"/>
                    </a:lnTo>
                    <a:lnTo>
                      <a:pt x="1469" y="787"/>
                    </a:lnTo>
                    <a:lnTo>
                      <a:pt x="1475" y="780"/>
                    </a:lnTo>
                    <a:lnTo>
                      <a:pt x="1484" y="768"/>
                    </a:lnTo>
                    <a:lnTo>
                      <a:pt x="1492" y="756"/>
                    </a:lnTo>
                    <a:lnTo>
                      <a:pt x="1494" y="749"/>
                    </a:lnTo>
                    <a:lnTo>
                      <a:pt x="1496" y="743"/>
                    </a:lnTo>
                    <a:lnTo>
                      <a:pt x="1499" y="736"/>
                    </a:lnTo>
                    <a:lnTo>
                      <a:pt x="1499" y="728"/>
                    </a:lnTo>
                    <a:lnTo>
                      <a:pt x="1499" y="714"/>
                    </a:lnTo>
                    <a:lnTo>
                      <a:pt x="1499" y="700"/>
                    </a:lnTo>
                    <a:lnTo>
                      <a:pt x="1499" y="687"/>
                    </a:lnTo>
                    <a:lnTo>
                      <a:pt x="1501" y="673"/>
                    </a:lnTo>
                    <a:lnTo>
                      <a:pt x="1502" y="667"/>
                    </a:lnTo>
                    <a:lnTo>
                      <a:pt x="1504" y="662"/>
                    </a:lnTo>
                    <a:lnTo>
                      <a:pt x="1508" y="657"/>
                    </a:lnTo>
                    <a:lnTo>
                      <a:pt x="1511" y="653"/>
                    </a:lnTo>
                    <a:lnTo>
                      <a:pt x="1517" y="649"/>
                    </a:lnTo>
                    <a:lnTo>
                      <a:pt x="1523" y="647"/>
                    </a:lnTo>
                    <a:lnTo>
                      <a:pt x="1529" y="645"/>
                    </a:lnTo>
                    <a:lnTo>
                      <a:pt x="1538" y="645"/>
                    </a:lnTo>
                    <a:lnTo>
                      <a:pt x="1541" y="639"/>
                    </a:lnTo>
                    <a:lnTo>
                      <a:pt x="1543" y="634"/>
                    </a:lnTo>
                    <a:lnTo>
                      <a:pt x="1546" y="630"/>
                    </a:lnTo>
                    <a:lnTo>
                      <a:pt x="1550" y="626"/>
                    </a:lnTo>
                    <a:lnTo>
                      <a:pt x="1553" y="623"/>
                    </a:lnTo>
                    <a:lnTo>
                      <a:pt x="1556" y="618"/>
                    </a:lnTo>
                    <a:lnTo>
                      <a:pt x="1558" y="613"/>
                    </a:lnTo>
                    <a:lnTo>
                      <a:pt x="1559" y="607"/>
                    </a:lnTo>
                    <a:lnTo>
                      <a:pt x="1561" y="599"/>
                    </a:lnTo>
                    <a:lnTo>
                      <a:pt x="1564" y="593"/>
                    </a:lnTo>
                    <a:lnTo>
                      <a:pt x="1568" y="590"/>
                    </a:lnTo>
                    <a:lnTo>
                      <a:pt x="1574" y="588"/>
                    </a:lnTo>
                    <a:lnTo>
                      <a:pt x="1585" y="584"/>
                    </a:lnTo>
                    <a:lnTo>
                      <a:pt x="1599" y="584"/>
                    </a:lnTo>
                    <a:lnTo>
                      <a:pt x="1605" y="583"/>
                    </a:lnTo>
                    <a:lnTo>
                      <a:pt x="1609" y="583"/>
                    </a:lnTo>
                    <a:lnTo>
                      <a:pt x="1610" y="571"/>
                    </a:lnTo>
                    <a:lnTo>
                      <a:pt x="1614" y="558"/>
                    </a:lnTo>
                    <a:lnTo>
                      <a:pt x="1617" y="547"/>
                    </a:lnTo>
                    <a:lnTo>
                      <a:pt x="1623" y="535"/>
                    </a:lnTo>
                    <a:lnTo>
                      <a:pt x="1628" y="525"/>
                    </a:lnTo>
                    <a:lnTo>
                      <a:pt x="1635" y="515"/>
                    </a:lnTo>
                    <a:lnTo>
                      <a:pt x="1643" y="505"/>
                    </a:lnTo>
                    <a:lnTo>
                      <a:pt x="1651" y="494"/>
                    </a:lnTo>
                    <a:lnTo>
                      <a:pt x="1667" y="475"/>
                    </a:lnTo>
                    <a:lnTo>
                      <a:pt x="1684" y="456"/>
                    </a:lnTo>
                    <a:lnTo>
                      <a:pt x="1692" y="445"/>
                    </a:lnTo>
                    <a:lnTo>
                      <a:pt x="1699" y="435"/>
                    </a:lnTo>
                    <a:lnTo>
                      <a:pt x="1706" y="425"/>
                    </a:lnTo>
                    <a:lnTo>
                      <a:pt x="1712" y="415"/>
                    </a:lnTo>
                    <a:lnTo>
                      <a:pt x="1715" y="409"/>
                    </a:lnTo>
                    <a:lnTo>
                      <a:pt x="1722" y="403"/>
                    </a:lnTo>
                    <a:lnTo>
                      <a:pt x="1731" y="395"/>
                    </a:lnTo>
                    <a:lnTo>
                      <a:pt x="1740" y="388"/>
                    </a:lnTo>
                    <a:lnTo>
                      <a:pt x="1731" y="380"/>
                    </a:lnTo>
                    <a:lnTo>
                      <a:pt x="1724" y="372"/>
                    </a:lnTo>
                    <a:lnTo>
                      <a:pt x="1717" y="363"/>
                    </a:lnTo>
                    <a:lnTo>
                      <a:pt x="1714" y="354"/>
                    </a:lnTo>
                    <a:lnTo>
                      <a:pt x="1704" y="360"/>
                    </a:lnTo>
                    <a:lnTo>
                      <a:pt x="1697" y="365"/>
                    </a:lnTo>
                    <a:lnTo>
                      <a:pt x="1704" y="360"/>
                    </a:lnTo>
                    <a:lnTo>
                      <a:pt x="1714" y="354"/>
                    </a:lnTo>
                    <a:lnTo>
                      <a:pt x="1713" y="351"/>
                    </a:lnTo>
                    <a:lnTo>
                      <a:pt x="1713" y="347"/>
                    </a:lnTo>
                    <a:lnTo>
                      <a:pt x="1706" y="353"/>
                    </a:lnTo>
                    <a:lnTo>
                      <a:pt x="1700" y="357"/>
                    </a:lnTo>
                    <a:lnTo>
                      <a:pt x="1695" y="358"/>
                    </a:lnTo>
                    <a:lnTo>
                      <a:pt x="1690" y="358"/>
                    </a:lnTo>
                    <a:lnTo>
                      <a:pt x="1688" y="357"/>
                    </a:lnTo>
                    <a:lnTo>
                      <a:pt x="1685" y="354"/>
                    </a:lnTo>
                    <a:lnTo>
                      <a:pt x="1683" y="352"/>
                    </a:lnTo>
                    <a:lnTo>
                      <a:pt x="1682" y="349"/>
                    </a:lnTo>
                    <a:lnTo>
                      <a:pt x="1680" y="338"/>
                    </a:lnTo>
                    <a:lnTo>
                      <a:pt x="1679" y="325"/>
                    </a:lnTo>
                    <a:lnTo>
                      <a:pt x="1657" y="325"/>
                    </a:lnTo>
                    <a:lnTo>
                      <a:pt x="1634" y="325"/>
                    </a:lnTo>
                    <a:lnTo>
                      <a:pt x="1623" y="322"/>
                    </a:lnTo>
                    <a:lnTo>
                      <a:pt x="1613" y="320"/>
                    </a:lnTo>
                    <a:lnTo>
                      <a:pt x="1608" y="317"/>
                    </a:lnTo>
                    <a:lnTo>
                      <a:pt x="1603" y="313"/>
                    </a:lnTo>
                    <a:lnTo>
                      <a:pt x="1600" y="310"/>
                    </a:lnTo>
                    <a:lnTo>
                      <a:pt x="1595" y="306"/>
                    </a:lnTo>
                    <a:lnTo>
                      <a:pt x="1586" y="296"/>
                    </a:lnTo>
                    <a:lnTo>
                      <a:pt x="1576" y="287"/>
                    </a:lnTo>
                    <a:lnTo>
                      <a:pt x="1566" y="280"/>
                    </a:lnTo>
                    <a:lnTo>
                      <a:pt x="1554" y="275"/>
                    </a:lnTo>
                    <a:lnTo>
                      <a:pt x="1542" y="271"/>
                    </a:lnTo>
                    <a:lnTo>
                      <a:pt x="1529" y="268"/>
                    </a:lnTo>
                    <a:lnTo>
                      <a:pt x="1516" y="267"/>
                    </a:lnTo>
                    <a:lnTo>
                      <a:pt x="1502" y="265"/>
                    </a:lnTo>
                    <a:lnTo>
                      <a:pt x="1501" y="242"/>
                    </a:lnTo>
                    <a:lnTo>
                      <a:pt x="1502" y="216"/>
                    </a:lnTo>
                    <a:lnTo>
                      <a:pt x="1502" y="191"/>
                    </a:lnTo>
                    <a:lnTo>
                      <a:pt x="1500" y="166"/>
                    </a:lnTo>
                    <a:lnTo>
                      <a:pt x="1499" y="162"/>
                    </a:lnTo>
                    <a:lnTo>
                      <a:pt x="1498" y="157"/>
                    </a:lnTo>
                    <a:lnTo>
                      <a:pt x="1495" y="153"/>
                    </a:lnTo>
                    <a:lnTo>
                      <a:pt x="1492" y="149"/>
                    </a:lnTo>
                    <a:lnTo>
                      <a:pt x="1485" y="142"/>
                    </a:lnTo>
                    <a:lnTo>
                      <a:pt x="1476" y="136"/>
                    </a:lnTo>
                    <a:lnTo>
                      <a:pt x="1458" y="123"/>
                    </a:lnTo>
                    <a:lnTo>
                      <a:pt x="1441" y="112"/>
                    </a:lnTo>
                    <a:lnTo>
                      <a:pt x="1423" y="96"/>
                    </a:lnTo>
                    <a:lnTo>
                      <a:pt x="1406" y="79"/>
                    </a:lnTo>
                    <a:lnTo>
                      <a:pt x="1389" y="62"/>
                    </a:lnTo>
                    <a:lnTo>
                      <a:pt x="1373" y="45"/>
                    </a:lnTo>
                    <a:lnTo>
                      <a:pt x="1364" y="35"/>
                    </a:lnTo>
                    <a:lnTo>
                      <a:pt x="1356" y="24"/>
                    </a:lnTo>
                    <a:lnTo>
                      <a:pt x="1348" y="13"/>
                    </a:lnTo>
                    <a:lnTo>
                      <a:pt x="1342" y="0"/>
                    </a:lnTo>
                    <a:lnTo>
                      <a:pt x="1335" y="26"/>
                    </a:lnTo>
                    <a:lnTo>
                      <a:pt x="1326" y="57"/>
                    </a:lnTo>
                    <a:lnTo>
                      <a:pt x="1320" y="73"/>
                    </a:lnTo>
                    <a:lnTo>
                      <a:pt x="1313" y="87"/>
                    </a:lnTo>
                    <a:lnTo>
                      <a:pt x="1306" y="98"/>
                    </a:lnTo>
                    <a:lnTo>
                      <a:pt x="1298" y="108"/>
                    </a:lnTo>
                    <a:lnTo>
                      <a:pt x="1307" y="128"/>
                    </a:lnTo>
                    <a:lnTo>
                      <a:pt x="1319" y="145"/>
                    </a:lnTo>
                    <a:lnTo>
                      <a:pt x="1324" y="154"/>
                    </a:lnTo>
                    <a:lnTo>
                      <a:pt x="1331" y="161"/>
                    </a:lnTo>
                    <a:lnTo>
                      <a:pt x="1338" y="168"/>
                    </a:lnTo>
                    <a:lnTo>
                      <a:pt x="1345" y="173"/>
                    </a:lnTo>
                    <a:lnTo>
                      <a:pt x="1348" y="177"/>
                    </a:lnTo>
                    <a:lnTo>
                      <a:pt x="1352" y="180"/>
                    </a:lnTo>
                    <a:lnTo>
                      <a:pt x="1354" y="183"/>
                    </a:lnTo>
                    <a:lnTo>
                      <a:pt x="1356" y="187"/>
                    </a:lnTo>
                    <a:lnTo>
                      <a:pt x="1357" y="196"/>
                    </a:lnTo>
                    <a:lnTo>
                      <a:pt x="1359" y="204"/>
                    </a:lnTo>
                    <a:lnTo>
                      <a:pt x="1357" y="222"/>
                    </a:lnTo>
                    <a:lnTo>
                      <a:pt x="1357" y="240"/>
                    </a:lnTo>
                    <a:lnTo>
                      <a:pt x="1359" y="261"/>
                    </a:lnTo>
                    <a:lnTo>
                      <a:pt x="1360" y="296"/>
                    </a:lnTo>
                    <a:lnTo>
                      <a:pt x="1359" y="313"/>
                    </a:lnTo>
                    <a:lnTo>
                      <a:pt x="1356" y="327"/>
                    </a:lnTo>
                    <a:lnTo>
                      <a:pt x="1355" y="333"/>
                    </a:lnTo>
                    <a:lnTo>
                      <a:pt x="1353" y="337"/>
                    </a:lnTo>
                    <a:lnTo>
                      <a:pt x="1351" y="339"/>
                    </a:lnTo>
                    <a:lnTo>
                      <a:pt x="1347" y="339"/>
                    </a:lnTo>
                    <a:lnTo>
                      <a:pt x="1340" y="327"/>
                    </a:lnTo>
                    <a:lnTo>
                      <a:pt x="1335" y="313"/>
                    </a:lnTo>
                    <a:lnTo>
                      <a:pt x="1331" y="309"/>
                    </a:lnTo>
                    <a:lnTo>
                      <a:pt x="1328" y="303"/>
                    </a:lnTo>
                    <a:lnTo>
                      <a:pt x="1322" y="300"/>
                    </a:lnTo>
                    <a:lnTo>
                      <a:pt x="1314" y="296"/>
                    </a:lnTo>
                    <a:lnTo>
                      <a:pt x="1305" y="294"/>
                    </a:lnTo>
                    <a:lnTo>
                      <a:pt x="1295" y="290"/>
                    </a:lnTo>
                    <a:lnTo>
                      <a:pt x="1290" y="288"/>
                    </a:lnTo>
                    <a:lnTo>
                      <a:pt x="1287" y="285"/>
                    </a:lnTo>
                    <a:lnTo>
                      <a:pt x="1283" y="280"/>
                    </a:lnTo>
                    <a:lnTo>
                      <a:pt x="1283" y="275"/>
                    </a:lnTo>
                    <a:lnTo>
                      <a:pt x="1272" y="275"/>
                    </a:lnTo>
                    <a:lnTo>
                      <a:pt x="1261" y="275"/>
                    </a:lnTo>
                    <a:lnTo>
                      <a:pt x="1256" y="276"/>
                    </a:lnTo>
                    <a:lnTo>
                      <a:pt x="1252" y="277"/>
                    </a:lnTo>
                    <a:lnTo>
                      <a:pt x="1248" y="280"/>
                    </a:lnTo>
                    <a:lnTo>
                      <a:pt x="1245" y="284"/>
                    </a:lnTo>
                    <a:lnTo>
                      <a:pt x="1242" y="290"/>
                    </a:lnTo>
                    <a:lnTo>
                      <a:pt x="1242" y="296"/>
                    </a:lnTo>
                    <a:lnTo>
                      <a:pt x="1241" y="300"/>
                    </a:lnTo>
                    <a:lnTo>
                      <a:pt x="1242" y="305"/>
                    </a:lnTo>
                    <a:lnTo>
                      <a:pt x="1245" y="309"/>
                    </a:lnTo>
                    <a:lnTo>
                      <a:pt x="1248" y="310"/>
                    </a:lnTo>
                    <a:lnTo>
                      <a:pt x="1254" y="313"/>
                    </a:lnTo>
                    <a:lnTo>
                      <a:pt x="1261" y="313"/>
                    </a:lnTo>
                    <a:lnTo>
                      <a:pt x="1261" y="326"/>
                    </a:lnTo>
                    <a:lnTo>
                      <a:pt x="1260" y="338"/>
                    </a:lnTo>
                    <a:lnTo>
                      <a:pt x="1258" y="351"/>
                    </a:lnTo>
                    <a:lnTo>
                      <a:pt x="1258" y="363"/>
                    </a:lnTo>
                    <a:lnTo>
                      <a:pt x="1246" y="365"/>
                    </a:lnTo>
                    <a:lnTo>
                      <a:pt x="1232" y="368"/>
                    </a:lnTo>
                    <a:lnTo>
                      <a:pt x="1220" y="372"/>
                    </a:lnTo>
                    <a:lnTo>
                      <a:pt x="1208" y="378"/>
                    </a:lnTo>
                    <a:lnTo>
                      <a:pt x="1200" y="386"/>
                    </a:lnTo>
                    <a:lnTo>
                      <a:pt x="1195" y="395"/>
                    </a:lnTo>
                    <a:lnTo>
                      <a:pt x="1191" y="400"/>
                    </a:lnTo>
                    <a:lnTo>
                      <a:pt x="1187" y="402"/>
                    </a:lnTo>
                    <a:lnTo>
                      <a:pt x="1182" y="404"/>
                    </a:lnTo>
                    <a:lnTo>
                      <a:pt x="1175" y="404"/>
                    </a:lnTo>
                    <a:lnTo>
                      <a:pt x="1174" y="409"/>
                    </a:lnTo>
                    <a:lnTo>
                      <a:pt x="1175" y="415"/>
                    </a:lnTo>
                    <a:lnTo>
                      <a:pt x="1184" y="416"/>
                    </a:lnTo>
                    <a:lnTo>
                      <a:pt x="1191" y="417"/>
                    </a:lnTo>
                    <a:lnTo>
                      <a:pt x="1198" y="419"/>
                    </a:lnTo>
                    <a:lnTo>
                      <a:pt x="1203" y="421"/>
                    </a:lnTo>
                    <a:lnTo>
                      <a:pt x="1206" y="426"/>
                    </a:lnTo>
                    <a:lnTo>
                      <a:pt x="1208" y="432"/>
                    </a:lnTo>
                    <a:lnTo>
                      <a:pt x="1211" y="440"/>
                    </a:lnTo>
                    <a:lnTo>
                      <a:pt x="1211" y="449"/>
                    </a:lnTo>
                    <a:lnTo>
                      <a:pt x="1211" y="459"/>
                    </a:lnTo>
                    <a:lnTo>
                      <a:pt x="1209" y="466"/>
                    </a:lnTo>
                    <a:lnTo>
                      <a:pt x="1206" y="472"/>
                    </a:lnTo>
                    <a:lnTo>
                      <a:pt x="1203" y="476"/>
                    </a:lnTo>
                    <a:lnTo>
                      <a:pt x="1192" y="483"/>
                    </a:lnTo>
                    <a:lnTo>
                      <a:pt x="1179" y="492"/>
                    </a:lnTo>
                    <a:lnTo>
                      <a:pt x="1171" y="501"/>
                    </a:lnTo>
                    <a:lnTo>
                      <a:pt x="1162" y="511"/>
                    </a:lnTo>
                    <a:lnTo>
                      <a:pt x="1157" y="515"/>
                    </a:lnTo>
                    <a:lnTo>
                      <a:pt x="1152" y="516"/>
                    </a:lnTo>
                    <a:lnTo>
                      <a:pt x="1149" y="515"/>
                    </a:lnTo>
                    <a:lnTo>
                      <a:pt x="1147" y="514"/>
                    </a:lnTo>
                    <a:lnTo>
                      <a:pt x="1143" y="511"/>
                    </a:lnTo>
                    <a:lnTo>
                      <a:pt x="1140" y="508"/>
                    </a:lnTo>
                    <a:lnTo>
                      <a:pt x="1137" y="503"/>
                    </a:lnTo>
                    <a:lnTo>
                      <a:pt x="1134" y="498"/>
                    </a:lnTo>
                    <a:lnTo>
                      <a:pt x="1132" y="493"/>
                    </a:lnTo>
                    <a:lnTo>
                      <a:pt x="1131" y="487"/>
                    </a:lnTo>
                    <a:lnTo>
                      <a:pt x="1129" y="476"/>
                    </a:lnTo>
                    <a:lnTo>
                      <a:pt x="1126" y="465"/>
                    </a:lnTo>
                    <a:lnTo>
                      <a:pt x="1124" y="458"/>
                    </a:lnTo>
                    <a:lnTo>
                      <a:pt x="1122" y="452"/>
                    </a:lnTo>
                    <a:lnTo>
                      <a:pt x="1118" y="448"/>
                    </a:lnTo>
                    <a:lnTo>
                      <a:pt x="1116" y="444"/>
                    </a:lnTo>
                    <a:lnTo>
                      <a:pt x="1113" y="442"/>
                    </a:lnTo>
                    <a:lnTo>
                      <a:pt x="1109" y="440"/>
                    </a:lnTo>
                    <a:lnTo>
                      <a:pt x="1106" y="440"/>
                    </a:lnTo>
                    <a:lnTo>
                      <a:pt x="1102" y="440"/>
                    </a:lnTo>
                    <a:lnTo>
                      <a:pt x="1099" y="441"/>
                    </a:lnTo>
                    <a:lnTo>
                      <a:pt x="1097" y="443"/>
                    </a:lnTo>
                    <a:lnTo>
                      <a:pt x="1093" y="445"/>
                    </a:lnTo>
                    <a:lnTo>
                      <a:pt x="1091" y="450"/>
                    </a:lnTo>
                    <a:lnTo>
                      <a:pt x="1089" y="453"/>
                    </a:lnTo>
                    <a:lnTo>
                      <a:pt x="1086" y="458"/>
                    </a:lnTo>
                    <a:lnTo>
                      <a:pt x="1085" y="464"/>
                    </a:lnTo>
                    <a:lnTo>
                      <a:pt x="1085" y="470"/>
                    </a:lnTo>
                    <a:lnTo>
                      <a:pt x="1083" y="475"/>
                    </a:lnTo>
                    <a:lnTo>
                      <a:pt x="1081" y="480"/>
                    </a:lnTo>
                    <a:lnTo>
                      <a:pt x="1077" y="482"/>
                    </a:lnTo>
                    <a:lnTo>
                      <a:pt x="1073" y="484"/>
                    </a:lnTo>
                    <a:lnTo>
                      <a:pt x="1067" y="484"/>
                    </a:lnTo>
                    <a:lnTo>
                      <a:pt x="1060" y="483"/>
                    </a:lnTo>
                    <a:lnTo>
                      <a:pt x="1053" y="482"/>
                    </a:lnTo>
                    <a:lnTo>
                      <a:pt x="1047" y="481"/>
                    </a:lnTo>
                    <a:lnTo>
                      <a:pt x="1017" y="469"/>
                    </a:lnTo>
                    <a:lnTo>
                      <a:pt x="995" y="460"/>
                    </a:lnTo>
                    <a:lnTo>
                      <a:pt x="992" y="469"/>
                    </a:lnTo>
                    <a:lnTo>
                      <a:pt x="991" y="480"/>
                    </a:lnTo>
                    <a:lnTo>
                      <a:pt x="990" y="490"/>
                    </a:lnTo>
                    <a:lnTo>
                      <a:pt x="990" y="501"/>
                    </a:lnTo>
                    <a:lnTo>
                      <a:pt x="988" y="511"/>
                    </a:lnTo>
                    <a:lnTo>
                      <a:pt x="988" y="523"/>
                    </a:lnTo>
                    <a:lnTo>
                      <a:pt x="987" y="533"/>
                    </a:lnTo>
                    <a:lnTo>
                      <a:pt x="985" y="543"/>
                    </a:lnTo>
                    <a:lnTo>
                      <a:pt x="982" y="554"/>
                    </a:lnTo>
                    <a:lnTo>
                      <a:pt x="978" y="563"/>
                    </a:lnTo>
                    <a:lnTo>
                      <a:pt x="976" y="573"/>
                    </a:lnTo>
                    <a:lnTo>
                      <a:pt x="974" y="582"/>
                    </a:lnTo>
                    <a:lnTo>
                      <a:pt x="973" y="590"/>
                    </a:lnTo>
                    <a:lnTo>
                      <a:pt x="971" y="600"/>
                    </a:lnTo>
                    <a:lnTo>
                      <a:pt x="973" y="612"/>
                    </a:lnTo>
                    <a:lnTo>
                      <a:pt x="974" y="622"/>
                    </a:lnTo>
                    <a:lnTo>
                      <a:pt x="975" y="628"/>
                    </a:lnTo>
                    <a:lnTo>
                      <a:pt x="976" y="632"/>
                    </a:lnTo>
                    <a:lnTo>
                      <a:pt x="978" y="637"/>
                    </a:lnTo>
                    <a:lnTo>
                      <a:pt x="981" y="640"/>
                    </a:lnTo>
                    <a:lnTo>
                      <a:pt x="984" y="642"/>
                    </a:lnTo>
                    <a:lnTo>
                      <a:pt x="988" y="645"/>
                    </a:lnTo>
                    <a:lnTo>
                      <a:pt x="993" y="646"/>
                    </a:lnTo>
                    <a:lnTo>
                      <a:pt x="998" y="646"/>
                    </a:lnTo>
                    <a:lnTo>
                      <a:pt x="996" y="654"/>
                    </a:lnTo>
                    <a:lnTo>
                      <a:pt x="992" y="661"/>
                    </a:lnTo>
                    <a:lnTo>
                      <a:pt x="987" y="669"/>
                    </a:lnTo>
                    <a:lnTo>
                      <a:pt x="984" y="675"/>
                    </a:lnTo>
                    <a:lnTo>
                      <a:pt x="976" y="678"/>
                    </a:lnTo>
                    <a:lnTo>
                      <a:pt x="969" y="678"/>
                    </a:lnTo>
                    <a:lnTo>
                      <a:pt x="963" y="678"/>
                    </a:lnTo>
                    <a:lnTo>
                      <a:pt x="958" y="679"/>
                    </a:lnTo>
                    <a:lnTo>
                      <a:pt x="952" y="680"/>
                    </a:lnTo>
                    <a:lnTo>
                      <a:pt x="948" y="682"/>
                    </a:lnTo>
                    <a:lnTo>
                      <a:pt x="944" y="686"/>
                    </a:lnTo>
                    <a:lnTo>
                      <a:pt x="943" y="689"/>
                    </a:lnTo>
                    <a:lnTo>
                      <a:pt x="942" y="692"/>
                    </a:lnTo>
                    <a:lnTo>
                      <a:pt x="941" y="697"/>
                    </a:lnTo>
                    <a:lnTo>
                      <a:pt x="940" y="700"/>
                    </a:lnTo>
                    <a:lnTo>
                      <a:pt x="938" y="705"/>
                    </a:lnTo>
                    <a:lnTo>
                      <a:pt x="935" y="707"/>
                    </a:lnTo>
                    <a:lnTo>
                      <a:pt x="932" y="711"/>
                    </a:lnTo>
                    <a:lnTo>
                      <a:pt x="926" y="702"/>
                    </a:lnTo>
                    <a:lnTo>
                      <a:pt x="919" y="695"/>
                    </a:lnTo>
                    <a:lnTo>
                      <a:pt x="917" y="705"/>
                    </a:lnTo>
                    <a:lnTo>
                      <a:pt x="913" y="716"/>
                    </a:lnTo>
                    <a:lnTo>
                      <a:pt x="908" y="722"/>
                    </a:lnTo>
                    <a:lnTo>
                      <a:pt x="903" y="727"/>
                    </a:lnTo>
                    <a:lnTo>
                      <a:pt x="901" y="731"/>
                    </a:lnTo>
                    <a:lnTo>
                      <a:pt x="899" y="735"/>
                    </a:lnTo>
                    <a:lnTo>
                      <a:pt x="896" y="737"/>
                    </a:lnTo>
                    <a:lnTo>
                      <a:pt x="892" y="738"/>
                    </a:lnTo>
                    <a:lnTo>
                      <a:pt x="885" y="738"/>
                    </a:lnTo>
                    <a:lnTo>
                      <a:pt x="875" y="736"/>
                    </a:lnTo>
                    <a:lnTo>
                      <a:pt x="860" y="733"/>
                    </a:lnTo>
                    <a:lnTo>
                      <a:pt x="845" y="732"/>
                    </a:lnTo>
                    <a:lnTo>
                      <a:pt x="830" y="731"/>
                    </a:lnTo>
                    <a:lnTo>
                      <a:pt x="815" y="731"/>
                    </a:lnTo>
                    <a:lnTo>
                      <a:pt x="815" y="725"/>
                    </a:lnTo>
                    <a:lnTo>
                      <a:pt x="813" y="720"/>
                    </a:lnTo>
                    <a:lnTo>
                      <a:pt x="811" y="715"/>
                    </a:lnTo>
                    <a:lnTo>
                      <a:pt x="809" y="711"/>
                    </a:lnTo>
                    <a:lnTo>
                      <a:pt x="802" y="703"/>
                    </a:lnTo>
                    <a:lnTo>
                      <a:pt x="794" y="696"/>
                    </a:lnTo>
                    <a:lnTo>
                      <a:pt x="785" y="690"/>
                    </a:lnTo>
                    <a:lnTo>
                      <a:pt x="774" y="686"/>
                    </a:lnTo>
                    <a:lnTo>
                      <a:pt x="763" y="683"/>
                    </a:lnTo>
                    <a:lnTo>
                      <a:pt x="752" y="681"/>
                    </a:lnTo>
                    <a:lnTo>
                      <a:pt x="741" y="681"/>
                    </a:lnTo>
                    <a:lnTo>
                      <a:pt x="731" y="682"/>
                    </a:lnTo>
                    <a:lnTo>
                      <a:pt x="721" y="684"/>
                    </a:lnTo>
                    <a:lnTo>
                      <a:pt x="713" y="689"/>
                    </a:lnTo>
                    <a:lnTo>
                      <a:pt x="710" y="691"/>
                    </a:lnTo>
                    <a:lnTo>
                      <a:pt x="706" y="694"/>
                    </a:lnTo>
                    <a:lnTo>
                      <a:pt x="704" y="697"/>
                    </a:lnTo>
                    <a:lnTo>
                      <a:pt x="702" y="700"/>
                    </a:lnTo>
                    <a:lnTo>
                      <a:pt x="699" y="705"/>
                    </a:lnTo>
                    <a:lnTo>
                      <a:pt x="699" y="708"/>
                    </a:lnTo>
                    <a:lnTo>
                      <a:pt x="698" y="713"/>
                    </a:lnTo>
                    <a:lnTo>
                      <a:pt x="699" y="718"/>
                    </a:lnTo>
                    <a:lnTo>
                      <a:pt x="686" y="719"/>
                    </a:lnTo>
                    <a:lnTo>
                      <a:pt x="672" y="718"/>
                    </a:lnTo>
                    <a:lnTo>
                      <a:pt x="659" y="716"/>
                    </a:lnTo>
                    <a:lnTo>
                      <a:pt x="647" y="715"/>
                    </a:lnTo>
                    <a:lnTo>
                      <a:pt x="634" y="712"/>
                    </a:lnTo>
                    <a:lnTo>
                      <a:pt x="622" y="708"/>
                    </a:lnTo>
                    <a:lnTo>
                      <a:pt x="609" y="704"/>
                    </a:lnTo>
                    <a:lnTo>
                      <a:pt x="597" y="699"/>
                    </a:lnTo>
                    <a:lnTo>
                      <a:pt x="590" y="696"/>
                    </a:lnTo>
                    <a:lnTo>
                      <a:pt x="583" y="695"/>
                    </a:lnTo>
                    <a:lnTo>
                      <a:pt x="577" y="695"/>
                    </a:lnTo>
                    <a:lnTo>
                      <a:pt x="573" y="696"/>
                    </a:lnTo>
                    <a:lnTo>
                      <a:pt x="567" y="697"/>
                    </a:lnTo>
                    <a:lnTo>
                      <a:pt x="563" y="699"/>
                    </a:lnTo>
                    <a:lnTo>
                      <a:pt x="559" y="702"/>
                    </a:lnTo>
                    <a:lnTo>
                      <a:pt x="555" y="706"/>
                    </a:lnTo>
                    <a:lnTo>
                      <a:pt x="548" y="714"/>
                    </a:lnTo>
                    <a:lnTo>
                      <a:pt x="542" y="724"/>
                    </a:lnTo>
                    <a:lnTo>
                      <a:pt x="536" y="735"/>
                    </a:lnTo>
                    <a:lnTo>
                      <a:pt x="530" y="746"/>
                    </a:lnTo>
                    <a:lnTo>
                      <a:pt x="524" y="754"/>
                    </a:lnTo>
                    <a:lnTo>
                      <a:pt x="516" y="763"/>
                    </a:lnTo>
                    <a:lnTo>
                      <a:pt x="507" y="771"/>
                    </a:lnTo>
                    <a:lnTo>
                      <a:pt x="498" y="780"/>
                    </a:lnTo>
                    <a:lnTo>
                      <a:pt x="490" y="788"/>
                    </a:lnTo>
                    <a:lnTo>
                      <a:pt x="483" y="797"/>
                    </a:lnTo>
                    <a:lnTo>
                      <a:pt x="481" y="802"/>
                    </a:lnTo>
                    <a:lnTo>
                      <a:pt x="478" y="807"/>
                    </a:lnTo>
                    <a:lnTo>
                      <a:pt x="477" y="812"/>
                    </a:lnTo>
                    <a:lnTo>
                      <a:pt x="477" y="818"/>
                    </a:lnTo>
                    <a:lnTo>
                      <a:pt x="477" y="830"/>
                    </a:lnTo>
                    <a:lnTo>
                      <a:pt x="477" y="839"/>
                    </a:lnTo>
                    <a:lnTo>
                      <a:pt x="475" y="847"/>
                    </a:lnTo>
                    <a:lnTo>
                      <a:pt x="472" y="853"/>
                    </a:lnTo>
                    <a:lnTo>
                      <a:pt x="469" y="855"/>
                    </a:lnTo>
                    <a:lnTo>
                      <a:pt x="467" y="858"/>
                    </a:lnTo>
                    <a:lnTo>
                      <a:pt x="464" y="859"/>
                    </a:lnTo>
                    <a:lnTo>
                      <a:pt x="459" y="860"/>
                    </a:lnTo>
                    <a:lnTo>
                      <a:pt x="450" y="861"/>
                    </a:lnTo>
                    <a:lnTo>
                      <a:pt x="437" y="861"/>
                    </a:lnTo>
                    <a:lnTo>
                      <a:pt x="436" y="846"/>
                    </a:lnTo>
                    <a:lnTo>
                      <a:pt x="433" y="834"/>
                    </a:lnTo>
                    <a:lnTo>
                      <a:pt x="431" y="827"/>
                    </a:lnTo>
                    <a:lnTo>
                      <a:pt x="427" y="821"/>
                    </a:lnTo>
                    <a:lnTo>
                      <a:pt x="423" y="814"/>
                    </a:lnTo>
                    <a:lnTo>
                      <a:pt x="418" y="809"/>
                    </a:lnTo>
                    <a:lnTo>
                      <a:pt x="412" y="804"/>
                    </a:lnTo>
                    <a:lnTo>
                      <a:pt x="403" y="797"/>
                    </a:lnTo>
                    <a:lnTo>
                      <a:pt x="398" y="793"/>
                    </a:lnTo>
                    <a:lnTo>
                      <a:pt x="394" y="789"/>
                    </a:lnTo>
                    <a:lnTo>
                      <a:pt x="391" y="786"/>
                    </a:lnTo>
                    <a:lnTo>
                      <a:pt x="390" y="782"/>
                    </a:lnTo>
                    <a:lnTo>
                      <a:pt x="391" y="777"/>
                    </a:lnTo>
                    <a:lnTo>
                      <a:pt x="392" y="772"/>
                    </a:lnTo>
                    <a:lnTo>
                      <a:pt x="394" y="766"/>
                    </a:lnTo>
                    <a:lnTo>
                      <a:pt x="396" y="762"/>
                    </a:lnTo>
                    <a:lnTo>
                      <a:pt x="402" y="753"/>
                    </a:lnTo>
                    <a:lnTo>
                      <a:pt x="410" y="744"/>
                    </a:lnTo>
                    <a:lnTo>
                      <a:pt x="417" y="735"/>
                    </a:lnTo>
                    <a:lnTo>
                      <a:pt x="423" y="724"/>
                    </a:lnTo>
                    <a:lnTo>
                      <a:pt x="425" y="720"/>
                    </a:lnTo>
                    <a:lnTo>
                      <a:pt x="427" y="714"/>
                    </a:lnTo>
                    <a:lnTo>
                      <a:pt x="428" y="710"/>
                    </a:lnTo>
                    <a:lnTo>
                      <a:pt x="429" y="704"/>
                    </a:lnTo>
                    <a:lnTo>
                      <a:pt x="429" y="694"/>
                    </a:lnTo>
                    <a:lnTo>
                      <a:pt x="428" y="682"/>
                    </a:lnTo>
                    <a:lnTo>
                      <a:pt x="427" y="678"/>
                    </a:lnTo>
                    <a:lnTo>
                      <a:pt x="425" y="673"/>
                    </a:lnTo>
                    <a:lnTo>
                      <a:pt x="423" y="672"/>
                    </a:lnTo>
                    <a:lnTo>
                      <a:pt x="421" y="671"/>
                    </a:lnTo>
                    <a:lnTo>
                      <a:pt x="419" y="670"/>
                    </a:lnTo>
                    <a:lnTo>
                      <a:pt x="416" y="670"/>
                    </a:lnTo>
                    <a:lnTo>
                      <a:pt x="412" y="671"/>
                    </a:lnTo>
                    <a:lnTo>
                      <a:pt x="410" y="673"/>
                    </a:lnTo>
                    <a:lnTo>
                      <a:pt x="408" y="675"/>
                    </a:lnTo>
                    <a:lnTo>
                      <a:pt x="408" y="678"/>
                    </a:lnTo>
                    <a:lnTo>
                      <a:pt x="408" y="681"/>
                    </a:lnTo>
                    <a:lnTo>
                      <a:pt x="408" y="683"/>
                    </a:lnTo>
                    <a:lnTo>
                      <a:pt x="407" y="687"/>
                    </a:lnTo>
                    <a:lnTo>
                      <a:pt x="404" y="690"/>
                    </a:lnTo>
                    <a:lnTo>
                      <a:pt x="398" y="696"/>
                    </a:lnTo>
                    <a:lnTo>
                      <a:pt x="392" y="699"/>
                    </a:lnTo>
                    <a:lnTo>
                      <a:pt x="390" y="699"/>
                    </a:lnTo>
                    <a:lnTo>
                      <a:pt x="387" y="699"/>
                    </a:lnTo>
                    <a:lnTo>
                      <a:pt x="385" y="698"/>
                    </a:lnTo>
                    <a:lnTo>
                      <a:pt x="383" y="697"/>
                    </a:lnTo>
                    <a:lnTo>
                      <a:pt x="380" y="692"/>
                    </a:lnTo>
                    <a:lnTo>
                      <a:pt x="378" y="687"/>
                    </a:lnTo>
                    <a:lnTo>
                      <a:pt x="376" y="679"/>
                    </a:lnTo>
                    <a:lnTo>
                      <a:pt x="375" y="671"/>
                    </a:lnTo>
                    <a:lnTo>
                      <a:pt x="375" y="636"/>
                    </a:lnTo>
                    <a:lnTo>
                      <a:pt x="375" y="615"/>
                    </a:lnTo>
                    <a:lnTo>
                      <a:pt x="370" y="610"/>
                    </a:lnTo>
                    <a:lnTo>
                      <a:pt x="366" y="608"/>
                    </a:lnTo>
                    <a:lnTo>
                      <a:pt x="361" y="608"/>
                    </a:lnTo>
                    <a:lnTo>
                      <a:pt x="358" y="608"/>
                    </a:lnTo>
                    <a:lnTo>
                      <a:pt x="351" y="613"/>
                    </a:lnTo>
                    <a:lnTo>
                      <a:pt x="344" y="620"/>
                    </a:lnTo>
                    <a:lnTo>
                      <a:pt x="341" y="623"/>
                    </a:lnTo>
                    <a:lnTo>
                      <a:pt x="336" y="628"/>
                    </a:lnTo>
                    <a:lnTo>
                      <a:pt x="331" y="630"/>
                    </a:lnTo>
                    <a:lnTo>
                      <a:pt x="327" y="630"/>
                    </a:lnTo>
                    <a:lnTo>
                      <a:pt x="323" y="630"/>
                    </a:lnTo>
                    <a:lnTo>
                      <a:pt x="321" y="629"/>
                    </a:lnTo>
                    <a:lnTo>
                      <a:pt x="318" y="626"/>
                    </a:lnTo>
                    <a:lnTo>
                      <a:pt x="314" y="623"/>
                    </a:lnTo>
                    <a:lnTo>
                      <a:pt x="306" y="614"/>
                    </a:lnTo>
                    <a:lnTo>
                      <a:pt x="296" y="601"/>
                    </a:lnTo>
                    <a:lnTo>
                      <a:pt x="290" y="593"/>
                    </a:lnTo>
                    <a:lnTo>
                      <a:pt x="284" y="587"/>
                    </a:lnTo>
                    <a:lnTo>
                      <a:pt x="276" y="581"/>
                    </a:lnTo>
                    <a:lnTo>
                      <a:pt x="267" y="575"/>
                    </a:lnTo>
                    <a:lnTo>
                      <a:pt x="257" y="571"/>
                    </a:lnTo>
                    <a:lnTo>
                      <a:pt x="248" y="567"/>
                    </a:lnTo>
                    <a:lnTo>
                      <a:pt x="237" y="565"/>
                    </a:lnTo>
                    <a:lnTo>
                      <a:pt x="227" y="563"/>
                    </a:lnTo>
                    <a:lnTo>
                      <a:pt x="205" y="559"/>
                    </a:lnTo>
                    <a:lnTo>
                      <a:pt x="183" y="559"/>
                    </a:lnTo>
                    <a:lnTo>
                      <a:pt x="163" y="559"/>
                    </a:lnTo>
                    <a:lnTo>
                      <a:pt x="144" y="560"/>
                    </a:lnTo>
                    <a:lnTo>
                      <a:pt x="134" y="574"/>
                    </a:lnTo>
                    <a:lnTo>
                      <a:pt x="126" y="588"/>
                    </a:lnTo>
                    <a:lnTo>
                      <a:pt x="119" y="591"/>
                    </a:lnTo>
                    <a:lnTo>
                      <a:pt x="112" y="593"/>
                    </a:lnTo>
                    <a:lnTo>
                      <a:pt x="104" y="595"/>
                    </a:lnTo>
                    <a:lnTo>
                      <a:pt x="97" y="595"/>
                    </a:lnTo>
                    <a:lnTo>
                      <a:pt x="90" y="593"/>
                    </a:lnTo>
                    <a:lnTo>
                      <a:pt x="83" y="591"/>
                    </a:lnTo>
                    <a:lnTo>
                      <a:pt x="76" y="589"/>
                    </a:lnTo>
                    <a:lnTo>
                      <a:pt x="70" y="587"/>
                    </a:lnTo>
                    <a:lnTo>
                      <a:pt x="56" y="580"/>
                    </a:lnTo>
                    <a:lnTo>
                      <a:pt x="42" y="573"/>
                    </a:lnTo>
                    <a:lnTo>
                      <a:pt x="27" y="567"/>
                    </a:lnTo>
                    <a:lnTo>
                      <a:pt x="14" y="564"/>
                    </a:lnTo>
                    <a:lnTo>
                      <a:pt x="7" y="564"/>
                    </a:lnTo>
                    <a:lnTo>
                      <a:pt x="0" y="563"/>
                    </a:lnTo>
                    <a:lnTo>
                      <a:pt x="1" y="572"/>
                    </a:lnTo>
                    <a:lnTo>
                      <a:pt x="1" y="579"/>
                    </a:lnTo>
                    <a:lnTo>
                      <a:pt x="4" y="592"/>
                    </a:lnTo>
                    <a:lnTo>
                      <a:pt x="8" y="606"/>
                    </a:lnTo>
                    <a:lnTo>
                      <a:pt x="11" y="613"/>
                    </a:lnTo>
                    <a:lnTo>
                      <a:pt x="16" y="618"/>
                    </a:lnTo>
                    <a:lnTo>
                      <a:pt x="21" y="624"/>
                    </a:lnTo>
                    <a:lnTo>
                      <a:pt x="26" y="629"/>
                    </a:lnTo>
                    <a:lnTo>
                      <a:pt x="34" y="631"/>
                    </a:lnTo>
                    <a:lnTo>
                      <a:pt x="47" y="633"/>
                    </a:lnTo>
                    <a:lnTo>
                      <a:pt x="58" y="636"/>
                    </a:lnTo>
                    <a:lnTo>
                      <a:pt x="64" y="638"/>
                    </a:lnTo>
                    <a:lnTo>
                      <a:pt x="66" y="646"/>
                    </a:lnTo>
                    <a:lnTo>
                      <a:pt x="66" y="656"/>
                    </a:lnTo>
                    <a:lnTo>
                      <a:pt x="66" y="666"/>
                    </a:lnTo>
                    <a:lnTo>
                      <a:pt x="64" y="675"/>
                    </a:lnTo>
                    <a:lnTo>
                      <a:pt x="56" y="677"/>
                    </a:lnTo>
                    <a:lnTo>
                      <a:pt x="50" y="678"/>
                    </a:lnTo>
                    <a:lnTo>
                      <a:pt x="45" y="680"/>
                    </a:lnTo>
                    <a:lnTo>
                      <a:pt x="40" y="683"/>
                    </a:lnTo>
                    <a:lnTo>
                      <a:pt x="37" y="688"/>
                    </a:lnTo>
                    <a:lnTo>
                      <a:pt x="34" y="692"/>
                    </a:lnTo>
                    <a:lnTo>
                      <a:pt x="32" y="698"/>
                    </a:lnTo>
                    <a:lnTo>
                      <a:pt x="31" y="704"/>
                    </a:lnTo>
                    <a:lnTo>
                      <a:pt x="30" y="716"/>
                    </a:lnTo>
                    <a:lnTo>
                      <a:pt x="31" y="729"/>
                    </a:lnTo>
                    <a:lnTo>
                      <a:pt x="32" y="743"/>
                    </a:lnTo>
                    <a:lnTo>
                      <a:pt x="33" y="754"/>
                    </a:lnTo>
                    <a:lnTo>
                      <a:pt x="45" y="755"/>
                    </a:lnTo>
                    <a:lnTo>
                      <a:pt x="57" y="755"/>
                    </a:lnTo>
                    <a:lnTo>
                      <a:pt x="70" y="755"/>
                    </a:lnTo>
                    <a:lnTo>
                      <a:pt x="82" y="756"/>
                    </a:lnTo>
                    <a:lnTo>
                      <a:pt x="83" y="777"/>
                    </a:lnTo>
                    <a:lnTo>
                      <a:pt x="82" y="796"/>
                    </a:lnTo>
                    <a:lnTo>
                      <a:pt x="81" y="806"/>
                    </a:lnTo>
                    <a:lnTo>
                      <a:pt x="79" y="815"/>
                    </a:lnTo>
                    <a:lnTo>
                      <a:pt x="75" y="825"/>
                    </a:lnTo>
                    <a:lnTo>
                      <a:pt x="71" y="835"/>
                    </a:lnTo>
                    <a:lnTo>
                      <a:pt x="68" y="841"/>
                    </a:lnTo>
                    <a:lnTo>
                      <a:pt x="67" y="846"/>
                    </a:lnTo>
                    <a:lnTo>
                      <a:pt x="66" y="852"/>
                    </a:lnTo>
                    <a:lnTo>
                      <a:pt x="65" y="858"/>
                    </a:lnTo>
                    <a:lnTo>
                      <a:pt x="65" y="869"/>
                    </a:lnTo>
                    <a:lnTo>
                      <a:pt x="67" y="882"/>
                    </a:lnTo>
                    <a:lnTo>
                      <a:pt x="71" y="905"/>
                    </a:lnTo>
                    <a:lnTo>
                      <a:pt x="72" y="929"/>
                    </a:lnTo>
                    <a:lnTo>
                      <a:pt x="58" y="929"/>
                    </a:lnTo>
                    <a:lnTo>
                      <a:pt x="45" y="930"/>
                    </a:lnTo>
                    <a:lnTo>
                      <a:pt x="31" y="930"/>
                    </a:lnTo>
                    <a:lnTo>
                      <a:pt x="17" y="932"/>
                    </a:lnTo>
                    <a:lnTo>
                      <a:pt x="17" y="935"/>
                    </a:lnTo>
                    <a:lnTo>
                      <a:pt x="17" y="940"/>
                    </a:lnTo>
                    <a:lnTo>
                      <a:pt x="18" y="943"/>
                    </a:lnTo>
                    <a:lnTo>
                      <a:pt x="21" y="946"/>
                    </a:lnTo>
                    <a:lnTo>
                      <a:pt x="25" y="952"/>
                    </a:lnTo>
                    <a:lnTo>
                      <a:pt x="31" y="957"/>
                    </a:lnTo>
                    <a:lnTo>
                      <a:pt x="38" y="960"/>
                    </a:lnTo>
                    <a:lnTo>
                      <a:pt x="46" y="962"/>
                    </a:lnTo>
                    <a:lnTo>
                      <a:pt x="54" y="963"/>
                    </a:lnTo>
                    <a:lnTo>
                      <a:pt x="62" y="965"/>
                    </a:lnTo>
                    <a:lnTo>
                      <a:pt x="65" y="979"/>
                    </a:lnTo>
                    <a:lnTo>
                      <a:pt x="67" y="995"/>
                    </a:lnTo>
                    <a:lnTo>
                      <a:pt x="81" y="992"/>
                    </a:lnTo>
                    <a:lnTo>
                      <a:pt x="95" y="990"/>
                    </a:lnTo>
                    <a:lnTo>
                      <a:pt x="108" y="989"/>
                    </a:lnTo>
                    <a:lnTo>
                      <a:pt x="122" y="989"/>
                    </a:lnTo>
                    <a:lnTo>
                      <a:pt x="134" y="989"/>
                    </a:lnTo>
                    <a:lnTo>
                      <a:pt x="148" y="991"/>
                    </a:lnTo>
                    <a:lnTo>
                      <a:pt x="162" y="993"/>
                    </a:lnTo>
                    <a:lnTo>
                      <a:pt x="174" y="995"/>
                    </a:lnTo>
                    <a:lnTo>
                      <a:pt x="175" y="986"/>
                    </a:lnTo>
                    <a:lnTo>
                      <a:pt x="179" y="978"/>
                    </a:lnTo>
                    <a:lnTo>
                      <a:pt x="183" y="973"/>
                    </a:lnTo>
                    <a:lnTo>
                      <a:pt x="188" y="969"/>
                    </a:lnTo>
                    <a:lnTo>
                      <a:pt x="195" y="967"/>
                    </a:lnTo>
                    <a:lnTo>
                      <a:pt x="202" y="967"/>
                    </a:lnTo>
                    <a:lnTo>
                      <a:pt x="208" y="967"/>
                    </a:lnTo>
                    <a:lnTo>
                      <a:pt x="218" y="969"/>
                    </a:lnTo>
                    <a:lnTo>
                      <a:pt x="235" y="975"/>
                    </a:lnTo>
                    <a:lnTo>
                      <a:pt x="252" y="983"/>
                    </a:lnTo>
                    <a:lnTo>
                      <a:pt x="268" y="990"/>
                    </a:lnTo>
                    <a:lnTo>
                      <a:pt x="282" y="997"/>
                    </a:lnTo>
                    <a:lnTo>
                      <a:pt x="282" y="1007"/>
                    </a:lnTo>
                    <a:lnTo>
                      <a:pt x="284" y="1018"/>
                    </a:lnTo>
                    <a:lnTo>
                      <a:pt x="285" y="1030"/>
                    </a:lnTo>
                    <a:lnTo>
                      <a:pt x="285" y="1040"/>
                    </a:lnTo>
                    <a:lnTo>
                      <a:pt x="290" y="1040"/>
                    </a:lnTo>
                    <a:lnTo>
                      <a:pt x="297" y="1041"/>
                    </a:lnTo>
                    <a:lnTo>
                      <a:pt x="304" y="1042"/>
                    </a:lnTo>
                    <a:lnTo>
                      <a:pt x="311" y="1041"/>
                    </a:lnTo>
                    <a:lnTo>
                      <a:pt x="313" y="1050"/>
                    </a:lnTo>
                    <a:lnTo>
                      <a:pt x="318" y="1057"/>
                    </a:lnTo>
                    <a:lnTo>
                      <a:pt x="321" y="1063"/>
                    </a:lnTo>
                    <a:lnTo>
                      <a:pt x="327" y="1067"/>
                    </a:lnTo>
                    <a:lnTo>
                      <a:pt x="333" y="1071"/>
                    </a:lnTo>
                    <a:lnTo>
                      <a:pt x="338" y="1073"/>
                    </a:lnTo>
                    <a:lnTo>
                      <a:pt x="345" y="1074"/>
                    </a:lnTo>
                    <a:lnTo>
                      <a:pt x="352" y="1074"/>
                    </a:lnTo>
                    <a:lnTo>
                      <a:pt x="368" y="1074"/>
                    </a:lnTo>
                    <a:lnTo>
                      <a:pt x="384" y="1071"/>
                    </a:lnTo>
                    <a:lnTo>
                      <a:pt x="400" y="1065"/>
                    </a:lnTo>
                    <a:lnTo>
                      <a:pt x="417" y="1060"/>
                    </a:lnTo>
                    <a:lnTo>
                      <a:pt x="434" y="1055"/>
                    </a:lnTo>
                    <a:lnTo>
                      <a:pt x="449" y="1049"/>
                    </a:lnTo>
                    <a:lnTo>
                      <a:pt x="457" y="1048"/>
                    </a:lnTo>
                    <a:lnTo>
                      <a:pt x="462" y="1047"/>
                    </a:lnTo>
                    <a:lnTo>
                      <a:pt x="469" y="1045"/>
                    </a:lnTo>
                    <a:lnTo>
                      <a:pt x="474" y="1047"/>
                    </a:lnTo>
                    <a:lnTo>
                      <a:pt x="476" y="1056"/>
                    </a:lnTo>
                    <a:lnTo>
                      <a:pt x="477" y="1065"/>
                    </a:lnTo>
                    <a:lnTo>
                      <a:pt x="486" y="1066"/>
                    </a:lnTo>
                    <a:lnTo>
                      <a:pt x="494" y="1067"/>
                    </a:lnTo>
                    <a:lnTo>
                      <a:pt x="500" y="1069"/>
                    </a:lnTo>
                    <a:lnTo>
                      <a:pt x="506" y="1072"/>
                    </a:lnTo>
                    <a:lnTo>
                      <a:pt x="510" y="1076"/>
                    </a:lnTo>
                    <a:lnTo>
                      <a:pt x="514" y="1080"/>
                    </a:lnTo>
                    <a:lnTo>
                      <a:pt x="517" y="1085"/>
                    </a:lnTo>
                    <a:lnTo>
                      <a:pt x="519" y="1090"/>
                    </a:lnTo>
                    <a:lnTo>
                      <a:pt x="523" y="1102"/>
                    </a:lnTo>
                    <a:lnTo>
                      <a:pt x="523" y="1116"/>
                    </a:lnTo>
                    <a:lnTo>
                      <a:pt x="523" y="1130"/>
                    </a:lnTo>
                    <a:lnTo>
                      <a:pt x="522" y="1143"/>
                    </a:lnTo>
                    <a:lnTo>
                      <a:pt x="522" y="1157"/>
                    </a:lnTo>
                    <a:lnTo>
                      <a:pt x="522" y="1170"/>
                    </a:lnTo>
                    <a:lnTo>
                      <a:pt x="522" y="1176"/>
                    </a:lnTo>
                    <a:lnTo>
                      <a:pt x="523" y="1183"/>
                    </a:lnTo>
                    <a:lnTo>
                      <a:pt x="525" y="1189"/>
                    </a:lnTo>
                    <a:lnTo>
                      <a:pt x="528" y="1195"/>
                    </a:lnTo>
                    <a:lnTo>
                      <a:pt x="535" y="1201"/>
                    </a:lnTo>
                    <a:lnTo>
                      <a:pt x="548" y="1208"/>
                    </a:lnTo>
                    <a:lnTo>
                      <a:pt x="555" y="1211"/>
                    </a:lnTo>
                    <a:lnTo>
                      <a:pt x="560" y="1213"/>
                    </a:lnTo>
                    <a:lnTo>
                      <a:pt x="563" y="1212"/>
                    </a:lnTo>
                    <a:lnTo>
                      <a:pt x="565" y="1212"/>
                    </a:lnTo>
                    <a:lnTo>
                      <a:pt x="566" y="1211"/>
                    </a:lnTo>
                    <a:lnTo>
                      <a:pt x="567" y="1208"/>
                    </a:lnTo>
                    <a:lnTo>
                      <a:pt x="564" y="1237"/>
                    </a:lnTo>
                    <a:lnTo>
                      <a:pt x="560" y="1266"/>
                    </a:lnTo>
                    <a:lnTo>
                      <a:pt x="557" y="1298"/>
                    </a:lnTo>
                    <a:lnTo>
                      <a:pt x="557" y="1330"/>
                    </a:lnTo>
                    <a:lnTo>
                      <a:pt x="557" y="1346"/>
                    </a:lnTo>
                    <a:lnTo>
                      <a:pt x="558" y="1362"/>
                    </a:lnTo>
                    <a:lnTo>
                      <a:pt x="559" y="1377"/>
                    </a:lnTo>
                    <a:lnTo>
                      <a:pt x="563" y="1392"/>
                    </a:lnTo>
                    <a:lnTo>
                      <a:pt x="566" y="1406"/>
                    </a:lnTo>
                    <a:lnTo>
                      <a:pt x="571" y="1420"/>
                    </a:lnTo>
                    <a:lnTo>
                      <a:pt x="577" y="1434"/>
                    </a:lnTo>
                    <a:lnTo>
                      <a:pt x="584" y="1446"/>
                    </a:lnTo>
                    <a:lnTo>
                      <a:pt x="591" y="1457"/>
                    </a:lnTo>
                    <a:lnTo>
                      <a:pt x="597" y="1467"/>
                    </a:lnTo>
                    <a:lnTo>
                      <a:pt x="600" y="1478"/>
                    </a:lnTo>
                    <a:lnTo>
                      <a:pt x="605" y="1488"/>
                    </a:lnTo>
                    <a:lnTo>
                      <a:pt x="612" y="1509"/>
                    </a:lnTo>
                    <a:lnTo>
                      <a:pt x="620" y="1531"/>
                    </a:lnTo>
                    <a:lnTo>
                      <a:pt x="622" y="1535"/>
                    </a:lnTo>
                    <a:lnTo>
                      <a:pt x="624" y="1540"/>
                    </a:lnTo>
                    <a:lnTo>
                      <a:pt x="626" y="1542"/>
                    </a:lnTo>
                    <a:lnTo>
                      <a:pt x="630" y="1545"/>
                    </a:lnTo>
                    <a:lnTo>
                      <a:pt x="638" y="1549"/>
                    </a:lnTo>
                    <a:lnTo>
                      <a:pt x="646" y="1551"/>
                    </a:lnTo>
                    <a:lnTo>
                      <a:pt x="655" y="1552"/>
                    </a:lnTo>
                    <a:lnTo>
                      <a:pt x="664" y="1553"/>
                    </a:lnTo>
                    <a:lnTo>
                      <a:pt x="673" y="1552"/>
                    </a:lnTo>
                    <a:lnTo>
                      <a:pt x="683" y="1552"/>
                    </a:lnTo>
                    <a:lnTo>
                      <a:pt x="695" y="1551"/>
                    </a:lnTo>
                    <a:lnTo>
                      <a:pt x="706" y="1551"/>
                    </a:lnTo>
                    <a:lnTo>
                      <a:pt x="707" y="1566"/>
                    </a:lnTo>
                    <a:lnTo>
                      <a:pt x="708" y="1578"/>
                    </a:lnTo>
                    <a:lnTo>
                      <a:pt x="712" y="1590"/>
                    </a:lnTo>
                    <a:lnTo>
                      <a:pt x="717" y="1599"/>
                    </a:lnTo>
                    <a:lnTo>
                      <a:pt x="723" y="1608"/>
                    </a:lnTo>
                    <a:lnTo>
                      <a:pt x="732" y="1615"/>
                    </a:lnTo>
                    <a:lnTo>
                      <a:pt x="744" y="1623"/>
                    </a:lnTo>
                    <a:lnTo>
                      <a:pt x="757" y="1629"/>
                    </a:lnTo>
                    <a:lnTo>
                      <a:pt x="765" y="1633"/>
                    </a:lnTo>
                    <a:lnTo>
                      <a:pt x="772" y="1636"/>
                    </a:lnTo>
                    <a:lnTo>
                      <a:pt x="780" y="1642"/>
                    </a:lnTo>
                    <a:lnTo>
                      <a:pt x="787" y="1647"/>
                    </a:lnTo>
                    <a:lnTo>
                      <a:pt x="801" y="1659"/>
                    </a:lnTo>
                    <a:lnTo>
                      <a:pt x="813" y="1673"/>
                    </a:lnTo>
                    <a:lnTo>
                      <a:pt x="825" y="1688"/>
                    </a:lnTo>
                    <a:lnTo>
                      <a:pt x="835" y="1704"/>
                    </a:lnTo>
                    <a:lnTo>
                      <a:pt x="843" y="1720"/>
                    </a:lnTo>
                    <a:lnTo>
                      <a:pt x="850" y="1736"/>
                    </a:lnTo>
                    <a:lnTo>
                      <a:pt x="851" y="1741"/>
                    </a:lnTo>
                    <a:lnTo>
                      <a:pt x="851" y="1747"/>
                    </a:lnTo>
                    <a:lnTo>
                      <a:pt x="851" y="1754"/>
                    </a:lnTo>
                    <a:lnTo>
                      <a:pt x="851" y="1761"/>
                    </a:lnTo>
                    <a:lnTo>
                      <a:pt x="847" y="1777"/>
                    </a:lnTo>
                    <a:lnTo>
                      <a:pt x="843" y="1793"/>
                    </a:lnTo>
                    <a:lnTo>
                      <a:pt x="831" y="1829"/>
                    </a:lnTo>
                    <a:lnTo>
                      <a:pt x="819" y="1865"/>
                    </a:lnTo>
                    <a:lnTo>
                      <a:pt x="815" y="1882"/>
                    </a:lnTo>
                    <a:lnTo>
                      <a:pt x="812" y="1900"/>
                    </a:lnTo>
                    <a:lnTo>
                      <a:pt x="812" y="1908"/>
                    </a:lnTo>
                    <a:lnTo>
                      <a:pt x="812" y="1915"/>
                    </a:lnTo>
                    <a:lnTo>
                      <a:pt x="812" y="1922"/>
                    </a:lnTo>
                    <a:lnTo>
                      <a:pt x="814" y="1929"/>
                    </a:lnTo>
                    <a:lnTo>
                      <a:pt x="817" y="1936"/>
                    </a:lnTo>
                    <a:lnTo>
                      <a:pt x="820" y="1942"/>
                    </a:lnTo>
                    <a:lnTo>
                      <a:pt x="825" y="1947"/>
                    </a:lnTo>
                    <a:lnTo>
                      <a:pt x="829" y="1952"/>
                    </a:lnTo>
                    <a:lnTo>
                      <a:pt x="836" y="1956"/>
                    </a:lnTo>
                    <a:lnTo>
                      <a:pt x="844" y="1960"/>
                    </a:lnTo>
                    <a:lnTo>
                      <a:pt x="853" y="1963"/>
                    </a:lnTo>
                    <a:lnTo>
                      <a:pt x="863" y="1966"/>
                    </a:lnTo>
                    <a:lnTo>
                      <a:pt x="879" y="1964"/>
                    </a:lnTo>
                    <a:lnTo>
                      <a:pt x="895" y="1961"/>
                    </a:lnTo>
                    <a:lnTo>
                      <a:pt x="901" y="1961"/>
                    </a:lnTo>
                    <a:lnTo>
                      <a:pt x="907" y="1962"/>
                    </a:lnTo>
                    <a:lnTo>
                      <a:pt x="912" y="1963"/>
                    </a:lnTo>
                    <a:lnTo>
                      <a:pt x="918" y="1966"/>
                    </a:lnTo>
                    <a:lnTo>
                      <a:pt x="924" y="1968"/>
                    </a:lnTo>
                    <a:lnTo>
                      <a:pt x="929" y="1969"/>
                    </a:lnTo>
                    <a:lnTo>
                      <a:pt x="936" y="1970"/>
                    </a:lnTo>
                    <a:lnTo>
                      <a:pt x="942" y="1970"/>
                    </a:lnTo>
                    <a:lnTo>
                      <a:pt x="942" y="1959"/>
                    </a:lnTo>
                    <a:lnTo>
                      <a:pt x="940" y="1947"/>
                    </a:lnTo>
                    <a:lnTo>
                      <a:pt x="937" y="1936"/>
                    </a:lnTo>
                    <a:lnTo>
                      <a:pt x="934" y="1925"/>
                    </a:lnTo>
                    <a:lnTo>
                      <a:pt x="930" y="1912"/>
                    </a:lnTo>
                    <a:lnTo>
                      <a:pt x="928" y="1901"/>
                    </a:lnTo>
                    <a:lnTo>
                      <a:pt x="927" y="1889"/>
                    </a:lnTo>
                    <a:lnTo>
                      <a:pt x="928" y="1878"/>
                    </a:lnTo>
                    <a:lnTo>
                      <a:pt x="928" y="1873"/>
                    </a:lnTo>
                    <a:lnTo>
                      <a:pt x="930" y="1869"/>
                    </a:lnTo>
                    <a:lnTo>
                      <a:pt x="933" y="1865"/>
                    </a:lnTo>
                    <a:lnTo>
                      <a:pt x="935" y="1863"/>
                    </a:lnTo>
                    <a:lnTo>
                      <a:pt x="943" y="1859"/>
                    </a:lnTo>
                    <a:lnTo>
                      <a:pt x="952" y="1856"/>
                    </a:lnTo>
                    <a:lnTo>
                      <a:pt x="962" y="1855"/>
                    </a:lnTo>
                    <a:lnTo>
                      <a:pt x="974" y="1855"/>
                    </a:lnTo>
                    <a:lnTo>
                      <a:pt x="985" y="1855"/>
                    </a:lnTo>
                    <a:lnTo>
                      <a:pt x="995" y="1855"/>
                    </a:lnTo>
                    <a:lnTo>
                      <a:pt x="1009" y="1856"/>
                    </a:lnTo>
                    <a:lnTo>
                      <a:pt x="1020" y="1856"/>
                    </a:lnTo>
                    <a:lnTo>
                      <a:pt x="1014" y="1841"/>
                    </a:lnTo>
                    <a:lnTo>
                      <a:pt x="1008" y="1826"/>
                    </a:lnTo>
                    <a:lnTo>
                      <a:pt x="1006" y="1818"/>
                    </a:lnTo>
                    <a:lnTo>
                      <a:pt x="1003" y="1810"/>
                    </a:lnTo>
                    <a:lnTo>
                      <a:pt x="1003" y="1800"/>
                    </a:lnTo>
                    <a:lnTo>
                      <a:pt x="1004" y="1791"/>
                    </a:lnTo>
                    <a:lnTo>
                      <a:pt x="1014" y="1785"/>
                    </a:lnTo>
                    <a:lnTo>
                      <a:pt x="1019" y="1780"/>
                    </a:lnTo>
                    <a:lnTo>
                      <a:pt x="1012" y="1780"/>
                    </a:lnTo>
                    <a:lnTo>
                      <a:pt x="1007" y="1780"/>
                    </a:lnTo>
                    <a:lnTo>
                      <a:pt x="1001" y="1779"/>
                    </a:lnTo>
                    <a:lnTo>
                      <a:pt x="995" y="1777"/>
                    </a:lnTo>
                    <a:lnTo>
                      <a:pt x="991" y="1774"/>
                    </a:lnTo>
                    <a:lnTo>
                      <a:pt x="988" y="1770"/>
                    </a:lnTo>
                    <a:lnTo>
                      <a:pt x="987" y="1764"/>
                    </a:lnTo>
                    <a:lnTo>
                      <a:pt x="987" y="1757"/>
                    </a:lnTo>
                    <a:lnTo>
                      <a:pt x="996" y="1756"/>
                    </a:lnTo>
                    <a:lnTo>
                      <a:pt x="1006" y="1755"/>
                    </a:lnTo>
                    <a:lnTo>
                      <a:pt x="1015" y="1755"/>
                    </a:lnTo>
                    <a:lnTo>
                      <a:pt x="1023" y="1756"/>
                    </a:lnTo>
                    <a:lnTo>
                      <a:pt x="1031" y="1757"/>
                    </a:lnTo>
                    <a:lnTo>
                      <a:pt x="1039" y="1759"/>
                    </a:lnTo>
                    <a:lnTo>
                      <a:pt x="1045" y="1763"/>
                    </a:lnTo>
                    <a:lnTo>
                      <a:pt x="1052" y="1766"/>
                    </a:lnTo>
                    <a:lnTo>
                      <a:pt x="1066" y="1775"/>
                    </a:lnTo>
                    <a:lnTo>
                      <a:pt x="1077" y="1785"/>
                    </a:lnTo>
                    <a:lnTo>
                      <a:pt x="1090" y="1796"/>
                    </a:lnTo>
                    <a:lnTo>
                      <a:pt x="1100" y="1807"/>
                    </a:lnTo>
                    <a:lnTo>
                      <a:pt x="1110" y="1819"/>
                    </a:lnTo>
                    <a:lnTo>
                      <a:pt x="1121" y="1828"/>
                    </a:lnTo>
                    <a:lnTo>
                      <a:pt x="1131" y="1838"/>
                    </a:lnTo>
                    <a:lnTo>
                      <a:pt x="1142" y="1846"/>
                    </a:lnTo>
                    <a:lnTo>
                      <a:pt x="1154" y="1853"/>
                    </a:lnTo>
                    <a:lnTo>
                      <a:pt x="1166" y="1857"/>
                    </a:lnTo>
                    <a:lnTo>
                      <a:pt x="1173" y="1860"/>
                    </a:lnTo>
                    <a:lnTo>
                      <a:pt x="1180" y="1861"/>
                    </a:lnTo>
                    <a:lnTo>
                      <a:pt x="1188" y="1861"/>
                    </a:lnTo>
                    <a:lnTo>
                      <a:pt x="1195" y="1861"/>
                    </a:lnTo>
                    <a:lnTo>
                      <a:pt x="1197" y="1854"/>
                    </a:lnTo>
                    <a:lnTo>
                      <a:pt x="1198" y="1846"/>
                    </a:lnTo>
                    <a:lnTo>
                      <a:pt x="1198" y="1838"/>
                    </a:lnTo>
                    <a:lnTo>
                      <a:pt x="1198" y="1829"/>
                    </a:lnTo>
                    <a:lnTo>
                      <a:pt x="1198" y="1821"/>
                    </a:lnTo>
                    <a:lnTo>
                      <a:pt x="1199" y="1813"/>
                    </a:lnTo>
                    <a:lnTo>
                      <a:pt x="1200" y="1810"/>
                    </a:lnTo>
                    <a:lnTo>
                      <a:pt x="1201" y="1806"/>
                    </a:lnTo>
                    <a:lnTo>
                      <a:pt x="1204" y="1803"/>
                    </a:lnTo>
                    <a:lnTo>
                      <a:pt x="1206" y="1800"/>
                    </a:lnTo>
                    <a:lnTo>
                      <a:pt x="1211" y="1798"/>
                    </a:lnTo>
                    <a:lnTo>
                      <a:pt x="1215" y="1796"/>
                    </a:lnTo>
                    <a:lnTo>
                      <a:pt x="1221" y="1795"/>
                    </a:lnTo>
                    <a:lnTo>
                      <a:pt x="1225" y="1795"/>
                    </a:lnTo>
                    <a:lnTo>
                      <a:pt x="1238" y="1795"/>
                    </a:lnTo>
                    <a:lnTo>
                      <a:pt x="1250" y="1796"/>
                    </a:lnTo>
                    <a:lnTo>
                      <a:pt x="1263" y="1798"/>
                    </a:lnTo>
                    <a:lnTo>
                      <a:pt x="1274" y="1798"/>
                    </a:lnTo>
                    <a:lnTo>
                      <a:pt x="1274" y="1786"/>
                    </a:lnTo>
                    <a:lnTo>
                      <a:pt x="1274" y="1773"/>
                    </a:lnTo>
                    <a:lnTo>
                      <a:pt x="1275" y="1762"/>
                    </a:lnTo>
                    <a:lnTo>
                      <a:pt x="1275" y="1749"/>
                    </a:lnTo>
                    <a:lnTo>
                      <a:pt x="1281" y="1746"/>
                    </a:lnTo>
                    <a:lnTo>
                      <a:pt x="1287" y="1745"/>
                    </a:lnTo>
                    <a:lnTo>
                      <a:pt x="1293" y="1745"/>
                    </a:lnTo>
                    <a:lnTo>
                      <a:pt x="1299" y="1746"/>
                    </a:lnTo>
                    <a:lnTo>
                      <a:pt x="1305" y="1749"/>
                    </a:lnTo>
                    <a:lnTo>
                      <a:pt x="1311" y="1753"/>
                    </a:lnTo>
                    <a:lnTo>
                      <a:pt x="1316" y="1756"/>
                    </a:lnTo>
                    <a:lnTo>
                      <a:pt x="1322" y="1761"/>
                    </a:lnTo>
                    <a:lnTo>
                      <a:pt x="1334" y="1771"/>
                    </a:lnTo>
                    <a:lnTo>
                      <a:pt x="1345" y="1781"/>
                    </a:lnTo>
                    <a:lnTo>
                      <a:pt x="1352" y="1786"/>
                    </a:lnTo>
                    <a:lnTo>
                      <a:pt x="1357" y="1789"/>
                    </a:lnTo>
                    <a:lnTo>
                      <a:pt x="1363" y="1791"/>
                    </a:lnTo>
                    <a:lnTo>
                      <a:pt x="1370" y="1794"/>
                    </a:lnTo>
                    <a:lnTo>
                      <a:pt x="1370" y="1800"/>
                    </a:lnTo>
                    <a:lnTo>
                      <a:pt x="1370" y="1808"/>
                    </a:lnTo>
                    <a:lnTo>
                      <a:pt x="1362" y="1813"/>
                    </a:lnTo>
                    <a:lnTo>
                      <a:pt x="1355" y="1819"/>
                    </a:lnTo>
                    <a:lnTo>
                      <a:pt x="1348" y="1827"/>
                    </a:lnTo>
                    <a:lnTo>
                      <a:pt x="1344" y="1836"/>
                    </a:lnTo>
                    <a:lnTo>
                      <a:pt x="1340" y="1846"/>
                    </a:lnTo>
                    <a:lnTo>
                      <a:pt x="1338" y="1856"/>
                    </a:lnTo>
                    <a:lnTo>
                      <a:pt x="1336" y="1869"/>
                    </a:lnTo>
                    <a:lnTo>
                      <a:pt x="1335" y="1880"/>
                    </a:lnTo>
                    <a:lnTo>
                      <a:pt x="1334" y="1929"/>
                    </a:lnTo>
                    <a:lnTo>
                      <a:pt x="1332" y="1968"/>
                    </a:lnTo>
                    <a:lnTo>
                      <a:pt x="1330" y="1983"/>
                    </a:lnTo>
                    <a:lnTo>
                      <a:pt x="1328" y="2002"/>
                    </a:lnTo>
                    <a:lnTo>
                      <a:pt x="1326" y="2024"/>
                    </a:lnTo>
                    <a:lnTo>
                      <a:pt x="1324" y="2045"/>
                    </a:lnTo>
                    <a:lnTo>
                      <a:pt x="1326" y="2056"/>
                    </a:lnTo>
                    <a:lnTo>
                      <a:pt x="1327" y="2065"/>
                    </a:lnTo>
                    <a:lnTo>
                      <a:pt x="1330" y="2073"/>
                    </a:lnTo>
                    <a:lnTo>
                      <a:pt x="1335" y="2079"/>
                    </a:lnTo>
                    <a:lnTo>
                      <a:pt x="1337" y="2082"/>
                    </a:lnTo>
                    <a:lnTo>
                      <a:pt x="1340" y="2084"/>
                    </a:lnTo>
                    <a:lnTo>
                      <a:pt x="1344" y="2086"/>
                    </a:lnTo>
                    <a:lnTo>
                      <a:pt x="1347" y="2087"/>
                    </a:lnTo>
                    <a:lnTo>
                      <a:pt x="1352" y="2087"/>
                    </a:lnTo>
                    <a:lnTo>
                      <a:pt x="1356" y="2087"/>
                    </a:lnTo>
                    <a:lnTo>
                      <a:pt x="1361" y="2086"/>
                    </a:lnTo>
                    <a:lnTo>
                      <a:pt x="1367" y="2085"/>
                    </a:lnTo>
                    <a:lnTo>
                      <a:pt x="1368" y="2078"/>
                    </a:lnTo>
                    <a:lnTo>
                      <a:pt x="1368" y="2073"/>
                    </a:lnTo>
                    <a:lnTo>
                      <a:pt x="1370" y="2067"/>
                    </a:lnTo>
                    <a:lnTo>
                      <a:pt x="1371" y="2062"/>
                    </a:lnTo>
                    <a:lnTo>
                      <a:pt x="1373" y="2059"/>
                    </a:lnTo>
                    <a:lnTo>
                      <a:pt x="1377" y="2056"/>
                    </a:lnTo>
                    <a:lnTo>
                      <a:pt x="1379" y="2052"/>
                    </a:lnTo>
                    <a:lnTo>
                      <a:pt x="1384" y="2050"/>
                    </a:lnTo>
                    <a:lnTo>
                      <a:pt x="1392" y="2046"/>
                    </a:lnTo>
                    <a:lnTo>
                      <a:pt x="1401" y="2044"/>
                    </a:lnTo>
                    <a:lnTo>
                      <a:pt x="1412" y="2044"/>
                    </a:lnTo>
                    <a:lnTo>
                      <a:pt x="1423" y="2045"/>
                    </a:lnTo>
                    <a:lnTo>
                      <a:pt x="1423" y="2033"/>
                    </a:lnTo>
                    <a:lnTo>
                      <a:pt x="1422" y="2023"/>
                    </a:lnTo>
                    <a:lnTo>
                      <a:pt x="1421" y="2012"/>
                    </a:lnTo>
                    <a:lnTo>
                      <a:pt x="1419" y="2001"/>
                    </a:lnTo>
                    <a:lnTo>
                      <a:pt x="1425" y="2004"/>
                    </a:lnTo>
                    <a:lnTo>
                      <a:pt x="1431" y="2005"/>
                    </a:lnTo>
                    <a:lnTo>
                      <a:pt x="1439" y="2008"/>
                    </a:lnTo>
                    <a:lnTo>
                      <a:pt x="1447" y="2009"/>
                    </a:lnTo>
                    <a:lnTo>
                      <a:pt x="1464" y="2010"/>
                    </a:lnTo>
                    <a:lnTo>
                      <a:pt x="1483" y="2009"/>
                    </a:lnTo>
                    <a:lnTo>
                      <a:pt x="1500" y="2007"/>
                    </a:lnTo>
                    <a:lnTo>
                      <a:pt x="1517" y="2002"/>
                    </a:lnTo>
                    <a:lnTo>
                      <a:pt x="1525" y="2000"/>
                    </a:lnTo>
                    <a:lnTo>
                      <a:pt x="1532" y="1997"/>
                    </a:lnTo>
                    <a:lnTo>
                      <a:pt x="1538" y="1994"/>
                    </a:lnTo>
                    <a:lnTo>
                      <a:pt x="1543" y="1991"/>
                    </a:lnTo>
                    <a:lnTo>
                      <a:pt x="1552" y="1984"/>
                    </a:lnTo>
                    <a:lnTo>
                      <a:pt x="1559" y="1975"/>
                    </a:lnTo>
                    <a:lnTo>
                      <a:pt x="1567" y="1966"/>
                    </a:lnTo>
                    <a:lnTo>
                      <a:pt x="1574" y="1956"/>
                    </a:lnTo>
                    <a:lnTo>
                      <a:pt x="1582" y="1949"/>
                    </a:lnTo>
                    <a:lnTo>
                      <a:pt x="1590" y="1939"/>
                    </a:lnTo>
                    <a:lnTo>
                      <a:pt x="1598" y="1933"/>
                    </a:lnTo>
                    <a:lnTo>
                      <a:pt x="1608" y="1928"/>
                    </a:lnTo>
                    <a:lnTo>
                      <a:pt x="1606" y="1921"/>
                    </a:lnTo>
                    <a:lnTo>
                      <a:pt x="1602" y="1914"/>
                    </a:lnTo>
                    <a:lnTo>
                      <a:pt x="1598" y="1908"/>
                    </a:lnTo>
                    <a:lnTo>
                      <a:pt x="1591" y="1901"/>
                    </a:lnTo>
                    <a:lnTo>
                      <a:pt x="1598" y="1908"/>
                    </a:lnTo>
                    <a:lnTo>
                      <a:pt x="1602" y="1914"/>
                    </a:lnTo>
                    <a:lnTo>
                      <a:pt x="1606" y="1921"/>
                    </a:lnTo>
                    <a:lnTo>
                      <a:pt x="1608" y="1928"/>
                    </a:lnTo>
                    <a:lnTo>
                      <a:pt x="1608" y="1927"/>
                    </a:lnTo>
                    <a:lnTo>
                      <a:pt x="1616" y="1925"/>
                    </a:lnTo>
                    <a:lnTo>
                      <a:pt x="1624" y="1925"/>
                    </a:lnTo>
                    <a:lnTo>
                      <a:pt x="1632" y="1923"/>
                    </a:lnTo>
                    <a:lnTo>
                      <a:pt x="1641" y="1925"/>
                    </a:lnTo>
                    <a:lnTo>
                      <a:pt x="1652" y="1925"/>
                    </a:lnTo>
                    <a:lnTo>
                      <a:pt x="1663" y="1925"/>
                    </a:lnTo>
                    <a:lnTo>
                      <a:pt x="1667" y="1923"/>
                    </a:lnTo>
                    <a:lnTo>
                      <a:pt x="1672" y="1922"/>
                    </a:lnTo>
                    <a:lnTo>
                      <a:pt x="1676" y="1920"/>
                    </a:lnTo>
                    <a:lnTo>
                      <a:pt x="1681" y="1918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7714;p21">
                <a:extLst>
                  <a:ext uri="{FF2B5EF4-FFF2-40B4-BE49-F238E27FC236}">
                    <a16:creationId xmlns="" xmlns:a16="http://schemas.microsoft.com/office/drawing/2014/main" id="{E16A0771-7BFD-4549-A0B0-F36D8857B9C4}"/>
                  </a:ext>
                </a:extLst>
              </p:cNvPr>
              <p:cNvSpPr/>
              <p:nvPr/>
            </p:nvSpPr>
            <p:spPr>
              <a:xfrm>
                <a:off x="4514994" y="3541521"/>
                <a:ext cx="1270471" cy="982681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3916" extrusionOk="0">
                    <a:moveTo>
                      <a:pt x="473" y="3809"/>
                    </a:moveTo>
                    <a:lnTo>
                      <a:pt x="476" y="3798"/>
                    </a:lnTo>
                    <a:lnTo>
                      <a:pt x="481" y="3790"/>
                    </a:lnTo>
                    <a:lnTo>
                      <a:pt x="485" y="3785"/>
                    </a:lnTo>
                    <a:lnTo>
                      <a:pt x="492" y="3781"/>
                    </a:lnTo>
                    <a:lnTo>
                      <a:pt x="500" y="3779"/>
                    </a:lnTo>
                    <a:lnTo>
                      <a:pt x="508" y="3779"/>
                    </a:lnTo>
                    <a:lnTo>
                      <a:pt x="518" y="3779"/>
                    </a:lnTo>
                    <a:lnTo>
                      <a:pt x="529" y="3779"/>
                    </a:lnTo>
                    <a:lnTo>
                      <a:pt x="534" y="3796"/>
                    </a:lnTo>
                    <a:lnTo>
                      <a:pt x="542" y="3811"/>
                    </a:lnTo>
                    <a:lnTo>
                      <a:pt x="551" y="3823"/>
                    </a:lnTo>
                    <a:lnTo>
                      <a:pt x="561" y="3837"/>
                    </a:lnTo>
                    <a:lnTo>
                      <a:pt x="569" y="3850"/>
                    </a:lnTo>
                    <a:lnTo>
                      <a:pt x="576" y="3864"/>
                    </a:lnTo>
                    <a:lnTo>
                      <a:pt x="579" y="3871"/>
                    </a:lnTo>
                    <a:lnTo>
                      <a:pt x="581" y="3879"/>
                    </a:lnTo>
                    <a:lnTo>
                      <a:pt x="583" y="3888"/>
                    </a:lnTo>
                    <a:lnTo>
                      <a:pt x="584" y="3897"/>
                    </a:lnTo>
                    <a:lnTo>
                      <a:pt x="599" y="3900"/>
                    </a:lnTo>
                    <a:lnTo>
                      <a:pt x="614" y="3902"/>
                    </a:lnTo>
                    <a:lnTo>
                      <a:pt x="630" y="3905"/>
                    </a:lnTo>
                    <a:lnTo>
                      <a:pt x="646" y="3909"/>
                    </a:lnTo>
                    <a:lnTo>
                      <a:pt x="661" y="3912"/>
                    </a:lnTo>
                    <a:lnTo>
                      <a:pt x="677" y="3915"/>
                    </a:lnTo>
                    <a:lnTo>
                      <a:pt x="691" y="3916"/>
                    </a:lnTo>
                    <a:lnTo>
                      <a:pt x="705" y="3915"/>
                    </a:lnTo>
                    <a:lnTo>
                      <a:pt x="709" y="3915"/>
                    </a:lnTo>
                    <a:lnTo>
                      <a:pt x="717" y="3913"/>
                    </a:lnTo>
                    <a:lnTo>
                      <a:pt x="704" y="3912"/>
                    </a:lnTo>
                    <a:lnTo>
                      <a:pt x="687" y="3912"/>
                    </a:lnTo>
                    <a:lnTo>
                      <a:pt x="686" y="3907"/>
                    </a:lnTo>
                    <a:lnTo>
                      <a:pt x="685" y="3901"/>
                    </a:lnTo>
                    <a:lnTo>
                      <a:pt x="685" y="3896"/>
                    </a:lnTo>
                    <a:lnTo>
                      <a:pt x="686" y="3892"/>
                    </a:lnTo>
                    <a:lnTo>
                      <a:pt x="688" y="3883"/>
                    </a:lnTo>
                    <a:lnTo>
                      <a:pt x="694" y="3875"/>
                    </a:lnTo>
                    <a:lnTo>
                      <a:pt x="699" y="3868"/>
                    </a:lnTo>
                    <a:lnTo>
                      <a:pt x="707" y="3861"/>
                    </a:lnTo>
                    <a:lnTo>
                      <a:pt x="715" y="3855"/>
                    </a:lnTo>
                    <a:lnTo>
                      <a:pt x="726" y="3851"/>
                    </a:lnTo>
                    <a:lnTo>
                      <a:pt x="737" y="3846"/>
                    </a:lnTo>
                    <a:lnTo>
                      <a:pt x="747" y="3843"/>
                    </a:lnTo>
                    <a:lnTo>
                      <a:pt x="759" y="3841"/>
                    </a:lnTo>
                    <a:lnTo>
                      <a:pt x="770" y="3839"/>
                    </a:lnTo>
                    <a:lnTo>
                      <a:pt x="780" y="3838"/>
                    </a:lnTo>
                    <a:lnTo>
                      <a:pt x="791" y="3837"/>
                    </a:lnTo>
                    <a:lnTo>
                      <a:pt x="800" y="3837"/>
                    </a:lnTo>
                    <a:lnTo>
                      <a:pt x="808" y="3838"/>
                    </a:lnTo>
                    <a:lnTo>
                      <a:pt x="805" y="3830"/>
                    </a:lnTo>
                    <a:lnTo>
                      <a:pt x="801" y="3825"/>
                    </a:lnTo>
                    <a:lnTo>
                      <a:pt x="799" y="3821"/>
                    </a:lnTo>
                    <a:lnTo>
                      <a:pt x="795" y="3819"/>
                    </a:lnTo>
                    <a:lnTo>
                      <a:pt x="792" y="3818"/>
                    </a:lnTo>
                    <a:lnTo>
                      <a:pt x="788" y="3817"/>
                    </a:lnTo>
                    <a:lnTo>
                      <a:pt x="788" y="3812"/>
                    </a:lnTo>
                    <a:lnTo>
                      <a:pt x="788" y="3809"/>
                    </a:lnTo>
                    <a:lnTo>
                      <a:pt x="797" y="3808"/>
                    </a:lnTo>
                    <a:lnTo>
                      <a:pt x="805" y="3809"/>
                    </a:lnTo>
                    <a:lnTo>
                      <a:pt x="813" y="3811"/>
                    </a:lnTo>
                    <a:lnTo>
                      <a:pt x="821" y="3813"/>
                    </a:lnTo>
                    <a:lnTo>
                      <a:pt x="828" y="3815"/>
                    </a:lnTo>
                    <a:lnTo>
                      <a:pt x="836" y="3818"/>
                    </a:lnTo>
                    <a:lnTo>
                      <a:pt x="844" y="3818"/>
                    </a:lnTo>
                    <a:lnTo>
                      <a:pt x="852" y="3819"/>
                    </a:lnTo>
                    <a:lnTo>
                      <a:pt x="852" y="3806"/>
                    </a:lnTo>
                    <a:lnTo>
                      <a:pt x="852" y="3795"/>
                    </a:lnTo>
                    <a:lnTo>
                      <a:pt x="852" y="3782"/>
                    </a:lnTo>
                    <a:lnTo>
                      <a:pt x="853" y="3771"/>
                    </a:lnTo>
                    <a:lnTo>
                      <a:pt x="858" y="3770"/>
                    </a:lnTo>
                    <a:lnTo>
                      <a:pt x="862" y="3768"/>
                    </a:lnTo>
                    <a:lnTo>
                      <a:pt x="868" y="3764"/>
                    </a:lnTo>
                    <a:lnTo>
                      <a:pt x="874" y="3761"/>
                    </a:lnTo>
                    <a:lnTo>
                      <a:pt x="885" y="3751"/>
                    </a:lnTo>
                    <a:lnTo>
                      <a:pt x="895" y="3738"/>
                    </a:lnTo>
                    <a:lnTo>
                      <a:pt x="899" y="3732"/>
                    </a:lnTo>
                    <a:lnTo>
                      <a:pt x="902" y="3726"/>
                    </a:lnTo>
                    <a:lnTo>
                      <a:pt x="904" y="3719"/>
                    </a:lnTo>
                    <a:lnTo>
                      <a:pt x="906" y="3713"/>
                    </a:lnTo>
                    <a:lnTo>
                      <a:pt x="906" y="3707"/>
                    </a:lnTo>
                    <a:lnTo>
                      <a:pt x="903" y="3702"/>
                    </a:lnTo>
                    <a:lnTo>
                      <a:pt x="901" y="3697"/>
                    </a:lnTo>
                    <a:lnTo>
                      <a:pt x="895" y="3693"/>
                    </a:lnTo>
                    <a:lnTo>
                      <a:pt x="886" y="3688"/>
                    </a:lnTo>
                    <a:lnTo>
                      <a:pt x="876" y="3686"/>
                    </a:lnTo>
                    <a:lnTo>
                      <a:pt x="866" y="3683"/>
                    </a:lnTo>
                    <a:lnTo>
                      <a:pt x="855" y="3681"/>
                    </a:lnTo>
                    <a:lnTo>
                      <a:pt x="851" y="3680"/>
                    </a:lnTo>
                    <a:lnTo>
                      <a:pt x="847" y="3678"/>
                    </a:lnTo>
                    <a:lnTo>
                      <a:pt x="844" y="3675"/>
                    </a:lnTo>
                    <a:lnTo>
                      <a:pt x="841" y="3672"/>
                    </a:lnTo>
                    <a:lnTo>
                      <a:pt x="840" y="3669"/>
                    </a:lnTo>
                    <a:lnTo>
                      <a:pt x="838" y="3664"/>
                    </a:lnTo>
                    <a:lnTo>
                      <a:pt x="838" y="3657"/>
                    </a:lnTo>
                    <a:lnTo>
                      <a:pt x="841" y="3650"/>
                    </a:lnTo>
                    <a:lnTo>
                      <a:pt x="850" y="3646"/>
                    </a:lnTo>
                    <a:lnTo>
                      <a:pt x="860" y="3642"/>
                    </a:lnTo>
                    <a:lnTo>
                      <a:pt x="870" y="3641"/>
                    </a:lnTo>
                    <a:lnTo>
                      <a:pt x="879" y="3639"/>
                    </a:lnTo>
                    <a:lnTo>
                      <a:pt x="900" y="3638"/>
                    </a:lnTo>
                    <a:lnTo>
                      <a:pt x="922" y="3637"/>
                    </a:lnTo>
                    <a:lnTo>
                      <a:pt x="920" y="3622"/>
                    </a:lnTo>
                    <a:lnTo>
                      <a:pt x="918" y="3601"/>
                    </a:lnTo>
                    <a:lnTo>
                      <a:pt x="916" y="3591"/>
                    </a:lnTo>
                    <a:lnTo>
                      <a:pt x="914" y="3581"/>
                    </a:lnTo>
                    <a:lnTo>
                      <a:pt x="910" y="3571"/>
                    </a:lnTo>
                    <a:lnTo>
                      <a:pt x="906" y="3559"/>
                    </a:lnTo>
                    <a:lnTo>
                      <a:pt x="901" y="3550"/>
                    </a:lnTo>
                    <a:lnTo>
                      <a:pt x="895" y="3541"/>
                    </a:lnTo>
                    <a:lnTo>
                      <a:pt x="890" y="3533"/>
                    </a:lnTo>
                    <a:lnTo>
                      <a:pt x="883" y="3526"/>
                    </a:lnTo>
                    <a:lnTo>
                      <a:pt x="875" y="3522"/>
                    </a:lnTo>
                    <a:lnTo>
                      <a:pt x="867" y="3518"/>
                    </a:lnTo>
                    <a:lnTo>
                      <a:pt x="858" y="3517"/>
                    </a:lnTo>
                    <a:lnTo>
                      <a:pt x="847" y="3517"/>
                    </a:lnTo>
                    <a:lnTo>
                      <a:pt x="845" y="3523"/>
                    </a:lnTo>
                    <a:lnTo>
                      <a:pt x="844" y="3526"/>
                    </a:lnTo>
                    <a:lnTo>
                      <a:pt x="842" y="3530"/>
                    </a:lnTo>
                    <a:lnTo>
                      <a:pt x="840" y="3531"/>
                    </a:lnTo>
                    <a:lnTo>
                      <a:pt x="836" y="3532"/>
                    </a:lnTo>
                    <a:lnTo>
                      <a:pt x="834" y="3532"/>
                    </a:lnTo>
                    <a:lnTo>
                      <a:pt x="832" y="3531"/>
                    </a:lnTo>
                    <a:lnTo>
                      <a:pt x="828" y="3530"/>
                    </a:lnTo>
                    <a:lnTo>
                      <a:pt x="824" y="3525"/>
                    </a:lnTo>
                    <a:lnTo>
                      <a:pt x="819" y="3519"/>
                    </a:lnTo>
                    <a:lnTo>
                      <a:pt x="816" y="3513"/>
                    </a:lnTo>
                    <a:lnTo>
                      <a:pt x="813" y="3506"/>
                    </a:lnTo>
                    <a:lnTo>
                      <a:pt x="811" y="3494"/>
                    </a:lnTo>
                    <a:lnTo>
                      <a:pt x="810" y="3486"/>
                    </a:lnTo>
                    <a:lnTo>
                      <a:pt x="811" y="3481"/>
                    </a:lnTo>
                    <a:lnTo>
                      <a:pt x="813" y="3476"/>
                    </a:lnTo>
                    <a:lnTo>
                      <a:pt x="821" y="3469"/>
                    </a:lnTo>
                    <a:lnTo>
                      <a:pt x="833" y="3458"/>
                    </a:lnTo>
                    <a:lnTo>
                      <a:pt x="836" y="3452"/>
                    </a:lnTo>
                    <a:lnTo>
                      <a:pt x="837" y="3448"/>
                    </a:lnTo>
                    <a:lnTo>
                      <a:pt x="836" y="3441"/>
                    </a:lnTo>
                    <a:lnTo>
                      <a:pt x="834" y="3435"/>
                    </a:lnTo>
                    <a:lnTo>
                      <a:pt x="826" y="3421"/>
                    </a:lnTo>
                    <a:lnTo>
                      <a:pt x="814" y="3408"/>
                    </a:lnTo>
                    <a:lnTo>
                      <a:pt x="802" y="3394"/>
                    </a:lnTo>
                    <a:lnTo>
                      <a:pt x="792" y="3379"/>
                    </a:lnTo>
                    <a:lnTo>
                      <a:pt x="787" y="3373"/>
                    </a:lnTo>
                    <a:lnTo>
                      <a:pt x="784" y="3366"/>
                    </a:lnTo>
                    <a:lnTo>
                      <a:pt x="781" y="3359"/>
                    </a:lnTo>
                    <a:lnTo>
                      <a:pt x="781" y="3352"/>
                    </a:lnTo>
                    <a:lnTo>
                      <a:pt x="789" y="3352"/>
                    </a:lnTo>
                    <a:lnTo>
                      <a:pt x="795" y="3354"/>
                    </a:lnTo>
                    <a:lnTo>
                      <a:pt x="802" y="3359"/>
                    </a:lnTo>
                    <a:lnTo>
                      <a:pt x="806" y="3362"/>
                    </a:lnTo>
                    <a:lnTo>
                      <a:pt x="813" y="3368"/>
                    </a:lnTo>
                    <a:lnTo>
                      <a:pt x="820" y="3371"/>
                    </a:lnTo>
                    <a:lnTo>
                      <a:pt x="824" y="3373"/>
                    </a:lnTo>
                    <a:lnTo>
                      <a:pt x="827" y="3374"/>
                    </a:lnTo>
                    <a:lnTo>
                      <a:pt x="832" y="3374"/>
                    </a:lnTo>
                    <a:lnTo>
                      <a:pt x="837" y="3373"/>
                    </a:lnTo>
                    <a:lnTo>
                      <a:pt x="837" y="3366"/>
                    </a:lnTo>
                    <a:lnTo>
                      <a:pt x="838" y="3359"/>
                    </a:lnTo>
                    <a:lnTo>
                      <a:pt x="840" y="3352"/>
                    </a:lnTo>
                    <a:lnTo>
                      <a:pt x="841" y="3346"/>
                    </a:lnTo>
                    <a:lnTo>
                      <a:pt x="844" y="3342"/>
                    </a:lnTo>
                    <a:lnTo>
                      <a:pt x="849" y="3338"/>
                    </a:lnTo>
                    <a:lnTo>
                      <a:pt x="854" y="3335"/>
                    </a:lnTo>
                    <a:lnTo>
                      <a:pt x="862" y="3334"/>
                    </a:lnTo>
                    <a:lnTo>
                      <a:pt x="874" y="3332"/>
                    </a:lnTo>
                    <a:lnTo>
                      <a:pt x="882" y="3330"/>
                    </a:lnTo>
                    <a:lnTo>
                      <a:pt x="885" y="3328"/>
                    </a:lnTo>
                    <a:lnTo>
                      <a:pt x="887" y="3326"/>
                    </a:lnTo>
                    <a:lnTo>
                      <a:pt x="888" y="3318"/>
                    </a:lnTo>
                    <a:lnTo>
                      <a:pt x="893" y="3302"/>
                    </a:lnTo>
                    <a:lnTo>
                      <a:pt x="895" y="3298"/>
                    </a:lnTo>
                    <a:lnTo>
                      <a:pt x="898" y="3296"/>
                    </a:lnTo>
                    <a:lnTo>
                      <a:pt x="901" y="3293"/>
                    </a:lnTo>
                    <a:lnTo>
                      <a:pt x="904" y="3292"/>
                    </a:lnTo>
                    <a:lnTo>
                      <a:pt x="912" y="3288"/>
                    </a:lnTo>
                    <a:lnTo>
                      <a:pt x="922" y="3286"/>
                    </a:lnTo>
                    <a:lnTo>
                      <a:pt x="931" y="3285"/>
                    </a:lnTo>
                    <a:lnTo>
                      <a:pt x="941" y="3285"/>
                    </a:lnTo>
                    <a:lnTo>
                      <a:pt x="949" y="3286"/>
                    </a:lnTo>
                    <a:lnTo>
                      <a:pt x="956" y="3287"/>
                    </a:lnTo>
                    <a:lnTo>
                      <a:pt x="964" y="3291"/>
                    </a:lnTo>
                    <a:lnTo>
                      <a:pt x="970" y="3295"/>
                    </a:lnTo>
                    <a:lnTo>
                      <a:pt x="974" y="3300"/>
                    </a:lnTo>
                    <a:lnTo>
                      <a:pt x="977" y="3305"/>
                    </a:lnTo>
                    <a:lnTo>
                      <a:pt x="981" y="3320"/>
                    </a:lnTo>
                    <a:lnTo>
                      <a:pt x="982" y="3335"/>
                    </a:lnTo>
                    <a:lnTo>
                      <a:pt x="992" y="3335"/>
                    </a:lnTo>
                    <a:lnTo>
                      <a:pt x="1002" y="3334"/>
                    </a:lnTo>
                    <a:lnTo>
                      <a:pt x="1013" y="3332"/>
                    </a:lnTo>
                    <a:lnTo>
                      <a:pt x="1023" y="3329"/>
                    </a:lnTo>
                    <a:lnTo>
                      <a:pt x="1031" y="3327"/>
                    </a:lnTo>
                    <a:lnTo>
                      <a:pt x="1040" y="3325"/>
                    </a:lnTo>
                    <a:lnTo>
                      <a:pt x="1048" y="3324"/>
                    </a:lnTo>
                    <a:lnTo>
                      <a:pt x="1057" y="3322"/>
                    </a:lnTo>
                    <a:lnTo>
                      <a:pt x="1051" y="3318"/>
                    </a:lnTo>
                    <a:lnTo>
                      <a:pt x="1047" y="3312"/>
                    </a:lnTo>
                    <a:lnTo>
                      <a:pt x="1043" y="3306"/>
                    </a:lnTo>
                    <a:lnTo>
                      <a:pt x="1041" y="3301"/>
                    </a:lnTo>
                    <a:lnTo>
                      <a:pt x="1041" y="3296"/>
                    </a:lnTo>
                    <a:lnTo>
                      <a:pt x="1041" y="3291"/>
                    </a:lnTo>
                    <a:lnTo>
                      <a:pt x="1042" y="3286"/>
                    </a:lnTo>
                    <a:lnTo>
                      <a:pt x="1044" y="3281"/>
                    </a:lnTo>
                    <a:lnTo>
                      <a:pt x="1048" y="3277"/>
                    </a:lnTo>
                    <a:lnTo>
                      <a:pt x="1051" y="3273"/>
                    </a:lnTo>
                    <a:lnTo>
                      <a:pt x="1056" y="3270"/>
                    </a:lnTo>
                    <a:lnTo>
                      <a:pt x="1062" y="3268"/>
                    </a:lnTo>
                    <a:lnTo>
                      <a:pt x="1068" y="3265"/>
                    </a:lnTo>
                    <a:lnTo>
                      <a:pt x="1075" y="3264"/>
                    </a:lnTo>
                    <a:lnTo>
                      <a:pt x="1082" y="3263"/>
                    </a:lnTo>
                    <a:lnTo>
                      <a:pt x="1090" y="3263"/>
                    </a:lnTo>
                    <a:lnTo>
                      <a:pt x="1092" y="3260"/>
                    </a:lnTo>
                    <a:lnTo>
                      <a:pt x="1095" y="3256"/>
                    </a:lnTo>
                    <a:lnTo>
                      <a:pt x="1098" y="3253"/>
                    </a:lnTo>
                    <a:lnTo>
                      <a:pt x="1101" y="3250"/>
                    </a:lnTo>
                    <a:lnTo>
                      <a:pt x="1111" y="3245"/>
                    </a:lnTo>
                    <a:lnTo>
                      <a:pt x="1121" y="3240"/>
                    </a:lnTo>
                    <a:lnTo>
                      <a:pt x="1142" y="3236"/>
                    </a:lnTo>
                    <a:lnTo>
                      <a:pt x="1161" y="3232"/>
                    </a:lnTo>
                    <a:lnTo>
                      <a:pt x="1167" y="3231"/>
                    </a:lnTo>
                    <a:lnTo>
                      <a:pt x="1173" y="3230"/>
                    </a:lnTo>
                    <a:lnTo>
                      <a:pt x="1179" y="3228"/>
                    </a:lnTo>
                    <a:lnTo>
                      <a:pt x="1183" y="3226"/>
                    </a:lnTo>
                    <a:lnTo>
                      <a:pt x="1188" y="3222"/>
                    </a:lnTo>
                    <a:lnTo>
                      <a:pt x="1193" y="3219"/>
                    </a:lnTo>
                    <a:lnTo>
                      <a:pt x="1196" y="3214"/>
                    </a:lnTo>
                    <a:lnTo>
                      <a:pt x="1198" y="3210"/>
                    </a:lnTo>
                    <a:lnTo>
                      <a:pt x="1203" y="3199"/>
                    </a:lnTo>
                    <a:lnTo>
                      <a:pt x="1206" y="3189"/>
                    </a:lnTo>
                    <a:lnTo>
                      <a:pt x="1208" y="3177"/>
                    </a:lnTo>
                    <a:lnTo>
                      <a:pt x="1210" y="3164"/>
                    </a:lnTo>
                    <a:lnTo>
                      <a:pt x="1214" y="3164"/>
                    </a:lnTo>
                    <a:lnTo>
                      <a:pt x="1220" y="3164"/>
                    </a:lnTo>
                    <a:lnTo>
                      <a:pt x="1226" y="3163"/>
                    </a:lnTo>
                    <a:lnTo>
                      <a:pt x="1231" y="3163"/>
                    </a:lnTo>
                    <a:lnTo>
                      <a:pt x="1232" y="3149"/>
                    </a:lnTo>
                    <a:lnTo>
                      <a:pt x="1232" y="3132"/>
                    </a:lnTo>
                    <a:lnTo>
                      <a:pt x="1231" y="3124"/>
                    </a:lnTo>
                    <a:lnTo>
                      <a:pt x="1230" y="3117"/>
                    </a:lnTo>
                    <a:lnTo>
                      <a:pt x="1229" y="3114"/>
                    </a:lnTo>
                    <a:lnTo>
                      <a:pt x="1227" y="3112"/>
                    </a:lnTo>
                    <a:lnTo>
                      <a:pt x="1226" y="3109"/>
                    </a:lnTo>
                    <a:lnTo>
                      <a:pt x="1222" y="3108"/>
                    </a:lnTo>
                    <a:lnTo>
                      <a:pt x="1243" y="3107"/>
                    </a:lnTo>
                    <a:lnTo>
                      <a:pt x="1263" y="3106"/>
                    </a:lnTo>
                    <a:lnTo>
                      <a:pt x="1284" y="3107"/>
                    </a:lnTo>
                    <a:lnTo>
                      <a:pt x="1303" y="3111"/>
                    </a:lnTo>
                    <a:lnTo>
                      <a:pt x="1313" y="3113"/>
                    </a:lnTo>
                    <a:lnTo>
                      <a:pt x="1322" y="3116"/>
                    </a:lnTo>
                    <a:lnTo>
                      <a:pt x="1331" y="3120"/>
                    </a:lnTo>
                    <a:lnTo>
                      <a:pt x="1341" y="3124"/>
                    </a:lnTo>
                    <a:lnTo>
                      <a:pt x="1349" y="3130"/>
                    </a:lnTo>
                    <a:lnTo>
                      <a:pt x="1356" y="3136"/>
                    </a:lnTo>
                    <a:lnTo>
                      <a:pt x="1364" y="3144"/>
                    </a:lnTo>
                    <a:lnTo>
                      <a:pt x="1371" y="3150"/>
                    </a:lnTo>
                    <a:lnTo>
                      <a:pt x="1377" y="3156"/>
                    </a:lnTo>
                    <a:lnTo>
                      <a:pt x="1384" y="3161"/>
                    </a:lnTo>
                    <a:lnTo>
                      <a:pt x="1392" y="3162"/>
                    </a:lnTo>
                    <a:lnTo>
                      <a:pt x="1400" y="3163"/>
                    </a:lnTo>
                    <a:lnTo>
                      <a:pt x="1409" y="3163"/>
                    </a:lnTo>
                    <a:lnTo>
                      <a:pt x="1418" y="3161"/>
                    </a:lnTo>
                    <a:lnTo>
                      <a:pt x="1425" y="3158"/>
                    </a:lnTo>
                    <a:lnTo>
                      <a:pt x="1433" y="3155"/>
                    </a:lnTo>
                    <a:lnTo>
                      <a:pt x="1436" y="3153"/>
                    </a:lnTo>
                    <a:lnTo>
                      <a:pt x="1438" y="3152"/>
                    </a:lnTo>
                    <a:lnTo>
                      <a:pt x="1440" y="3148"/>
                    </a:lnTo>
                    <a:lnTo>
                      <a:pt x="1441" y="3146"/>
                    </a:lnTo>
                    <a:lnTo>
                      <a:pt x="1442" y="3140"/>
                    </a:lnTo>
                    <a:lnTo>
                      <a:pt x="1442" y="3135"/>
                    </a:lnTo>
                    <a:lnTo>
                      <a:pt x="1438" y="3121"/>
                    </a:lnTo>
                    <a:lnTo>
                      <a:pt x="1435" y="3109"/>
                    </a:lnTo>
                    <a:lnTo>
                      <a:pt x="1448" y="3105"/>
                    </a:lnTo>
                    <a:lnTo>
                      <a:pt x="1461" y="3101"/>
                    </a:lnTo>
                    <a:lnTo>
                      <a:pt x="1476" y="3100"/>
                    </a:lnTo>
                    <a:lnTo>
                      <a:pt x="1491" y="3099"/>
                    </a:lnTo>
                    <a:lnTo>
                      <a:pt x="1522" y="3100"/>
                    </a:lnTo>
                    <a:lnTo>
                      <a:pt x="1552" y="3104"/>
                    </a:lnTo>
                    <a:lnTo>
                      <a:pt x="1572" y="3105"/>
                    </a:lnTo>
                    <a:lnTo>
                      <a:pt x="1590" y="3106"/>
                    </a:lnTo>
                    <a:lnTo>
                      <a:pt x="1607" y="3107"/>
                    </a:lnTo>
                    <a:lnTo>
                      <a:pt x="1624" y="3106"/>
                    </a:lnTo>
                    <a:lnTo>
                      <a:pt x="1624" y="3097"/>
                    </a:lnTo>
                    <a:lnTo>
                      <a:pt x="1624" y="3089"/>
                    </a:lnTo>
                    <a:lnTo>
                      <a:pt x="1624" y="3080"/>
                    </a:lnTo>
                    <a:lnTo>
                      <a:pt x="1624" y="3071"/>
                    </a:lnTo>
                    <a:lnTo>
                      <a:pt x="1637" y="3071"/>
                    </a:lnTo>
                    <a:lnTo>
                      <a:pt x="1646" y="3072"/>
                    </a:lnTo>
                    <a:lnTo>
                      <a:pt x="1650" y="3075"/>
                    </a:lnTo>
                    <a:lnTo>
                      <a:pt x="1654" y="3079"/>
                    </a:lnTo>
                    <a:lnTo>
                      <a:pt x="1656" y="3083"/>
                    </a:lnTo>
                    <a:lnTo>
                      <a:pt x="1658" y="3089"/>
                    </a:lnTo>
                    <a:lnTo>
                      <a:pt x="1663" y="3095"/>
                    </a:lnTo>
                    <a:lnTo>
                      <a:pt x="1670" y="3100"/>
                    </a:lnTo>
                    <a:lnTo>
                      <a:pt x="1675" y="3103"/>
                    </a:lnTo>
                    <a:lnTo>
                      <a:pt x="1680" y="3105"/>
                    </a:lnTo>
                    <a:lnTo>
                      <a:pt x="1684" y="3105"/>
                    </a:lnTo>
                    <a:lnTo>
                      <a:pt x="1688" y="3104"/>
                    </a:lnTo>
                    <a:lnTo>
                      <a:pt x="1691" y="3103"/>
                    </a:lnTo>
                    <a:lnTo>
                      <a:pt x="1694" y="3100"/>
                    </a:lnTo>
                    <a:lnTo>
                      <a:pt x="1695" y="3097"/>
                    </a:lnTo>
                    <a:lnTo>
                      <a:pt x="1696" y="3094"/>
                    </a:lnTo>
                    <a:lnTo>
                      <a:pt x="1698" y="3084"/>
                    </a:lnTo>
                    <a:lnTo>
                      <a:pt x="1698" y="3075"/>
                    </a:lnTo>
                    <a:lnTo>
                      <a:pt x="1698" y="3067"/>
                    </a:lnTo>
                    <a:lnTo>
                      <a:pt x="1697" y="3060"/>
                    </a:lnTo>
                    <a:lnTo>
                      <a:pt x="1696" y="3040"/>
                    </a:lnTo>
                    <a:lnTo>
                      <a:pt x="1695" y="3024"/>
                    </a:lnTo>
                    <a:lnTo>
                      <a:pt x="1694" y="3016"/>
                    </a:lnTo>
                    <a:lnTo>
                      <a:pt x="1691" y="3008"/>
                    </a:lnTo>
                    <a:lnTo>
                      <a:pt x="1688" y="2999"/>
                    </a:lnTo>
                    <a:lnTo>
                      <a:pt x="1683" y="2989"/>
                    </a:lnTo>
                    <a:lnTo>
                      <a:pt x="1680" y="2981"/>
                    </a:lnTo>
                    <a:lnTo>
                      <a:pt x="1678" y="2972"/>
                    </a:lnTo>
                    <a:lnTo>
                      <a:pt x="1678" y="2965"/>
                    </a:lnTo>
                    <a:lnTo>
                      <a:pt x="1680" y="2957"/>
                    </a:lnTo>
                    <a:lnTo>
                      <a:pt x="1684" y="2950"/>
                    </a:lnTo>
                    <a:lnTo>
                      <a:pt x="1689" y="2944"/>
                    </a:lnTo>
                    <a:lnTo>
                      <a:pt x="1696" y="2939"/>
                    </a:lnTo>
                    <a:lnTo>
                      <a:pt x="1704" y="2933"/>
                    </a:lnTo>
                    <a:lnTo>
                      <a:pt x="1704" y="2922"/>
                    </a:lnTo>
                    <a:lnTo>
                      <a:pt x="1700" y="2910"/>
                    </a:lnTo>
                    <a:lnTo>
                      <a:pt x="1697" y="2900"/>
                    </a:lnTo>
                    <a:lnTo>
                      <a:pt x="1691" y="2890"/>
                    </a:lnTo>
                    <a:lnTo>
                      <a:pt x="1687" y="2879"/>
                    </a:lnTo>
                    <a:lnTo>
                      <a:pt x="1682" y="2869"/>
                    </a:lnTo>
                    <a:lnTo>
                      <a:pt x="1680" y="2858"/>
                    </a:lnTo>
                    <a:lnTo>
                      <a:pt x="1679" y="2846"/>
                    </a:lnTo>
                    <a:lnTo>
                      <a:pt x="1681" y="2825"/>
                    </a:lnTo>
                    <a:lnTo>
                      <a:pt x="1684" y="2802"/>
                    </a:lnTo>
                    <a:lnTo>
                      <a:pt x="1687" y="2779"/>
                    </a:lnTo>
                    <a:lnTo>
                      <a:pt x="1689" y="2756"/>
                    </a:lnTo>
                    <a:lnTo>
                      <a:pt x="1696" y="2756"/>
                    </a:lnTo>
                    <a:lnTo>
                      <a:pt x="1702" y="2755"/>
                    </a:lnTo>
                    <a:lnTo>
                      <a:pt x="1707" y="2756"/>
                    </a:lnTo>
                    <a:lnTo>
                      <a:pt x="1712" y="2758"/>
                    </a:lnTo>
                    <a:lnTo>
                      <a:pt x="1721" y="2761"/>
                    </a:lnTo>
                    <a:lnTo>
                      <a:pt x="1729" y="2766"/>
                    </a:lnTo>
                    <a:lnTo>
                      <a:pt x="1743" y="2780"/>
                    </a:lnTo>
                    <a:lnTo>
                      <a:pt x="1756" y="2796"/>
                    </a:lnTo>
                    <a:lnTo>
                      <a:pt x="1762" y="2800"/>
                    </a:lnTo>
                    <a:lnTo>
                      <a:pt x="1769" y="2803"/>
                    </a:lnTo>
                    <a:lnTo>
                      <a:pt x="1778" y="2805"/>
                    </a:lnTo>
                    <a:lnTo>
                      <a:pt x="1788" y="2807"/>
                    </a:lnTo>
                    <a:lnTo>
                      <a:pt x="1797" y="2807"/>
                    </a:lnTo>
                    <a:lnTo>
                      <a:pt x="1805" y="2805"/>
                    </a:lnTo>
                    <a:lnTo>
                      <a:pt x="1810" y="2804"/>
                    </a:lnTo>
                    <a:lnTo>
                      <a:pt x="1812" y="2803"/>
                    </a:lnTo>
                    <a:lnTo>
                      <a:pt x="1815" y="2801"/>
                    </a:lnTo>
                    <a:lnTo>
                      <a:pt x="1817" y="2799"/>
                    </a:lnTo>
                    <a:lnTo>
                      <a:pt x="1822" y="2797"/>
                    </a:lnTo>
                    <a:lnTo>
                      <a:pt x="1828" y="2797"/>
                    </a:lnTo>
                    <a:lnTo>
                      <a:pt x="1832" y="2800"/>
                    </a:lnTo>
                    <a:lnTo>
                      <a:pt x="1838" y="2802"/>
                    </a:lnTo>
                    <a:lnTo>
                      <a:pt x="1848" y="2810"/>
                    </a:lnTo>
                    <a:lnTo>
                      <a:pt x="1858" y="2819"/>
                    </a:lnTo>
                    <a:lnTo>
                      <a:pt x="1867" y="2830"/>
                    </a:lnTo>
                    <a:lnTo>
                      <a:pt x="1875" y="2842"/>
                    </a:lnTo>
                    <a:lnTo>
                      <a:pt x="1880" y="2852"/>
                    </a:lnTo>
                    <a:lnTo>
                      <a:pt x="1885" y="2861"/>
                    </a:lnTo>
                    <a:lnTo>
                      <a:pt x="1908" y="2863"/>
                    </a:lnTo>
                    <a:lnTo>
                      <a:pt x="1932" y="2866"/>
                    </a:lnTo>
                    <a:lnTo>
                      <a:pt x="1943" y="2866"/>
                    </a:lnTo>
                    <a:lnTo>
                      <a:pt x="1954" y="2866"/>
                    </a:lnTo>
                    <a:lnTo>
                      <a:pt x="1966" y="2863"/>
                    </a:lnTo>
                    <a:lnTo>
                      <a:pt x="1975" y="2860"/>
                    </a:lnTo>
                    <a:lnTo>
                      <a:pt x="1974" y="2852"/>
                    </a:lnTo>
                    <a:lnTo>
                      <a:pt x="1973" y="2844"/>
                    </a:lnTo>
                    <a:lnTo>
                      <a:pt x="1987" y="2850"/>
                    </a:lnTo>
                    <a:lnTo>
                      <a:pt x="2018" y="2859"/>
                    </a:lnTo>
                    <a:lnTo>
                      <a:pt x="2049" y="2868"/>
                    </a:lnTo>
                    <a:lnTo>
                      <a:pt x="2065" y="2873"/>
                    </a:lnTo>
                    <a:lnTo>
                      <a:pt x="2080" y="2873"/>
                    </a:lnTo>
                    <a:lnTo>
                      <a:pt x="2093" y="2875"/>
                    </a:lnTo>
                    <a:lnTo>
                      <a:pt x="2103" y="2877"/>
                    </a:lnTo>
                    <a:lnTo>
                      <a:pt x="2114" y="2882"/>
                    </a:lnTo>
                    <a:lnTo>
                      <a:pt x="2133" y="2893"/>
                    </a:lnTo>
                    <a:lnTo>
                      <a:pt x="2157" y="2907"/>
                    </a:lnTo>
                    <a:lnTo>
                      <a:pt x="2158" y="2902"/>
                    </a:lnTo>
                    <a:lnTo>
                      <a:pt x="2160" y="2897"/>
                    </a:lnTo>
                    <a:lnTo>
                      <a:pt x="2163" y="2892"/>
                    </a:lnTo>
                    <a:lnTo>
                      <a:pt x="2166" y="2887"/>
                    </a:lnTo>
                    <a:lnTo>
                      <a:pt x="2168" y="2883"/>
                    </a:lnTo>
                    <a:lnTo>
                      <a:pt x="2171" y="2878"/>
                    </a:lnTo>
                    <a:lnTo>
                      <a:pt x="2173" y="2874"/>
                    </a:lnTo>
                    <a:lnTo>
                      <a:pt x="2173" y="2868"/>
                    </a:lnTo>
                    <a:lnTo>
                      <a:pt x="2168" y="2867"/>
                    </a:lnTo>
                    <a:lnTo>
                      <a:pt x="2164" y="2865"/>
                    </a:lnTo>
                    <a:lnTo>
                      <a:pt x="2159" y="2861"/>
                    </a:lnTo>
                    <a:lnTo>
                      <a:pt x="2156" y="2858"/>
                    </a:lnTo>
                    <a:lnTo>
                      <a:pt x="2149" y="2849"/>
                    </a:lnTo>
                    <a:lnTo>
                      <a:pt x="2144" y="2840"/>
                    </a:lnTo>
                    <a:lnTo>
                      <a:pt x="2141" y="2828"/>
                    </a:lnTo>
                    <a:lnTo>
                      <a:pt x="2140" y="2818"/>
                    </a:lnTo>
                    <a:lnTo>
                      <a:pt x="2139" y="2808"/>
                    </a:lnTo>
                    <a:lnTo>
                      <a:pt x="2139" y="2797"/>
                    </a:lnTo>
                    <a:lnTo>
                      <a:pt x="2142" y="2785"/>
                    </a:lnTo>
                    <a:lnTo>
                      <a:pt x="2147" y="2775"/>
                    </a:lnTo>
                    <a:lnTo>
                      <a:pt x="2148" y="2769"/>
                    </a:lnTo>
                    <a:lnTo>
                      <a:pt x="2149" y="2762"/>
                    </a:lnTo>
                    <a:lnTo>
                      <a:pt x="2149" y="2756"/>
                    </a:lnTo>
                    <a:lnTo>
                      <a:pt x="2148" y="2750"/>
                    </a:lnTo>
                    <a:lnTo>
                      <a:pt x="2144" y="2741"/>
                    </a:lnTo>
                    <a:lnTo>
                      <a:pt x="2141" y="2733"/>
                    </a:lnTo>
                    <a:lnTo>
                      <a:pt x="2139" y="2728"/>
                    </a:lnTo>
                    <a:lnTo>
                      <a:pt x="2138" y="2723"/>
                    </a:lnTo>
                    <a:lnTo>
                      <a:pt x="2138" y="2719"/>
                    </a:lnTo>
                    <a:lnTo>
                      <a:pt x="2139" y="2713"/>
                    </a:lnTo>
                    <a:lnTo>
                      <a:pt x="2147" y="2713"/>
                    </a:lnTo>
                    <a:lnTo>
                      <a:pt x="2155" y="2714"/>
                    </a:lnTo>
                    <a:lnTo>
                      <a:pt x="2162" y="2717"/>
                    </a:lnTo>
                    <a:lnTo>
                      <a:pt x="2170" y="2719"/>
                    </a:lnTo>
                    <a:lnTo>
                      <a:pt x="2178" y="2722"/>
                    </a:lnTo>
                    <a:lnTo>
                      <a:pt x="2185" y="2725"/>
                    </a:lnTo>
                    <a:lnTo>
                      <a:pt x="2193" y="2726"/>
                    </a:lnTo>
                    <a:lnTo>
                      <a:pt x="2201" y="2725"/>
                    </a:lnTo>
                    <a:lnTo>
                      <a:pt x="2205" y="2725"/>
                    </a:lnTo>
                    <a:lnTo>
                      <a:pt x="2208" y="2722"/>
                    </a:lnTo>
                    <a:lnTo>
                      <a:pt x="2211" y="2721"/>
                    </a:lnTo>
                    <a:lnTo>
                      <a:pt x="2212" y="2718"/>
                    </a:lnTo>
                    <a:lnTo>
                      <a:pt x="2214" y="2712"/>
                    </a:lnTo>
                    <a:lnTo>
                      <a:pt x="2216" y="2705"/>
                    </a:lnTo>
                    <a:lnTo>
                      <a:pt x="2216" y="2697"/>
                    </a:lnTo>
                    <a:lnTo>
                      <a:pt x="2219" y="2689"/>
                    </a:lnTo>
                    <a:lnTo>
                      <a:pt x="2220" y="2682"/>
                    </a:lnTo>
                    <a:lnTo>
                      <a:pt x="2223" y="2676"/>
                    </a:lnTo>
                    <a:lnTo>
                      <a:pt x="2233" y="2661"/>
                    </a:lnTo>
                    <a:lnTo>
                      <a:pt x="2242" y="2647"/>
                    </a:lnTo>
                    <a:lnTo>
                      <a:pt x="2247" y="2641"/>
                    </a:lnTo>
                    <a:lnTo>
                      <a:pt x="2253" y="2636"/>
                    </a:lnTo>
                    <a:lnTo>
                      <a:pt x="2261" y="2632"/>
                    </a:lnTo>
                    <a:lnTo>
                      <a:pt x="2270" y="2630"/>
                    </a:lnTo>
                    <a:lnTo>
                      <a:pt x="2279" y="2629"/>
                    </a:lnTo>
                    <a:lnTo>
                      <a:pt x="2288" y="2630"/>
                    </a:lnTo>
                    <a:lnTo>
                      <a:pt x="2297" y="2632"/>
                    </a:lnTo>
                    <a:lnTo>
                      <a:pt x="2305" y="2633"/>
                    </a:lnTo>
                    <a:lnTo>
                      <a:pt x="2313" y="2636"/>
                    </a:lnTo>
                    <a:lnTo>
                      <a:pt x="2321" y="2638"/>
                    </a:lnTo>
                    <a:lnTo>
                      <a:pt x="2329" y="2638"/>
                    </a:lnTo>
                    <a:lnTo>
                      <a:pt x="2338" y="2638"/>
                    </a:lnTo>
                    <a:lnTo>
                      <a:pt x="2344" y="2649"/>
                    </a:lnTo>
                    <a:lnTo>
                      <a:pt x="2348" y="2659"/>
                    </a:lnTo>
                    <a:lnTo>
                      <a:pt x="2353" y="2664"/>
                    </a:lnTo>
                    <a:lnTo>
                      <a:pt x="2357" y="2666"/>
                    </a:lnTo>
                    <a:lnTo>
                      <a:pt x="2361" y="2668"/>
                    </a:lnTo>
                    <a:lnTo>
                      <a:pt x="2364" y="2666"/>
                    </a:lnTo>
                    <a:lnTo>
                      <a:pt x="2368" y="2664"/>
                    </a:lnTo>
                    <a:lnTo>
                      <a:pt x="2370" y="2661"/>
                    </a:lnTo>
                    <a:lnTo>
                      <a:pt x="2377" y="2649"/>
                    </a:lnTo>
                    <a:lnTo>
                      <a:pt x="2385" y="2638"/>
                    </a:lnTo>
                    <a:lnTo>
                      <a:pt x="2388" y="2632"/>
                    </a:lnTo>
                    <a:lnTo>
                      <a:pt x="2394" y="2627"/>
                    </a:lnTo>
                    <a:lnTo>
                      <a:pt x="2398" y="2622"/>
                    </a:lnTo>
                    <a:lnTo>
                      <a:pt x="2405" y="2619"/>
                    </a:lnTo>
                    <a:lnTo>
                      <a:pt x="2416" y="2614"/>
                    </a:lnTo>
                    <a:lnTo>
                      <a:pt x="2422" y="2610"/>
                    </a:lnTo>
                    <a:lnTo>
                      <a:pt x="2428" y="2605"/>
                    </a:lnTo>
                    <a:lnTo>
                      <a:pt x="2430" y="2599"/>
                    </a:lnTo>
                    <a:lnTo>
                      <a:pt x="2430" y="2596"/>
                    </a:lnTo>
                    <a:lnTo>
                      <a:pt x="2430" y="2594"/>
                    </a:lnTo>
                    <a:lnTo>
                      <a:pt x="2429" y="2590"/>
                    </a:lnTo>
                    <a:lnTo>
                      <a:pt x="2428" y="2588"/>
                    </a:lnTo>
                    <a:lnTo>
                      <a:pt x="2423" y="2581"/>
                    </a:lnTo>
                    <a:lnTo>
                      <a:pt x="2416" y="2575"/>
                    </a:lnTo>
                    <a:lnTo>
                      <a:pt x="2412" y="2572"/>
                    </a:lnTo>
                    <a:lnTo>
                      <a:pt x="2410" y="2570"/>
                    </a:lnTo>
                    <a:lnTo>
                      <a:pt x="2408" y="2566"/>
                    </a:lnTo>
                    <a:lnTo>
                      <a:pt x="2406" y="2563"/>
                    </a:lnTo>
                    <a:lnTo>
                      <a:pt x="2404" y="2555"/>
                    </a:lnTo>
                    <a:lnTo>
                      <a:pt x="2404" y="2548"/>
                    </a:lnTo>
                    <a:lnTo>
                      <a:pt x="2406" y="2531"/>
                    </a:lnTo>
                    <a:lnTo>
                      <a:pt x="2409" y="2516"/>
                    </a:lnTo>
                    <a:lnTo>
                      <a:pt x="2412" y="2516"/>
                    </a:lnTo>
                    <a:lnTo>
                      <a:pt x="2416" y="2516"/>
                    </a:lnTo>
                    <a:lnTo>
                      <a:pt x="2417" y="2528"/>
                    </a:lnTo>
                    <a:lnTo>
                      <a:pt x="2417" y="2538"/>
                    </a:lnTo>
                    <a:lnTo>
                      <a:pt x="2429" y="2542"/>
                    </a:lnTo>
                    <a:lnTo>
                      <a:pt x="2441" y="2546"/>
                    </a:lnTo>
                    <a:lnTo>
                      <a:pt x="2452" y="2546"/>
                    </a:lnTo>
                    <a:lnTo>
                      <a:pt x="2464" y="2546"/>
                    </a:lnTo>
                    <a:lnTo>
                      <a:pt x="2476" y="2544"/>
                    </a:lnTo>
                    <a:lnTo>
                      <a:pt x="2487" y="2540"/>
                    </a:lnTo>
                    <a:lnTo>
                      <a:pt x="2499" y="2536"/>
                    </a:lnTo>
                    <a:lnTo>
                      <a:pt x="2509" y="2529"/>
                    </a:lnTo>
                    <a:lnTo>
                      <a:pt x="2511" y="2528"/>
                    </a:lnTo>
                    <a:lnTo>
                      <a:pt x="2517" y="2522"/>
                    </a:lnTo>
                    <a:lnTo>
                      <a:pt x="2523" y="2517"/>
                    </a:lnTo>
                    <a:lnTo>
                      <a:pt x="2525" y="2516"/>
                    </a:lnTo>
                    <a:lnTo>
                      <a:pt x="2526" y="2507"/>
                    </a:lnTo>
                    <a:lnTo>
                      <a:pt x="2526" y="2497"/>
                    </a:lnTo>
                    <a:lnTo>
                      <a:pt x="2525" y="2485"/>
                    </a:lnTo>
                    <a:lnTo>
                      <a:pt x="2524" y="2476"/>
                    </a:lnTo>
                    <a:lnTo>
                      <a:pt x="2534" y="2475"/>
                    </a:lnTo>
                    <a:lnTo>
                      <a:pt x="2541" y="2474"/>
                    </a:lnTo>
                    <a:lnTo>
                      <a:pt x="2546" y="2473"/>
                    </a:lnTo>
                    <a:lnTo>
                      <a:pt x="2550" y="2471"/>
                    </a:lnTo>
                    <a:lnTo>
                      <a:pt x="2552" y="2467"/>
                    </a:lnTo>
                    <a:lnTo>
                      <a:pt x="2553" y="2463"/>
                    </a:lnTo>
                    <a:lnTo>
                      <a:pt x="2553" y="2455"/>
                    </a:lnTo>
                    <a:lnTo>
                      <a:pt x="2552" y="2444"/>
                    </a:lnTo>
                    <a:lnTo>
                      <a:pt x="2552" y="2439"/>
                    </a:lnTo>
                    <a:lnTo>
                      <a:pt x="2551" y="2434"/>
                    </a:lnTo>
                    <a:lnTo>
                      <a:pt x="2549" y="2430"/>
                    </a:lnTo>
                    <a:lnTo>
                      <a:pt x="2545" y="2425"/>
                    </a:lnTo>
                    <a:lnTo>
                      <a:pt x="2542" y="2422"/>
                    </a:lnTo>
                    <a:lnTo>
                      <a:pt x="2537" y="2419"/>
                    </a:lnTo>
                    <a:lnTo>
                      <a:pt x="2532" y="2417"/>
                    </a:lnTo>
                    <a:lnTo>
                      <a:pt x="2527" y="2415"/>
                    </a:lnTo>
                    <a:lnTo>
                      <a:pt x="2529" y="2408"/>
                    </a:lnTo>
                    <a:lnTo>
                      <a:pt x="2532" y="2401"/>
                    </a:lnTo>
                    <a:lnTo>
                      <a:pt x="2536" y="2394"/>
                    </a:lnTo>
                    <a:lnTo>
                      <a:pt x="2540" y="2390"/>
                    </a:lnTo>
                    <a:lnTo>
                      <a:pt x="2544" y="2386"/>
                    </a:lnTo>
                    <a:lnTo>
                      <a:pt x="2549" y="2383"/>
                    </a:lnTo>
                    <a:lnTo>
                      <a:pt x="2553" y="2381"/>
                    </a:lnTo>
                    <a:lnTo>
                      <a:pt x="2558" y="2378"/>
                    </a:lnTo>
                    <a:lnTo>
                      <a:pt x="2569" y="2376"/>
                    </a:lnTo>
                    <a:lnTo>
                      <a:pt x="2581" y="2376"/>
                    </a:lnTo>
                    <a:lnTo>
                      <a:pt x="2593" y="2377"/>
                    </a:lnTo>
                    <a:lnTo>
                      <a:pt x="2605" y="2378"/>
                    </a:lnTo>
                    <a:lnTo>
                      <a:pt x="2615" y="2380"/>
                    </a:lnTo>
                    <a:lnTo>
                      <a:pt x="2625" y="2381"/>
                    </a:lnTo>
                    <a:lnTo>
                      <a:pt x="2634" y="2381"/>
                    </a:lnTo>
                    <a:lnTo>
                      <a:pt x="2643" y="2381"/>
                    </a:lnTo>
                    <a:lnTo>
                      <a:pt x="2652" y="2378"/>
                    </a:lnTo>
                    <a:lnTo>
                      <a:pt x="2659" y="2375"/>
                    </a:lnTo>
                    <a:lnTo>
                      <a:pt x="2663" y="2373"/>
                    </a:lnTo>
                    <a:lnTo>
                      <a:pt x="2666" y="2369"/>
                    </a:lnTo>
                    <a:lnTo>
                      <a:pt x="2669" y="2366"/>
                    </a:lnTo>
                    <a:lnTo>
                      <a:pt x="2673" y="2361"/>
                    </a:lnTo>
                    <a:lnTo>
                      <a:pt x="2680" y="2351"/>
                    </a:lnTo>
                    <a:lnTo>
                      <a:pt x="2688" y="2342"/>
                    </a:lnTo>
                    <a:lnTo>
                      <a:pt x="2698" y="2335"/>
                    </a:lnTo>
                    <a:lnTo>
                      <a:pt x="2708" y="2327"/>
                    </a:lnTo>
                    <a:lnTo>
                      <a:pt x="2718" y="2319"/>
                    </a:lnTo>
                    <a:lnTo>
                      <a:pt x="2729" y="2311"/>
                    </a:lnTo>
                    <a:lnTo>
                      <a:pt x="2737" y="2301"/>
                    </a:lnTo>
                    <a:lnTo>
                      <a:pt x="2745" y="2290"/>
                    </a:lnTo>
                    <a:lnTo>
                      <a:pt x="2756" y="2266"/>
                    </a:lnTo>
                    <a:lnTo>
                      <a:pt x="2764" y="2250"/>
                    </a:lnTo>
                    <a:lnTo>
                      <a:pt x="2766" y="2247"/>
                    </a:lnTo>
                    <a:lnTo>
                      <a:pt x="2769" y="2245"/>
                    </a:lnTo>
                    <a:lnTo>
                      <a:pt x="2773" y="2244"/>
                    </a:lnTo>
                    <a:lnTo>
                      <a:pt x="2778" y="2243"/>
                    </a:lnTo>
                    <a:lnTo>
                      <a:pt x="2789" y="2242"/>
                    </a:lnTo>
                    <a:lnTo>
                      <a:pt x="2807" y="2242"/>
                    </a:lnTo>
                    <a:lnTo>
                      <a:pt x="2807" y="2257"/>
                    </a:lnTo>
                    <a:lnTo>
                      <a:pt x="2808" y="2277"/>
                    </a:lnTo>
                    <a:lnTo>
                      <a:pt x="2809" y="2301"/>
                    </a:lnTo>
                    <a:lnTo>
                      <a:pt x="2813" y="2324"/>
                    </a:lnTo>
                    <a:lnTo>
                      <a:pt x="2815" y="2334"/>
                    </a:lnTo>
                    <a:lnTo>
                      <a:pt x="2819" y="2342"/>
                    </a:lnTo>
                    <a:lnTo>
                      <a:pt x="2820" y="2345"/>
                    </a:lnTo>
                    <a:lnTo>
                      <a:pt x="2822" y="2348"/>
                    </a:lnTo>
                    <a:lnTo>
                      <a:pt x="2824" y="2350"/>
                    </a:lnTo>
                    <a:lnTo>
                      <a:pt x="2827" y="2351"/>
                    </a:lnTo>
                    <a:lnTo>
                      <a:pt x="2829" y="2351"/>
                    </a:lnTo>
                    <a:lnTo>
                      <a:pt x="2832" y="2351"/>
                    </a:lnTo>
                    <a:lnTo>
                      <a:pt x="2835" y="2350"/>
                    </a:lnTo>
                    <a:lnTo>
                      <a:pt x="2838" y="2348"/>
                    </a:lnTo>
                    <a:lnTo>
                      <a:pt x="2846" y="2340"/>
                    </a:lnTo>
                    <a:lnTo>
                      <a:pt x="2854" y="2327"/>
                    </a:lnTo>
                    <a:lnTo>
                      <a:pt x="2857" y="2324"/>
                    </a:lnTo>
                    <a:lnTo>
                      <a:pt x="2863" y="2321"/>
                    </a:lnTo>
                    <a:lnTo>
                      <a:pt x="2865" y="2310"/>
                    </a:lnTo>
                    <a:lnTo>
                      <a:pt x="2866" y="2302"/>
                    </a:lnTo>
                    <a:lnTo>
                      <a:pt x="2873" y="2283"/>
                    </a:lnTo>
                    <a:lnTo>
                      <a:pt x="2880" y="2262"/>
                    </a:lnTo>
                    <a:lnTo>
                      <a:pt x="2882" y="2251"/>
                    </a:lnTo>
                    <a:lnTo>
                      <a:pt x="2884" y="2241"/>
                    </a:lnTo>
                    <a:lnTo>
                      <a:pt x="2882" y="2230"/>
                    </a:lnTo>
                    <a:lnTo>
                      <a:pt x="2879" y="2220"/>
                    </a:lnTo>
                    <a:lnTo>
                      <a:pt x="2872" y="2209"/>
                    </a:lnTo>
                    <a:lnTo>
                      <a:pt x="2866" y="2200"/>
                    </a:lnTo>
                    <a:lnTo>
                      <a:pt x="2863" y="2194"/>
                    </a:lnTo>
                    <a:lnTo>
                      <a:pt x="2862" y="2189"/>
                    </a:lnTo>
                    <a:lnTo>
                      <a:pt x="2861" y="2183"/>
                    </a:lnTo>
                    <a:lnTo>
                      <a:pt x="2861" y="2175"/>
                    </a:lnTo>
                    <a:lnTo>
                      <a:pt x="2865" y="2172"/>
                    </a:lnTo>
                    <a:lnTo>
                      <a:pt x="2869" y="2169"/>
                    </a:lnTo>
                    <a:lnTo>
                      <a:pt x="2871" y="2165"/>
                    </a:lnTo>
                    <a:lnTo>
                      <a:pt x="2872" y="2161"/>
                    </a:lnTo>
                    <a:lnTo>
                      <a:pt x="2872" y="2155"/>
                    </a:lnTo>
                    <a:lnTo>
                      <a:pt x="2871" y="2151"/>
                    </a:lnTo>
                    <a:lnTo>
                      <a:pt x="2870" y="2146"/>
                    </a:lnTo>
                    <a:lnTo>
                      <a:pt x="2868" y="2142"/>
                    </a:lnTo>
                    <a:lnTo>
                      <a:pt x="2874" y="2142"/>
                    </a:lnTo>
                    <a:lnTo>
                      <a:pt x="2881" y="2142"/>
                    </a:lnTo>
                    <a:lnTo>
                      <a:pt x="2886" y="2139"/>
                    </a:lnTo>
                    <a:lnTo>
                      <a:pt x="2890" y="2136"/>
                    </a:lnTo>
                    <a:lnTo>
                      <a:pt x="2893" y="2131"/>
                    </a:lnTo>
                    <a:lnTo>
                      <a:pt x="2895" y="2127"/>
                    </a:lnTo>
                    <a:lnTo>
                      <a:pt x="2895" y="2121"/>
                    </a:lnTo>
                    <a:lnTo>
                      <a:pt x="2893" y="2114"/>
                    </a:lnTo>
                    <a:lnTo>
                      <a:pt x="2897" y="2112"/>
                    </a:lnTo>
                    <a:lnTo>
                      <a:pt x="2902" y="2111"/>
                    </a:lnTo>
                    <a:lnTo>
                      <a:pt x="2906" y="2111"/>
                    </a:lnTo>
                    <a:lnTo>
                      <a:pt x="2911" y="2111"/>
                    </a:lnTo>
                    <a:lnTo>
                      <a:pt x="2921" y="2112"/>
                    </a:lnTo>
                    <a:lnTo>
                      <a:pt x="2930" y="2114"/>
                    </a:lnTo>
                    <a:lnTo>
                      <a:pt x="2939" y="2115"/>
                    </a:lnTo>
                    <a:lnTo>
                      <a:pt x="2948" y="2116"/>
                    </a:lnTo>
                    <a:lnTo>
                      <a:pt x="2958" y="2116"/>
                    </a:lnTo>
                    <a:lnTo>
                      <a:pt x="2966" y="2114"/>
                    </a:lnTo>
                    <a:lnTo>
                      <a:pt x="2969" y="2111"/>
                    </a:lnTo>
                    <a:lnTo>
                      <a:pt x="2972" y="2104"/>
                    </a:lnTo>
                    <a:lnTo>
                      <a:pt x="2976" y="2094"/>
                    </a:lnTo>
                    <a:lnTo>
                      <a:pt x="2978" y="2081"/>
                    </a:lnTo>
                    <a:lnTo>
                      <a:pt x="2984" y="2057"/>
                    </a:lnTo>
                    <a:lnTo>
                      <a:pt x="2989" y="2041"/>
                    </a:lnTo>
                    <a:lnTo>
                      <a:pt x="2995" y="2029"/>
                    </a:lnTo>
                    <a:lnTo>
                      <a:pt x="3002" y="2016"/>
                    </a:lnTo>
                    <a:lnTo>
                      <a:pt x="3009" y="2004"/>
                    </a:lnTo>
                    <a:lnTo>
                      <a:pt x="3018" y="1992"/>
                    </a:lnTo>
                    <a:lnTo>
                      <a:pt x="3026" y="1981"/>
                    </a:lnTo>
                    <a:lnTo>
                      <a:pt x="3036" y="1972"/>
                    </a:lnTo>
                    <a:lnTo>
                      <a:pt x="3047" y="1963"/>
                    </a:lnTo>
                    <a:lnTo>
                      <a:pt x="3060" y="1956"/>
                    </a:lnTo>
                    <a:lnTo>
                      <a:pt x="3067" y="1952"/>
                    </a:lnTo>
                    <a:lnTo>
                      <a:pt x="3074" y="1948"/>
                    </a:lnTo>
                    <a:lnTo>
                      <a:pt x="3079" y="1943"/>
                    </a:lnTo>
                    <a:lnTo>
                      <a:pt x="3084" y="1939"/>
                    </a:lnTo>
                    <a:lnTo>
                      <a:pt x="3087" y="1933"/>
                    </a:lnTo>
                    <a:lnTo>
                      <a:pt x="3091" y="1926"/>
                    </a:lnTo>
                    <a:lnTo>
                      <a:pt x="3091" y="1919"/>
                    </a:lnTo>
                    <a:lnTo>
                      <a:pt x="3091" y="1909"/>
                    </a:lnTo>
                    <a:lnTo>
                      <a:pt x="3078" y="1909"/>
                    </a:lnTo>
                    <a:lnTo>
                      <a:pt x="3062" y="1908"/>
                    </a:lnTo>
                    <a:lnTo>
                      <a:pt x="3062" y="1900"/>
                    </a:lnTo>
                    <a:lnTo>
                      <a:pt x="3059" y="1892"/>
                    </a:lnTo>
                    <a:lnTo>
                      <a:pt x="3054" y="1884"/>
                    </a:lnTo>
                    <a:lnTo>
                      <a:pt x="3049" y="1876"/>
                    </a:lnTo>
                    <a:lnTo>
                      <a:pt x="3034" y="1859"/>
                    </a:lnTo>
                    <a:lnTo>
                      <a:pt x="3019" y="1842"/>
                    </a:lnTo>
                    <a:lnTo>
                      <a:pt x="3013" y="1834"/>
                    </a:lnTo>
                    <a:lnTo>
                      <a:pt x="3008" y="1826"/>
                    </a:lnTo>
                    <a:lnTo>
                      <a:pt x="3005" y="1818"/>
                    </a:lnTo>
                    <a:lnTo>
                      <a:pt x="3004" y="1810"/>
                    </a:lnTo>
                    <a:lnTo>
                      <a:pt x="3004" y="1807"/>
                    </a:lnTo>
                    <a:lnTo>
                      <a:pt x="3005" y="1803"/>
                    </a:lnTo>
                    <a:lnTo>
                      <a:pt x="3008" y="1800"/>
                    </a:lnTo>
                    <a:lnTo>
                      <a:pt x="3011" y="1796"/>
                    </a:lnTo>
                    <a:lnTo>
                      <a:pt x="3014" y="1793"/>
                    </a:lnTo>
                    <a:lnTo>
                      <a:pt x="3019" y="1790"/>
                    </a:lnTo>
                    <a:lnTo>
                      <a:pt x="3025" y="1787"/>
                    </a:lnTo>
                    <a:lnTo>
                      <a:pt x="3032" y="1784"/>
                    </a:lnTo>
                    <a:lnTo>
                      <a:pt x="3038" y="1781"/>
                    </a:lnTo>
                    <a:lnTo>
                      <a:pt x="3044" y="1777"/>
                    </a:lnTo>
                    <a:lnTo>
                      <a:pt x="3047" y="1774"/>
                    </a:lnTo>
                    <a:lnTo>
                      <a:pt x="3051" y="1769"/>
                    </a:lnTo>
                    <a:lnTo>
                      <a:pt x="3053" y="1765"/>
                    </a:lnTo>
                    <a:lnTo>
                      <a:pt x="3054" y="1760"/>
                    </a:lnTo>
                    <a:lnTo>
                      <a:pt x="3055" y="1754"/>
                    </a:lnTo>
                    <a:lnTo>
                      <a:pt x="3055" y="1750"/>
                    </a:lnTo>
                    <a:lnTo>
                      <a:pt x="3055" y="1738"/>
                    </a:lnTo>
                    <a:lnTo>
                      <a:pt x="3055" y="1727"/>
                    </a:lnTo>
                    <a:lnTo>
                      <a:pt x="3055" y="1721"/>
                    </a:lnTo>
                    <a:lnTo>
                      <a:pt x="3057" y="1714"/>
                    </a:lnTo>
                    <a:lnTo>
                      <a:pt x="3058" y="1709"/>
                    </a:lnTo>
                    <a:lnTo>
                      <a:pt x="3060" y="1703"/>
                    </a:lnTo>
                    <a:lnTo>
                      <a:pt x="3065" y="1695"/>
                    </a:lnTo>
                    <a:lnTo>
                      <a:pt x="3070" y="1688"/>
                    </a:lnTo>
                    <a:lnTo>
                      <a:pt x="3077" y="1681"/>
                    </a:lnTo>
                    <a:lnTo>
                      <a:pt x="3083" y="1676"/>
                    </a:lnTo>
                    <a:lnTo>
                      <a:pt x="3087" y="1669"/>
                    </a:lnTo>
                    <a:lnTo>
                      <a:pt x="3091" y="1662"/>
                    </a:lnTo>
                    <a:lnTo>
                      <a:pt x="3091" y="1658"/>
                    </a:lnTo>
                    <a:lnTo>
                      <a:pt x="3092" y="1653"/>
                    </a:lnTo>
                    <a:lnTo>
                      <a:pt x="3091" y="1648"/>
                    </a:lnTo>
                    <a:lnTo>
                      <a:pt x="3090" y="1643"/>
                    </a:lnTo>
                    <a:lnTo>
                      <a:pt x="3100" y="1640"/>
                    </a:lnTo>
                    <a:lnTo>
                      <a:pt x="3109" y="1638"/>
                    </a:lnTo>
                    <a:lnTo>
                      <a:pt x="3119" y="1638"/>
                    </a:lnTo>
                    <a:lnTo>
                      <a:pt x="3129" y="1639"/>
                    </a:lnTo>
                    <a:lnTo>
                      <a:pt x="3129" y="1645"/>
                    </a:lnTo>
                    <a:lnTo>
                      <a:pt x="3129" y="1651"/>
                    </a:lnTo>
                    <a:lnTo>
                      <a:pt x="3132" y="1655"/>
                    </a:lnTo>
                    <a:lnTo>
                      <a:pt x="3134" y="1660"/>
                    </a:lnTo>
                    <a:lnTo>
                      <a:pt x="3141" y="1669"/>
                    </a:lnTo>
                    <a:lnTo>
                      <a:pt x="3149" y="1677"/>
                    </a:lnTo>
                    <a:lnTo>
                      <a:pt x="3156" y="1685"/>
                    </a:lnTo>
                    <a:lnTo>
                      <a:pt x="3161" y="1694"/>
                    </a:lnTo>
                    <a:lnTo>
                      <a:pt x="3163" y="1699"/>
                    </a:lnTo>
                    <a:lnTo>
                      <a:pt x="3163" y="1704"/>
                    </a:lnTo>
                    <a:lnTo>
                      <a:pt x="3163" y="1710"/>
                    </a:lnTo>
                    <a:lnTo>
                      <a:pt x="3160" y="1716"/>
                    </a:lnTo>
                    <a:lnTo>
                      <a:pt x="3165" y="1709"/>
                    </a:lnTo>
                    <a:lnTo>
                      <a:pt x="3172" y="1703"/>
                    </a:lnTo>
                    <a:lnTo>
                      <a:pt x="3178" y="1700"/>
                    </a:lnTo>
                    <a:lnTo>
                      <a:pt x="3186" y="1696"/>
                    </a:lnTo>
                    <a:lnTo>
                      <a:pt x="3202" y="1694"/>
                    </a:lnTo>
                    <a:lnTo>
                      <a:pt x="3221" y="1694"/>
                    </a:lnTo>
                    <a:lnTo>
                      <a:pt x="3231" y="1693"/>
                    </a:lnTo>
                    <a:lnTo>
                      <a:pt x="3240" y="1693"/>
                    </a:lnTo>
                    <a:lnTo>
                      <a:pt x="3246" y="1687"/>
                    </a:lnTo>
                    <a:lnTo>
                      <a:pt x="3251" y="1681"/>
                    </a:lnTo>
                    <a:lnTo>
                      <a:pt x="3247" y="1676"/>
                    </a:lnTo>
                    <a:lnTo>
                      <a:pt x="3242" y="1670"/>
                    </a:lnTo>
                    <a:lnTo>
                      <a:pt x="3239" y="1663"/>
                    </a:lnTo>
                    <a:lnTo>
                      <a:pt x="3237" y="1656"/>
                    </a:lnTo>
                    <a:lnTo>
                      <a:pt x="3233" y="1651"/>
                    </a:lnTo>
                    <a:lnTo>
                      <a:pt x="3230" y="1644"/>
                    </a:lnTo>
                    <a:lnTo>
                      <a:pt x="3224" y="1638"/>
                    </a:lnTo>
                    <a:lnTo>
                      <a:pt x="3218" y="1635"/>
                    </a:lnTo>
                    <a:lnTo>
                      <a:pt x="3210" y="1630"/>
                    </a:lnTo>
                    <a:lnTo>
                      <a:pt x="3202" y="1627"/>
                    </a:lnTo>
                    <a:lnTo>
                      <a:pt x="3200" y="1623"/>
                    </a:lnTo>
                    <a:lnTo>
                      <a:pt x="3198" y="1620"/>
                    </a:lnTo>
                    <a:lnTo>
                      <a:pt x="3196" y="1617"/>
                    </a:lnTo>
                    <a:lnTo>
                      <a:pt x="3196" y="1612"/>
                    </a:lnTo>
                    <a:lnTo>
                      <a:pt x="3232" y="1607"/>
                    </a:lnTo>
                    <a:lnTo>
                      <a:pt x="3263" y="1602"/>
                    </a:lnTo>
                    <a:lnTo>
                      <a:pt x="3271" y="1599"/>
                    </a:lnTo>
                    <a:lnTo>
                      <a:pt x="3278" y="1597"/>
                    </a:lnTo>
                    <a:lnTo>
                      <a:pt x="3284" y="1594"/>
                    </a:lnTo>
                    <a:lnTo>
                      <a:pt x="3291" y="1590"/>
                    </a:lnTo>
                    <a:lnTo>
                      <a:pt x="3298" y="1585"/>
                    </a:lnTo>
                    <a:lnTo>
                      <a:pt x="3305" y="1579"/>
                    </a:lnTo>
                    <a:lnTo>
                      <a:pt x="3312" y="1572"/>
                    </a:lnTo>
                    <a:lnTo>
                      <a:pt x="3319" y="1565"/>
                    </a:lnTo>
                    <a:lnTo>
                      <a:pt x="3321" y="1561"/>
                    </a:lnTo>
                    <a:lnTo>
                      <a:pt x="3323" y="1556"/>
                    </a:lnTo>
                    <a:lnTo>
                      <a:pt x="3325" y="1549"/>
                    </a:lnTo>
                    <a:lnTo>
                      <a:pt x="3326" y="1543"/>
                    </a:lnTo>
                    <a:lnTo>
                      <a:pt x="3329" y="1528"/>
                    </a:lnTo>
                    <a:lnTo>
                      <a:pt x="3330" y="1511"/>
                    </a:lnTo>
                    <a:lnTo>
                      <a:pt x="3331" y="1476"/>
                    </a:lnTo>
                    <a:lnTo>
                      <a:pt x="3329" y="1451"/>
                    </a:lnTo>
                    <a:lnTo>
                      <a:pt x="3328" y="1447"/>
                    </a:lnTo>
                    <a:lnTo>
                      <a:pt x="3324" y="1443"/>
                    </a:lnTo>
                    <a:lnTo>
                      <a:pt x="3321" y="1441"/>
                    </a:lnTo>
                    <a:lnTo>
                      <a:pt x="3317" y="1439"/>
                    </a:lnTo>
                    <a:lnTo>
                      <a:pt x="3315" y="1436"/>
                    </a:lnTo>
                    <a:lnTo>
                      <a:pt x="3313" y="1432"/>
                    </a:lnTo>
                    <a:lnTo>
                      <a:pt x="3313" y="1428"/>
                    </a:lnTo>
                    <a:lnTo>
                      <a:pt x="3316" y="1421"/>
                    </a:lnTo>
                    <a:lnTo>
                      <a:pt x="3330" y="1410"/>
                    </a:lnTo>
                    <a:lnTo>
                      <a:pt x="3347" y="1402"/>
                    </a:lnTo>
                    <a:lnTo>
                      <a:pt x="3352" y="1395"/>
                    </a:lnTo>
                    <a:lnTo>
                      <a:pt x="3354" y="1389"/>
                    </a:lnTo>
                    <a:lnTo>
                      <a:pt x="3355" y="1382"/>
                    </a:lnTo>
                    <a:lnTo>
                      <a:pt x="3355" y="1376"/>
                    </a:lnTo>
                    <a:lnTo>
                      <a:pt x="3354" y="1371"/>
                    </a:lnTo>
                    <a:lnTo>
                      <a:pt x="3352" y="1366"/>
                    </a:lnTo>
                    <a:lnTo>
                      <a:pt x="3348" y="1360"/>
                    </a:lnTo>
                    <a:lnTo>
                      <a:pt x="3345" y="1356"/>
                    </a:lnTo>
                    <a:lnTo>
                      <a:pt x="3337" y="1347"/>
                    </a:lnTo>
                    <a:lnTo>
                      <a:pt x="3329" y="1336"/>
                    </a:lnTo>
                    <a:lnTo>
                      <a:pt x="3324" y="1331"/>
                    </a:lnTo>
                    <a:lnTo>
                      <a:pt x="3321" y="1326"/>
                    </a:lnTo>
                    <a:lnTo>
                      <a:pt x="3319" y="1320"/>
                    </a:lnTo>
                    <a:lnTo>
                      <a:pt x="3316" y="1314"/>
                    </a:lnTo>
                    <a:lnTo>
                      <a:pt x="3325" y="1310"/>
                    </a:lnTo>
                    <a:lnTo>
                      <a:pt x="3332" y="1306"/>
                    </a:lnTo>
                    <a:lnTo>
                      <a:pt x="3338" y="1299"/>
                    </a:lnTo>
                    <a:lnTo>
                      <a:pt x="3342" y="1292"/>
                    </a:lnTo>
                    <a:lnTo>
                      <a:pt x="3352" y="1300"/>
                    </a:lnTo>
                    <a:lnTo>
                      <a:pt x="3365" y="1308"/>
                    </a:lnTo>
                    <a:lnTo>
                      <a:pt x="3382" y="1316"/>
                    </a:lnTo>
                    <a:lnTo>
                      <a:pt x="3398" y="1325"/>
                    </a:lnTo>
                    <a:lnTo>
                      <a:pt x="3414" y="1334"/>
                    </a:lnTo>
                    <a:lnTo>
                      <a:pt x="3428" y="1343"/>
                    </a:lnTo>
                    <a:lnTo>
                      <a:pt x="3432" y="1349"/>
                    </a:lnTo>
                    <a:lnTo>
                      <a:pt x="3436" y="1354"/>
                    </a:lnTo>
                    <a:lnTo>
                      <a:pt x="3438" y="1359"/>
                    </a:lnTo>
                    <a:lnTo>
                      <a:pt x="3438" y="1364"/>
                    </a:lnTo>
                    <a:lnTo>
                      <a:pt x="3452" y="1365"/>
                    </a:lnTo>
                    <a:lnTo>
                      <a:pt x="3464" y="1365"/>
                    </a:lnTo>
                    <a:lnTo>
                      <a:pt x="3478" y="1363"/>
                    </a:lnTo>
                    <a:lnTo>
                      <a:pt x="3490" y="1360"/>
                    </a:lnTo>
                    <a:lnTo>
                      <a:pt x="3506" y="1358"/>
                    </a:lnTo>
                    <a:lnTo>
                      <a:pt x="3521" y="1356"/>
                    </a:lnTo>
                    <a:lnTo>
                      <a:pt x="3529" y="1356"/>
                    </a:lnTo>
                    <a:lnTo>
                      <a:pt x="3537" y="1356"/>
                    </a:lnTo>
                    <a:lnTo>
                      <a:pt x="3545" y="1357"/>
                    </a:lnTo>
                    <a:lnTo>
                      <a:pt x="3553" y="1359"/>
                    </a:lnTo>
                    <a:lnTo>
                      <a:pt x="3564" y="1363"/>
                    </a:lnTo>
                    <a:lnTo>
                      <a:pt x="3577" y="1365"/>
                    </a:lnTo>
                    <a:lnTo>
                      <a:pt x="3588" y="1366"/>
                    </a:lnTo>
                    <a:lnTo>
                      <a:pt x="3600" y="1366"/>
                    </a:lnTo>
                    <a:lnTo>
                      <a:pt x="3624" y="1366"/>
                    </a:lnTo>
                    <a:lnTo>
                      <a:pt x="3649" y="1367"/>
                    </a:lnTo>
                    <a:lnTo>
                      <a:pt x="3649" y="1389"/>
                    </a:lnTo>
                    <a:lnTo>
                      <a:pt x="3649" y="1412"/>
                    </a:lnTo>
                    <a:lnTo>
                      <a:pt x="3650" y="1434"/>
                    </a:lnTo>
                    <a:lnTo>
                      <a:pt x="3650" y="1456"/>
                    </a:lnTo>
                    <a:lnTo>
                      <a:pt x="3659" y="1456"/>
                    </a:lnTo>
                    <a:lnTo>
                      <a:pt x="3668" y="1456"/>
                    </a:lnTo>
                    <a:lnTo>
                      <a:pt x="3677" y="1455"/>
                    </a:lnTo>
                    <a:lnTo>
                      <a:pt x="3686" y="1454"/>
                    </a:lnTo>
                    <a:lnTo>
                      <a:pt x="3698" y="1453"/>
                    </a:lnTo>
                    <a:lnTo>
                      <a:pt x="3709" y="1451"/>
                    </a:lnTo>
                    <a:lnTo>
                      <a:pt x="3720" y="1451"/>
                    </a:lnTo>
                    <a:lnTo>
                      <a:pt x="3732" y="1453"/>
                    </a:lnTo>
                    <a:lnTo>
                      <a:pt x="3733" y="1459"/>
                    </a:lnTo>
                    <a:lnTo>
                      <a:pt x="3733" y="1464"/>
                    </a:lnTo>
                    <a:lnTo>
                      <a:pt x="3732" y="1469"/>
                    </a:lnTo>
                    <a:lnTo>
                      <a:pt x="3730" y="1471"/>
                    </a:lnTo>
                    <a:lnTo>
                      <a:pt x="3723" y="1476"/>
                    </a:lnTo>
                    <a:lnTo>
                      <a:pt x="3714" y="1482"/>
                    </a:lnTo>
                    <a:lnTo>
                      <a:pt x="3708" y="1488"/>
                    </a:lnTo>
                    <a:lnTo>
                      <a:pt x="3703" y="1495"/>
                    </a:lnTo>
                    <a:lnTo>
                      <a:pt x="3701" y="1502"/>
                    </a:lnTo>
                    <a:lnTo>
                      <a:pt x="3699" y="1510"/>
                    </a:lnTo>
                    <a:lnTo>
                      <a:pt x="3699" y="1527"/>
                    </a:lnTo>
                    <a:lnTo>
                      <a:pt x="3700" y="1543"/>
                    </a:lnTo>
                    <a:lnTo>
                      <a:pt x="3713" y="1544"/>
                    </a:lnTo>
                    <a:lnTo>
                      <a:pt x="3725" y="1544"/>
                    </a:lnTo>
                    <a:lnTo>
                      <a:pt x="3738" y="1543"/>
                    </a:lnTo>
                    <a:lnTo>
                      <a:pt x="3750" y="1541"/>
                    </a:lnTo>
                    <a:lnTo>
                      <a:pt x="3763" y="1540"/>
                    </a:lnTo>
                    <a:lnTo>
                      <a:pt x="3775" y="1540"/>
                    </a:lnTo>
                    <a:lnTo>
                      <a:pt x="3788" y="1540"/>
                    </a:lnTo>
                    <a:lnTo>
                      <a:pt x="3799" y="1541"/>
                    </a:lnTo>
                    <a:lnTo>
                      <a:pt x="3801" y="1536"/>
                    </a:lnTo>
                    <a:lnTo>
                      <a:pt x="3801" y="1531"/>
                    </a:lnTo>
                    <a:lnTo>
                      <a:pt x="3807" y="1531"/>
                    </a:lnTo>
                    <a:lnTo>
                      <a:pt x="3812" y="1531"/>
                    </a:lnTo>
                    <a:lnTo>
                      <a:pt x="3816" y="1532"/>
                    </a:lnTo>
                    <a:lnTo>
                      <a:pt x="3821" y="1535"/>
                    </a:lnTo>
                    <a:lnTo>
                      <a:pt x="3830" y="1540"/>
                    </a:lnTo>
                    <a:lnTo>
                      <a:pt x="3838" y="1547"/>
                    </a:lnTo>
                    <a:lnTo>
                      <a:pt x="3847" y="1555"/>
                    </a:lnTo>
                    <a:lnTo>
                      <a:pt x="3857" y="1562"/>
                    </a:lnTo>
                    <a:lnTo>
                      <a:pt x="3863" y="1564"/>
                    </a:lnTo>
                    <a:lnTo>
                      <a:pt x="3870" y="1564"/>
                    </a:lnTo>
                    <a:lnTo>
                      <a:pt x="3875" y="1564"/>
                    </a:lnTo>
                    <a:lnTo>
                      <a:pt x="3883" y="1563"/>
                    </a:lnTo>
                    <a:lnTo>
                      <a:pt x="3878" y="1558"/>
                    </a:lnTo>
                    <a:lnTo>
                      <a:pt x="3873" y="1553"/>
                    </a:lnTo>
                    <a:lnTo>
                      <a:pt x="3870" y="1546"/>
                    </a:lnTo>
                    <a:lnTo>
                      <a:pt x="3867" y="1539"/>
                    </a:lnTo>
                    <a:lnTo>
                      <a:pt x="3867" y="1533"/>
                    </a:lnTo>
                    <a:lnTo>
                      <a:pt x="3869" y="1527"/>
                    </a:lnTo>
                    <a:lnTo>
                      <a:pt x="3870" y="1524"/>
                    </a:lnTo>
                    <a:lnTo>
                      <a:pt x="3872" y="1522"/>
                    </a:lnTo>
                    <a:lnTo>
                      <a:pt x="3875" y="1520"/>
                    </a:lnTo>
                    <a:lnTo>
                      <a:pt x="3879" y="1517"/>
                    </a:lnTo>
                    <a:lnTo>
                      <a:pt x="3879" y="1505"/>
                    </a:lnTo>
                    <a:lnTo>
                      <a:pt x="3879" y="1492"/>
                    </a:lnTo>
                    <a:lnTo>
                      <a:pt x="3879" y="1479"/>
                    </a:lnTo>
                    <a:lnTo>
                      <a:pt x="3880" y="1466"/>
                    </a:lnTo>
                    <a:lnTo>
                      <a:pt x="3888" y="1465"/>
                    </a:lnTo>
                    <a:lnTo>
                      <a:pt x="3896" y="1466"/>
                    </a:lnTo>
                    <a:lnTo>
                      <a:pt x="3903" y="1478"/>
                    </a:lnTo>
                    <a:lnTo>
                      <a:pt x="3911" y="1491"/>
                    </a:lnTo>
                    <a:lnTo>
                      <a:pt x="3919" y="1495"/>
                    </a:lnTo>
                    <a:lnTo>
                      <a:pt x="3929" y="1496"/>
                    </a:lnTo>
                    <a:lnTo>
                      <a:pt x="3939" y="1496"/>
                    </a:lnTo>
                    <a:lnTo>
                      <a:pt x="3948" y="1496"/>
                    </a:lnTo>
                    <a:lnTo>
                      <a:pt x="3957" y="1496"/>
                    </a:lnTo>
                    <a:lnTo>
                      <a:pt x="3965" y="1496"/>
                    </a:lnTo>
                    <a:lnTo>
                      <a:pt x="3965" y="1506"/>
                    </a:lnTo>
                    <a:lnTo>
                      <a:pt x="3966" y="1517"/>
                    </a:lnTo>
                    <a:lnTo>
                      <a:pt x="3972" y="1516"/>
                    </a:lnTo>
                    <a:lnTo>
                      <a:pt x="3979" y="1517"/>
                    </a:lnTo>
                    <a:lnTo>
                      <a:pt x="3986" y="1519"/>
                    </a:lnTo>
                    <a:lnTo>
                      <a:pt x="3991" y="1517"/>
                    </a:lnTo>
                    <a:lnTo>
                      <a:pt x="3991" y="1523"/>
                    </a:lnTo>
                    <a:lnTo>
                      <a:pt x="3993" y="1528"/>
                    </a:lnTo>
                    <a:lnTo>
                      <a:pt x="3994" y="1533"/>
                    </a:lnTo>
                    <a:lnTo>
                      <a:pt x="3996" y="1539"/>
                    </a:lnTo>
                    <a:lnTo>
                      <a:pt x="3998" y="1544"/>
                    </a:lnTo>
                    <a:lnTo>
                      <a:pt x="4002" y="1548"/>
                    </a:lnTo>
                    <a:lnTo>
                      <a:pt x="4005" y="1553"/>
                    </a:lnTo>
                    <a:lnTo>
                      <a:pt x="4009" y="1557"/>
                    </a:lnTo>
                    <a:lnTo>
                      <a:pt x="4013" y="1561"/>
                    </a:lnTo>
                    <a:lnTo>
                      <a:pt x="4018" y="1563"/>
                    </a:lnTo>
                    <a:lnTo>
                      <a:pt x="4022" y="1564"/>
                    </a:lnTo>
                    <a:lnTo>
                      <a:pt x="4027" y="1565"/>
                    </a:lnTo>
                    <a:lnTo>
                      <a:pt x="4031" y="1564"/>
                    </a:lnTo>
                    <a:lnTo>
                      <a:pt x="4036" y="1562"/>
                    </a:lnTo>
                    <a:lnTo>
                      <a:pt x="4040" y="1558"/>
                    </a:lnTo>
                    <a:lnTo>
                      <a:pt x="4045" y="1554"/>
                    </a:lnTo>
                    <a:lnTo>
                      <a:pt x="4046" y="1549"/>
                    </a:lnTo>
                    <a:lnTo>
                      <a:pt x="4046" y="1545"/>
                    </a:lnTo>
                    <a:lnTo>
                      <a:pt x="4046" y="1540"/>
                    </a:lnTo>
                    <a:lnTo>
                      <a:pt x="4045" y="1535"/>
                    </a:lnTo>
                    <a:lnTo>
                      <a:pt x="4044" y="1530"/>
                    </a:lnTo>
                    <a:lnTo>
                      <a:pt x="4044" y="1525"/>
                    </a:lnTo>
                    <a:lnTo>
                      <a:pt x="4045" y="1521"/>
                    </a:lnTo>
                    <a:lnTo>
                      <a:pt x="4048" y="1517"/>
                    </a:lnTo>
                    <a:lnTo>
                      <a:pt x="4054" y="1515"/>
                    </a:lnTo>
                    <a:lnTo>
                      <a:pt x="4059" y="1515"/>
                    </a:lnTo>
                    <a:lnTo>
                      <a:pt x="4062" y="1516"/>
                    </a:lnTo>
                    <a:lnTo>
                      <a:pt x="4067" y="1520"/>
                    </a:lnTo>
                    <a:lnTo>
                      <a:pt x="4069" y="1524"/>
                    </a:lnTo>
                    <a:lnTo>
                      <a:pt x="4071" y="1529"/>
                    </a:lnTo>
                    <a:lnTo>
                      <a:pt x="4072" y="1535"/>
                    </a:lnTo>
                    <a:lnTo>
                      <a:pt x="4072" y="1539"/>
                    </a:lnTo>
                    <a:lnTo>
                      <a:pt x="4079" y="1538"/>
                    </a:lnTo>
                    <a:lnTo>
                      <a:pt x="4085" y="1536"/>
                    </a:lnTo>
                    <a:lnTo>
                      <a:pt x="4089" y="1532"/>
                    </a:lnTo>
                    <a:lnTo>
                      <a:pt x="4093" y="1528"/>
                    </a:lnTo>
                    <a:lnTo>
                      <a:pt x="4099" y="1515"/>
                    </a:lnTo>
                    <a:lnTo>
                      <a:pt x="4102" y="1502"/>
                    </a:lnTo>
                    <a:lnTo>
                      <a:pt x="4118" y="1503"/>
                    </a:lnTo>
                    <a:lnTo>
                      <a:pt x="4133" y="1505"/>
                    </a:lnTo>
                    <a:lnTo>
                      <a:pt x="4144" y="1507"/>
                    </a:lnTo>
                    <a:lnTo>
                      <a:pt x="4155" y="1508"/>
                    </a:lnTo>
                    <a:lnTo>
                      <a:pt x="4162" y="1508"/>
                    </a:lnTo>
                    <a:lnTo>
                      <a:pt x="4168" y="1507"/>
                    </a:lnTo>
                    <a:lnTo>
                      <a:pt x="4174" y="1506"/>
                    </a:lnTo>
                    <a:lnTo>
                      <a:pt x="4181" y="1504"/>
                    </a:lnTo>
                    <a:lnTo>
                      <a:pt x="4186" y="1503"/>
                    </a:lnTo>
                    <a:lnTo>
                      <a:pt x="4191" y="1502"/>
                    </a:lnTo>
                    <a:lnTo>
                      <a:pt x="4194" y="1502"/>
                    </a:lnTo>
                    <a:lnTo>
                      <a:pt x="4198" y="1503"/>
                    </a:lnTo>
                    <a:lnTo>
                      <a:pt x="4201" y="1505"/>
                    </a:lnTo>
                    <a:lnTo>
                      <a:pt x="4204" y="1507"/>
                    </a:lnTo>
                    <a:lnTo>
                      <a:pt x="4208" y="1511"/>
                    </a:lnTo>
                    <a:lnTo>
                      <a:pt x="4211" y="1515"/>
                    </a:lnTo>
                    <a:lnTo>
                      <a:pt x="4219" y="1527"/>
                    </a:lnTo>
                    <a:lnTo>
                      <a:pt x="4231" y="1537"/>
                    </a:lnTo>
                    <a:lnTo>
                      <a:pt x="4242" y="1547"/>
                    </a:lnTo>
                    <a:lnTo>
                      <a:pt x="4255" y="1556"/>
                    </a:lnTo>
                    <a:lnTo>
                      <a:pt x="4268" y="1565"/>
                    </a:lnTo>
                    <a:lnTo>
                      <a:pt x="4282" y="1572"/>
                    </a:lnTo>
                    <a:lnTo>
                      <a:pt x="4296" y="1577"/>
                    </a:lnTo>
                    <a:lnTo>
                      <a:pt x="4309" y="1579"/>
                    </a:lnTo>
                    <a:lnTo>
                      <a:pt x="4310" y="1586"/>
                    </a:lnTo>
                    <a:lnTo>
                      <a:pt x="4313" y="1592"/>
                    </a:lnTo>
                    <a:lnTo>
                      <a:pt x="4316" y="1597"/>
                    </a:lnTo>
                    <a:lnTo>
                      <a:pt x="4318" y="1603"/>
                    </a:lnTo>
                    <a:lnTo>
                      <a:pt x="4322" y="1609"/>
                    </a:lnTo>
                    <a:lnTo>
                      <a:pt x="4325" y="1614"/>
                    </a:lnTo>
                    <a:lnTo>
                      <a:pt x="4327" y="1621"/>
                    </a:lnTo>
                    <a:lnTo>
                      <a:pt x="4329" y="1627"/>
                    </a:lnTo>
                    <a:lnTo>
                      <a:pt x="4329" y="1635"/>
                    </a:lnTo>
                    <a:lnTo>
                      <a:pt x="4329" y="1642"/>
                    </a:lnTo>
                    <a:lnTo>
                      <a:pt x="4327" y="1650"/>
                    </a:lnTo>
                    <a:lnTo>
                      <a:pt x="4326" y="1656"/>
                    </a:lnTo>
                    <a:lnTo>
                      <a:pt x="4322" y="1670"/>
                    </a:lnTo>
                    <a:lnTo>
                      <a:pt x="4317" y="1684"/>
                    </a:lnTo>
                    <a:lnTo>
                      <a:pt x="4314" y="1697"/>
                    </a:lnTo>
                    <a:lnTo>
                      <a:pt x="4313" y="1712"/>
                    </a:lnTo>
                    <a:lnTo>
                      <a:pt x="4313" y="1727"/>
                    </a:lnTo>
                    <a:lnTo>
                      <a:pt x="4313" y="1742"/>
                    </a:lnTo>
                    <a:lnTo>
                      <a:pt x="4311" y="1757"/>
                    </a:lnTo>
                    <a:lnTo>
                      <a:pt x="4309" y="1770"/>
                    </a:lnTo>
                    <a:lnTo>
                      <a:pt x="4307" y="1777"/>
                    </a:lnTo>
                    <a:lnTo>
                      <a:pt x="4303" y="1784"/>
                    </a:lnTo>
                    <a:lnTo>
                      <a:pt x="4300" y="1790"/>
                    </a:lnTo>
                    <a:lnTo>
                      <a:pt x="4296" y="1795"/>
                    </a:lnTo>
                    <a:lnTo>
                      <a:pt x="4286" y="1806"/>
                    </a:lnTo>
                    <a:lnTo>
                      <a:pt x="4278" y="1817"/>
                    </a:lnTo>
                    <a:lnTo>
                      <a:pt x="4275" y="1823"/>
                    </a:lnTo>
                    <a:lnTo>
                      <a:pt x="4273" y="1827"/>
                    </a:lnTo>
                    <a:lnTo>
                      <a:pt x="4270" y="1833"/>
                    </a:lnTo>
                    <a:lnTo>
                      <a:pt x="4269" y="1839"/>
                    </a:lnTo>
                    <a:lnTo>
                      <a:pt x="4268" y="1844"/>
                    </a:lnTo>
                    <a:lnTo>
                      <a:pt x="4269" y="1849"/>
                    </a:lnTo>
                    <a:lnTo>
                      <a:pt x="4270" y="1853"/>
                    </a:lnTo>
                    <a:lnTo>
                      <a:pt x="4273" y="1858"/>
                    </a:lnTo>
                    <a:lnTo>
                      <a:pt x="4276" y="1863"/>
                    </a:lnTo>
                    <a:lnTo>
                      <a:pt x="4281" y="1867"/>
                    </a:lnTo>
                    <a:lnTo>
                      <a:pt x="4288" y="1871"/>
                    </a:lnTo>
                    <a:lnTo>
                      <a:pt x="4296" y="1874"/>
                    </a:lnTo>
                    <a:lnTo>
                      <a:pt x="4300" y="1876"/>
                    </a:lnTo>
                    <a:lnTo>
                      <a:pt x="4305" y="1880"/>
                    </a:lnTo>
                    <a:lnTo>
                      <a:pt x="4309" y="1885"/>
                    </a:lnTo>
                    <a:lnTo>
                      <a:pt x="4313" y="1892"/>
                    </a:lnTo>
                    <a:lnTo>
                      <a:pt x="4319" y="1907"/>
                    </a:lnTo>
                    <a:lnTo>
                      <a:pt x="4324" y="1924"/>
                    </a:lnTo>
                    <a:lnTo>
                      <a:pt x="4327" y="1942"/>
                    </a:lnTo>
                    <a:lnTo>
                      <a:pt x="4331" y="1960"/>
                    </a:lnTo>
                    <a:lnTo>
                      <a:pt x="4332" y="1975"/>
                    </a:lnTo>
                    <a:lnTo>
                      <a:pt x="4332" y="1988"/>
                    </a:lnTo>
                    <a:lnTo>
                      <a:pt x="4325" y="1989"/>
                    </a:lnTo>
                    <a:lnTo>
                      <a:pt x="4321" y="1990"/>
                    </a:lnTo>
                    <a:lnTo>
                      <a:pt x="4317" y="1993"/>
                    </a:lnTo>
                    <a:lnTo>
                      <a:pt x="4316" y="1996"/>
                    </a:lnTo>
                    <a:lnTo>
                      <a:pt x="4315" y="1999"/>
                    </a:lnTo>
                    <a:lnTo>
                      <a:pt x="4316" y="2003"/>
                    </a:lnTo>
                    <a:lnTo>
                      <a:pt x="4317" y="2006"/>
                    </a:lnTo>
                    <a:lnTo>
                      <a:pt x="4319" y="2011"/>
                    </a:lnTo>
                    <a:lnTo>
                      <a:pt x="4325" y="2017"/>
                    </a:lnTo>
                    <a:lnTo>
                      <a:pt x="4333" y="2025"/>
                    </a:lnTo>
                    <a:lnTo>
                      <a:pt x="4340" y="2032"/>
                    </a:lnTo>
                    <a:lnTo>
                      <a:pt x="4346" y="2037"/>
                    </a:lnTo>
                    <a:lnTo>
                      <a:pt x="4359" y="2046"/>
                    </a:lnTo>
                    <a:lnTo>
                      <a:pt x="4373" y="2053"/>
                    </a:lnTo>
                    <a:lnTo>
                      <a:pt x="4387" y="2060"/>
                    </a:lnTo>
                    <a:lnTo>
                      <a:pt x="4400" y="2064"/>
                    </a:lnTo>
                    <a:lnTo>
                      <a:pt x="4431" y="2072"/>
                    </a:lnTo>
                    <a:lnTo>
                      <a:pt x="4461" y="2078"/>
                    </a:lnTo>
                    <a:lnTo>
                      <a:pt x="4472" y="2078"/>
                    </a:lnTo>
                    <a:lnTo>
                      <a:pt x="4482" y="2077"/>
                    </a:lnTo>
                    <a:lnTo>
                      <a:pt x="4483" y="2074"/>
                    </a:lnTo>
                    <a:lnTo>
                      <a:pt x="4482" y="2073"/>
                    </a:lnTo>
                    <a:lnTo>
                      <a:pt x="4483" y="2074"/>
                    </a:lnTo>
                    <a:lnTo>
                      <a:pt x="4482" y="2077"/>
                    </a:lnTo>
                    <a:lnTo>
                      <a:pt x="4487" y="2077"/>
                    </a:lnTo>
                    <a:lnTo>
                      <a:pt x="4490" y="2077"/>
                    </a:lnTo>
                    <a:lnTo>
                      <a:pt x="4491" y="2064"/>
                    </a:lnTo>
                    <a:lnTo>
                      <a:pt x="4491" y="2054"/>
                    </a:lnTo>
                    <a:lnTo>
                      <a:pt x="4491" y="2049"/>
                    </a:lnTo>
                    <a:lnTo>
                      <a:pt x="4490" y="2046"/>
                    </a:lnTo>
                    <a:lnTo>
                      <a:pt x="4489" y="2044"/>
                    </a:lnTo>
                    <a:lnTo>
                      <a:pt x="4488" y="2042"/>
                    </a:lnTo>
                    <a:lnTo>
                      <a:pt x="4487" y="2034"/>
                    </a:lnTo>
                    <a:lnTo>
                      <a:pt x="4487" y="2028"/>
                    </a:lnTo>
                    <a:lnTo>
                      <a:pt x="4487" y="2021"/>
                    </a:lnTo>
                    <a:lnTo>
                      <a:pt x="4489" y="2016"/>
                    </a:lnTo>
                    <a:lnTo>
                      <a:pt x="4491" y="2013"/>
                    </a:lnTo>
                    <a:lnTo>
                      <a:pt x="4495" y="2009"/>
                    </a:lnTo>
                    <a:lnTo>
                      <a:pt x="4498" y="2006"/>
                    </a:lnTo>
                    <a:lnTo>
                      <a:pt x="4503" y="2005"/>
                    </a:lnTo>
                    <a:lnTo>
                      <a:pt x="4524" y="1998"/>
                    </a:lnTo>
                    <a:lnTo>
                      <a:pt x="4547" y="1989"/>
                    </a:lnTo>
                    <a:lnTo>
                      <a:pt x="4555" y="1983"/>
                    </a:lnTo>
                    <a:lnTo>
                      <a:pt x="4561" y="1978"/>
                    </a:lnTo>
                    <a:lnTo>
                      <a:pt x="4564" y="1973"/>
                    </a:lnTo>
                    <a:lnTo>
                      <a:pt x="4567" y="1967"/>
                    </a:lnTo>
                    <a:lnTo>
                      <a:pt x="4567" y="1963"/>
                    </a:lnTo>
                    <a:lnTo>
                      <a:pt x="4564" y="1957"/>
                    </a:lnTo>
                    <a:lnTo>
                      <a:pt x="4562" y="1952"/>
                    </a:lnTo>
                    <a:lnTo>
                      <a:pt x="4557" y="1948"/>
                    </a:lnTo>
                    <a:lnTo>
                      <a:pt x="4537" y="1930"/>
                    </a:lnTo>
                    <a:lnTo>
                      <a:pt x="4521" y="1912"/>
                    </a:lnTo>
                    <a:lnTo>
                      <a:pt x="4516" y="1902"/>
                    </a:lnTo>
                    <a:lnTo>
                      <a:pt x="4513" y="1890"/>
                    </a:lnTo>
                    <a:lnTo>
                      <a:pt x="4511" y="1875"/>
                    </a:lnTo>
                    <a:lnTo>
                      <a:pt x="4508" y="1859"/>
                    </a:lnTo>
                    <a:lnTo>
                      <a:pt x="4508" y="1851"/>
                    </a:lnTo>
                    <a:lnTo>
                      <a:pt x="4510" y="1844"/>
                    </a:lnTo>
                    <a:lnTo>
                      <a:pt x="4511" y="1837"/>
                    </a:lnTo>
                    <a:lnTo>
                      <a:pt x="4512" y="1831"/>
                    </a:lnTo>
                    <a:lnTo>
                      <a:pt x="4515" y="1825"/>
                    </a:lnTo>
                    <a:lnTo>
                      <a:pt x="4519" y="1820"/>
                    </a:lnTo>
                    <a:lnTo>
                      <a:pt x="4522" y="1818"/>
                    </a:lnTo>
                    <a:lnTo>
                      <a:pt x="4528" y="1816"/>
                    </a:lnTo>
                    <a:lnTo>
                      <a:pt x="4534" y="1814"/>
                    </a:lnTo>
                    <a:lnTo>
                      <a:pt x="4537" y="1810"/>
                    </a:lnTo>
                    <a:lnTo>
                      <a:pt x="4540" y="1807"/>
                    </a:lnTo>
                    <a:lnTo>
                      <a:pt x="4541" y="1802"/>
                    </a:lnTo>
                    <a:lnTo>
                      <a:pt x="4543" y="1791"/>
                    </a:lnTo>
                    <a:lnTo>
                      <a:pt x="4543" y="1779"/>
                    </a:lnTo>
                    <a:lnTo>
                      <a:pt x="4543" y="1767"/>
                    </a:lnTo>
                    <a:lnTo>
                      <a:pt x="4544" y="1755"/>
                    </a:lnTo>
                    <a:lnTo>
                      <a:pt x="4546" y="1751"/>
                    </a:lnTo>
                    <a:lnTo>
                      <a:pt x="4549" y="1746"/>
                    </a:lnTo>
                    <a:lnTo>
                      <a:pt x="4554" y="1743"/>
                    </a:lnTo>
                    <a:lnTo>
                      <a:pt x="4560" y="1741"/>
                    </a:lnTo>
                    <a:lnTo>
                      <a:pt x="4560" y="1736"/>
                    </a:lnTo>
                    <a:lnTo>
                      <a:pt x="4561" y="1730"/>
                    </a:lnTo>
                    <a:lnTo>
                      <a:pt x="4568" y="1730"/>
                    </a:lnTo>
                    <a:lnTo>
                      <a:pt x="4576" y="1728"/>
                    </a:lnTo>
                    <a:lnTo>
                      <a:pt x="4584" y="1725"/>
                    </a:lnTo>
                    <a:lnTo>
                      <a:pt x="4592" y="1719"/>
                    </a:lnTo>
                    <a:lnTo>
                      <a:pt x="4609" y="1705"/>
                    </a:lnTo>
                    <a:lnTo>
                      <a:pt x="4625" y="1689"/>
                    </a:lnTo>
                    <a:lnTo>
                      <a:pt x="4642" y="1672"/>
                    </a:lnTo>
                    <a:lnTo>
                      <a:pt x="4656" y="1658"/>
                    </a:lnTo>
                    <a:lnTo>
                      <a:pt x="4663" y="1652"/>
                    </a:lnTo>
                    <a:lnTo>
                      <a:pt x="4670" y="1648"/>
                    </a:lnTo>
                    <a:lnTo>
                      <a:pt x="4672" y="1647"/>
                    </a:lnTo>
                    <a:lnTo>
                      <a:pt x="4676" y="1647"/>
                    </a:lnTo>
                    <a:lnTo>
                      <a:pt x="4678" y="1647"/>
                    </a:lnTo>
                    <a:lnTo>
                      <a:pt x="4680" y="1648"/>
                    </a:lnTo>
                    <a:lnTo>
                      <a:pt x="4687" y="1654"/>
                    </a:lnTo>
                    <a:lnTo>
                      <a:pt x="4694" y="1661"/>
                    </a:lnTo>
                    <a:lnTo>
                      <a:pt x="4700" y="1668"/>
                    </a:lnTo>
                    <a:lnTo>
                      <a:pt x="4705" y="1676"/>
                    </a:lnTo>
                    <a:lnTo>
                      <a:pt x="4711" y="1684"/>
                    </a:lnTo>
                    <a:lnTo>
                      <a:pt x="4717" y="1691"/>
                    </a:lnTo>
                    <a:lnTo>
                      <a:pt x="4720" y="1693"/>
                    </a:lnTo>
                    <a:lnTo>
                      <a:pt x="4725" y="1695"/>
                    </a:lnTo>
                    <a:lnTo>
                      <a:pt x="4728" y="1697"/>
                    </a:lnTo>
                    <a:lnTo>
                      <a:pt x="4733" y="1699"/>
                    </a:lnTo>
                    <a:lnTo>
                      <a:pt x="4751" y="1702"/>
                    </a:lnTo>
                    <a:lnTo>
                      <a:pt x="4770" y="1705"/>
                    </a:lnTo>
                    <a:lnTo>
                      <a:pt x="4779" y="1707"/>
                    </a:lnTo>
                    <a:lnTo>
                      <a:pt x="4790" y="1707"/>
                    </a:lnTo>
                    <a:lnTo>
                      <a:pt x="4799" y="1707"/>
                    </a:lnTo>
                    <a:lnTo>
                      <a:pt x="4808" y="1705"/>
                    </a:lnTo>
                    <a:lnTo>
                      <a:pt x="4811" y="1701"/>
                    </a:lnTo>
                    <a:lnTo>
                      <a:pt x="4816" y="1697"/>
                    </a:lnTo>
                    <a:lnTo>
                      <a:pt x="4819" y="1695"/>
                    </a:lnTo>
                    <a:lnTo>
                      <a:pt x="4824" y="1693"/>
                    </a:lnTo>
                    <a:lnTo>
                      <a:pt x="4832" y="1688"/>
                    </a:lnTo>
                    <a:lnTo>
                      <a:pt x="4842" y="1681"/>
                    </a:lnTo>
                    <a:lnTo>
                      <a:pt x="4844" y="1677"/>
                    </a:lnTo>
                    <a:lnTo>
                      <a:pt x="4847" y="1674"/>
                    </a:lnTo>
                    <a:lnTo>
                      <a:pt x="4849" y="1671"/>
                    </a:lnTo>
                    <a:lnTo>
                      <a:pt x="4853" y="1667"/>
                    </a:lnTo>
                    <a:lnTo>
                      <a:pt x="4853" y="1661"/>
                    </a:lnTo>
                    <a:lnTo>
                      <a:pt x="4855" y="1656"/>
                    </a:lnTo>
                    <a:lnTo>
                      <a:pt x="4857" y="1652"/>
                    </a:lnTo>
                    <a:lnTo>
                      <a:pt x="4860" y="1647"/>
                    </a:lnTo>
                    <a:lnTo>
                      <a:pt x="4868" y="1640"/>
                    </a:lnTo>
                    <a:lnTo>
                      <a:pt x="4876" y="1634"/>
                    </a:lnTo>
                    <a:lnTo>
                      <a:pt x="4868" y="1629"/>
                    </a:lnTo>
                    <a:lnTo>
                      <a:pt x="4857" y="1626"/>
                    </a:lnTo>
                    <a:lnTo>
                      <a:pt x="4857" y="1621"/>
                    </a:lnTo>
                    <a:lnTo>
                      <a:pt x="4857" y="1617"/>
                    </a:lnTo>
                    <a:lnTo>
                      <a:pt x="4857" y="1612"/>
                    </a:lnTo>
                    <a:lnTo>
                      <a:pt x="4859" y="1609"/>
                    </a:lnTo>
                    <a:lnTo>
                      <a:pt x="4863" y="1602"/>
                    </a:lnTo>
                    <a:lnTo>
                      <a:pt x="4868" y="1595"/>
                    </a:lnTo>
                    <a:lnTo>
                      <a:pt x="4874" y="1588"/>
                    </a:lnTo>
                    <a:lnTo>
                      <a:pt x="4879" y="1580"/>
                    </a:lnTo>
                    <a:lnTo>
                      <a:pt x="4880" y="1577"/>
                    </a:lnTo>
                    <a:lnTo>
                      <a:pt x="4880" y="1573"/>
                    </a:lnTo>
                    <a:lnTo>
                      <a:pt x="4880" y="1569"/>
                    </a:lnTo>
                    <a:lnTo>
                      <a:pt x="4879" y="1564"/>
                    </a:lnTo>
                    <a:lnTo>
                      <a:pt x="4875" y="1558"/>
                    </a:lnTo>
                    <a:lnTo>
                      <a:pt x="4872" y="1554"/>
                    </a:lnTo>
                    <a:lnTo>
                      <a:pt x="4867" y="1549"/>
                    </a:lnTo>
                    <a:lnTo>
                      <a:pt x="4863" y="1545"/>
                    </a:lnTo>
                    <a:lnTo>
                      <a:pt x="4857" y="1543"/>
                    </a:lnTo>
                    <a:lnTo>
                      <a:pt x="4851" y="1539"/>
                    </a:lnTo>
                    <a:lnTo>
                      <a:pt x="4844" y="1538"/>
                    </a:lnTo>
                    <a:lnTo>
                      <a:pt x="4838" y="1536"/>
                    </a:lnTo>
                    <a:lnTo>
                      <a:pt x="4810" y="1533"/>
                    </a:lnTo>
                    <a:lnTo>
                      <a:pt x="4785" y="1532"/>
                    </a:lnTo>
                    <a:lnTo>
                      <a:pt x="4783" y="1517"/>
                    </a:lnTo>
                    <a:lnTo>
                      <a:pt x="4781" y="1504"/>
                    </a:lnTo>
                    <a:lnTo>
                      <a:pt x="4772" y="1504"/>
                    </a:lnTo>
                    <a:lnTo>
                      <a:pt x="4765" y="1503"/>
                    </a:lnTo>
                    <a:lnTo>
                      <a:pt x="4759" y="1502"/>
                    </a:lnTo>
                    <a:lnTo>
                      <a:pt x="4753" y="1499"/>
                    </a:lnTo>
                    <a:lnTo>
                      <a:pt x="4749" y="1497"/>
                    </a:lnTo>
                    <a:lnTo>
                      <a:pt x="4745" y="1495"/>
                    </a:lnTo>
                    <a:lnTo>
                      <a:pt x="4742" y="1491"/>
                    </a:lnTo>
                    <a:lnTo>
                      <a:pt x="4740" y="1488"/>
                    </a:lnTo>
                    <a:lnTo>
                      <a:pt x="4736" y="1478"/>
                    </a:lnTo>
                    <a:lnTo>
                      <a:pt x="4734" y="1466"/>
                    </a:lnTo>
                    <a:lnTo>
                      <a:pt x="4732" y="1453"/>
                    </a:lnTo>
                    <a:lnTo>
                      <a:pt x="4731" y="1437"/>
                    </a:lnTo>
                    <a:lnTo>
                      <a:pt x="4725" y="1434"/>
                    </a:lnTo>
                    <a:lnTo>
                      <a:pt x="4720" y="1432"/>
                    </a:lnTo>
                    <a:lnTo>
                      <a:pt x="4717" y="1429"/>
                    </a:lnTo>
                    <a:lnTo>
                      <a:pt x="4713" y="1425"/>
                    </a:lnTo>
                    <a:lnTo>
                      <a:pt x="4708" y="1417"/>
                    </a:lnTo>
                    <a:lnTo>
                      <a:pt x="4704" y="1408"/>
                    </a:lnTo>
                    <a:lnTo>
                      <a:pt x="4700" y="1398"/>
                    </a:lnTo>
                    <a:lnTo>
                      <a:pt x="4695" y="1389"/>
                    </a:lnTo>
                    <a:lnTo>
                      <a:pt x="4693" y="1385"/>
                    </a:lnTo>
                    <a:lnTo>
                      <a:pt x="4690" y="1382"/>
                    </a:lnTo>
                    <a:lnTo>
                      <a:pt x="4686" y="1379"/>
                    </a:lnTo>
                    <a:lnTo>
                      <a:pt x="4682" y="1375"/>
                    </a:lnTo>
                    <a:lnTo>
                      <a:pt x="4675" y="1373"/>
                    </a:lnTo>
                    <a:lnTo>
                      <a:pt x="4669" y="1372"/>
                    </a:lnTo>
                    <a:lnTo>
                      <a:pt x="4663" y="1371"/>
                    </a:lnTo>
                    <a:lnTo>
                      <a:pt x="4659" y="1371"/>
                    </a:lnTo>
                    <a:lnTo>
                      <a:pt x="4649" y="1373"/>
                    </a:lnTo>
                    <a:lnTo>
                      <a:pt x="4639" y="1379"/>
                    </a:lnTo>
                    <a:lnTo>
                      <a:pt x="4622" y="1391"/>
                    </a:lnTo>
                    <a:lnTo>
                      <a:pt x="4603" y="1402"/>
                    </a:lnTo>
                    <a:lnTo>
                      <a:pt x="4601" y="1398"/>
                    </a:lnTo>
                    <a:lnTo>
                      <a:pt x="4600" y="1393"/>
                    </a:lnTo>
                    <a:lnTo>
                      <a:pt x="4598" y="1390"/>
                    </a:lnTo>
                    <a:lnTo>
                      <a:pt x="4598" y="1387"/>
                    </a:lnTo>
                    <a:lnTo>
                      <a:pt x="4600" y="1381"/>
                    </a:lnTo>
                    <a:lnTo>
                      <a:pt x="4603" y="1375"/>
                    </a:lnTo>
                    <a:lnTo>
                      <a:pt x="4608" y="1371"/>
                    </a:lnTo>
                    <a:lnTo>
                      <a:pt x="4612" y="1366"/>
                    </a:lnTo>
                    <a:lnTo>
                      <a:pt x="4617" y="1360"/>
                    </a:lnTo>
                    <a:lnTo>
                      <a:pt x="4620" y="1352"/>
                    </a:lnTo>
                    <a:lnTo>
                      <a:pt x="4620" y="1346"/>
                    </a:lnTo>
                    <a:lnTo>
                      <a:pt x="4619" y="1339"/>
                    </a:lnTo>
                    <a:lnTo>
                      <a:pt x="4617" y="1333"/>
                    </a:lnTo>
                    <a:lnTo>
                      <a:pt x="4613" y="1326"/>
                    </a:lnTo>
                    <a:lnTo>
                      <a:pt x="4610" y="1319"/>
                    </a:lnTo>
                    <a:lnTo>
                      <a:pt x="4608" y="1313"/>
                    </a:lnTo>
                    <a:lnTo>
                      <a:pt x="4605" y="1306"/>
                    </a:lnTo>
                    <a:lnTo>
                      <a:pt x="4605" y="1298"/>
                    </a:lnTo>
                    <a:lnTo>
                      <a:pt x="4623" y="1297"/>
                    </a:lnTo>
                    <a:lnTo>
                      <a:pt x="4637" y="1294"/>
                    </a:lnTo>
                    <a:lnTo>
                      <a:pt x="4643" y="1293"/>
                    </a:lnTo>
                    <a:lnTo>
                      <a:pt x="4647" y="1291"/>
                    </a:lnTo>
                    <a:lnTo>
                      <a:pt x="4651" y="1289"/>
                    </a:lnTo>
                    <a:lnTo>
                      <a:pt x="4655" y="1286"/>
                    </a:lnTo>
                    <a:lnTo>
                      <a:pt x="4658" y="1283"/>
                    </a:lnTo>
                    <a:lnTo>
                      <a:pt x="4660" y="1278"/>
                    </a:lnTo>
                    <a:lnTo>
                      <a:pt x="4662" y="1274"/>
                    </a:lnTo>
                    <a:lnTo>
                      <a:pt x="4663" y="1268"/>
                    </a:lnTo>
                    <a:lnTo>
                      <a:pt x="4664" y="1254"/>
                    </a:lnTo>
                    <a:lnTo>
                      <a:pt x="4664" y="1237"/>
                    </a:lnTo>
                    <a:lnTo>
                      <a:pt x="4663" y="1221"/>
                    </a:lnTo>
                    <a:lnTo>
                      <a:pt x="4661" y="1209"/>
                    </a:lnTo>
                    <a:lnTo>
                      <a:pt x="4660" y="1204"/>
                    </a:lnTo>
                    <a:lnTo>
                      <a:pt x="4658" y="1200"/>
                    </a:lnTo>
                    <a:lnTo>
                      <a:pt x="4654" y="1196"/>
                    </a:lnTo>
                    <a:lnTo>
                      <a:pt x="4652" y="1193"/>
                    </a:lnTo>
                    <a:lnTo>
                      <a:pt x="4644" y="1186"/>
                    </a:lnTo>
                    <a:lnTo>
                      <a:pt x="4635" y="1182"/>
                    </a:lnTo>
                    <a:lnTo>
                      <a:pt x="4623" y="1175"/>
                    </a:lnTo>
                    <a:lnTo>
                      <a:pt x="4611" y="1168"/>
                    </a:lnTo>
                    <a:lnTo>
                      <a:pt x="4605" y="1174"/>
                    </a:lnTo>
                    <a:lnTo>
                      <a:pt x="4598" y="1178"/>
                    </a:lnTo>
                    <a:lnTo>
                      <a:pt x="4590" y="1180"/>
                    </a:lnTo>
                    <a:lnTo>
                      <a:pt x="4582" y="1182"/>
                    </a:lnTo>
                    <a:lnTo>
                      <a:pt x="4580" y="1169"/>
                    </a:lnTo>
                    <a:lnTo>
                      <a:pt x="4579" y="1155"/>
                    </a:lnTo>
                    <a:lnTo>
                      <a:pt x="4578" y="1149"/>
                    </a:lnTo>
                    <a:lnTo>
                      <a:pt x="4578" y="1143"/>
                    </a:lnTo>
                    <a:lnTo>
                      <a:pt x="4579" y="1136"/>
                    </a:lnTo>
                    <a:lnTo>
                      <a:pt x="4580" y="1130"/>
                    </a:lnTo>
                    <a:lnTo>
                      <a:pt x="4584" y="1125"/>
                    </a:lnTo>
                    <a:lnTo>
                      <a:pt x="4587" y="1120"/>
                    </a:lnTo>
                    <a:lnTo>
                      <a:pt x="4592" y="1116"/>
                    </a:lnTo>
                    <a:lnTo>
                      <a:pt x="4596" y="1111"/>
                    </a:lnTo>
                    <a:lnTo>
                      <a:pt x="4600" y="1106"/>
                    </a:lnTo>
                    <a:lnTo>
                      <a:pt x="4603" y="1101"/>
                    </a:lnTo>
                    <a:lnTo>
                      <a:pt x="4604" y="1095"/>
                    </a:lnTo>
                    <a:lnTo>
                      <a:pt x="4604" y="1088"/>
                    </a:lnTo>
                    <a:lnTo>
                      <a:pt x="4605" y="1093"/>
                    </a:lnTo>
                    <a:lnTo>
                      <a:pt x="4609" y="1095"/>
                    </a:lnTo>
                    <a:lnTo>
                      <a:pt x="4613" y="1095"/>
                    </a:lnTo>
                    <a:lnTo>
                      <a:pt x="4618" y="1095"/>
                    </a:lnTo>
                    <a:lnTo>
                      <a:pt x="4631" y="1090"/>
                    </a:lnTo>
                    <a:lnTo>
                      <a:pt x="4646" y="1084"/>
                    </a:lnTo>
                    <a:lnTo>
                      <a:pt x="4661" y="1076"/>
                    </a:lnTo>
                    <a:lnTo>
                      <a:pt x="4675" y="1065"/>
                    </a:lnTo>
                    <a:lnTo>
                      <a:pt x="4685" y="1057"/>
                    </a:lnTo>
                    <a:lnTo>
                      <a:pt x="4691" y="1051"/>
                    </a:lnTo>
                    <a:lnTo>
                      <a:pt x="4694" y="1040"/>
                    </a:lnTo>
                    <a:lnTo>
                      <a:pt x="4696" y="1031"/>
                    </a:lnTo>
                    <a:lnTo>
                      <a:pt x="4697" y="1021"/>
                    </a:lnTo>
                    <a:lnTo>
                      <a:pt x="4697" y="1011"/>
                    </a:lnTo>
                    <a:lnTo>
                      <a:pt x="4696" y="990"/>
                    </a:lnTo>
                    <a:lnTo>
                      <a:pt x="4696" y="970"/>
                    </a:lnTo>
                    <a:lnTo>
                      <a:pt x="4697" y="950"/>
                    </a:lnTo>
                    <a:lnTo>
                      <a:pt x="4701" y="931"/>
                    </a:lnTo>
                    <a:lnTo>
                      <a:pt x="4702" y="912"/>
                    </a:lnTo>
                    <a:lnTo>
                      <a:pt x="4702" y="892"/>
                    </a:lnTo>
                    <a:lnTo>
                      <a:pt x="4694" y="892"/>
                    </a:lnTo>
                    <a:lnTo>
                      <a:pt x="4686" y="895"/>
                    </a:lnTo>
                    <a:lnTo>
                      <a:pt x="4678" y="897"/>
                    </a:lnTo>
                    <a:lnTo>
                      <a:pt x="4670" y="900"/>
                    </a:lnTo>
                    <a:lnTo>
                      <a:pt x="4662" y="904"/>
                    </a:lnTo>
                    <a:lnTo>
                      <a:pt x="4654" y="906"/>
                    </a:lnTo>
                    <a:lnTo>
                      <a:pt x="4647" y="907"/>
                    </a:lnTo>
                    <a:lnTo>
                      <a:pt x="4639" y="907"/>
                    </a:lnTo>
                    <a:lnTo>
                      <a:pt x="4639" y="895"/>
                    </a:lnTo>
                    <a:lnTo>
                      <a:pt x="4642" y="882"/>
                    </a:lnTo>
                    <a:lnTo>
                      <a:pt x="4645" y="870"/>
                    </a:lnTo>
                    <a:lnTo>
                      <a:pt x="4650" y="857"/>
                    </a:lnTo>
                    <a:lnTo>
                      <a:pt x="4660" y="832"/>
                    </a:lnTo>
                    <a:lnTo>
                      <a:pt x="4670" y="807"/>
                    </a:lnTo>
                    <a:lnTo>
                      <a:pt x="4675" y="794"/>
                    </a:lnTo>
                    <a:lnTo>
                      <a:pt x="4679" y="782"/>
                    </a:lnTo>
                    <a:lnTo>
                      <a:pt x="4682" y="770"/>
                    </a:lnTo>
                    <a:lnTo>
                      <a:pt x="4683" y="758"/>
                    </a:lnTo>
                    <a:lnTo>
                      <a:pt x="4683" y="745"/>
                    </a:lnTo>
                    <a:lnTo>
                      <a:pt x="4679" y="733"/>
                    </a:lnTo>
                    <a:lnTo>
                      <a:pt x="4677" y="727"/>
                    </a:lnTo>
                    <a:lnTo>
                      <a:pt x="4675" y="720"/>
                    </a:lnTo>
                    <a:lnTo>
                      <a:pt x="4671" y="715"/>
                    </a:lnTo>
                    <a:lnTo>
                      <a:pt x="4667" y="708"/>
                    </a:lnTo>
                    <a:lnTo>
                      <a:pt x="4663" y="704"/>
                    </a:lnTo>
                    <a:lnTo>
                      <a:pt x="4660" y="701"/>
                    </a:lnTo>
                    <a:lnTo>
                      <a:pt x="4655" y="699"/>
                    </a:lnTo>
                    <a:lnTo>
                      <a:pt x="4652" y="696"/>
                    </a:lnTo>
                    <a:lnTo>
                      <a:pt x="4643" y="693"/>
                    </a:lnTo>
                    <a:lnTo>
                      <a:pt x="4634" y="690"/>
                    </a:lnTo>
                    <a:lnTo>
                      <a:pt x="4625" y="687"/>
                    </a:lnTo>
                    <a:lnTo>
                      <a:pt x="4617" y="683"/>
                    </a:lnTo>
                    <a:lnTo>
                      <a:pt x="4613" y="679"/>
                    </a:lnTo>
                    <a:lnTo>
                      <a:pt x="4610" y="677"/>
                    </a:lnTo>
                    <a:lnTo>
                      <a:pt x="4606" y="673"/>
                    </a:lnTo>
                    <a:lnTo>
                      <a:pt x="4604" y="668"/>
                    </a:lnTo>
                    <a:lnTo>
                      <a:pt x="4602" y="659"/>
                    </a:lnTo>
                    <a:lnTo>
                      <a:pt x="4600" y="651"/>
                    </a:lnTo>
                    <a:lnTo>
                      <a:pt x="4598" y="642"/>
                    </a:lnTo>
                    <a:lnTo>
                      <a:pt x="4598" y="633"/>
                    </a:lnTo>
                    <a:lnTo>
                      <a:pt x="4600" y="613"/>
                    </a:lnTo>
                    <a:lnTo>
                      <a:pt x="4598" y="595"/>
                    </a:lnTo>
                    <a:lnTo>
                      <a:pt x="4596" y="584"/>
                    </a:lnTo>
                    <a:lnTo>
                      <a:pt x="4593" y="571"/>
                    </a:lnTo>
                    <a:lnTo>
                      <a:pt x="4589" y="560"/>
                    </a:lnTo>
                    <a:lnTo>
                      <a:pt x="4587" y="547"/>
                    </a:lnTo>
                    <a:lnTo>
                      <a:pt x="4594" y="546"/>
                    </a:lnTo>
                    <a:lnTo>
                      <a:pt x="4601" y="546"/>
                    </a:lnTo>
                    <a:lnTo>
                      <a:pt x="4608" y="546"/>
                    </a:lnTo>
                    <a:lnTo>
                      <a:pt x="4612" y="547"/>
                    </a:lnTo>
                    <a:lnTo>
                      <a:pt x="4617" y="551"/>
                    </a:lnTo>
                    <a:lnTo>
                      <a:pt x="4620" y="555"/>
                    </a:lnTo>
                    <a:lnTo>
                      <a:pt x="4621" y="561"/>
                    </a:lnTo>
                    <a:lnTo>
                      <a:pt x="4621" y="569"/>
                    </a:lnTo>
                    <a:lnTo>
                      <a:pt x="4626" y="569"/>
                    </a:lnTo>
                    <a:lnTo>
                      <a:pt x="4629" y="569"/>
                    </a:lnTo>
                    <a:lnTo>
                      <a:pt x="4633" y="568"/>
                    </a:lnTo>
                    <a:lnTo>
                      <a:pt x="4636" y="567"/>
                    </a:lnTo>
                    <a:lnTo>
                      <a:pt x="4643" y="562"/>
                    </a:lnTo>
                    <a:lnTo>
                      <a:pt x="4650" y="556"/>
                    </a:lnTo>
                    <a:lnTo>
                      <a:pt x="4656" y="551"/>
                    </a:lnTo>
                    <a:lnTo>
                      <a:pt x="4664" y="545"/>
                    </a:lnTo>
                    <a:lnTo>
                      <a:pt x="4671" y="540"/>
                    </a:lnTo>
                    <a:lnTo>
                      <a:pt x="4678" y="537"/>
                    </a:lnTo>
                    <a:lnTo>
                      <a:pt x="4686" y="535"/>
                    </a:lnTo>
                    <a:lnTo>
                      <a:pt x="4694" y="532"/>
                    </a:lnTo>
                    <a:lnTo>
                      <a:pt x="4701" y="530"/>
                    </a:lnTo>
                    <a:lnTo>
                      <a:pt x="4708" y="527"/>
                    </a:lnTo>
                    <a:lnTo>
                      <a:pt x="4713" y="522"/>
                    </a:lnTo>
                    <a:lnTo>
                      <a:pt x="4718" y="517"/>
                    </a:lnTo>
                    <a:lnTo>
                      <a:pt x="4723" y="510"/>
                    </a:lnTo>
                    <a:lnTo>
                      <a:pt x="4726" y="503"/>
                    </a:lnTo>
                    <a:lnTo>
                      <a:pt x="4728" y="493"/>
                    </a:lnTo>
                    <a:lnTo>
                      <a:pt x="4729" y="485"/>
                    </a:lnTo>
                    <a:lnTo>
                      <a:pt x="4728" y="477"/>
                    </a:lnTo>
                    <a:lnTo>
                      <a:pt x="4727" y="471"/>
                    </a:lnTo>
                    <a:lnTo>
                      <a:pt x="4725" y="465"/>
                    </a:lnTo>
                    <a:lnTo>
                      <a:pt x="4721" y="461"/>
                    </a:lnTo>
                    <a:lnTo>
                      <a:pt x="4717" y="457"/>
                    </a:lnTo>
                    <a:lnTo>
                      <a:pt x="4711" y="454"/>
                    </a:lnTo>
                    <a:lnTo>
                      <a:pt x="4701" y="462"/>
                    </a:lnTo>
                    <a:lnTo>
                      <a:pt x="4691" y="469"/>
                    </a:lnTo>
                    <a:lnTo>
                      <a:pt x="4684" y="472"/>
                    </a:lnTo>
                    <a:lnTo>
                      <a:pt x="4678" y="474"/>
                    </a:lnTo>
                    <a:lnTo>
                      <a:pt x="4671" y="476"/>
                    </a:lnTo>
                    <a:lnTo>
                      <a:pt x="4664" y="477"/>
                    </a:lnTo>
                    <a:lnTo>
                      <a:pt x="4671" y="476"/>
                    </a:lnTo>
                    <a:lnTo>
                      <a:pt x="4678" y="474"/>
                    </a:lnTo>
                    <a:lnTo>
                      <a:pt x="4684" y="472"/>
                    </a:lnTo>
                    <a:lnTo>
                      <a:pt x="4691" y="469"/>
                    </a:lnTo>
                    <a:lnTo>
                      <a:pt x="4701" y="462"/>
                    </a:lnTo>
                    <a:lnTo>
                      <a:pt x="4711" y="454"/>
                    </a:lnTo>
                    <a:lnTo>
                      <a:pt x="4705" y="450"/>
                    </a:lnTo>
                    <a:lnTo>
                      <a:pt x="4697" y="448"/>
                    </a:lnTo>
                    <a:lnTo>
                      <a:pt x="4691" y="446"/>
                    </a:lnTo>
                    <a:lnTo>
                      <a:pt x="4683" y="445"/>
                    </a:lnTo>
                    <a:lnTo>
                      <a:pt x="4666" y="443"/>
                    </a:lnTo>
                    <a:lnTo>
                      <a:pt x="4651" y="441"/>
                    </a:lnTo>
                    <a:lnTo>
                      <a:pt x="4641" y="439"/>
                    </a:lnTo>
                    <a:lnTo>
                      <a:pt x="4631" y="437"/>
                    </a:lnTo>
                    <a:lnTo>
                      <a:pt x="4621" y="433"/>
                    </a:lnTo>
                    <a:lnTo>
                      <a:pt x="4613" y="430"/>
                    </a:lnTo>
                    <a:lnTo>
                      <a:pt x="4604" y="425"/>
                    </a:lnTo>
                    <a:lnTo>
                      <a:pt x="4596" y="420"/>
                    </a:lnTo>
                    <a:lnTo>
                      <a:pt x="4588" y="414"/>
                    </a:lnTo>
                    <a:lnTo>
                      <a:pt x="4581" y="407"/>
                    </a:lnTo>
                    <a:lnTo>
                      <a:pt x="4568" y="392"/>
                    </a:lnTo>
                    <a:lnTo>
                      <a:pt x="4555" y="378"/>
                    </a:lnTo>
                    <a:lnTo>
                      <a:pt x="4545" y="361"/>
                    </a:lnTo>
                    <a:lnTo>
                      <a:pt x="4537" y="342"/>
                    </a:lnTo>
                    <a:lnTo>
                      <a:pt x="4534" y="338"/>
                    </a:lnTo>
                    <a:lnTo>
                      <a:pt x="4531" y="333"/>
                    </a:lnTo>
                    <a:lnTo>
                      <a:pt x="4528" y="330"/>
                    </a:lnTo>
                    <a:lnTo>
                      <a:pt x="4523" y="326"/>
                    </a:lnTo>
                    <a:lnTo>
                      <a:pt x="4515" y="322"/>
                    </a:lnTo>
                    <a:lnTo>
                      <a:pt x="4507" y="318"/>
                    </a:lnTo>
                    <a:lnTo>
                      <a:pt x="4499" y="315"/>
                    </a:lnTo>
                    <a:lnTo>
                      <a:pt x="4493" y="312"/>
                    </a:lnTo>
                    <a:lnTo>
                      <a:pt x="4489" y="309"/>
                    </a:lnTo>
                    <a:lnTo>
                      <a:pt x="4487" y="307"/>
                    </a:lnTo>
                    <a:lnTo>
                      <a:pt x="4485" y="304"/>
                    </a:lnTo>
                    <a:lnTo>
                      <a:pt x="4482" y="300"/>
                    </a:lnTo>
                    <a:lnTo>
                      <a:pt x="4467" y="300"/>
                    </a:lnTo>
                    <a:lnTo>
                      <a:pt x="4456" y="299"/>
                    </a:lnTo>
                    <a:lnTo>
                      <a:pt x="4452" y="298"/>
                    </a:lnTo>
                    <a:lnTo>
                      <a:pt x="4447" y="294"/>
                    </a:lnTo>
                    <a:lnTo>
                      <a:pt x="4442" y="290"/>
                    </a:lnTo>
                    <a:lnTo>
                      <a:pt x="4437" y="284"/>
                    </a:lnTo>
                    <a:lnTo>
                      <a:pt x="4433" y="282"/>
                    </a:lnTo>
                    <a:lnTo>
                      <a:pt x="4429" y="281"/>
                    </a:lnTo>
                    <a:lnTo>
                      <a:pt x="4424" y="281"/>
                    </a:lnTo>
                    <a:lnTo>
                      <a:pt x="4420" y="283"/>
                    </a:lnTo>
                    <a:lnTo>
                      <a:pt x="4412" y="289"/>
                    </a:lnTo>
                    <a:lnTo>
                      <a:pt x="4406" y="294"/>
                    </a:lnTo>
                    <a:lnTo>
                      <a:pt x="4397" y="304"/>
                    </a:lnTo>
                    <a:lnTo>
                      <a:pt x="4388" y="312"/>
                    </a:lnTo>
                    <a:lnTo>
                      <a:pt x="4380" y="318"/>
                    </a:lnTo>
                    <a:lnTo>
                      <a:pt x="4371" y="323"/>
                    </a:lnTo>
                    <a:lnTo>
                      <a:pt x="4362" y="326"/>
                    </a:lnTo>
                    <a:lnTo>
                      <a:pt x="4351" y="330"/>
                    </a:lnTo>
                    <a:lnTo>
                      <a:pt x="4340" y="331"/>
                    </a:lnTo>
                    <a:lnTo>
                      <a:pt x="4326" y="333"/>
                    </a:lnTo>
                    <a:lnTo>
                      <a:pt x="4300" y="334"/>
                    </a:lnTo>
                    <a:lnTo>
                      <a:pt x="4273" y="335"/>
                    </a:lnTo>
                    <a:lnTo>
                      <a:pt x="4260" y="334"/>
                    </a:lnTo>
                    <a:lnTo>
                      <a:pt x="4247" y="333"/>
                    </a:lnTo>
                    <a:lnTo>
                      <a:pt x="4234" y="330"/>
                    </a:lnTo>
                    <a:lnTo>
                      <a:pt x="4222" y="325"/>
                    </a:lnTo>
                    <a:lnTo>
                      <a:pt x="4207" y="318"/>
                    </a:lnTo>
                    <a:lnTo>
                      <a:pt x="4192" y="312"/>
                    </a:lnTo>
                    <a:lnTo>
                      <a:pt x="4178" y="307"/>
                    </a:lnTo>
                    <a:lnTo>
                      <a:pt x="4165" y="304"/>
                    </a:lnTo>
                    <a:lnTo>
                      <a:pt x="4151" y="302"/>
                    </a:lnTo>
                    <a:lnTo>
                      <a:pt x="4136" y="301"/>
                    </a:lnTo>
                    <a:lnTo>
                      <a:pt x="4121" y="302"/>
                    </a:lnTo>
                    <a:lnTo>
                      <a:pt x="4104" y="306"/>
                    </a:lnTo>
                    <a:lnTo>
                      <a:pt x="4084" y="310"/>
                    </a:lnTo>
                    <a:lnTo>
                      <a:pt x="4053" y="316"/>
                    </a:lnTo>
                    <a:lnTo>
                      <a:pt x="4046" y="316"/>
                    </a:lnTo>
                    <a:lnTo>
                      <a:pt x="4038" y="316"/>
                    </a:lnTo>
                    <a:lnTo>
                      <a:pt x="4032" y="316"/>
                    </a:lnTo>
                    <a:lnTo>
                      <a:pt x="4026" y="315"/>
                    </a:lnTo>
                    <a:lnTo>
                      <a:pt x="4021" y="313"/>
                    </a:lnTo>
                    <a:lnTo>
                      <a:pt x="4017" y="309"/>
                    </a:lnTo>
                    <a:lnTo>
                      <a:pt x="4014" y="306"/>
                    </a:lnTo>
                    <a:lnTo>
                      <a:pt x="4013" y="300"/>
                    </a:lnTo>
                    <a:lnTo>
                      <a:pt x="4012" y="293"/>
                    </a:lnTo>
                    <a:lnTo>
                      <a:pt x="4011" y="288"/>
                    </a:lnTo>
                    <a:lnTo>
                      <a:pt x="4009" y="283"/>
                    </a:lnTo>
                    <a:lnTo>
                      <a:pt x="4006" y="279"/>
                    </a:lnTo>
                    <a:lnTo>
                      <a:pt x="4004" y="274"/>
                    </a:lnTo>
                    <a:lnTo>
                      <a:pt x="4001" y="272"/>
                    </a:lnTo>
                    <a:lnTo>
                      <a:pt x="3996" y="268"/>
                    </a:lnTo>
                    <a:lnTo>
                      <a:pt x="3993" y="266"/>
                    </a:lnTo>
                    <a:lnTo>
                      <a:pt x="3982" y="264"/>
                    </a:lnTo>
                    <a:lnTo>
                      <a:pt x="3972" y="263"/>
                    </a:lnTo>
                    <a:lnTo>
                      <a:pt x="3961" y="261"/>
                    </a:lnTo>
                    <a:lnTo>
                      <a:pt x="3949" y="261"/>
                    </a:lnTo>
                    <a:lnTo>
                      <a:pt x="3941" y="261"/>
                    </a:lnTo>
                    <a:lnTo>
                      <a:pt x="3935" y="260"/>
                    </a:lnTo>
                    <a:lnTo>
                      <a:pt x="3929" y="259"/>
                    </a:lnTo>
                    <a:lnTo>
                      <a:pt x="3924" y="257"/>
                    </a:lnTo>
                    <a:lnTo>
                      <a:pt x="3920" y="255"/>
                    </a:lnTo>
                    <a:lnTo>
                      <a:pt x="3916" y="252"/>
                    </a:lnTo>
                    <a:lnTo>
                      <a:pt x="3913" y="249"/>
                    </a:lnTo>
                    <a:lnTo>
                      <a:pt x="3911" y="246"/>
                    </a:lnTo>
                    <a:lnTo>
                      <a:pt x="3905" y="238"/>
                    </a:lnTo>
                    <a:lnTo>
                      <a:pt x="3899" y="230"/>
                    </a:lnTo>
                    <a:lnTo>
                      <a:pt x="3892" y="220"/>
                    </a:lnTo>
                    <a:lnTo>
                      <a:pt x="3883" y="212"/>
                    </a:lnTo>
                    <a:lnTo>
                      <a:pt x="3878" y="209"/>
                    </a:lnTo>
                    <a:lnTo>
                      <a:pt x="3873" y="207"/>
                    </a:lnTo>
                    <a:lnTo>
                      <a:pt x="3867" y="207"/>
                    </a:lnTo>
                    <a:lnTo>
                      <a:pt x="3864" y="208"/>
                    </a:lnTo>
                    <a:lnTo>
                      <a:pt x="3861" y="210"/>
                    </a:lnTo>
                    <a:lnTo>
                      <a:pt x="3857" y="214"/>
                    </a:lnTo>
                    <a:lnTo>
                      <a:pt x="3854" y="218"/>
                    </a:lnTo>
                    <a:lnTo>
                      <a:pt x="3851" y="223"/>
                    </a:lnTo>
                    <a:lnTo>
                      <a:pt x="3845" y="246"/>
                    </a:lnTo>
                    <a:lnTo>
                      <a:pt x="3841" y="264"/>
                    </a:lnTo>
                    <a:lnTo>
                      <a:pt x="3831" y="264"/>
                    </a:lnTo>
                    <a:lnTo>
                      <a:pt x="3822" y="264"/>
                    </a:lnTo>
                    <a:lnTo>
                      <a:pt x="3813" y="266"/>
                    </a:lnTo>
                    <a:lnTo>
                      <a:pt x="3804" y="268"/>
                    </a:lnTo>
                    <a:lnTo>
                      <a:pt x="3805" y="280"/>
                    </a:lnTo>
                    <a:lnTo>
                      <a:pt x="3806" y="291"/>
                    </a:lnTo>
                    <a:lnTo>
                      <a:pt x="3792" y="290"/>
                    </a:lnTo>
                    <a:lnTo>
                      <a:pt x="3779" y="288"/>
                    </a:lnTo>
                    <a:lnTo>
                      <a:pt x="3764" y="284"/>
                    </a:lnTo>
                    <a:lnTo>
                      <a:pt x="3749" y="281"/>
                    </a:lnTo>
                    <a:lnTo>
                      <a:pt x="3734" y="277"/>
                    </a:lnTo>
                    <a:lnTo>
                      <a:pt x="3719" y="275"/>
                    </a:lnTo>
                    <a:lnTo>
                      <a:pt x="3706" y="274"/>
                    </a:lnTo>
                    <a:lnTo>
                      <a:pt x="3692" y="274"/>
                    </a:lnTo>
                    <a:lnTo>
                      <a:pt x="3692" y="292"/>
                    </a:lnTo>
                    <a:lnTo>
                      <a:pt x="3693" y="310"/>
                    </a:lnTo>
                    <a:lnTo>
                      <a:pt x="3695" y="329"/>
                    </a:lnTo>
                    <a:lnTo>
                      <a:pt x="3695" y="348"/>
                    </a:lnTo>
                    <a:lnTo>
                      <a:pt x="3681" y="348"/>
                    </a:lnTo>
                    <a:lnTo>
                      <a:pt x="3665" y="350"/>
                    </a:lnTo>
                    <a:lnTo>
                      <a:pt x="3649" y="353"/>
                    </a:lnTo>
                    <a:lnTo>
                      <a:pt x="3634" y="357"/>
                    </a:lnTo>
                    <a:lnTo>
                      <a:pt x="3609" y="362"/>
                    </a:lnTo>
                    <a:lnTo>
                      <a:pt x="3585" y="365"/>
                    </a:lnTo>
                    <a:lnTo>
                      <a:pt x="3572" y="366"/>
                    </a:lnTo>
                    <a:lnTo>
                      <a:pt x="3561" y="365"/>
                    </a:lnTo>
                    <a:lnTo>
                      <a:pt x="3550" y="363"/>
                    </a:lnTo>
                    <a:lnTo>
                      <a:pt x="3538" y="359"/>
                    </a:lnTo>
                    <a:lnTo>
                      <a:pt x="3527" y="354"/>
                    </a:lnTo>
                    <a:lnTo>
                      <a:pt x="3516" y="345"/>
                    </a:lnTo>
                    <a:lnTo>
                      <a:pt x="3504" y="335"/>
                    </a:lnTo>
                    <a:lnTo>
                      <a:pt x="3493" y="326"/>
                    </a:lnTo>
                    <a:lnTo>
                      <a:pt x="3481" y="318"/>
                    </a:lnTo>
                    <a:lnTo>
                      <a:pt x="3469" y="312"/>
                    </a:lnTo>
                    <a:lnTo>
                      <a:pt x="3463" y="309"/>
                    </a:lnTo>
                    <a:lnTo>
                      <a:pt x="3456" y="308"/>
                    </a:lnTo>
                    <a:lnTo>
                      <a:pt x="3451" y="308"/>
                    </a:lnTo>
                    <a:lnTo>
                      <a:pt x="3444" y="309"/>
                    </a:lnTo>
                    <a:lnTo>
                      <a:pt x="3439" y="316"/>
                    </a:lnTo>
                    <a:lnTo>
                      <a:pt x="3434" y="324"/>
                    </a:lnTo>
                    <a:lnTo>
                      <a:pt x="3427" y="331"/>
                    </a:lnTo>
                    <a:lnTo>
                      <a:pt x="3419" y="337"/>
                    </a:lnTo>
                    <a:lnTo>
                      <a:pt x="3415" y="338"/>
                    </a:lnTo>
                    <a:lnTo>
                      <a:pt x="3411" y="339"/>
                    </a:lnTo>
                    <a:lnTo>
                      <a:pt x="3407" y="339"/>
                    </a:lnTo>
                    <a:lnTo>
                      <a:pt x="3404" y="339"/>
                    </a:lnTo>
                    <a:lnTo>
                      <a:pt x="3400" y="337"/>
                    </a:lnTo>
                    <a:lnTo>
                      <a:pt x="3397" y="334"/>
                    </a:lnTo>
                    <a:lnTo>
                      <a:pt x="3395" y="330"/>
                    </a:lnTo>
                    <a:lnTo>
                      <a:pt x="3391" y="324"/>
                    </a:lnTo>
                    <a:lnTo>
                      <a:pt x="3390" y="317"/>
                    </a:lnTo>
                    <a:lnTo>
                      <a:pt x="3389" y="309"/>
                    </a:lnTo>
                    <a:lnTo>
                      <a:pt x="3388" y="302"/>
                    </a:lnTo>
                    <a:lnTo>
                      <a:pt x="3388" y="294"/>
                    </a:lnTo>
                    <a:lnTo>
                      <a:pt x="3389" y="280"/>
                    </a:lnTo>
                    <a:lnTo>
                      <a:pt x="3389" y="265"/>
                    </a:lnTo>
                    <a:lnTo>
                      <a:pt x="3385" y="264"/>
                    </a:lnTo>
                    <a:lnTo>
                      <a:pt x="3381" y="265"/>
                    </a:lnTo>
                    <a:lnTo>
                      <a:pt x="3378" y="265"/>
                    </a:lnTo>
                    <a:lnTo>
                      <a:pt x="3375" y="266"/>
                    </a:lnTo>
                    <a:lnTo>
                      <a:pt x="3371" y="271"/>
                    </a:lnTo>
                    <a:lnTo>
                      <a:pt x="3367" y="276"/>
                    </a:lnTo>
                    <a:lnTo>
                      <a:pt x="3365" y="282"/>
                    </a:lnTo>
                    <a:lnTo>
                      <a:pt x="3362" y="289"/>
                    </a:lnTo>
                    <a:lnTo>
                      <a:pt x="3358" y="294"/>
                    </a:lnTo>
                    <a:lnTo>
                      <a:pt x="3353" y="299"/>
                    </a:lnTo>
                    <a:lnTo>
                      <a:pt x="3346" y="302"/>
                    </a:lnTo>
                    <a:lnTo>
                      <a:pt x="3339" y="304"/>
                    </a:lnTo>
                    <a:lnTo>
                      <a:pt x="3332" y="302"/>
                    </a:lnTo>
                    <a:lnTo>
                      <a:pt x="3325" y="301"/>
                    </a:lnTo>
                    <a:lnTo>
                      <a:pt x="3311" y="294"/>
                    </a:lnTo>
                    <a:lnTo>
                      <a:pt x="3298" y="289"/>
                    </a:lnTo>
                    <a:lnTo>
                      <a:pt x="3290" y="285"/>
                    </a:lnTo>
                    <a:lnTo>
                      <a:pt x="3282" y="284"/>
                    </a:lnTo>
                    <a:lnTo>
                      <a:pt x="3274" y="283"/>
                    </a:lnTo>
                    <a:lnTo>
                      <a:pt x="3266" y="284"/>
                    </a:lnTo>
                    <a:lnTo>
                      <a:pt x="3259" y="287"/>
                    </a:lnTo>
                    <a:lnTo>
                      <a:pt x="3252" y="289"/>
                    </a:lnTo>
                    <a:lnTo>
                      <a:pt x="3247" y="292"/>
                    </a:lnTo>
                    <a:lnTo>
                      <a:pt x="3240" y="297"/>
                    </a:lnTo>
                    <a:lnTo>
                      <a:pt x="3235" y="302"/>
                    </a:lnTo>
                    <a:lnTo>
                      <a:pt x="3230" y="308"/>
                    </a:lnTo>
                    <a:lnTo>
                      <a:pt x="3225" y="315"/>
                    </a:lnTo>
                    <a:lnTo>
                      <a:pt x="3222" y="322"/>
                    </a:lnTo>
                    <a:lnTo>
                      <a:pt x="3218" y="330"/>
                    </a:lnTo>
                    <a:lnTo>
                      <a:pt x="3216" y="337"/>
                    </a:lnTo>
                    <a:lnTo>
                      <a:pt x="3214" y="345"/>
                    </a:lnTo>
                    <a:lnTo>
                      <a:pt x="3213" y="353"/>
                    </a:lnTo>
                    <a:lnTo>
                      <a:pt x="3197" y="354"/>
                    </a:lnTo>
                    <a:lnTo>
                      <a:pt x="3181" y="356"/>
                    </a:lnTo>
                    <a:lnTo>
                      <a:pt x="3166" y="358"/>
                    </a:lnTo>
                    <a:lnTo>
                      <a:pt x="3151" y="362"/>
                    </a:lnTo>
                    <a:lnTo>
                      <a:pt x="3122" y="371"/>
                    </a:lnTo>
                    <a:lnTo>
                      <a:pt x="3092" y="380"/>
                    </a:lnTo>
                    <a:lnTo>
                      <a:pt x="3078" y="383"/>
                    </a:lnTo>
                    <a:lnTo>
                      <a:pt x="3063" y="387"/>
                    </a:lnTo>
                    <a:lnTo>
                      <a:pt x="3049" y="390"/>
                    </a:lnTo>
                    <a:lnTo>
                      <a:pt x="3033" y="392"/>
                    </a:lnTo>
                    <a:lnTo>
                      <a:pt x="3018" y="394"/>
                    </a:lnTo>
                    <a:lnTo>
                      <a:pt x="3002" y="394"/>
                    </a:lnTo>
                    <a:lnTo>
                      <a:pt x="2986" y="392"/>
                    </a:lnTo>
                    <a:lnTo>
                      <a:pt x="2969" y="390"/>
                    </a:lnTo>
                    <a:lnTo>
                      <a:pt x="2948" y="388"/>
                    </a:lnTo>
                    <a:lnTo>
                      <a:pt x="2932" y="388"/>
                    </a:lnTo>
                    <a:lnTo>
                      <a:pt x="2927" y="387"/>
                    </a:lnTo>
                    <a:lnTo>
                      <a:pt x="2920" y="383"/>
                    </a:lnTo>
                    <a:lnTo>
                      <a:pt x="2913" y="376"/>
                    </a:lnTo>
                    <a:lnTo>
                      <a:pt x="2905" y="366"/>
                    </a:lnTo>
                    <a:lnTo>
                      <a:pt x="2902" y="362"/>
                    </a:lnTo>
                    <a:lnTo>
                      <a:pt x="2898" y="359"/>
                    </a:lnTo>
                    <a:lnTo>
                      <a:pt x="2895" y="357"/>
                    </a:lnTo>
                    <a:lnTo>
                      <a:pt x="2891" y="357"/>
                    </a:lnTo>
                    <a:lnTo>
                      <a:pt x="2888" y="358"/>
                    </a:lnTo>
                    <a:lnTo>
                      <a:pt x="2885" y="361"/>
                    </a:lnTo>
                    <a:lnTo>
                      <a:pt x="2881" y="363"/>
                    </a:lnTo>
                    <a:lnTo>
                      <a:pt x="2878" y="366"/>
                    </a:lnTo>
                    <a:lnTo>
                      <a:pt x="2873" y="375"/>
                    </a:lnTo>
                    <a:lnTo>
                      <a:pt x="2869" y="384"/>
                    </a:lnTo>
                    <a:lnTo>
                      <a:pt x="2866" y="394"/>
                    </a:lnTo>
                    <a:lnTo>
                      <a:pt x="2866" y="400"/>
                    </a:lnTo>
                    <a:lnTo>
                      <a:pt x="2861" y="399"/>
                    </a:lnTo>
                    <a:lnTo>
                      <a:pt x="2856" y="396"/>
                    </a:lnTo>
                    <a:lnTo>
                      <a:pt x="2850" y="391"/>
                    </a:lnTo>
                    <a:lnTo>
                      <a:pt x="2847" y="387"/>
                    </a:lnTo>
                    <a:lnTo>
                      <a:pt x="2839" y="374"/>
                    </a:lnTo>
                    <a:lnTo>
                      <a:pt x="2832" y="358"/>
                    </a:lnTo>
                    <a:lnTo>
                      <a:pt x="2822" y="326"/>
                    </a:lnTo>
                    <a:lnTo>
                      <a:pt x="2813" y="300"/>
                    </a:lnTo>
                    <a:lnTo>
                      <a:pt x="2827" y="300"/>
                    </a:lnTo>
                    <a:lnTo>
                      <a:pt x="2841" y="301"/>
                    </a:lnTo>
                    <a:lnTo>
                      <a:pt x="2855" y="304"/>
                    </a:lnTo>
                    <a:lnTo>
                      <a:pt x="2870" y="304"/>
                    </a:lnTo>
                    <a:lnTo>
                      <a:pt x="2876" y="302"/>
                    </a:lnTo>
                    <a:lnTo>
                      <a:pt x="2882" y="301"/>
                    </a:lnTo>
                    <a:lnTo>
                      <a:pt x="2888" y="299"/>
                    </a:lnTo>
                    <a:lnTo>
                      <a:pt x="2893" y="297"/>
                    </a:lnTo>
                    <a:lnTo>
                      <a:pt x="2895" y="310"/>
                    </a:lnTo>
                    <a:lnTo>
                      <a:pt x="2899" y="322"/>
                    </a:lnTo>
                    <a:lnTo>
                      <a:pt x="2905" y="315"/>
                    </a:lnTo>
                    <a:lnTo>
                      <a:pt x="2912" y="309"/>
                    </a:lnTo>
                    <a:lnTo>
                      <a:pt x="2921" y="305"/>
                    </a:lnTo>
                    <a:lnTo>
                      <a:pt x="2929" y="301"/>
                    </a:lnTo>
                    <a:lnTo>
                      <a:pt x="2923" y="293"/>
                    </a:lnTo>
                    <a:lnTo>
                      <a:pt x="2918" y="284"/>
                    </a:lnTo>
                    <a:lnTo>
                      <a:pt x="2912" y="274"/>
                    </a:lnTo>
                    <a:lnTo>
                      <a:pt x="2907" y="264"/>
                    </a:lnTo>
                    <a:lnTo>
                      <a:pt x="2897" y="242"/>
                    </a:lnTo>
                    <a:lnTo>
                      <a:pt x="2887" y="220"/>
                    </a:lnTo>
                    <a:lnTo>
                      <a:pt x="2881" y="210"/>
                    </a:lnTo>
                    <a:lnTo>
                      <a:pt x="2876" y="200"/>
                    </a:lnTo>
                    <a:lnTo>
                      <a:pt x="2869" y="191"/>
                    </a:lnTo>
                    <a:lnTo>
                      <a:pt x="2862" y="183"/>
                    </a:lnTo>
                    <a:lnTo>
                      <a:pt x="2854" y="175"/>
                    </a:lnTo>
                    <a:lnTo>
                      <a:pt x="2845" y="169"/>
                    </a:lnTo>
                    <a:lnTo>
                      <a:pt x="2835" y="165"/>
                    </a:lnTo>
                    <a:lnTo>
                      <a:pt x="2824" y="162"/>
                    </a:lnTo>
                    <a:lnTo>
                      <a:pt x="2813" y="161"/>
                    </a:lnTo>
                    <a:lnTo>
                      <a:pt x="2803" y="160"/>
                    </a:lnTo>
                    <a:lnTo>
                      <a:pt x="2794" y="160"/>
                    </a:lnTo>
                    <a:lnTo>
                      <a:pt x="2784" y="161"/>
                    </a:lnTo>
                    <a:lnTo>
                      <a:pt x="2776" y="164"/>
                    </a:lnTo>
                    <a:lnTo>
                      <a:pt x="2769" y="166"/>
                    </a:lnTo>
                    <a:lnTo>
                      <a:pt x="2761" y="168"/>
                    </a:lnTo>
                    <a:lnTo>
                      <a:pt x="2754" y="171"/>
                    </a:lnTo>
                    <a:lnTo>
                      <a:pt x="2748" y="176"/>
                    </a:lnTo>
                    <a:lnTo>
                      <a:pt x="2741" y="182"/>
                    </a:lnTo>
                    <a:lnTo>
                      <a:pt x="2735" y="187"/>
                    </a:lnTo>
                    <a:lnTo>
                      <a:pt x="2730" y="193"/>
                    </a:lnTo>
                    <a:lnTo>
                      <a:pt x="2720" y="208"/>
                    </a:lnTo>
                    <a:lnTo>
                      <a:pt x="2710" y="225"/>
                    </a:lnTo>
                    <a:lnTo>
                      <a:pt x="2701" y="225"/>
                    </a:lnTo>
                    <a:lnTo>
                      <a:pt x="2691" y="225"/>
                    </a:lnTo>
                    <a:lnTo>
                      <a:pt x="2680" y="224"/>
                    </a:lnTo>
                    <a:lnTo>
                      <a:pt x="2668" y="225"/>
                    </a:lnTo>
                    <a:lnTo>
                      <a:pt x="2664" y="226"/>
                    </a:lnTo>
                    <a:lnTo>
                      <a:pt x="2659" y="227"/>
                    </a:lnTo>
                    <a:lnTo>
                      <a:pt x="2655" y="230"/>
                    </a:lnTo>
                    <a:lnTo>
                      <a:pt x="2651" y="232"/>
                    </a:lnTo>
                    <a:lnTo>
                      <a:pt x="2651" y="226"/>
                    </a:lnTo>
                    <a:lnTo>
                      <a:pt x="2649" y="222"/>
                    </a:lnTo>
                    <a:lnTo>
                      <a:pt x="2647" y="217"/>
                    </a:lnTo>
                    <a:lnTo>
                      <a:pt x="2643" y="214"/>
                    </a:lnTo>
                    <a:lnTo>
                      <a:pt x="2639" y="211"/>
                    </a:lnTo>
                    <a:lnTo>
                      <a:pt x="2634" y="209"/>
                    </a:lnTo>
                    <a:lnTo>
                      <a:pt x="2628" y="208"/>
                    </a:lnTo>
                    <a:lnTo>
                      <a:pt x="2623" y="208"/>
                    </a:lnTo>
                    <a:lnTo>
                      <a:pt x="2610" y="208"/>
                    </a:lnTo>
                    <a:lnTo>
                      <a:pt x="2598" y="209"/>
                    </a:lnTo>
                    <a:lnTo>
                      <a:pt x="2587" y="210"/>
                    </a:lnTo>
                    <a:lnTo>
                      <a:pt x="2578" y="212"/>
                    </a:lnTo>
                    <a:lnTo>
                      <a:pt x="2564" y="217"/>
                    </a:lnTo>
                    <a:lnTo>
                      <a:pt x="2550" y="223"/>
                    </a:lnTo>
                    <a:lnTo>
                      <a:pt x="2537" y="228"/>
                    </a:lnTo>
                    <a:lnTo>
                      <a:pt x="2526" y="234"/>
                    </a:lnTo>
                    <a:lnTo>
                      <a:pt x="2513" y="240"/>
                    </a:lnTo>
                    <a:lnTo>
                      <a:pt x="2500" y="244"/>
                    </a:lnTo>
                    <a:lnTo>
                      <a:pt x="2486" y="248"/>
                    </a:lnTo>
                    <a:lnTo>
                      <a:pt x="2470" y="251"/>
                    </a:lnTo>
                    <a:lnTo>
                      <a:pt x="2470" y="260"/>
                    </a:lnTo>
                    <a:lnTo>
                      <a:pt x="2470" y="268"/>
                    </a:lnTo>
                    <a:lnTo>
                      <a:pt x="2468" y="275"/>
                    </a:lnTo>
                    <a:lnTo>
                      <a:pt x="2464" y="281"/>
                    </a:lnTo>
                    <a:lnTo>
                      <a:pt x="2460" y="285"/>
                    </a:lnTo>
                    <a:lnTo>
                      <a:pt x="2453" y="289"/>
                    </a:lnTo>
                    <a:lnTo>
                      <a:pt x="2445" y="291"/>
                    </a:lnTo>
                    <a:lnTo>
                      <a:pt x="2436" y="292"/>
                    </a:lnTo>
                    <a:lnTo>
                      <a:pt x="2438" y="301"/>
                    </a:lnTo>
                    <a:lnTo>
                      <a:pt x="2439" y="310"/>
                    </a:lnTo>
                    <a:lnTo>
                      <a:pt x="2441" y="320"/>
                    </a:lnTo>
                    <a:lnTo>
                      <a:pt x="2439" y="329"/>
                    </a:lnTo>
                    <a:lnTo>
                      <a:pt x="2438" y="338"/>
                    </a:lnTo>
                    <a:lnTo>
                      <a:pt x="2434" y="346"/>
                    </a:lnTo>
                    <a:lnTo>
                      <a:pt x="2431" y="349"/>
                    </a:lnTo>
                    <a:lnTo>
                      <a:pt x="2428" y="353"/>
                    </a:lnTo>
                    <a:lnTo>
                      <a:pt x="2425" y="355"/>
                    </a:lnTo>
                    <a:lnTo>
                      <a:pt x="2420" y="358"/>
                    </a:lnTo>
                    <a:lnTo>
                      <a:pt x="2410" y="363"/>
                    </a:lnTo>
                    <a:lnTo>
                      <a:pt x="2401" y="367"/>
                    </a:lnTo>
                    <a:lnTo>
                      <a:pt x="2397" y="371"/>
                    </a:lnTo>
                    <a:lnTo>
                      <a:pt x="2394" y="374"/>
                    </a:lnTo>
                    <a:lnTo>
                      <a:pt x="2392" y="380"/>
                    </a:lnTo>
                    <a:lnTo>
                      <a:pt x="2390" y="386"/>
                    </a:lnTo>
                    <a:lnTo>
                      <a:pt x="2385" y="386"/>
                    </a:lnTo>
                    <a:lnTo>
                      <a:pt x="2380" y="387"/>
                    </a:lnTo>
                    <a:lnTo>
                      <a:pt x="2376" y="389"/>
                    </a:lnTo>
                    <a:lnTo>
                      <a:pt x="2371" y="391"/>
                    </a:lnTo>
                    <a:lnTo>
                      <a:pt x="2363" y="397"/>
                    </a:lnTo>
                    <a:lnTo>
                      <a:pt x="2355" y="404"/>
                    </a:lnTo>
                    <a:lnTo>
                      <a:pt x="2344" y="422"/>
                    </a:lnTo>
                    <a:lnTo>
                      <a:pt x="2332" y="439"/>
                    </a:lnTo>
                    <a:lnTo>
                      <a:pt x="2343" y="443"/>
                    </a:lnTo>
                    <a:lnTo>
                      <a:pt x="2351" y="445"/>
                    </a:lnTo>
                    <a:lnTo>
                      <a:pt x="2357" y="448"/>
                    </a:lnTo>
                    <a:lnTo>
                      <a:pt x="2362" y="453"/>
                    </a:lnTo>
                    <a:lnTo>
                      <a:pt x="2365" y="458"/>
                    </a:lnTo>
                    <a:lnTo>
                      <a:pt x="2368" y="465"/>
                    </a:lnTo>
                    <a:lnTo>
                      <a:pt x="2368" y="473"/>
                    </a:lnTo>
                    <a:lnTo>
                      <a:pt x="2365" y="484"/>
                    </a:lnTo>
                    <a:lnTo>
                      <a:pt x="2357" y="485"/>
                    </a:lnTo>
                    <a:lnTo>
                      <a:pt x="2352" y="487"/>
                    </a:lnTo>
                    <a:lnTo>
                      <a:pt x="2346" y="490"/>
                    </a:lnTo>
                    <a:lnTo>
                      <a:pt x="2340" y="495"/>
                    </a:lnTo>
                    <a:lnTo>
                      <a:pt x="2335" y="499"/>
                    </a:lnTo>
                    <a:lnTo>
                      <a:pt x="2329" y="504"/>
                    </a:lnTo>
                    <a:lnTo>
                      <a:pt x="2323" y="509"/>
                    </a:lnTo>
                    <a:lnTo>
                      <a:pt x="2318" y="511"/>
                    </a:lnTo>
                    <a:lnTo>
                      <a:pt x="2307" y="513"/>
                    </a:lnTo>
                    <a:lnTo>
                      <a:pt x="2297" y="514"/>
                    </a:lnTo>
                    <a:lnTo>
                      <a:pt x="2287" y="513"/>
                    </a:lnTo>
                    <a:lnTo>
                      <a:pt x="2275" y="513"/>
                    </a:lnTo>
                    <a:lnTo>
                      <a:pt x="2263" y="512"/>
                    </a:lnTo>
                    <a:lnTo>
                      <a:pt x="2249" y="512"/>
                    </a:lnTo>
                    <a:lnTo>
                      <a:pt x="2252" y="527"/>
                    </a:lnTo>
                    <a:lnTo>
                      <a:pt x="2254" y="543"/>
                    </a:lnTo>
                    <a:lnTo>
                      <a:pt x="2253" y="550"/>
                    </a:lnTo>
                    <a:lnTo>
                      <a:pt x="2250" y="556"/>
                    </a:lnTo>
                    <a:lnTo>
                      <a:pt x="2248" y="559"/>
                    </a:lnTo>
                    <a:lnTo>
                      <a:pt x="2246" y="561"/>
                    </a:lnTo>
                    <a:lnTo>
                      <a:pt x="2241" y="562"/>
                    </a:lnTo>
                    <a:lnTo>
                      <a:pt x="2237" y="563"/>
                    </a:lnTo>
                    <a:lnTo>
                      <a:pt x="2222" y="563"/>
                    </a:lnTo>
                    <a:lnTo>
                      <a:pt x="2206" y="562"/>
                    </a:lnTo>
                    <a:lnTo>
                      <a:pt x="2191" y="561"/>
                    </a:lnTo>
                    <a:lnTo>
                      <a:pt x="2178" y="561"/>
                    </a:lnTo>
                    <a:lnTo>
                      <a:pt x="2152" y="564"/>
                    </a:lnTo>
                    <a:lnTo>
                      <a:pt x="2119" y="565"/>
                    </a:lnTo>
                    <a:lnTo>
                      <a:pt x="2111" y="565"/>
                    </a:lnTo>
                    <a:lnTo>
                      <a:pt x="2103" y="564"/>
                    </a:lnTo>
                    <a:lnTo>
                      <a:pt x="2097" y="562"/>
                    </a:lnTo>
                    <a:lnTo>
                      <a:pt x="2090" y="560"/>
                    </a:lnTo>
                    <a:lnTo>
                      <a:pt x="2084" y="556"/>
                    </a:lnTo>
                    <a:lnTo>
                      <a:pt x="2081" y="552"/>
                    </a:lnTo>
                    <a:lnTo>
                      <a:pt x="2077" y="546"/>
                    </a:lnTo>
                    <a:lnTo>
                      <a:pt x="2076" y="540"/>
                    </a:lnTo>
                    <a:lnTo>
                      <a:pt x="2080" y="539"/>
                    </a:lnTo>
                    <a:lnTo>
                      <a:pt x="2083" y="538"/>
                    </a:lnTo>
                    <a:lnTo>
                      <a:pt x="2084" y="532"/>
                    </a:lnTo>
                    <a:lnTo>
                      <a:pt x="2086" y="525"/>
                    </a:lnTo>
                    <a:lnTo>
                      <a:pt x="2086" y="517"/>
                    </a:lnTo>
                    <a:lnTo>
                      <a:pt x="2088" y="507"/>
                    </a:lnTo>
                    <a:lnTo>
                      <a:pt x="2086" y="486"/>
                    </a:lnTo>
                    <a:lnTo>
                      <a:pt x="2083" y="464"/>
                    </a:lnTo>
                    <a:lnTo>
                      <a:pt x="2081" y="454"/>
                    </a:lnTo>
                    <a:lnTo>
                      <a:pt x="2078" y="444"/>
                    </a:lnTo>
                    <a:lnTo>
                      <a:pt x="2075" y="433"/>
                    </a:lnTo>
                    <a:lnTo>
                      <a:pt x="2072" y="424"/>
                    </a:lnTo>
                    <a:lnTo>
                      <a:pt x="2067" y="416"/>
                    </a:lnTo>
                    <a:lnTo>
                      <a:pt x="2063" y="411"/>
                    </a:lnTo>
                    <a:lnTo>
                      <a:pt x="2058" y="405"/>
                    </a:lnTo>
                    <a:lnTo>
                      <a:pt x="2052" y="402"/>
                    </a:lnTo>
                    <a:lnTo>
                      <a:pt x="2037" y="398"/>
                    </a:lnTo>
                    <a:lnTo>
                      <a:pt x="2022" y="395"/>
                    </a:lnTo>
                    <a:lnTo>
                      <a:pt x="2014" y="394"/>
                    </a:lnTo>
                    <a:lnTo>
                      <a:pt x="2006" y="391"/>
                    </a:lnTo>
                    <a:lnTo>
                      <a:pt x="2000" y="388"/>
                    </a:lnTo>
                    <a:lnTo>
                      <a:pt x="1995" y="383"/>
                    </a:lnTo>
                    <a:lnTo>
                      <a:pt x="1991" y="375"/>
                    </a:lnTo>
                    <a:lnTo>
                      <a:pt x="1985" y="370"/>
                    </a:lnTo>
                    <a:lnTo>
                      <a:pt x="1978" y="365"/>
                    </a:lnTo>
                    <a:lnTo>
                      <a:pt x="1973" y="363"/>
                    </a:lnTo>
                    <a:lnTo>
                      <a:pt x="1966" y="361"/>
                    </a:lnTo>
                    <a:lnTo>
                      <a:pt x="1958" y="361"/>
                    </a:lnTo>
                    <a:lnTo>
                      <a:pt x="1951" y="361"/>
                    </a:lnTo>
                    <a:lnTo>
                      <a:pt x="1942" y="361"/>
                    </a:lnTo>
                    <a:lnTo>
                      <a:pt x="1936" y="361"/>
                    </a:lnTo>
                    <a:lnTo>
                      <a:pt x="1929" y="361"/>
                    </a:lnTo>
                    <a:lnTo>
                      <a:pt x="1912" y="362"/>
                    </a:lnTo>
                    <a:lnTo>
                      <a:pt x="1895" y="364"/>
                    </a:lnTo>
                    <a:lnTo>
                      <a:pt x="1878" y="366"/>
                    </a:lnTo>
                    <a:lnTo>
                      <a:pt x="1860" y="368"/>
                    </a:lnTo>
                    <a:lnTo>
                      <a:pt x="1827" y="374"/>
                    </a:lnTo>
                    <a:lnTo>
                      <a:pt x="1793" y="376"/>
                    </a:lnTo>
                    <a:lnTo>
                      <a:pt x="1777" y="376"/>
                    </a:lnTo>
                    <a:lnTo>
                      <a:pt x="1761" y="375"/>
                    </a:lnTo>
                    <a:lnTo>
                      <a:pt x="1745" y="372"/>
                    </a:lnTo>
                    <a:lnTo>
                      <a:pt x="1730" y="367"/>
                    </a:lnTo>
                    <a:lnTo>
                      <a:pt x="1720" y="363"/>
                    </a:lnTo>
                    <a:lnTo>
                      <a:pt x="1709" y="361"/>
                    </a:lnTo>
                    <a:lnTo>
                      <a:pt x="1699" y="359"/>
                    </a:lnTo>
                    <a:lnTo>
                      <a:pt x="1690" y="359"/>
                    </a:lnTo>
                    <a:lnTo>
                      <a:pt x="1672" y="363"/>
                    </a:lnTo>
                    <a:lnTo>
                      <a:pt x="1650" y="368"/>
                    </a:lnTo>
                    <a:lnTo>
                      <a:pt x="1640" y="370"/>
                    </a:lnTo>
                    <a:lnTo>
                      <a:pt x="1630" y="370"/>
                    </a:lnTo>
                    <a:lnTo>
                      <a:pt x="1620" y="367"/>
                    </a:lnTo>
                    <a:lnTo>
                      <a:pt x="1609" y="364"/>
                    </a:lnTo>
                    <a:lnTo>
                      <a:pt x="1601" y="362"/>
                    </a:lnTo>
                    <a:lnTo>
                      <a:pt x="1593" y="361"/>
                    </a:lnTo>
                    <a:lnTo>
                      <a:pt x="1585" y="359"/>
                    </a:lnTo>
                    <a:lnTo>
                      <a:pt x="1577" y="359"/>
                    </a:lnTo>
                    <a:lnTo>
                      <a:pt x="1566" y="359"/>
                    </a:lnTo>
                    <a:lnTo>
                      <a:pt x="1557" y="359"/>
                    </a:lnTo>
                    <a:lnTo>
                      <a:pt x="1548" y="358"/>
                    </a:lnTo>
                    <a:lnTo>
                      <a:pt x="1540" y="357"/>
                    </a:lnTo>
                    <a:lnTo>
                      <a:pt x="1533" y="354"/>
                    </a:lnTo>
                    <a:lnTo>
                      <a:pt x="1526" y="351"/>
                    </a:lnTo>
                    <a:lnTo>
                      <a:pt x="1520" y="347"/>
                    </a:lnTo>
                    <a:lnTo>
                      <a:pt x="1515" y="343"/>
                    </a:lnTo>
                    <a:lnTo>
                      <a:pt x="1505" y="332"/>
                    </a:lnTo>
                    <a:lnTo>
                      <a:pt x="1495" y="320"/>
                    </a:lnTo>
                    <a:lnTo>
                      <a:pt x="1486" y="304"/>
                    </a:lnTo>
                    <a:lnTo>
                      <a:pt x="1477" y="287"/>
                    </a:lnTo>
                    <a:lnTo>
                      <a:pt x="1466" y="267"/>
                    </a:lnTo>
                    <a:lnTo>
                      <a:pt x="1456" y="251"/>
                    </a:lnTo>
                    <a:lnTo>
                      <a:pt x="1450" y="244"/>
                    </a:lnTo>
                    <a:lnTo>
                      <a:pt x="1444" y="239"/>
                    </a:lnTo>
                    <a:lnTo>
                      <a:pt x="1438" y="233"/>
                    </a:lnTo>
                    <a:lnTo>
                      <a:pt x="1433" y="227"/>
                    </a:lnTo>
                    <a:lnTo>
                      <a:pt x="1426" y="224"/>
                    </a:lnTo>
                    <a:lnTo>
                      <a:pt x="1419" y="219"/>
                    </a:lnTo>
                    <a:lnTo>
                      <a:pt x="1411" y="217"/>
                    </a:lnTo>
                    <a:lnTo>
                      <a:pt x="1402" y="214"/>
                    </a:lnTo>
                    <a:lnTo>
                      <a:pt x="1383" y="210"/>
                    </a:lnTo>
                    <a:lnTo>
                      <a:pt x="1360" y="208"/>
                    </a:lnTo>
                    <a:lnTo>
                      <a:pt x="1345" y="208"/>
                    </a:lnTo>
                    <a:lnTo>
                      <a:pt x="1330" y="210"/>
                    </a:lnTo>
                    <a:lnTo>
                      <a:pt x="1314" y="212"/>
                    </a:lnTo>
                    <a:lnTo>
                      <a:pt x="1298" y="217"/>
                    </a:lnTo>
                    <a:lnTo>
                      <a:pt x="1284" y="219"/>
                    </a:lnTo>
                    <a:lnTo>
                      <a:pt x="1269" y="223"/>
                    </a:lnTo>
                    <a:lnTo>
                      <a:pt x="1255" y="225"/>
                    </a:lnTo>
                    <a:lnTo>
                      <a:pt x="1241" y="226"/>
                    </a:lnTo>
                    <a:lnTo>
                      <a:pt x="1228" y="225"/>
                    </a:lnTo>
                    <a:lnTo>
                      <a:pt x="1215" y="223"/>
                    </a:lnTo>
                    <a:lnTo>
                      <a:pt x="1210" y="220"/>
                    </a:lnTo>
                    <a:lnTo>
                      <a:pt x="1204" y="217"/>
                    </a:lnTo>
                    <a:lnTo>
                      <a:pt x="1198" y="214"/>
                    </a:lnTo>
                    <a:lnTo>
                      <a:pt x="1193" y="209"/>
                    </a:lnTo>
                    <a:lnTo>
                      <a:pt x="1185" y="201"/>
                    </a:lnTo>
                    <a:lnTo>
                      <a:pt x="1178" y="192"/>
                    </a:lnTo>
                    <a:lnTo>
                      <a:pt x="1171" y="183"/>
                    </a:lnTo>
                    <a:lnTo>
                      <a:pt x="1166" y="174"/>
                    </a:lnTo>
                    <a:lnTo>
                      <a:pt x="1162" y="165"/>
                    </a:lnTo>
                    <a:lnTo>
                      <a:pt x="1158" y="156"/>
                    </a:lnTo>
                    <a:lnTo>
                      <a:pt x="1156" y="145"/>
                    </a:lnTo>
                    <a:lnTo>
                      <a:pt x="1154" y="135"/>
                    </a:lnTo>
                    <a:lnTo>
                      <a:pt x="1148" y="94"/>
                    </a:lnTo>
                    <a:lnTo>
                      <a:pt x="1142" y="52"/>
                    </a:lnTo>
                    <a:lnTo>
                      <a:pt x="1132" y="45"/>
                    </a:lnTo>
                    <a:lnTo>
                      <a:pt x="1108" y="27"/>
                    </a:lnTo>
                    <a:lnTo>
                      <a:pt x="1084" y="8"/>
                    </a:lnTo>
                    <a:lnTo>
                      <a:pt x="1072" y="0"/>
                    </a:lnTo>
                    <a:lnTo>
                      <a:pt x="1065" y="0"/>
                    </a:lnTo>
                    <a:lnTo>
                      <a:pt x="1059" y="1"/>
                    </a:lnTo>
                    <a:lnTo>
                      <a:pt x="1054" y="4"/>
                    </a:lnTo>
                    <a:lnTo>
                      <a:pt x="1049" y="8"/>
                    </a:lnTo>
                    <a:lnTo>
                      <a:pt x="1041" y="15"/>
                    </a:lnTo>
                    <a:lnTo>
                      <a:pt x="1034" y="26"/>
                    </a:lnTo>
                    <a:lnTo>
                      <a:pt x="1031" y="33"/>
                    </a:lnTo>
                    <a:lnTo>
                      <a:pt x="1026" y="38"/>
                    </a:lnTo>
                    <a:lnTo>
                      <a:pt x="1021" y="44"/>
                    </a:lnTo>
                    <a:lnTo>
                      <a:pt x="1015" y="49"/>
                    </a:lnTo>
                    <a:lnTo>
                      <a:pt x="1008" y="52"/>
                    </a:lnTo>
                    <a:lnTo>
                      <a:pt x="1000" y="53"/>
                    </a:lnTo>
                    <a:lnTo>
                      <a:pt x="991" y="53"/>
                    </a:lnTo>
                    <a:lnTo>
                      <a:pt x="980" y="50"/>
                    </a:lnTo>
                    <a:lnTo>
                      <a:pt x="966" y="45"/>
                    </a:lnTo>
                    <a:lnTo>
                      <a:pt x="952" y="38"/>
                    </a:lnTo>
                    <a:lnTo>
                      <a:pt x="944" y="35"/>
                    </a:lnTo>
                    <a:lnTo>
                      <a:pt x="937" y="33"/>
                    </a:lnTo>
                    <a:lnTo>
                      <a:pt x="931" y="30"/>
                    </a:lnTo>
                    <a:lnTo>
                      <a:pt x="923" y="29"/>
                    </a:lnTo>
                    <a:lnTo>
                      <a:pt x="925" y="33"/>
                    </a:lnTo>
                    <a:lnTo>
                      <a:pt x="923" y="29"/>
                    </a:lnTo>
                    <a:lnTo>
                      <a:pt x="918" y="29"/>
                    </a:lnTo>
                    <a:lnTo>
                      <a:pt x="912" y="30"/>
                    </a:lnTo>
                    <a:lnTo>
                      <a:pt x="907" y="31"/>
                    </a:lnTo>
                    <a:lnTo>
                      <a:pt x="901" y="34"/>
                    </a:lnTo>
                    <a:lnTo>
                      <a:pt x="895" y="37"/>
                    </a:lnTo>
                    <a:lnTo>
                      <a:pt x="891" y="41"/>
                    </a:lnTo>
                    <a:lnTo>
                      <a:pt x="885" y="44"/>
                    </a:lnTo>
                    <a:lnTo>
                      <a:pt x="879" y="46"/>
                    </a:lnTo>
                    <a:lnTo>
                      <a:pt x="875" y="49"/>
                    </a:lnTo>
                    <a:lnTo>
                      <a:pt x="868" y="51"/>
                    </a:lnTo>
                    <a:lnTo>
                      <a:pt x="859" y="51"/>
                    </a:lnTo>
                    <a:lnTo>
                      <a:pt x="850" y="52"/>
                    </a:lnTo>
                    <a:lnTo>
                      <a:pt x="841" y="52"/>
                    </a:lnTo>
                    <a:lnTo>
                      <a:pt x="832" y="53"/>
                    </a:lnTo>
                    <a:lnTo>
                      <a:pt x="827" y="55"/>
                    </a:lnTo>
                    <a:lnTo>
                      <a:pt x="822" y="56"/>
                    </a:lnTo>
                    <a:lnTo>
                      <a:pt x="819" y="60"/>
                    </a:lnTo>
                    <a:lnTo>
                      <a:pt x="816" y="62"/>
                    </a:lnTo>
                    <a:lnTo>
                      <a:pt x="810" y="69"/>
                    </a:lnTo>
                    <a:lnTo>
                      <a:pt x="805" y="76"/>
                    </a:lnTo>
                    <a:lnTo>
                      <a:pt x="801" y="83"/>
                    </a:lnTo>
                    <a:lnTo>
                      <a:pt x="796" y="90"/>
                    </a:lnTo>
                    <a:lnTo>
                      <a:pt x="789" y="95"/>
                    </a:lnTo>
                    <a:lnTo>
                      <a:pt x="783" y="100"/>
                    </a:lnTo>
                    <a:lnTo>
                      <a:pt x="773" y="102"/>
                    </a:lnTo>
                    <a:lnTo>
                      <a:pt x="766" y="103"/>
                    </a:lnTo>
                    <a:lnTo>
                      <a:pt x="756" y="102"/>
                    </a:lnTo>
                    <a:lnTo>
                      <a:pt x="747" y="102"/>
                    </a:lnTo>
                    <a:lnTo>
                      <a:pt x="737" y="101"/>
                    </a:lnTo>
                    <a:lnTo>
                      <a:pt x="726" y="101"/>
                    </a:lnTo>
                    <a:lnTo>
                      <a:pt x="725" y="105"/>
                    </a:lnTo>
                    <a:lnTo>
                      <a:pt x="725" y="110"/>
                    </a:lnTo>
                    <a:lnTo>
                      <a:pt x="725" y="115"/>
                    </a:lnTo>
                    <a:lnTo>
                      <a:pt x="726" y="118"/>
                    </a:lnTo>
                    <a:lnTo>
                      <a:pt x="727" y="120"/>
                    </a:lnTo>
                    <a:lnTo>
                      <a:pt x="729" y="123"/>
                    </a:lnTo>
                    <a:lnTo>
                      <a:pt x="731" y="125"/>
                    </a:lnTo>
                    <a:lnTo>
                      <a:pt x="734" y="126"/>
                    </a:lnTo>
                    <a:lnTo>
                      <a:pt x="747" y="130"/>
                    </a:lnTo>
                    <a:lnTo>
                      <a:pt x="763" y="135"/>
                    </a:lnTo>
                    <a:lnTo>
                      <a:pt x="763" y="146"/>
                    </a:lnTo>
                    <a:lnTo>
                      <a:pt x="764" y="158"/>
                    </a:lnTo>
                    <a:lnTo>
                      <a:pt x="764" y="170"/>
                    </a:lnTo>
                    <a:lnTo>
                      <a:pt x="763" y="182"/>
                    </a:lnTo>
                    <a:lnTo>
                      <a:pt x="759" y="185"/>
                    </a:lnTo>
                    <a:lnTo>
                      <a:pt x="753" y="190"/>
                    </a:lnTo>
                    <a:lnTo>
                      <a:pt x="748" y="195"/>
                    </a:lnTo>
                    <a:lnTo>
                      <a:pt x="743" y="202"/>
                    </a:lnTo>
                    <a:lnTo>
                      <a:pt x="739" y="209"/>
                    </a:lnTo>
                    <a:lnTo>
                      <a:pt x="736" y="217"/>
                    </a:lnTo>
                    <a:lnTo>
                      <a:pt x="735" y="225"/>
                    </a:lnTo>
                    <a:lnTo>
                      <a:pt x="735" y="232"/>
                    </a:lnTo>
                    <a:lnTo>
                      <a:pt x="742" y="232"/>
                    </a:lnTo>
                    <a:lnTo>
                      <a:pt x="746" y="233"/>
                    </a:lnTo>
                    <a:lnTo>
                      <a:pt x="751" y="236"/>
                    </a:lnTo>
                    <a:lnTo>
                      <a:pt x="755" y="241"/>
                    </a:lnTo>
                    <a:lnTo>
                      <a:pt x="762" y="251"/>
                    </a:lnTo>
                    <a:lnTo>
                      <a:pt x="767" y="264"/>
                    </a:lnTo>
                    <a:lnTo>
                      <a:pt x="771" y="274"/>
                    </a:lnTo>
                    <a:lnTo>
                      <a:pt x="776" y="283"/>
                    </a:lnTo>
                    <a:lnTo>
                      <a:pt x="778" y="287"/>
                    </a:lnTo>
                    <a:lnTo>
                      <a:pt x="780" y="290"/>
                    </a:lnTo>
                    <a:lnTo>
                      <a:pt x="783" y="292"/>
                    </a:lnTo>
                    <a:lnTo>
                      <a:pt x="786" y="294"/>
                    </a:lnTo>
                    <a:lnTo>
                      <a:pt x="791" y="296"/>
                    </a:lnTo>
                    <a:lnTo>
                      <a:pt x="794" y="297"/>
                    </a:lnTo>
                    <a:lnTo>
                      <a:pt x="799" y="296"/>
                    </a:lnTo>
                    <a:lnTo>
                      <a:pt x="804" y="293"/>
                    </a:lnTo>
                    <a:lnTo>
                      <a:pt x="810" y="291"/>
                    </a:lnTo>
                    <a:lnTo>
                      <a:pt x="817" y="287"/>
                    </a:lnTo>
                    <a:lnTo>
                      <a:pt x="825" y="280"/>
                    </a:lnTo>
                    <a:lnTo>
                      <a:pt x="833" y="273"/>
                    </a:lnTo>
                    <a:lnTo>
                      <a:pt x="843" y="264"/>
                    </a:lnTo>
                    <a:lnTo>
                      <a:pt x="854" y="258"/>
                    </a:lnTo>
                    <a:lnTo>
                      <a:pt x="867" y="253"/>
                    </a:lnTo>
                    <a:lnTo>
                      <a:pt x="879" y="251"/>
                    </a:lnTo>
                    <a:lnTo>
                      <a:pt x="892" y="250"/>
                    </a:lnTo>
                    <a:lnTo>
                      <a:pt x="906" y="250"/>
                    </a:lnTo>
                    <a:lnTo>
                      <a:pt x="919" y="252"/>
                    </a:lnTo>
                    <a:lnTo>
                      <a:pt x="933" y="256"/>
                    </a:lnTo>
                    <a:lnTo>
                      <a:pt x="947" y="259"/>
                    </a:lnTo>
                    <a:lnTo>
                      <a:pt x="960" y="265"/>
                    </a:lnTo>
                    <a:lnTo>
                      <a:pt x="974" y="271"/>
                    </a:lnTo>
                    <a:lnTo>
                      <a:pt x="985" y="276"/>
                    </a:lnTo>
                    <a:lnTo>
                      <a:pt x="998" y="283"/>
                    </a:lnTo>
                    <a:lnTo>
                      <a:pt x="1009" y="291"/>
                    </a:lnTo>
                    <a:lnTo>
                      <a:pt x="1018" y="298"/>
                    </a:lnTo>
                    <a:lnTo>
                      <a:pt x="1027" y="305"/>
                    </a:lnTo>
                    <a:lnTo>
                      <a:pt x="1019" y="305"/>
                    </a:lnTo>
                    <a:lnTo>
                      <a:pt x="1013" y="306"/>
                    </a:lnTo>
                    <a:lnTo>
                      <a:pt x="1005" y="308"/>
                    </a:lnTo>
                    <a:lnTo>
                      <a:pt x="998" y="312"/>
                    </a:lnTo>
                    <a:lnTo>
                      <a:pt x="990" y="315"/>
                    </a:lnTo>
                    <a:lnTo>
                      <a:pt x="983" y="317"/>
                    </a:lnTo>
                    <a:lnTo>
                      <a:pt x="975" y="320"/>
                    </a:lnTo>
                    <a:lnTo>
                      <a:pt x="967" y="321"/>
                    </a:lnTo>
                    <a:lnTo>
                      <a:pt x="953" y="321"/>
                    </a:lnTo>
                    <a:lnTo>
                      <a:pt x="940" y="318"/>
                    </a:lnTo>
                    <a:lnTo>
                      <a:pt x="929" y="316"/>
                    </a:lnTo>
                    <a:lnTo>
                      <a:pt x="920" y="315"/>
                    </a:lnTo>
                    <a:lnTo>
                      <a:pt x="910" y="316"/>
                    </a:lnTo>
                    <a:lnTo>
                      <a:pt x="902" y="317"/>
                    </a:lnTo>
                    <a:lnTo>
                      <a:pt x="898" y="320"/>
                    </a:lnTo>
                    <a:lnTo>
                      <a:pt x="895" y="322"/>
                    </a:lnTo>
                    <a:lnTo>
                      <a:pt x="892" y="325"/>
                    </a:lnTo>
                    <a:lnTo>
                      <a:pt x="890" y="330"/>
                    </a:lnTo>
                    <a:lnTo>
                      <a:pt x="884" y="337"/>
                    </a:lnTo>
                    <a:lnTo>
                      <a:pt x="878" y="343"/>
                    </a:lnTo>
                    <a:lnTo>
                      <a:pt x="874" y="347"/>
                    </a:lnTo>
                    <a:lnTo>
                      <a:pt x="869" y="350"/>
                    </a:lnTo>
                    <a:lnTo>
                      <a:pt x="863" y="353"/>
                    </a:lnTo>
                    <a:lnTo>
                      <a:pt x="859" y="354"/>
                    </a:lnTo>
                    <a:lnTo>
                      <a:pt x="847" y="355"/>
                    </a:lnTo>
                    <a:lnTo>
                      <a:pt x="836" y="355"/>
                    </a:lnTo>
                    <a:lnTo>
                      <a:pt x="829" y="356"/>
                    </a:lnTo>
                    <a:lnTo>
                      <a:pt x="822" y="356"/>
                    </a:lnTo>
                    <a:lnTo>
                      <a:pt x="822" y="372"/>
                    </a:lnTo>
                    <a:lnTo>
                      <a:pt x="821" y="388"/>
                    </a:lnTo>
                    <a:lnTo>
                      <a:pt x="797" y="391"/>
                    </a:lnTo>
                    <a:lnTo>
                      <a:pt x="769" y="395"/>
                    </a:lnTo>
                    <a:lnTo>
                      <a:pt x="755" y="397"/>
                    </a:lnTo>
                    <a:lnTo>
                      <a:pt x="743" y="402"/>
                    </a:lnTo>
                    <a:lnTo>
                      <a:pt x="737" y="404"/>
                    </a:lnTo>
                    <a:lnTo>
                      <a:pt x="731" y="408"/>
                    </a:lnTo>
                    <a:lnTo>
                      <a:pt x="728" y="412"/>
                    </a:lnTo>
                    <a:lnTo>
                      <a:pt x="723" y="417"/>
                    </a:lnTo>
                    <a:lnTo>
                      <a:pt x="722" y="424"/>
                    </a:lnTo>
                    <a:lnTo>
                      <a:pt x="720" y="433"/>
                    </a:lnTo>
                    <a:lnTo>
                      <a:pt x="720" y="441"/>
                    </a:lnTo>
                    <a:lnTo>
                      <a:pt x="720" y="450"/>
                    </a:lnTo>
                    <a:lnTo>
                      <a:pt x="720" y="458"/>
                    </a:lnTo>
                    <a:lnTo>
                      <a:pt x="717" y="466"/>
                    </a:lnTo>
                    <a:lnTo>
                      <a:pt x="715" y="470"/>
                    </a:lnTo>
                    <a:lnTo>
                      <a:pt x="712" y="472"/>
                    </a:lnTo>
                    <a:lnTo>
                      <a:pt x="709" y="474"/>
                    </a:lnTo>
                    <a:lnTo>
                      <a:pt x="705" y="477"/>
                    </a:lnTo>
                    <a:lnTo>
                      <a:pt x="693" y="481"/>
                    </a:lnTo>
                    <a:lnTo>
                      <a:pt x="681" y="488"/>
                    </a:lnTo>
                    <a:lnTo>
                      <a:pt x="670" y="494"/>
                    </a:lnTo>
                    <a:lnTo>
                      <a:pt x="657" y="498"/>
                    </a:lnTo>
                    <a:lnTo>
                      <a:pt x="646" y="502"/>
                    </a:lnTo>
                    <a:lnTo>
                      <a:pt x="633" y="503"/>
                    </a:lnTo>
                    <a:lnTo>
                      <a:pt x="620" y="503"/>
                    </a:lnTo>
                    <a:lnTo>
                      <a:pt x="607" y="502"/>
                    </a:lnTo>
                    <a:lnTo>
                      <a:pt x="591" y="501"/>
                    </a:lnTo>
                    <a:lnTo>
                      <a:pt x="576" y="501"/>
                    </a:lnTo>
                    <a:lnTo>
                      <a:pt x="575" y="504"/>
                    </a:lnTo>
                    <a:lnTo>
                      <a:pt x="576" y="511"/>
                    </a:lnTo>
                    <a:lnTo>
                      <a:pt x="579" y="518"/>
                    </a:lnTo>
                    <a:lnTo>
                      <a:pt x="581" y="522"/>
                    </a:lnTo>
                    <a:lnTo>
                      <a:pt x="583" y="525"/>
                    </a:lnTo>
                    <a:lnTo>
                      <a:pt x="588" y="526"/>
                    </a:lnTo>
                    <a:lnTo>
                      <a:pt x="592" y="527"/>
                    </a:lnTo>
                    <a:lnTo>
                      <a:pt x="599" y="527"/>
                    </a:lnTo>
                    <a:lnTo>
                      <a:pt x="611" y="527"/>
                    </a:lnTo>
                    <a:lnTo>
                      <a:pt x="617" y="527"/>
                    </a:lnTo>
                    <a:lnTo>
                      <a:pt x="631" y="528"/>
                    </a:lnTo>
                    <a:lnTo>
                      <a:pt x="643" y="530"/>
                    </a:lnTo>
                    <a:lnTo>
                      <a:pt x="652" y="534"/>
                    </a:lnTo>
                    <a:lnTo>
                      <a:pt x="661" y="539"/>
                    </a:lnTo>
                    <a:lnTo>
                      <a:pt x="676" y="552"/>
                    </a:lnTo>
                    <a:lnTo>
                      <a:pt x="694" y="569"/>
                    </a:lnTo>
                    <a:lnTo>
                      <a:pt x="704" y="577"/>
                    </a:lnTo>
                    <a:lnTo>
                      <a:pt x="712" y="586"/>
                    </a:lnTo>
                    <a:lnTo>
                      <a:pt x="722" y="595"/>
                    </a:lnTo>
                    <a:lnTo>
                      <a:pt x="728" y="605"/>
                    </a:lnTo>
                    <a:lnTo>
                      <a:pt x="735" y="614"/>
                    </a:lnTo>
                    <a:lnTo>
                      <a:pt x="742" y="625"/>
                    </a:lnTo>
                    <a:lnTo>
                      <a:pt x="746" y="634"/>
                    </a:lnTo>
                    <a:lnTo>
                      <a:pt x="751" y="645"/>
                    </a:lnTo>
                    <a:lnTo>
                      <a:pt x="754" y="655"/>
                    </a:lnTo>
                    <a:lnTo>
                      <a:pt x="758" y="667"/>
                    </a:lnTo>
                    <a:lnTo>
                      <a:pt x="760" y="678"/>
                    </a:lnTo>
                    <a:lnTo>
                      <a:pt x="761" y="690"/>
                    </a:lnTo>
                    <a:lnTo>
                      <a:pt x="762" y="702"/>
                    </a:lnTo>
                    <a:lnTo>
                      <a:pt x="762" y="715"/>
                    </a:lnTo>
                    <a:lnTo>
                      <a:pt x="762" y="728"/>
                    </a:lnTo>
                    <a:lnTo>
                      <a:pt x="761" y="742"/>
                    </a:lnTo>
                    <a:lnTo>
                      <a:pt x="745" y="745"/>
                    </a:lnTo>
                    <a:lnTo>
                      <a:pt x="720" y="748"/>
                    </a:lnTo>
                    <a:lnTo>
                      <a:pt x="709" y="750"/>
                    </a:lnTo>
                    <a:lnTo>
                      <a:pt x="698" y="752"/>
                    </a:lnTo>
                    <a:lnTo>
                      <a:pt x="695" y="755"/>
                    </a:lnTo>
                    <a:lnTo>
                      <a:pt x="691" y="756"/>
                    </a:lnTo>
                    <a:lnTo>
                      <a:pt x="689" y="758"/>
                    </a:lnTo>
                    <a:lnTo>
                      <a:pt x="688" y="760"/>
                    </a:lnTo>
                    <a:lnTo>
                      <a:pt x="688" y="766"/>
                    </a:lnTo>
                    <a:lnTo>
                      <a:pt x="689" y="770"/>
                    </a:lnTo>
                    <a:lnTo>
                      <a:pt x="693" y="775"/>
                    </a:lnTo>
                    <a:lnTo>
                      <a:pt x="696" y="780"/>
                    </a:lnTo>
                    <a:lnTo>
                      <a:pt x="699" y="784"/>
                    </a:lnTo>
                    <a:lnTo>
                      <a:pt x="702" y="789"/>
                    </a:lnTo>
                    <a:lnTo>
                      <a:pt x="704" y="793"/>
                    </a:lnTo>
                    <a:lnTo>
                      <a:pt x="705" y="798"/>
                    </a:lnTo>
                    <a:lnTo>
                      <a:pt x="704" y="806"/>
                    </a:lnTo>
                    <a:lnTo>
                      <a:pt x="702" y="813"/>
                    </a:lnTo>
                    <a:lnTo>
                      <a:pt x="697" y="818"/>
                    </a:lnTo>
                    <a:lnTo>
                      <a:pt x="693" y="822"/>
                    </a:lnTo>
                    <a:lnTo>
                      <a:pt x="686" y="825"/>
                    </a:lnTo>
                    <a:lnTo>
                      <a:pt x="679" y="827"/>
                    </a:lnTo>
                    <a:lnTo>
                      <a:pt x="672" y="829"/>
                    </a:lnTo>
                    <a:lnTo>
                      <a:pt x="664" y="830"/>
                    </a:lnTo>
                    <a:lnTo>
                      <a:pt x="649" y="831"/>
                    </a:lnTo>
                    <a:lnTo>
                      <a:pt x="635" y="834"/>
                    </a:lnTo>
                    <a:lnTo>
                      <a:pt x="629" y="838"/>
                    </a:lnTo>
                    <a:lnTo>
                      <a:pt x="623" y="841"/>
                    </a:lnTo>
                    <a:lnTo>
                      <a:pt x="620" y="847"/>
                    </a:lnTo>
                    <a:lnTo>
                      <a:pt x="616" y="854"/>
                    </a:lnTo>
                    <a:lnTo>
                      <a:pt x="607" y="843"/>
                    </a:lnTo>
                    <a:lnTo>
                      <a:pt x="598" y="835"/>
                    </a:lnTo>
                    <a:lnTo>
                      <a:pt x="592" y="833"/>
                    </a:lnTo>
                    <a:lnTo>
                      <a:pt x="587" y="831"/>
                    </a:lnTo>
                    <a:lnTo>
                      <a:pt x="580" y="831"/>
                    </a:lnTo>
                    <a:lnTo>
                      <a:pt x="572" y="831"/>
                    </a:lnTo>
                    <a:lnTo>
                      <a:pt x="571" y="819"/>
                    </a:lnTo>
                    <a:lnTo>
                      <a:pt x="571" y="809"/>
                    </a:lnTo>
                    <a:lnTo>
                      <a:pt x="571" y="798"/>
                    </a:lnTo>
                    <a:lnTo>
                      <a:pt x="570" y="786"/>
                    </a:lnTo>
                    <a:lnTo>
                      <a:pt x="551" y="786"/>
                    </a:lnTo>
                    <a:lnTo>
                      <a:pt x="532" y="786"/>
                    </a:lnTo>
                    <a:lnTo>
                      <a:pt x="523" y="785"/>
                    </a:lnTo>
                    <a:lnTo>
                      <a:pt x="515" y="783"/>
                    </a:lnTo>
                    <a:lnTo>
                      <a:pt x="506" y="778"/>
                    </a:lnTo>
                    <a:lnTo>
                      <a:pt x="499" y="772"/>
                    </a:lnTo>
                    <a:lnTo>
                      <a:pt x="490" y="760"/>
                    </a:lnTo>
                    <a:lnTo>
                      <a:pt x="483" y="749"/>
                    </a:lnTo>
                    <a:lnTo>
                      <a:pt x="479" y="743"/>
                    </a:lnTo>
                    <a:lnTo>
                      <a:pt x="473" y="741"/>
                    </a:lnTo>
                    <a:lnTo>
                      <a:pt x="466" y="739"/>
                    </a:lnTo>
                    <a:lnTo>
                      <a:pt x="458" y="739"/>
                    </a:lnTo>
                    <a:lnTo>
                      <a:pt x="455" y="750"/>
                    </a:lnTo>
                    <a:lnTo>
                      <a:pt x="450" y="761"/>
                    </a:lnTo>
                    <a:lnTo>
                      <a:pt x="446" y="773"/>
                    </a:lnTo>
                    <a:lnTo>
                      <a:pt x="440" y="784"/>
                    </a:lnTo>
                    <a:lnTo>
                      <a:pt x="446" y="784"/>
                    </a:lnTo>
                    <a:lnTo>
                      <a:pt x="450" y="785"/>
                    </a:lnTo>
                    <a:lnTo>
                      <a:pt x="453" y="788"/>
                    </a:lnTo>
                    <a:lnTo>
                      <a:pt x="457" y="789"/>
                    </a:lnTo>
                    <a:lnTo>
                      <a:pt x="463" y="794"/>
                    </a:lnTo>
                    <a:lnTo>
                      <a:pt x="466" y="801"/>
                    </a:lnTo>
                    <a:lnTo>
                      <a:pt x="468" y="809"/>
                    </a:lnTo>
                    <a:lnTo>
                      <a:pt x="471" y="818"/>
                    </a:lnTo>
                    <a:lnTo>
                      <a:pt x="471" y="827"/>
                    </a:lnTo>
                    <a:lnTo>
                      <a:pt x="469" y="838"/>
                    </a:lnTo>
                    <a:lnTo>
                      <a:pt x="466" y="858"/>
                    </a:lnTo>
                    <a:lnTo>
                      <a:pt x="460" y="878"/>
                    </a:lnTo>
                    <a:lnTo>
                      <a:pt x="455" y="895"/>
                    </a:lnTo>
                    <a:lnTo>
                      <a:pt x="451" y="907"/>
                    </a:lnTo>
                    <a:lnTo>
                      <a:pt x="450" y="916"/>
                    </a:lnTo>
                    <a:lnTo>
                      <a:pt x="450" y="926"/>
                    </a:lnTo>
                    <a:lnTo>
                      <a:pt x="451" y="937"/>
                    </a:lnTo>
                    <a:lnTo>
                      <a:pt x="452" y="948"/>
                    </a:lnTo>
                    <a:lnTo>
                      <a:pt x="452" y="958"/>
                    </a:lnTo>
                    <a:lnTo>
                      <a:pt x="450" y="967"/>
                    </a:lnTo>
                    <a:lnTo>
                      <a:pt x="448" y="972"/>
                    </a:lnTo>
                    <a:lnTo>
                      <a:pt x="446" y="977"/>
                    </a:lnTo>
                    <a:lnTo>
                      <a:pt x="442" y="980"/>
                    </a:lnTo>
                    <a:lnTo>
                      <a:pt x="439" y="982"/>
                    </a:lnTo>
                    <a:lnTo>
                      <a:pt x="434" y="986"/>
                    </a:lnTo>
                    <a:lnTo>
                      <a:pt x="431" y="990"/>
                    </a:lnTo>
                    <a:lnTo>
                      <a:pt x="427" y="995"/>
                    </a:lnTo>
                    <a:lnTo>
                      <a:pt x="425" y="999"/>
                    </a:lnTo>
                    <a:lnTo>
                      <a:pt x="423" y="1011"/>
                    </a:lnTo>
                    <a:lnTo>
                      <a:pt x="420" y="1022"/>
                    </a:lnTo>
                    <a:lnTo>
                      <a:pt x="422" y="1047"/>
                    </a:lnTo>
                    <a:lnTo>
                      <a:pt x="422" y="1069"/>
                    </a:lnTo>
                    <a:lnTo>
                      <a:pt x="410" y="1070"/>
                    </a:lnTo>
                    <a:lnTo>
                      <a:pt x="400" y="1070"/>
                    </a:lnTo>
                    <a:lnTo>
                      <a:pt x="389" y="1070"/>
                    </a:lnTo>
                    <a:lnTo>
                      <a:pt x="377" y="1070"/>
                    </a:lnTo>
                    <a:lnTo>
                      <a:pt x="370" y="1080"/>
                    </a:lnTo>
                    <a:lnTo>
                      <a:pt x="361" y="1092"/>
                    </a:lnTo>
                    <a:lnTo>
                      <a:pt x="354" y="1094"/>
                    </a:lnTo>
                    <a:lnTo>
                      <a:pt x="348" y="1094"/>
                    </a:lnTo>
                    <a:lnTo>
                      <a:pt x="340" y="1094"/>
                    </a:lnTo>
                    <a:lnTo>
                      <a:pt x="332" y="1094"/>
                    </a:lnTo>
                    <a:lnTo>
                      <a:pt x="319" y="1093"/>
                    </a:lnTo>
                    <a:lnTo>
                      <a:pt x="307" y="1094"/>
                    </a:lnTo>
                    <a:lnTo>
                      <a:pt x="307" y="1108"/>
                    </a:lnTo>
                    <a:lnTo>
                      <a:pt x="307" y="1120"/>
                    </a:lnTo>
                    <a:lnTo>
                      <a:pt x="307" y="1133"/>
                    </a:lnTo>
                    <a:lnTo>
                      <a:pt x="305" y="1145"/>
                    </a:lnTo>
                    <a:lnTo>
                      <a:pt x="293" y="1146"/>
                    </a:lnTo>
                    <a:lnTo>
                      <a:pt x="283" y="1149"/>
                    </a:lnTo>
                    <a:lnTo>
                      <a:pt x="271" y="1150"/>
                    </a:lnTo>
                    <a:lnTo>
                      <a:pt x="261" y="1153"/>
                    </a:lnTo>
                    <a:lnTo>
                      <a:pt x="243" y="1159"/>
                    </a:lnTo>
                    <a:lnTo>
                      <a:pt x="227" y="1166"/>
                    </a:lnTo>
                    <a:lnTo>
                      <a:pt x="201" y="1178"/>
                    </a:lnTo>
                    <a:lnTo>
                      <a:pt x="180" y="1186"/>
                    </a:lnTo>
                    <a:lnTo>
                      <a:pt x="176" y="1188"/>
                    </a:lnTo>
                    <a:lnTo>
                      <a:pt x="172" y="1188"/>
                    </a:lnTo>
                    <a:lnTo>
                      <a:pt x="168" y="1188"/>
                    </a:lnTo>
                    <a:lnTo>
                      <a:pt x="164" y="1186"/>
                    </a:lnTo>
                    <a:lnTo>
                      <a:pt x="161" y="1185"/>
                    </a:lnTo>
                    <a:lnTo>
                      <a:pt x="157" y="1183"/>
                    </a:lnTo>
                    <a:lnTo>
                      <a:pt x="154" y="1178"/>
                    </a:lnTo>
                    <a:lnTo>
                      <a:pt x="151" y="1174"/>
                    </a:lnTo>
                    <a:lnTo>
                      <a:pt x="144" y="1160"/>
                    </a:lnTo>
                    <a:lnTo>
                      <a:pt x="137" y="1142"/>
                    </a:lnTo>
                    <a:lnTo>
                      <a:pt x="130" y="1117"/>
                    </a:lnTo>
                    <a:lnTo>
                      <a:pt x="122" y="1087"/>
                    </a:lnTo>
                    <a:lnTo>
                      <a:pt x="120" y="1075"/>
                    </a:lnTo>
                    <a:lnTo>
                      <a:pt x="119" y="1059"/>
                    </a:lnTo>
                    <a:lnTo>
                      <a:pt x="118" y="1039"/>
                    </a:lnTo>
                    <a:lnTo>
                      <a:pt x="116" y="1018"/>
                    </a:lnTo>
                    <a:lnTo>
                      <a:pt x="116" y="995"/>
                    </a:lnTo>
                    <a:lnTo>
                      <a:pt x="118" y="973"/>
                    </a:lnTo>
                    <a:lnTo>
                      <a:pt x="120" y="953"/>
                    </a:lnTo>
                    <a:lnTo>
                      <a:pt x="124" y="933"/>
                    </a:lnTo>
                    <a:lnTo>
                      <a:pt x="116" y="934"/>
                    </a:lnTo>
                    <a:lnTo>
                      <a:pt x="108" y="934"/>
                    </a:lnTo>
                    <a:lnTo>
                      <a:pt x="108" y="940"/>
                    </a:lnTo>
                    <a:lnTo>
                      <a:pt x="107" y="947"/>
                    </a:lnTo>
                    <a:lnTo>
                      <a:pt x="106" y="953"/>
                    </a:lnTo>
                    <a:lnTo>
                      <a:pt x="104" y="958"/>
                    </a:lnTo>
                    <a:lnTo>
                      <a:pt x="100" y="961"/>
                    </a:lnTo>
                    <a:lnTo>
                      <a:pt x="98" y="963"/>
                    </a:lnTo>
                    <a:lnTo>
                      <a:pt x="95" y="965"/>
                    </a:lnTo>
                    <a:lnTo>
                      <a:pt x="90" y="967"/>
                    </a:lnTo>
                    <a:lnTo>
                      <a:pt x="82" y="969"/>
                    </a:lnTo>
                    <a:lnTo>
                      <a:pt x="74" y="970"/>
                    </a:lnTo>
                    <a:lnTo>
                      <a:pt x="65" y="972"/>
                    </a:lnTo>
                    <a:lnTo>
                      <a:pt x="58" y="974"/>
                    </a:lnTo>
                    <a:lnTo>
                      <a:pt x="56" y="975"/>
                    </a:lnTo>
                    <a:lnTo>
                      <a:pt x="53" y="978"/>
                    </a:lnTo>
                    <a:lnTo>
                      <a:pt x="52" y="980"/>
                    </a:lnTo>
                    <a:lnTo>
                      <a:pt x="49" y="983"/>
                    </a:lnTo>
                    <a:lnTo>
                      <a:pt x="49" y="989"/>
                    </a:lnTo>
                    <a:lnTo>
                      <a:pt x="52" y="995"/>
                    </a:lnTo>
                    <a:lnTo>
                      <a:pt x="54" y="1001"/>
                    </a:lnTo>
                    <a:lnTo>
                      <a:pt x="58" y="1006"/>
                    </a:lnTo>
                    <a:lnTo>
                      <a:pt x="62" y="1012"/>
                    </a:lnTo>
                    <a:lnTo>
                      <a:pt x="64" y="1019"/>
                    </a:lnTo>
                    <a:lnTo>
                      <a:pt x="66" y="1024"/>
                    </a:lnTo>
                    <a:lnTo>
                      <a:pt x="66" y="1031"/>
                    </a:lnTo>
                    <a:lnTo>
                      <a:pt x="65" y="1037"/>
                    </a:lnTo>
                    <a:lnTo>
                      <a:pt x="63" y="1041"/>
                    </a:lnTo>
                    <a:lnTo>
                      <a:pt x="62" y="1044"/>
                    </a:lnTo>
                    <a:lnTo>
                      <a:pt x="59" y="1047"/>
                    </a:lnTo>
                    <a:lnTo>
                      <a:pt x="55" y="1051"/>
                    </a:lnTo>
                    <a:lnTo>
                      <a:pt x="49" y="1053"/>
                    </a:lnTo>
                    <a:lnTo>
                      <a:pt x="45" y="1055"/>
                    </a:lnTo>
                    <a:lnTo>
                      <a:pt x="39" y="1057"/>
                    </a:lnTo>
                    <a:lnTo>
                      <a:pt x="33" y="1062"/>
                    </a:lnTo>
                    <a:lnTo>
                      <a:pt x="29" y="1069"/>
                    </a:lnTo>
                    <a:lnTo>
                      <a:pt x="25" y="1077"/>
                    </a:lnTo>
                    <a:lnTo>
                      <a:pt x="24" y="1085"/>
                    </a:lnTo>
                    <a:lnTo>
                      <a:pt x="24" y="1092"/>
                    </a:lnTo>
                    <a:lnTo>
                      <a:pt x="25" y="1098"/>
                    </a:lnTo>
                    <a:lnTo>
                      <a:pt x="29" y="1104"/>
                    </a:lnTo>
                    <a:lnTo>
                      <a:pt x="32" y="1111"/>
                    </a:lnTo>
                    <a:lnTo>
                      <a:pt x="36" y="1117"/>
                    </a:lnTo>
                    <a:lnTo>
                      <a:pt x="40" y="1122"/>
                    </a:lnTo>
                    <a:lnTo>
                      <a:pt x="49" y="1134"/>
                    </a:lnTo>
                    <a:lnTo>
                      <a:pt x="57" y="1146"/>
                    </a:lnTo>
                    <a:lnTo>
                      <a:pt x="61" y="1152"/>
                    </a:lnTo>
                    <a:lnTo>
                      <a:pt x="63" y="1159"/>
                    </a:lnTo>
                    <a:lnTo>
                      <a:pt x="64" y="1166"/>
                    </a:lnTo>
                    <a:lnTo>
                      <a:pt x="64" y="1174"/>
                    </a:lnTo>
                    <a:lnTo>
                      <a:pt x="57" y="1166"/>
                    </a:lnTo>
                    <a:lnTo>
                      <a:pt x="49" y="1159"/>
                    </a:lnTo>
                    <a:lnTo>
                      <a:pt x="46" y="1154"/>
                    </a:lnTo>
                    <a:lnTo>
                      <a:pt x="44" y="1151"/>
                    </a:lnTo>
                    <a:lnTo>
                      <a:pt x="41" y="1146"/>
                    </a:lnTo>
                    <a:lnTo>
                      <a:pt x="40" y="1142"/>
                    </a:lnTo>
                    <a:lnTo>
                      <a:pt x="33" y="1141"/>
                    </a:lnTo>
                    <a:lnTo>
                      <a:pt x="25" y="1141"/>
                    </a:lnTo>
                    <a:lnTo>
                      <a:pt x="17" y="1141"/>
                    </a:lnTo>
                    <a:lnTo>
                      <a:pt x="12" y="1142"/>
                    </a:lnTo>
                    <a:lnTo>
                      <a:pt x="7" y="1147"/>
                    </a:lnTo>
                    <a:lnTo>
                      <a:pt x="5" y="1154"/>
                    </a:lnTo>
                    <a:lnTo>
                      <a:pt x="4" y="1159"/>
                    </a:lnTo>
                    <a:lnTo>
                      <a:pt x="4" y="1164"/>
                    </a:lnTo>
                    <a:lnTo>
                      <a:pt x="8" y="1175"/>
                    </a:lnTo>
                    <a:lnTo>
                      <a:pt x="14" y="1185"/>
                    </a:lnTo>
                    <a:lnTo>
                      <a:pt x="19" y="1192"/>
                    </a:lnTo>
                    <a:lnTo>
                      <a:pt x="28" y="1201"/>
                    </a:lnTo>
                    <a:lnTo>
                      <a:pt x="32" y="1208"/>
                    </a:lnTo>
                    <a:lnTo>
                      <a:pt x="36" y="1212"/>
                    </a:lnTo>
                    <a:lnTo>
                      <a:pt x="37" y="1216"/>
                    </a:lnTo>
                    <a:lnTo>
                      <a:pt x="37" y="1218"/>
                    </a:lnTo>
                    <a:lnTo>
                      <a:pt x="31" y="1219"/>
                    </a:lnTo>
                    <a:lnTo>
                      <a:pt x="25" y="1221"/>
                    </a:lnTo>
                    <a:lnTo>
                      <a:pt x="19" y="1224"/>
                    </a:lnTo>
                    <a:lnTo>
                      <a:pt x="12" y="1223"/>
                    </a:lnTo>
                    <a:lnTo>
                      <a:pt x="11" y="1235"/>
                    </a:lnTo>
                    <a:lnTo>
                      <a:pt x="9" y="1245"/>
                    </a:lnTo>
                    <a:lnTo>
                      <a:pt x="7" y="1256"/>
                    </a:lnTo>
                    <a:lnTo>
                      <a:pt x="5" y="1266"/>
                    </a:lnTo>
                    <a:lnTo>
                      <a:pt x="3" y="1276"/>
                    </a:lnTo>
                    <a:lnTo>
                      <a:pt x="1" y="1286"/>
                    </a:lnTo>
                    <a:lnTo>
                      <a:pt x="0" y="1298"/>
                    </a:lnTo>
                    <a:lnTo>
                      <a:pt x="1" y="1309"/>
                    </a:lnTo>
                    <a:lnTo>
                      <a:pt x="5" y="1308"/>
                    </a:lnTo>
                    <a:lnTo>
                      <a:pt x="9" y="1309"/>
                    </a:lnTo>
                    <a:lnTo>
                      <a:pt x="12" y="1310"/>
                    </a:lnTo>
                    <a:lnTo>
                      <a:pt x="14" y="1311"/>
                    </a:lnTo>
                    <a:lnTo>
                      <a:pt x="16" y="1315"/>
                    </a:lnTo>
                    <a:lnTo>
                      <a:pt x="19" y="1317"/>
                    </a:lnTo>
                    <a:lnTo>
                      <a:pt x="19" y="1320"/>
                    </a:lnTo>
                    <a:lnTo>
                      <a:pt x="20" y="1324"/>
                    </a:lnTo>
                    <a:lnTo>
                      <a:pt x="20" y="1333"/>
                    </a:lnTo>
                    <a:lnTo>
                      <a:pt x="20" y="1342"/>
                    </a:lnTo>
                    <a:lnTo>
                      <a:pt x="17" y="1354"/>
                    </a:lnTo>
                    <a:lnTo>
                      <a:pt x="15" y="1364"/>
                    </a:lnTo>
                    <a:lnTo>
                      <a:pt x="11" y="1385"/>
                    </a:lnTo>
                    <a:lnTo>
                      <a:pt x="6" y="1405"/>
                    </a:lnTo>
                    <a:lnTo>
                      <a:pt x="6" y="1413"/>
                    </a:lnTo>
                    <a:lnTo>
                      <a:pt x="6" y="1420"/>
                    </a:lnTo>
                    <a:lnTo>
                      <a:pt x="6" y="1422"/>
                    </a:lnTo>
                    <a:lnTo>
                      <a:pt x="7" y="1423"/>
                    </a:lnTo>
                    <a:lnTo>
                      <a:pt x="8" y="1424"/>
                    </a:lnTo>
                    <a:lnTo>
                      <a:pt x="9" y="1425"/>
                    </a:lnTo>
                    <a:lnTo>
                      <a:pt x="26" y="1425"/>
                    </a:lnTo>
                    <a:lnTo>
                      <a:pt x="42" y="1425"/>
                    </a:lnTo>
                    <a:lnTo>
                      <a:pt x="42" y="1413"/>
                    </a:lnTo>
                    <a:lnTo>
                      <a:pt x="41" y="1398"/>
                    </a:lnTo>
                    <a:lnTo>
                      <a:pt x="42" y="1391"/>
                    </a:lnTo>
                    <a:lnTo>
                      <a:pt x="45" y="1385"/>
                    </a:lnTo>
                    <a:lnTo>
                      <a:pt x="46" y="1383"/>
                    </a:lnTo>
                    <a:lnTo>
                      <a:pt x="48" y="1382"/>
                    </a:lnTo>
                    <a:lnTo>
                      <a:pt x="52" y="1381"/>
                    </a:lnTo>
                    <a:lnTo>
                      <a:pt x="54" y="1380"/>
                    </a:lnTo>
                    <a:lnTo>
                      <a:pt x="57" y="1381"/>
                    </a:lnTo>
                    <a:lnTo>
                      <a:pt x="62" y="1384"/>
                    </a:lnTo>
                    <a:lnTo>
                      <a:pt x="67" y="1389"/>
                    </a:lnTo>
                    <a:lnTo>
                      <a:pt x="73" y="1396"/>
                    </a:lnTo>
                    <a:lnTo>
                      <a:pt x="86" y="1407"/>
                    </a:lnTo>
                    <a:lnTo>
                      <a:pt x="96" y="1415"/>
                    </a:lnTo>
                    <a:lnTo>
                      <a:pt x="93" y="1418"/>
                    </a:lnTo>
                    <a:lnTo>
                      <a:pt x="88" y="1422"/>
                    </a:lnTo>
                    <a:lnTo>
                      <a:pt x="83" y="1424"/>
                    </a:lnTo>
                    <a:lnTo>
                      <a:pt x="78" y="1426"/>
                    </a:lnTo>
                    <a:lnTo>
                      <a:pt x="67" y="1431"/>
                    </a:lnTo>
                    <a:lnTo>
                      <a:pt x="56" y="1434"/>
                    </a:lnTo>
                    <a:lnTo>
                      <a:pt x="46" y="1439"/>
                    </a:lnTo>
                    <a:lnTo>
                      <a:pt x="36" y="1443"/>
                    </a:lnTo>
                    <a:lnTo>
                      <a:pt x="32" y="1447"/>
                    </a:lnTo>
                    <a:lnTo>
                      <a:pt x="29" y="1450"/>
                    </a:lnTo>
                    <a:lnTo>
                      <a:pt x="26" y="1455"/>
                    </a:lnTo>
                    <a:lnTo>
                      <a:pt x="24" y="1459"/>
                    </a:lnTo>
                    <a:lnTo>
                      <a:pt x="24" y="1466"/>
                    </a:lnTo>
                    <a:lnTo>
                      <a:pt x="24" y="1471"/>
                    </a:lnTo>
                    <a:lnTo>
                      <a:pt x="26" y="1475"/>
                    </a:lnTo>
                    <a:lnTo>
                      <a:pt x="29" y="1479"/>
                    </a:lnTo>
                    <a:lnTo>
                      <a:pt x="34" y="1486"/>
                    </a:lnTo>
                    <a:lnTo>
                      <a:pt x="39" y="1494"/>
                    </a:lnTo>
                    <a:lnTo>
                      <a:pt x="41" y="1506"/>
                    </a:lnTo>
                    <a:lnTo>
                      <a:pt x="41" y="1519"/>
                    </a:lnTo>
                    <a:lnTo>
                      <a:pt x="41" y="1532"/>
                    </a:lnTo>
                    <a:lnTo>
                      <a:pt x="41" y="1545"/>
                    </a:lnTo>
                    <a:lnTo>
                      <a:pt x="61" y="1546"/>
                    </a:lnTo>
                    <a:lnTo>
                      <a:pt x="80" y="1545"/>
                    </a:lnTo>
                    <a:lnTo>
                      <a:pt x="100" y="1545"/>
                    </a:lnTo>
                    <a:lnTo>
                      <a:pt x="120" y="1546"/>
                    </a:lnTo>
                    <a:lnTo>
                      <a:pt x="115" y="1548"/>
                    </a:lnTo>
                    <a:lnTo>
                      <a:pt x="110" y="1551"/>
                    </a:lnTo>
                    <a:lnTo>
                      <a:pt x="104" y="1552"/>
                    </a:lnTo>
                    <a:lnTo>
                      <a:pt x="98" y="1553"/>
                    </a:lnTo>
                    <a:lnTo>
                      <a:pt x="85" y="1554"/>
                    </a:lnTo>
                    <a:lnTo>
                      <a:pt x="71" y="1554"/>
                    </a:lnTo>
                    <a:lnTo>
                      <a:pt x="58" y="1555"/>
                    </a:lnTo>
                    <a:lnTo>
                      <a:pt x="47" y="1558"/>
                    </a:lnTo>
                    <a:lnTo>
                      <a:pt x="42" y="1561"/>
                    </a:lnTo>
                    <a:lnTo>
                      <a:pt x="39" y="1563"/>
                    </a:lnTo>
                    <a:lnTo>
                      <a:pt x="36" y="1568"/>
                    </a:lnTo>
                    <a:lnTo>
                      <a:pt x="33" y="1572"/>
                    </a:lnTo>
                    <a:lnTo>
                      <a:pt x="32" y="1579"/>
                    </a:lnTo>
                    <a:lnTo>
                      <a:pt x="33" y="1589"/>
                    </a:lnTo>
                    <a:lnTo>
                      <a:pt x="34" y="1603"/>
                    </a:lnTo>
                    <a:lnTo>
                      <a:pt x="37" y="1617"/>
                    </a:lnTo>
                    <a:lnTo>
                      <a:pt x="40" y="1630"/>
                    </a:lnTo>
                    <a:lnTo>
                      <a:pt x="45" y="1643"/>
                    </a:lnTo>
                    <a:lnTo>
                      <a:pt x="46" y="1647"/>
                    </a:lnTo>
                    <a:lnTo>
                      <a:pt x="48" y="1651"/>
                    </a:lnTo>
                    <a:lnTo>
                      <a:pt x="50" y="1654"/>
                    </a:lnTo>
                    <a:lnTo>
                      <a:pt x="53" y="1655"/>
                    </a:lnTo>
                    <a:lnTo>
                      <a:pt x="53" y="1664"/>
                    </a:lnTo>
                    <a:lnTo>
                      <a:pt x="53" y="1674"/>
                    </a:lnTo>
                    <a:lnTo>
                      <a:pt x="53" y="1683"/>
                    </a:lnTo>
                    <a:lnTo>
                      <a:pt x="53" y="1692"/>
                    </a:lnTo>
                    <a:lnTo>
                      <a:pt x="49" y="1693"/>
                    </a:lnTo>
                    <a:lnTo>
                      <a:pt x="47" y="1695"/>
                    </a:lnTo>
                    <a:lnTo>
                      <a:pt x="45" y="1697"/>
                    </a:lnTo>
                    <a:lnTo>
                      <a:pt x="44" y="1699"/>
                    </a:lnTo>
                    <a:lnTo>
                      <a:pt x="44" y="1703"/>
                    </a:lnTo>
                    <a:lnTo>
                      <a:pt x="45" y="1709"/>
                    </a:lnTo>
                    <a:lnTo>
                      <a:pt x="47" y="1714"/>
                    </a:lnTo>
                    <a:lnTo>
                      <a:pt x="49" y="1720"/>
                    </a:lnTo>
                    <a:lnTo>
                      <a:pt x="49" y="1726"/>
                    </a:lnTo>
                    <a:lnTo>
                      <a:pt x="49" y="1733"/>
                    </a:lnTo>
                    <a:lnTo>
                      <a:pt x="46" y="1735"/>
                    </a:lnTo>
                    <a:lnTo>
                      <a:pt x="44" y="1737"/>
                    </a:lnTo>
                    <a:lnTo>
                      <a:pt x="41" y="1741"/>
                    </a:lnTo>
                    <a:lnTo>
                      <a:pt x="39" y="1745"/>
                    </a:lnTo>
                    <a:lnTo>
                      <a:pt x="37" y="1755"/>
                    </a:lnTo>
                    <a:lnTo>
                      <a:pt x="37" y="1766"/>
                    </a:lnTo>
                    <a:lnTo>
                      <a:pt x="37" y="1771"/>
                    </a:lnTo>
                    <a:lnTo>
                      <a:pt x="38" y="1776"/>
                    </a:lnTo>
                    <a:lnTo>
                      <a:pt x="40" y="1781"/>
                    </a:lnTo>
                    <a:lnTo>
                      <a:pt x="42" y="1784"/>
                    </a:lnTo>
                    <a:lnTo>
                      <a:pt x="45" y="1787"/>
                    </a:lnTo>
                    <a:lnTo>
                      <a:pt x="48" y="1789"/>
                    </a:lnTo>
                    <a:lnTo>
                      <a:pt x="53" y="1790"/>
                    </a:lnTo>
                    <a:lnTo>
                      <a:pt x="57" y="1790"/>
                    </a:lnTo>
                    <a:lnTo>
                      <a:pt x="65" y="1773"/>
                    </a:lnTo>
                    <a:lnTo>
                      <a:pt x="73" y="1757"/>
                    </a:lnTo>
                    <a:lnTo>
                      <a:pt x="77" y="1749"/>
                    </a:lnTo>
                    <a:lnTo>
                      <a:pt x="80" y="1741"/>
                    </a:lnTo>
                    <a:lnTo>
                      <a:pt x="82" y="1732"/>
                    </a:lnTo>
                    <a:lnTo>
                      <a:pt x="85" y="1722"/>
                    </a:lnTo>
                    <a:lnTo>
                      <a:pt x="97" y="1722"/>
                    </a:lnTo>
                    <a:lnTo>
                      <a:pt x="110" y="1721"/>
                    </a:lnTo>
                    <a:lnTo>
                      <a:pt x="123" y="1721"/>
                    </a:lnTo>
                    <a:lnTo>
                      <a:pt x="136" y="1721"/>
                    </a:lnTo>
                    <a:lnTo>
                      <a:pt x="138" y="1712"/>
                    </a:lnTo>
                    <a:lnTo>
                      <a:pt x="138" y="1702"/>
                    </a:lnTo>
                    <a:lnTo>
                      <a:pt x="138" y="1691"/>
                    </a:lnTo>
                    <a:lnTo>
                      <a:pt x="138" y="1678"/>
                    </a:lnTo>
                    <a:lnTo>
                      <a:pt x="139" y="1667"/>
                    </a:lnTo>
                    <a:lnTo>
                      <a:pt x="141" y="1658"/>
                    </a:lnTo>
                    <a:lnTo>
                      <a:pt x="144" y="1654"/>
                    </a:lnTo>
                    <a:lnTo>
                      <a:pt x="146" y="1652"/>
                    </a:lnTo>
                    <a:lnTo>
                      <a:pt x="149" y="1651"/>
                    </a:lnTo>
                    <a:lnTo>
                      <a:pt x="154" y="1651"/>
                    </a:lnTo>
                    <a:lnTo>
                      <a:pt x="154" y="1656"/>
                    </a:lnTo>
                    <a:lnTo>
                      <a:pt x="154" y="1663"/>
                    </a:lnTo>
                    <a:lnTo>
                      <a:pt x="156" y="1669"/>
                    </a:lnTo>
                    <a:lnTo>
                      <a:pt x="159" y="1674"/>
                    </a:lnTo>
                    <a:lnTo>
                      <a:pt x="163" y="1684"/>
                    </a:lnTo>
                    <a:lnTo>
                      <a:pt x="167" y="1695"/>
                    </a:lnTo>
                    <a:lnTo>
                      <a:pt x="168" y="1707"/>
                    </a:lnTo>
                    <a:lnTo>
                      <a:pt x="167" y="1718"/>
                    </a:lnTo>
                    <a:lnTo>
                      <a:pt x="165" y="1729"/>
                    </a:lnTo>
                    <a:lnTo>
                      <a:pt x="162" y="1740"/>
                    </a:lnTo>
                    <a:lnTo>
                      <a:pt x="156" y="1740"/>
                    </a:lnTo>
                    <a:lnTo>
                      <a:pt x="148" y="1740"/>
                    </a:lnTo>
                    <a:lnTo>
                      <a:pt x="143" y="1738"/>
                    </a:lnTo>
                    <a:lnTo>
                      <a:pt x="136" y="1738"/>
                    </a:lnTo>
                    <a:lnTo>
                      <a:pt x="130" y="1740"/>
                    </a:lnTo>
                    <a:lnTo>
                      <a:pt x="126" y="1741"/>
                    </a:lnTo>
                    <a:lnTo>
                      <a:pt x="121" y="1743"/>
                    </a:lnTo>
                    <a:lnTo>
                      <a:pt x="118" y="1745"/>
                    </a:lnTo>
                    <a:lnTo>
                      <a:pt x="115" y="1748"/>
                    </a:lnTo>
                    <a:lnTo>
                      <a:pt x="115" y="1750"/>
                    </a:lnTo>
                    <a:lnTo>
                      <a:pt x="113" y="1755"/>
                    </a:lnTo>
                    <a:lnTo>
                      <a:pt x="110" y="1762"/>
                    </a:lnTo>
                    <a:lnTo>
                      <a:pt x="98" y="1774"/>
                    </a:lnTo>
                    <a:lnTo>
                      <a:pt x="87" y="1790"/>
                    </a:lnTo>
                    <a:lnTo>
                      <a:pt x="85" y="1793"/>
                    </a:lnTo>
                    <a:lnTo>
                      <a:pt x="83" y="1798"/>
                    </a:lnTo>
                    <a:lnTo>
                      <a:pt x="83" y="1801"/>
                    </a:lnTo>
                    <a:lnTo>
                      <a:pt x="83" y="1804"/>
                    </a:lnTo>
                    <a:lnTo>
                      <a:pt x="86" y="1808"/>
                    </a:lnTo>
                    <a:lnTo>
                      <a:pt x="88" y="1811"/>
                    </a:lnTo>
                    <a:lnTo>
                      <a:pt x="93" y="1815"/>
                    </a:lnTo>
                    <a:lnTo>
                      <a:pt x="99" y="1817"/>
                    </a:lnTo>
                    <a:lnTo>
                      <a:pt x="99" y="1827"/>
                    </a:lnTo>
                    <a:lnTo>
                      <a:pt x="100" y="1837"/>
                    </a:lnTo>
                    <a:lnTo>
                      <a:pt x="110" y="1837"/>
                    </a:lnTo>
                    <a:lnTo>
                      <a:pt x="118" y="1837"/>
                    </a:lnTo>
                    <a:lnTo>
                      <a:pt x="123" y="1836"/>
                    </a:lnTo>
                    <a:lnTo>
                      <a:pt x="128" y="1835"/>
                    </a:lnTo>
                    <a:lnTo>
                      <a:pt x="134" y="1836"/>
                    </a:lnTo>
                    <a:lnTo>
                      <a:pt x="138" y="1837"/>
                    </a:lnTo>
                    <a:lnTo>
                      <a:pt x="151" y="1847"/>
                    </a:lnTo>
                    <a:lnTo>
                      <a:pt x="164" y="1858"/>
                    </a:lnTo>
                    <a:lnTo>
                      <a:pt x="157" y="1861"/>
                    </a:lnTo>
                    <a:lnTo>
                      <a:pt x="151" y="1864"/>
                    </a:lnTo>
                    <a:lnTo>
                      <a:pt x="141" y="1865"/>
                    </a:lnTo>
                    <a:lnTo>
                      <a:pt x="132" y="1866"/>
                    </a:lnTo>
                    <a:lnTo>
                      <a:pt x="113" y="1865"/>
                    </a:lnTo>
                    <a:lnTo>
                      <a:pt x="97" y="1864"/>
                    </a:lnTo>
                    <a:lnTo>
                      <a:pt x="96" y="1859"/>
                    </a:lnTo>
                    <a:lnTo>
                      <a:pt x="96" y="1853"/>
                    </a:lnTo>
                    <a:lnTo>
                      <a:pt x="86" y="1853"/>
                    </a:lnTo>
                    <a:lnTo>
                      <a:pt x="78" y="1855"/>
                    </a:lnTo>
                    <a:lnTo>
                      <a:pt x="71" y="1857"/>
                    </a:lnTo>
                    <a:lnTo>
                      <a:pt x="65" y="1861"/>
                    </a:lnTo>
                    <a:lnTo>
                      <a:pt x="61" y="1866"/>
                    </a:lnTo>
                    <a:lnTo>
                      <a:pt x="56" y="1872"/>
                    </a:lnTo>
                    <a:lnTo>
                      <a:pt x="54" y="1880"/>
                    </a:lnTo>
                    <a:lnTo>
                      <a:pt x="52" y="1886"/>
                    </a:lnTo>
                    <a:lnTo>
                      <a:pt x="50" y="1894"/>
                    </a:lnTo>
                    <a:lnTo>
                      <a:pt x="49" y="1904"/>
                    </a:lnTo>
                    <a:lnTo>
                      <a:pt x="49" y="1912"/>
                    </a:lnTo>
                    <a:lnTo>
                      <a:pt x="50" y="1921"/>
                    </a:lnTo>
                    <a:lnTo>
                      <a:pt x="53" y="1929"/>
                    </a:lnTo>
                    <a:lnTo>
                      <a:pt x="55" y="1937"/>
                    </a:lnTo>
                    <a:lnTo>
                      <a:pt x="57" y="1943"/>
                    </a:lnTo>
                    <a:lnTo>
                      <a:pt x="61" y="1950"/>
                    </a:lnTo>
                    <a:lnTo>
                      <a:pt x="70" y="1960"/>
                    </a:lnTo>
                    <a:lnTo>
                      <a:pt x="79" y="1970"/>
                    </a:lnTo>
                    <a:lnTo>
                      <a:pt x="82" y="1986"/>
                    </a:lnTo>
                    <a:lnTo>
                      <a:pt x="86" y="2000"/>
                    </a:lnTo>
                    <a:lnTo>
                      <a:pt x="93" y="2013"/>
                    </a:lnTo>
                    <a:lnTo>
                      <a:pt x="100" y="2027"/>
                    </a:lnTo>
                    <a:lnTo>
                      <a:pt x="110" y="2038"/>
                    </a:lnTo>
                    <a:lnTo>
                      <a:pt x="120" y="2049"/>
                    </a:lnTo>
                    <a:lnTo>
                      <a:pt x="108" y="2049"/>
                    </a:lnTo>
                    <a:lnTo>
                      <a:pt x="98" y="2048"/>
                    </a:lnTo>
                    <a:lnTo>
                      <a:pt x="97" y="2044"/>
                    </a:lnTo>
                    <a:lnTo>
                      <a:pt x="97" y="2038"/>
                    </a:lnTo>
                    <a:lnTo>
                      <a:pt x="93" y="2038"/>
                    </a:lnTo>
                    <a:lnTo>
                      <a:pt x="88" y="2038"/>
                    </a:lnTo>
                    <a:lnTo>
                      <a:pt x="86" y="2038"/>
                    </a:lnTo>
                    <a:lnTo>
                      <a:pt x="83" y="2038"/>
                    </a:lnTo>
                    <a:lnTo>
                      <a:pt x="81" y="2049"/>
                    </a:lnTo>
                    <a:lnTo>
                      <a:pt x="79" y="2062"/>
                    </a:lnTo>
                    <a:lnTo>
                      <a:pt x="79" y="2073"/>
                    </a:lnTo>
                    <a:lnTo>
                      <a:pt x="78" y="2086"/>
                    </a:lnTo>
                    <a:lnTo>
                      <a:pt x="79" y="2111"/>
                    </a:lnTo>
                    <a:lnTo>
                      <a:pt x="80" y="2135"/>
                    </a:lnTo>
                    <a:lnTo>
                      <a:pt x="94" y="2139"/>
                    </a:lnTo>
                    <a:lnTo>
                      <a:pt x="106" y="2144"/>
                    </a:lnTo>
                    <a:lnTo>
                      <a:pt x="106" y="2156"/>
                    </a:lnTo>
                    <a:lnTo>
                      <a:pt x="107" y="2169"/>
                    </a:lnTo>
                    <a:lnTo>
                      <a:pt x="106" y="2176"/>
                    </a:lnTo>
                    <a:lnTo>
                      <a:pt x="105" y="2181"/>
                    </a:lnTo>
                    <a:lnTo>
                      <a:pt x="103" y="2186"/>
                    </a:lnTo>
                    <a:lnTo>
                      <a:pt x="99" y="2192"/>
                    </a:lnTo>
                    <a:lnTo>
                      <a:pt x="116" y="2192"/>
                    </a:lnTo>
                    <a:lnTo>
                      <a:pt x="132" y="2192"/>
                    </a:lnTo>
                    <a:lnTo>
                      <a:pt x="134" y="2186"/>
                    </a:lnTo>
                    <a:lnTo>
                      <a:pt x="136" y="2183"/>
                    </a:lnTo>
                    <a:lnTo>
                      <a:pt x="138" y="2179"/>
                    </a:lnTo>
                    <a:lnTo>
                      <a:pt x="141" y="2176"/>
                    </a:lnTo>
                    <a:lnTo>
                      <a:pt x="145" y="2175"/>
                    </a:lnTo>
                    <a:lnTo>
                      <a:pt x="149" y="2173"/>
                    </a:lnTo>
                    <a:lnTo>
                      <a:pt x="154" y="2172"/>
                    </a:lnTo>
                    <a:lnTo>
                      <a:pt x="159" y="2173"/>
                    </a:lnTo>
                    <a:lnTo>
                      <a:pt x="156" y="2180"/>
                    </a:lnTo>
                    <a:lnTo>
                      <a:pt x="156" y="2187"/>
                    </a:lnTo>
                    <a:lnTo>
                      <a:pt x="156" y="2194"/>
                    </a:lnTo>
                    <a:lnTo>
                      <a:pt x="156" y="2200"/>
                    </a:lnTo>
                    <a:lnTo>
                      <a:pt x="157" y="2205"/>
                    </a:lnTo>
                    <a:lnTo>
                      <a:pt x="157" y="2211"/>
                    </a:lnTo>
                    <a:lnTo>
                      <a:pt x="157" y="2217"/>
                    </a:lnTo>
                    <a:lnTo>
                      <a:pt x="156" y="2222"/>
                    </a:lnTo>
                    <a:lnTo>
                      <a:pt x="155" y="2217"/>
                    </a:lnTo>
                    <a:lnTo>
                      <a:pt x="153" y="2213"/>
                    </a:lnTo>
                    <a:lnTo>
                      <a:pt x="149" y="2210"/>
                    </a:lnTo>
                    <a:lnTo>
                      <a:pt x="146" y="2206"/>
                    </a:lnTo>
                    <a:lnTo>
                      <a:pt x="143" y="2205"/>
                    </a:lnTo>
                    <a:lnTo>
                      <a:pt x="138" y="2203"/>
                    </a:lnTo>
                    <a:lnTo>
                      <a:pt x="134" y="2202"/>
                    </a:lnTo>
                    <a:lnTo>
                      <a:pt x="128" y="2202"/>
                    </a:lnTo>
                    <a:lnTo>
                      <a:pt x="106" y="2202"/>
                    </a:lnTo>
                    <a:lnTo>
                      <a:pt x="85" y="2204"/>
                    </a:lnTo>
                    <a:lnTo>
                      <a:pt x="83" y="2211"/>
                    </a:lnTo>
                    <a:lnTo>
                      <a:pt x="83" y="2216"/>
                    </a:lnTo>
                    <a:lnTo>
                      <a:pt x="85" y="2221"/>
                    </a:lnTo>
                    <a:lnTo>
                      <a:pt x="86" y="2225"/>
                    </a:lnTo>
                    <a:lnTo>
                      <a:pt x="87" y="2228"/>
                    </a:lnTo>
                    <a:lnTo>
                      <a:pt x="89" y="2231"/>
                    </a:lnTo>
                    <a:lnTo>
                      <a:pt x="91" y="2234"/>
                    </a:lnTo>
                    <a:lnTo>
                      <a:pt x="94" y="2236"/>
                    </a:lnTo>
                    <a:lnTo>
                      <a:pt x="108" y="2243"/>
                    </a:lnTo>
                    <a:lnTo>
                      <a:pt x="126" y="2252"/>
                    </a:lnTo>
                    <a:lnTo>
                      <a:pt x="127" y="2260"/>
                    </a:lnTo>
                    <a:lnTo>
                      <a:pt x="126" y="2268"/>
                    </a:lnTo>
                    <a:lnTo>
                      <a:pt x="123" y="2276"/>
                    </a:lnTo>
                    <a:lnTo>
                      <a:pt x="119" y="2284"/>
                    </a:lnTo>
                    <a:lnTo>
                      <a:pt x="111" y="2299"/>
                    </a:lnTo>
                    <a:lnTo>
                      <a:pt x="105" y="2311"/>
                    </a:lnTo>
                    <a:lnTo>
                      <a:pt x="114" y="2313"/>
                    </a:lnTo>
                    <a:lnTo>
                      <a:pt x="122" y="2317"/>
                    </a:lnTo>
                    <a:lnTo>
                      <a:pt x="123" y="2326"/>
                    </a:lnTo>
                    <a:lnTo>
                      <a:pt x="124" y="2336"/>
                    </a:lnTo>
                    <a:lnTo>
                      <a:pt x="128" y="2349"/>
                    </a:lnTo>
                    <a:lnTo>
                      <a:pt x="131" y="2360"/>
                    </a:lnTo>
                    <a:lnTo>
                      <a:pt x="135" y="2365"/>
                    </a:lnTo>
                    <a:lnTo>
                      <a:pt x="137" y="2370"/>
                    </a:lnTo>
                    <a:lnTo>
                      <a:pt x="140" y="2374"/>
                    </a:lnTo>
                    <a:lnTo>
                      <a:pt x="144" y="2377"/>
                    </a:lnTo>
                    <a:lnTo>
                      <a:pt x="148" y="2380"/>
                    </a:lnTo>
                    <a:lnTo>
                      <a:pt x="153" y="2381"/>
                    </a:lnTo>
                    <a:lnTo>
                      <a:pt x="159" y="2382"/>
                    </a:lnTo>
                    <a:lnTo>
                      <a:pt x="163" y="2381"/>
                    </a:lnTo>
                    <a:lnTo>
                      <a:pt x="155" y="2384"/>
                    </a:lnTo>
                    <a:lnTo>
                      <a:pt x="148" y="2389"/>
                    </a:lnTo>
                    <a:lnTo>
                      <a:pt x="143" y="2393"/>
                    </a:lnTo>
                    <a:lnTo>
                      <a:pt x="139" y="2399"/>
                    </a:lnTo>
                    <a:lnTo>
                      <a:pt x="138" y="2406"/>
                    </a:lnTo>
                    <a:lnTo>
                      <a:pt x="137" y="2413"/>
                    </a:lnTo>
                    <a:lnTo>
                      <a:pt x="138" y="2419"/>
                    </a:lnTo>
                    <a:lnTo>
                      <a:pt x="139" y="2426"/>
                    </a:lnTo>
                    <a:lnTo>
                      <a:pt x="145" y="2441"/>
                    </a:lnTo>
                    <a:lnTo>
                      <a:pt x="153" y="2456"/>
                    </a:lnTo>
                    <a:lnTo>
                      <a:pt x="161" y="2469"/>
                    </a:lnTo>
                    <a:lnTo>
                      <a:pt x="170" y="2481"/>
                    </a:lnTo>
                    <a:lnTo>
                      <a:pt x="176" y="2489"/>
                    </a:lnTo>
                    <a:lnTo>
                      <a:pt x="179" y="2497"/>
                    </a:lnTo>
                    <a:lnTo>
                      <a:pt x="182" y="2506"/>
                    </a:lnTo>
                    <a:lnTo>
                      <a:pt x="185" y="2514"/>
                    </a:lnTo>
                    <a:lnTo>
                      <a:pt x="188" y="2531"/>
                    </a:lnTo>
                    <a:lnTo>
                      <a:pt x="188" y="2547"/>
                    </a:lnTo>
                    <a:lnTo>
                      <a:pt x="187" y="2565"/>
                    </a:lnTo>
                    <a:lnTo>
                      <a:pt x="186" y="2582"/>
                    </a:lnTo>
                    <a:lnTo>
                      <a:pt x="186" y="2600"/>
                    </a:lnTo>
                    <a:lnTo>
                      <a:pt x="187" y="2619"/>
                    </a:lnTo>
                    <a:lnTo>
                      <a:pt x="197" y="2619"/>
                    </a:lnTo>
                    <a:lnTo>
                      <a:pt x="206" y="2620"/>
                    </a:lnTo>
                    <a:lnTo>
                      <a:pt x="212" y="2621"/>
                    </a:lnTo>
                    <a:lnTo>
                      <a:pt x="217" y="2622"/>
                    </a:lnTo>
                    <a:lnTo>
                      <a:pt x="220" y="2624"/>
                    </a:lnTo>
                    <a:lnTo>
                      <a:pt x="225" y="2627"/>
                    </a:lnTo>
                    <a:lnTo>
                      <a:pt x="217" y="2632"/>
                    </a:lnTo>
                    <a:lnTo>
                      <a:pt x="208" y="2637"/>
                    </a:lnTo>
                    <a:lnTo>
                      <a:pt x="198" y="2641"/>
                    </a:lnTo>
                    <a:lnTo>
                      <a:pt x="189" y="2646"/>
                    </a:lnTo>
                    <a:lnTo>
                      <a:pt x="196" y="2663"/>
                    </a:lnTo>
                    <a:lnTo>
                      <a:pt x="203" y="2682"/>
                    </a:lnTo>
                    <a:lnTo>
                      <a:pt x="209" y="2703"/>
                    </a:lnTo>
                    <a:lnTo>
                      <a:pt x="213" y="2726"/>
                    </a:lnTo>
                    <a:lnTo>
                      <a:pt x="216" y="2736"/>
                    </a:lnTo>
                    <a:lnTo>
                      <a:pt x="217" y="2747"/>
                    </a:lnTo>
                    <a:lnTo>
                      <a:pt x="217" y="2758"/>
                    </a:lnTo>
                    <a:lnTo>
                      <a:pt x="216" y="2768"/>
                    </a:lnTo>
                    <a:lnTo>
                      <a:pt x="213" y="2777"/>
                    </a:lnTo>
                    <a:lnTo>
                      <a:pt x="210" y="2787"/>
                    </a:lnTo>
                    <a:lnTo>
                      <a:pt x="205" y="2795"/>
                    </a:lnTo>
                    <a:lnTo>
                      <a:pt x="200" y="2803"/>
                    </a:lnTo>
                    <a:lnTo>
                      <a:pt x="209" y="2803"/>
                    </a:lnTo>
                    <a:lnTo>
                      <a:pt x="218" y="2803"/>
                    </a:lnTo>
                    <a:lnTo>
                      <a:pt x="227" y="2803"/>
                    </a:lnTo>
                    <a:lnTo>
                      <a:pt x="236" y="2804"/>
                    </a:lnTo>
                    <a:lnTo>
                      <a:pt x="237" y="2811"/>
                    </a:lnTo>
                    <a:lnTo>
                      <a:pt x="236" y="2816"/>
                    </a:lnTo>
                    <a:lnTo>
                      <a:pt x="234" y="2818"/>
                    </a:lnTo>
                    <a:lnTo>
                      <a:pt x="230" y="2820"/>
                    </a:lnTo>
                    <a:lnTo>
                      <a:pt x="227" y="2821"/>
                    </a:lnTo>
                    <a:lnTo>
                      <a:pt x="223" y="2824"/>
                    </a:lnTo>
                    <a:lnTo>
                      <a:pt x="221" y="2826"/>
                    </a:lnTo>
                    <a:lnTo>
                      <a:pt x="219" y="2829"/>
                    </a:lnTo>
                    <a:lnTo>
                      <a:pt x="217" y="2840"/>
                    </a:lnTo>
                    <a:lnTo>
                      <a:pt x="218" y="2850"/>
                    </a:lnTo>
                    <a:lnTo>
                      <a:pt x="218" y="2861"/>
                    </a:lnTo>
                    <a:lnTo>
                      <a:pt x="219" y="2870"/>
                    </a:lnTo>
                    <a:lnTo>
                      <a:pt x="226" y="2873"/>
                    </a:lnTo>
                    <a:lnTo>
                      <a:pt x="233" y="2875"/>
                    </a:lnTo>
                    <a:lnTo>
                      <a:pt x="238" y="2877"/>
                    </a:lnTo>
                    <a:lnTo>
                      <a:pt x="243" y="2881"/>
                    </a:lnTo>
                    <a:lnTo>
                      <a:pt x="247" y="2884"/>
                    </a:lnTo>
                    <a:lnTo>
                      <a:pt x="250" y="2890"/>
                    </a:lnTo>
                    <a:lnTo>
                      <a:pt x="250" y="2897"/>
                    </a:lnTo>
                    <a:lnTo>
                      <a:pt x="249" y="2904"/>
                    </a:lnTo>
                    <a:lnTo>
                      <a:pt x="242" y="2904"/>
                    </a:lnTo>
                    <a:lnTo>
                      <a:pt x="237" y="2907"/>
                    </a:lnTo>
                    <a:lnTo>
                      <a:pt x="234" y="2909"/>
                    </a:lnTo>
                    <a:lnTo>
                      <a:pt x="230" y="2914"/>
                    </a:lnTo>
                    <a:lnTo>
                      <a:pt x="229" y="2918"/>
                    </a:lnTo>
                    <a:lnTo>
                      <a:pt x="229" y="2923"/>
                    </a:lnTo>
                    <a:lnTo>
                      <a:pt x="229" y="2928"/>
                    </a:lnTo>
                    <a:lnTo>
                      <a:pt x="231" y="2935"/>
                    </a:lnTo>
                    <a:lnTo>
                      <a:pt x="236" y="2935"/>
                    </a:lnTo>
                    <a:lnTo>
                      <a:pt x="239" y="2936"/>
                    </a:lnTo>
                    <a:lnTo>
                      <a:pt x="243" y="2940"/>
                    </a:lnTo>
                    <a:lnTo>
                      <a:pt x="245" y="2943"/>
                    </a:lnTo>
                    <a:lnTo>
                      <a:pt x="246" y="2948"/>
                    </a:lnTo>
                    <a:lnTo>
                      <a:pt x="246" y="2952"/>
                    </a:lnTo>
                    <a:lnTo>
                      <a:pt x="246" y="2959"/>
                    </a:lnTo>
                    <a:lnTo>
                      <a:pt x="246" y="2965"/>
                    </a:lnTo>
                    <a:lnTo>
                      <a:pt x="242" y="2991"/>
                    </a:lnTo>
                    <a:lnTo>
                      <a:pt x="239" y="3014"/>
                    </a:lnTo>
                    <a:lnTo>
                      <a:pt x="252" y="3015"/>
                    </a:lnTo>
                    <a:lnTo>
                      <a:pt x="264" y="3018"/>
                    </a:lnTo>
                    <a:lnTo>
                      <a:pt x="266" y="3024"/>
                    </a:lnTo>
                    <a:lnTo>
                      <a:pt x="264" y="3030"/>
                    </a:lnTo>
                    <a:lnTo>
                      <a:pt x="261" y="3033"/>
                    </a:lnTo>
                    <a:lnTo>
                      <a:pt x="258" y="3035"/>
                    </a:lnTo>
                    <a:lnTo>
                      <a:pt x="253" y="3037"/>
                    </a:lnTo>
                    <a:lnTo>
                      <a:pt x="247" y="3038"/>
                    </a:lnTo>
                    <a:lnTo>
                      <a:pt x="242" y="3038"/>
                    </a:lnTo>
                    <a:lnTo>
                      <a:pt x="236" y="3038"/>
                    </a:lnTo>
                    <a:lnTo>
                      <a:pt x="239" y="3043"/>
                    </a:lnTo>
                    <a:lnTo>
                      <a:pt x="244" y="3050"/>
                    </a:lnTo>
                    <a:lnTo>
                      <a:pt x="246" y="3058"/>
                    </a:lnTo>
                    <a:lnTo>
                      <a:pt x="250" y="3067"/>
                    </a:lnTo>
                    <a:lnTo>
                      <a:pt x="253" y="3087"/>
                    </a:lnTo>
                    <a:lnTo>
                      <a:pt x="255" y="3107"/>
                    </a:lnTo>
                    <a:lnTo>
                      <a:pt x="258" y="3148"/>
                    </a:lnTo>
                    <a:lnTo>
                      <a:pt x="259" y="3183"/>
                    </a:lnTo>
                    <a:lnTo>
                      <a:pt x="259" y="3198"/>
                    </a:lnTo>
                    <a:lnTo>
                      <a:pt x="258" y="3217"/>
                    </a:lnTo>
                    <a:lnTo>
                      <a:pt x="256" y="3234"/>
                    </a:lnTo>
                    <a:lnTo>
                      <a:pt x="256" y="3251"/>
                    </a:lnTo>
                    <a:lnTo>
                      <a:pt x="258" y="3261"/>
                    </a:lnTo>
                    <a:lnTo>
                      <a:pt x="259" y="3271"/>
                    </a:lnTo>
                    <a:lnTo>
                      <a:pt x="262" y="3281"/>
                    </a:lnTo>
                    <a:lnTo>
                      <a:pt x="264" y="3291"/>
                    </a:lnTo>
                    <a:lnTo>
                      <a:pt x="271" y="3310"/>
                    </a:lnTo>
                    <a:lnTo>
                      <a:pt x="276" y="3329"/>
                    </a:lnTo>
                    <a:lnTo>
                      <a:pt x="277" y="3347"/>
                    </a:lnTo>
                    <a:lnTo>
                      <a:pt x="277" y="3366"/>
                    </a:lnTo>
                    <a:lnTo>
                      <a:pt x="278" y="3375"/>
                    </a:lnTo>
                    <a:lnTo>
                      <a:pt x="279" y="3384"/>
                    </a:lnTo>
                    <a:lnTo>
                      <a:pt x="280" y="3393"/>
                    </a:lnTo>
                    <a:lnTo>
                      <a:pt x="284" y="3401"/>
                    </a:lnTo>
                    <a:lnTo>
                      <a:pt x="291" y="3420"/>
                    </a:lnTo>
                    <a:lnTo>
                      <a:pt x="296" y="3437"/>
                    </a:lnTo>
                    <a:lnTo>
                      <a:pt x="300" y="3456"/>
                    </a:lnTo>
                    <a:lnTo>
                      <a:pt x="303" y="3476"/>
                    </a:lnTo>
                    <a:lnTo>
                      <a:pt x="303" y="3488"/>
                    </a:lnTo>
                    <a:lnTo>
                      <a:pt x="303" y="3501"/>
                    </a:lnTo>
                    <a:lnTo>
                      <a:pt x="303" y="3514"/>
                    </a:lnTo>
                    <a:lnTo>
                      <a:pt x="304" y="3524"/>
                    </a:lnTo>
                    <a:lnTo>
                      <a:pt x="316" y="3540"/>
                    </a:lnTo>
                    <a:lnTo>
                      <a:pt x="326" y="3551"/>
                    </a:lnTo>
                    <a:lnTo>
                      <a:pt x="326" y="3559"/>
                    </a:lnTo>
                    <a:lnTo>
                      <a:pt x="325" y="3566"/>
                    </a:lnTo>
                    <a:lnTo>
                      <a:pt x="321" y="3572"/>
                    </a:lnTo>
                    <a:lnTo>
                      <a:pt x="317" y="3577"/>
                    </a:lnTo>
                    <a:lnTo>
                      <a:pt x="307" y="3588"/>
                    </a:lnTo>
                    <a:lnTo>
                      <a:pt x="297" y="3597"/>
                    </a:lnTo>
                    <a:lnTo>
                      <a:pt x="299" y="3604"/>
                    </a:lnTo>
                    <a:lnTo>
                      <a:pt x="302" y="3611"/>
                    </a:lnTo>
                    <a:lnTo>
                      <a:pt x="305" y="3615"/>
                    </a:lnTo>
                    <a:lnTo>
                      <a:pt x="310" y="3618"/>
                    </a:lnTo>
                    <a:lnTo>
                      <a:pt x="321" y="3625"/>
                    </a:lnTo>
                    <a:lnTo>
                      <a:pt x="332" y="3633"/>
                    </a:lnTo>
                    <a:lnTo>
                      <a:pt x="341" y="3641"/>
                    </a:lnTo>
                    <a:lnTo>
                      <a:pt x="350" y="3650"/>
                    </a:lnTo>
                    <a:lnTo>
                      <a:pt x="358" y="3661"/>
                    </a:lnTo>
                    <a:lnTo>
                      <a:pt x="366" y="3671"/>
                    </a:lnTo>
                    <a:lnTo>
                      <a:pt x="374" y="3683"/>
                    </a:lnTo>
                    <a:lnTo>
                      <a:pt x="381" y="3696"/>
                    </a:lnTo>
                    <a:lnTo>
                      <a:pt x="385" y="3708"/>
                    </a:lnTo>
                    <a:lnTo>
                      <a:pt x="390" y="3722"/>
                    </a:lnTo>
                    <a:lnTo>
                      <a:pt x="399" y="3748"/>
                    </a:lnTo>
                    <a:lnTo>
                      <a:pt x="409" y="3774"/>
                    </a:lnTo>
                    <a:lnTo>
                      <a:pt x="413" y="3784"/>
                    </a:lnTo>
                    <a:lnTo>
                      <a:pt x="417" y="3793"/>
                    </a:lnTo>
                    <a:lnTo>
                      <a:pt x="422" y="3801"/>
                    </a:lnTo>
                    <a:lnTo>
                      <a:pt x="425" y="3810"/>
                    </a:lnTo>
                    <a:lnTo>
                      <a:pt x="438" y="3810"/>
                    </a:lnTo>
                    <a:lnTo>
                      <a:pt x="449" y="3810"/>
                    </a:lnTo>
                    <a:lnTo>
                      <a:pt x="461" y="3809"/>
                    </a:lnTo>
                    <a:lnTo>
                      <a:pt x="473" y="3809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7715;p21">
                <a:extLst>
                  <a:ext uri="{FF2B5EF4-FFF2-40B4-BE49-F238E27FC236}">
                    <a16:creationId xmlns="" xmlns:a16="http://schemas.microsoft.com/office/drawing/2014/main" id="{65D9A4A6-817F-4C73-9EF1-87ECAB7F4464}"/>
                  </a:ext>
                </a:extLst>
              </p:cNvPr>
              <p:cNvSpPr/>
              <p:nvPr/>
            </p:nvSpPr>
            <p:spPr>
              <a:xfrm>
                <a:off x="4106256" y="2256375"/>
                <a:ext cx="1282178" cy="1109437"/>
              </a:xfrm>
              <a:custGeom>
                <a:avLst/>
                <a:gdLst/>
                <a:ahLst/>
                <a:cxnLst/>
                <a:rect l="l" t="t" r="r" b="b"/>
                <a:pathLst>
                  <a:path w="4927" h="4418" extrusionOk="0">
                    <a:moveTo>
                      <a:pt x="969" y="3297"/>
                    </a:moveTo>
                    <a:lnTo>
                      <a:pt x="972" y="3302"/>
                    </a:lnTo>
                    <a:lnTo>
                      <a:pt x="975" y="3308"/>
                    </a:lnTo>
                    <a:lnTo>
                      <a:pt x="976" y="3314"/>
                    </a:lnTo>
                    <a:lnTo>
                      <a:pt x="976" y="3321"/>
                    </a:lnTo>
                    <a:lnTo>
                      <a:pt x="976" y="3329"/>
                    </a:lnTo>
                    <a:lnTo>
                      <a:pt x="977" y="3336"/>
                    </a:lnTo>
                    <a:lnTo>
                      <a:pt x="977" y="3343"/>
                    </a:lnTo>
                    <a:lnTo>
                      <a:pt x="979" y="3349"/>
                    </a:lnTo>
                    <a:lnTo>
                      <a:pt x="984" y="3355"/>
                    </a:lnTo>
                    <a:lnTo>
                      <a:pt x="990" y="3361"/>
                    </a:lnTo>
                    <a:lnTo>
                      <a:pt x="996" y="3365"/>
                    </a:lnTo>
                    <a:lnTo>
                      <a:pt x="1003" y="3367"/>
                    </a:lnTo>
                    <a:lnTo>
                      <a:pt x="1011" y="3367"/>
                    </a:lnTo>
                    <a:lnTo>
                      <a:pt x="1019" y="3367"/>
                    </a:lnTo>
                    <a:lnTo>
                      <a:pt x="1027" y="3366"/>
                    </a:lnTo>
                    <a:lnTo>
                      <a:pt x="1034" y="3363"/>
                    </a:lnTo>
                    <a:lnTo>
                      <a:pt x="1035" y="3346"/>
                    </a:lnTo>
                    <a:lnTo>
                      <a:pt x="1035" y="3330"/>
                    </a:lnTo>
                    <a:lnTo>
                      <a:pt x="1045" y="3330"/>
                    </a:lnTo>
                    <a:lnTo>
                      <a:pt x="1054" y="3329"/>
                    </a:lnTo>
                    <a:lnTo>
                      <a:pt x="1065" y="3328"/>
                    </a:lnTo>
                    <a:lnTo>
                      <a:pt x="1074" y="3326"/>
                    </a:lnTo>
                    <a:lnTo>
                      <a:pt x="1092" y="3322"/>
                    </a:lnTo>
                    <a:lnTo>
                      <a:pt x="1110" y="3321"/>
                    </a:lnTo>
                    <a:lnTo>
                      <a:pt x="1118" y="3321"/>
                    </a:lnTo>
                    <a:lnTo>
                      <a:pt x="1127" y="3322"/>
                    </a:lnTo>
                    <a:lnTo>
                      <a:pt x="1135" y="3325"/>
                    </a:lnTo>
                    <a:lnTo>
                      <a:pt x="1144" y="3327"/>
                    </a:lnTo>
                    <a:lnTo>
                      <a:pt x="1155" y="3332"/>
                    </a:lnTo>
                    <a:lnTo>
                      <a:pt x="1164" y="3335"/>
                    </a:lnTo>
                    <a:lnTo>
                      <a:pt x="1173" y="3338"/>
                    </a:lnTo>
                    <a:lnTo>
                      <a:pt x="1182" y="3341"/>
                    </a:lnTo>
                    <a:lnTo>
                      <a:pt x="1191" y="3342"/>
                    </a:lnTo>
                    <a:lnTo>
                      <a:pt x="1201" y="3342"/>
                    </a:lnTo>
                    <a:lnTo>
                      <a:pt x="1212" y="3342"/>
                    </a:lnTo>
                    <a:lnTo>
                      <a:pt x="1223" y="3341"/>
                    </a:lnTo>
                    <a:lnTo>
                      <a:pt x="1233" y="3340"/>
                    </a:lnTo>
                    <a:lnTo>
                      <a:pt x="1243" y="3340"/>
                    </a:lnTo>
                    <a:lnTo>
                      <a:pt x="1253" y="3340"/>
                    </a:lnTo>
                    <a:lnTo>
                      <a:pt x="1262" y="3342"/>
                    </a:lnTo>
                    <a:lnTo>
                      <a:pt x="1270" y="3345"/>
                    </a:lnTo>
                    <a:lnTo>
                      <a:pt x="1278" y="3350"/>
                    </a:lnTo>
                    <a:lnTo>
                      <a:pt x="1281" y="3353"/>
                    </a:lnTo>
                    <a:lnTo>
                      <a:pt x="1283" y="3358"/>
                    </a:lnTo>
                    <a:lnTo>
                      <a:pt x="1287" y="3361"/>
                    </a:lnTo>
                    <a:lnTo>
                      <a:pt x="1289" y="3367"/>
                    </a:lnTo>
                    <a:lnTo>
                      <a:pt x="1295" y="3382"/>
                    </a:lnTo>
                    <a:lnTo>
                      <a:pt x="1302" y="3395"/>
                    </a:lnTo>
                    <a:lnTo>
                      <a:pt x="1307" y="3401"/>
                    </a:lnTo>
                    <a:lnTo>
                      <a:pt x="1313" y="3406"/>
                    </a:lnTo>
                    <a:lnTo>
                      <a:pt x="1316" y="3407"/>
                    </a:lnTo>
                    <a:lnTo>
                      <a:pt x="1320" y="3407"/>
                    </a:lnTo>
                    <a:lnTo>
                      <a:pt x="1324" y="3407"/>
                    </a:lnTo>
                    <a:lnTo>
                      <a:pt x="1329" y="3406"/>
                    </a:lnTo>
                    <a:lnTo>
                      <a:pt x="1329" y="3399"/>
                    </a:lnTo>
                    <a:lnTo>
                      <a:pt x="1330" y="3390"/>
                    </a:lnTo>
                    <a:lnTo>
                      <a:pt x="1333" y="3381"/>
                    </a:lnTo>
                    <a:lnTo>
                      <a:pt x="1337" y="3373"/>
                    </a:lnTo>
                    <a:lnTo>
                      <a:pt x="1341" y="3366"/>
                    </a:lnTo>
                    <a:lnTo>
                      <a:pt x="1347" y="3360"/>
                    </a:lnTo>
                    <a:lnTo>
                      <a:pt x="1351" y="3359"/>
                    </a:lnTo>
                    <a:lnTo>
                      <a:pt x="1354" y="3358"/>
                    </a:lnTo>
                    <a:lnTo>
                      <a:pt x="1358" y="3357"/>
                    </a:lnTo>
                    <a:lnTo>
                      <a:pt x="1363" y="3358"/>
                    </a:lnTo>
                    <a:lnTo>
                      <a:pt x="1363" y="3362"/>
                    </a:lnTo>
                    <a:lnTo>
                      <a:pt x="1365" y="3367"/>
                    </a:lnTo>
                    <a:lnTo>
                      <a:pt x="1368" y="3371"/>
                    </a:lnTo>
                    <a:lnTo>
                      <a:pt x="1371" y="3375"/>
                    </a:lnTo>
                    <a:lnTo>
                      <a:pt x="1374" y="3377"/>
                    </a:lnTo>
                    <a:lnTo>
                      <a:pt x="1379" y="3378"/>
                    </a:lnTo>
                    <a:lnTo>
                      <a:pt x="1384" y="3379"/>
                    </a:lnTo>
                    <a:lnTo>
                      <a:pt x="1389" y="3378"/>
                    </a:lnTo>
                    <a:lnTo>
                      <a:pt x="1390" y="3373"/>
                    </a:lnTo>
                    <a:lnTo>
                      <a:pt x="1393" y="3368"/>
                    </a:lnTo>
                    <a:lnTo>
                      <a:pt x="1396" y="3362"/>
                    </a:lnTo>
                    <a:lnTo>
                      <a:pt x="1399" y="3357"/>
                    </a:lnTo>
                    <a:lnTo>
                      <a:pt x="1409" y="3348"/>
                    </a:lnTo>
                    <a:lnTo>
                      <a:pt x="1420" y="3341"/>
                    </a:lnTo>
                    <a:lnTo>
                      <a:pt x="1431" y="3334"/>
                    </a:lnTo>
                    <a:lnTo>
                      <a:pt x="1444" y="3329"/>
                    </a:lnTo>
                    <a:lnTo>
                      <a:pt x="1456" y="3327"/>
                    </a:lnTo>
                    <a:lnTo>
                      <a:pt x="1468" y="3327"/>
                    </a:lnTo>
                    <a:lnTo>
                      <a:pt x="1469" y="3345"/>
                    </a:lnTo>
                    <a:lnTo>
                      <a:pt x="1472" y="3363"/>
                    </a:lnTo>
                    <a:lnTo>
                      <a:pt x="1475" y="3371"/>
                    </a:lnTo>
                    <a:lnTo>
                      <a:pt x="1479" y="3378"/>
                    </a:lnTo>
                    <a:lnTo>
                      <a:pt x="1486" y="3385"/>
                    </a:lnTo>
                    <a:lnTo>
                      <a:pt x="1495" y="3391"/>
                    </a:lnTo>
                    <a:lnTo>
                      <a:pt x="1499" y="3393"/>
                    </a:lnTo>
                    <a:lnTo>
                      <a:pt x="1504" y="3394"/>
                    </a:lnTo>
                    <a:lnTo>
                      <a:pt x="1509" y="3394"/>
                    </a:lnTo>
                    <a:lnTo>
                      <a:pt x="1514" y="3395"/>
                    </a:lnTo>
                    <a:lnTo>
                      <a:pt x="1526" y="3394"/>
                    </a:lnTo>
                    <a:lnTo>
                      <a:pt x="1537" y="3393"/>
                    </a:lnTo>
                    <a:lnTo>
                      <a:pt x="1552" y="3392"/>
                    </a:lnTo>
                    <a:lnTo>
                      <a:pt x="1566" y="3392"/>
                    </a:lnTo>
                    <a:lnTo>
                      <a:pt x="1573" y="3393"/>
                    </a:lnTo>
                    <a:lnTo>
                      <a:pt x="1579" y="3395"/>
                    </a:lnTo>
                    <a:lnTo>
                      <a:pt x="1584" y="3399"/>
                    </a:lnTo>
                    <a:lnTo>
                      <a:pt x="1589" y="3403"/>
                    </a:lnTo>
                    <a:lnTo>
                      <a:pt x="1593" y="3410"/>
                    </a:lnTo>
                    <a:lnTo>
                      <a:pt x="1595" y="3417"/>
                    </a:lnTo>
                    <a:lnTo>
                      <a:pt x="1598" y="3425"/>
                    </a:lnTo>
                    <a:lnTo>
                      <a:pt x="1600" y="3432"/>
                    </a:lnTo>
                    <a:lnTo>
                      <a:pt x="1602" y="3439"/>
                    </a:lnTo>
                    <a:lnTo>
                      <a:pt x="1606" y="3445"/>
                    </a:lnTo>
                    <a:lnTo>
                      <a:pt x="1610" y="3452"/>
                    </a:lnTo>
                    <a:lnTo>
                      <a:pt x="1617" y="3459"/>
                    </a:lnTo>
                    <a:lnTo>
                      <a:pt x="1626" y="3466"/>
                    </a:lnTo>
                    <a:lnTo>
                      <a:pt x="1633" y="3473"/>
                    </a:lnTo>
                    <a:lnTo>
                      <a:pt x="1639" y="3480"/>
                    </a:lnTo>
                    <a:lnTo>
                      <a:pt x="1643" y="3486"/>
                    </a:lnTo>
                    <a:lnTo>
                      <a:pt x="1647" y="3494"/>
                    </a:lnTo>
                    <a:lnTo>
                      <a:pt x="1649" y="3502"/>
                    </a:lnTo>
                    <a:lnTo>
                      <a:pt x="1651" y="3513"/>
                    </a:lnTo>
                    <a:lnTo>
                      <a:pt x="1652" y="3523"/>
                    </a:lnTo>
                    <a:lnTo>
                      <a:pt x="1661" y="3519"/>
                    </a:lnTo>
                    <a:lnTo>
                      <a:pt x="1668" y="3514"/>
                    </a:lnTo>
                    <a:lnTo>
                      <a:pt x="1674" y="3508"/>
                    </a:lnTo>
                    <a:lnTo>
                      <a:pt x="1680" y="3501"/>
                    </a:lnTo>
                    <a:lnTo>
                      <a:pt x="1688" y="3486"/>
                    </a:lnTo>
                    <a:lnTo>
                      <a:pt x="1697" y="3472"/>
                    </a:lnTo>
                    <a:lnTo>
                      <a:pt x="1701" y="3470"/>
                    </a:lnTo>
                    <a:lnTo>
                      <a:pt x="1706" y="3472"/>
                    </a:lnTo>
                    <a:lnTo>
                      <a:pt x="1711" y="3473"/>
                    </a:lnTo>
                    <a:lnTo>
                      <a:pt x="1716" y="3475"/>
                    </a:lnTo>
                    <a:lnTo>
                      <a:pt x="1727" y="3483"/>
                    </a:lnTo>
                    <a:lnTo>
                      <a:pt x="1738" y="3492"/>
                    </a:lnTo>
                    <a:lnTo>
                      <a:pt x="1749" y="3502"/>
                    </a:lnTo>
                    <a:lnTo>
                      <a:pt x="1760" y="3511"/>
                    </a:lnTo>
                    <a:lnTo>
                      <a:pt x="1766" y="3515"/>
                    </a:lnTo>
                    <a:lnTo>
                      <a:pt x="1772" y="3518"/>
                    </a:lnTo>
                    <a:lnTo>
                      <a:pt x="1778" y="3522"/>
                    </a:lnTo>
                    <a:lnTo>
                      <a:pt x="1783" y="3523"/>
                    </a:lnTo>
                    <a:lnTo>
                      <a:pt x="1783" y="3538"/>
                    </a:lnTo>
                    <a:lnTo>
                      <a:pt x="1784" y="3551"/>
                    </a:lnTo>
                    <a:lnTo>
                      <a:pt x="1786" y="3565"/>
                    </a:lnTo>
                    <a:lnTo>
                      <a:pt x="1788" y="3579"/>
                    </a:lnTo>
                    <a:lnTo>
                      <a:pt x="1803" y="3579"/>
                    </a:lnTo>
                    <a:lnTo>
                      <a:pt x="1821" y="3576"/>
                    </a:lnTo>
                    <a:lnTo>
                      <a:pt x="1836" y="3575"/>
                    </a:lnTo>
                    <a:lnTo>
                      <a:pt x="1850" y="3575"/>
                    </a:lnTo>
                    <a:lnTo>
                      <a:pt x="1865" y="3575"/>
                    </a:lnTo>
                    <a:lnTo>
                      <a:pt x="1879" y="3576"/>
                    </a:lnTo>
                    <a:lnTo>
                      <a:pt x="1885" y="3578"/>
                    </a:lnTo>
                    <a:lnTo>
                      <a:pt x="1890" y="3580"/>
                    </a:lnTo>
                    <a:lnTo>
                      <a:pt x="1896" y="3582"/>
                    </a:lnTo>
                    <a:lnTo>
                      <a:pt x="1901" y="3584"/>
                    </a:lnTo>
                    <a:lnTo>
                      <a:pt x="1905" y="3589"/>
                    </a:lnTo>
                    <a:lnTo>
                      <a:pt x="1908" y="3592"/>
                    </a:lnTo>
                    <a:lnTo>
                      <a:pt x="1911" y="3598"/>
                    </a:lnTo>
                    <a:lnTo>
                      <a:pt x="1913" y="3604"/>
                    </a:lnTo>
                    <a:lnTo>
                      <a:pt x="1920" y="3605"/>
                    </a:lnTo>
                    <a:lnTo>
                      <a:pt x="1927" y="3605"/>
                    </a:lnTo>
                    <a:lnTo>
                      <a:pt x="1932" y="3604"/>
                    </a:lnTo>
                    <a:lnTo>
                      <a:pt x="1937" y="3600"/>
                    </a:lnTo>
                    <a:lnTo>
                      <a:pt x="1940" y="3596"/>
                    </a:lnTo>
                    <a:lnTo>
                      <a:pt x="1943" y="3591"/>
                    </a:lnTo>
                    <a:lnTo>
                      <a:pt x="1946" y="3586"/>
                    </a:lnTo>
                    <a:lnTo>
                      <a:pt x="1947" y="3579"/>
                    </a:lnTo>
                    <a:lnTo>
                      <a:pt x="1951" y="3565"/>
                    </a:lnTo>
                    <a:lnTo>
                      <a:pt x="1953" y="3551"/>
                    </a:lnTo>
                    <a:lnTo>
                      <a:pt x="1955" y="3539"/>
                    </a:lnTo>
                    <a:lnTo>
                      <a:pt x="1960" y="3529"/>
                    </a:lnTo>
                    <a:lnTo>
                      <a:pt x="1962" y="3525"/>
                    </a:lnTo>
                    <a:lnTo>
                      <a:pt x="1965" y="3522"/>
                    </a:lnTo>
                    <a:lnTo>
                      <a:pt x="1970" y="3518"/>
                    </a:lnTo>
                    <a:lnTo>
                      <a:pt x="1973" y="3517"/>
                    </a:lnTo>
                    <a:lnTo>
                      <a:pt x="1983" y="3515"/>
                    </a:lnTo>
                    <a:lnTo>
                      <a:pt x="1993" y="3515"/>
                    </a:lnTo>
                    <a:lnTo>
                      <a:pt x="2016" y="3518"/>
                    </a:lnTo>
                    <a:lnTo>
                      <a:pt x="2039" y="3521"/>
                    </a:lnTo>
                    <a:lnTo>
                      <a:pt x="2039" y="3531"/>
                    </a:lnTo>
                    <a:lnTo>
                      <a:pt x="2038" y="3540"/>
                    </a:lnTo>
                    <a:lnTo>
                      <a:pt x="2037" y="3549"/>
                    </a:lnTo>
                    <a:lnTo>
                      <a:pt x="2035" y="3558"/>
                    </a:lnTo>
                    <a:lnTo>
                      <a:pt x="2034" y="3568"/>
                    </a:lnTo>
                    <a:lnTo>
                      <a:pt x="2033" y="3578"/>
                    </a:lnTo>
                    <a:lnTo>
                      <a:pt x="2033" y="3586"/>
                    </a:lnTo>
                    <a:lnTo>
                      <a:pt x="2034" y="3595"/>
                    </a:lnTo>
                    <a:lnTo>
                      <a:pt x="2047" y="3595"/>
                    </a:lnTo>
                    <a:lnTo>
                      <a:pt x="2061" y="3595"/>
                    </a:lnTo>
                    <a:lnTo>
                      <a:pt x="2067" y="3596"/>
                    </a:lnTo>
                    <a:lnTo>
                      <a:pt x="2074" y="3597"/>
                    </a:lnTo>
                    <a:lnTo>
                      <a:pt x="2079" y="3599"/>
                    </a:lnTo>
                    <a:lnTo>
                      <a:pt x="2085" y="3604"/>
                    </a:lnTo>
                    <a:lnTo>
                      <a:pt x="2060" y="3619"/>
                    </a:lnTo>
                    <a:lnTo>
                      <a:pt x="2035" y="3633"/>
                    </a:lnTo>
                    <a:lnTo>
                      <a:pt x="2030" y="3638"/>
                    </a:lnTo>
                    <a:lnTo>
                      <a:pt x="2025" y="3642"/>
                    </a:lnTo>
                    <a:lnTo>
                      <a:pt x="2021" y="3648"/>
                    </a:lnTo>
                    <a:lnTo>
                      <a:pt x="2017" y="3653"/>
                    </a:lnTo>
                    <a:lnTo>
                      <a:pt x="2013" y="3660"/>
                    </a:lnTo>
                    <a:lnTo>
                      <a:pt x="2011" y="3666"/>
                    </a:lnTo>
                    <a:lnTo>
                      <a:pt x="2009" y="3674"/>
                    </a:lnTo>
                    <a:lnTo>
                      <a:pt x="2008" y="3682"/>
                    </a:lnTo>
                    <a:lnTo>
                      <a:pt x="2006" y="3690"/>
                    </a:lnTo>
                    <a:lnTo>
                      <a:pt x="2006" y="3698"/>
                    </a:lnTo>
                    <a:lnTo>
                      <a:pt x="2008" y="3705"/>
                    </a:lnTo>
                    <a:lnTo>
                      <a:pt x="2009" y="3713"/>
                    </a:lnTo>
                    <a:lnTo>
                      <a:pt x="2011" y="3720"/>
                    </a:lnTo>
                    <a:lnTo>
                      <a:pt x="2013" y="3727"/>
                    </a:lnTo>
                    <a:lnTo>
                      <a:pt x="2017" y="3732"/>
                    </a:lnTo>
                    <a:lnTo>
                      <a:pt x="2020" y="3738"/>
                    </a:lnTo>
                    <a:lnTo>
                      <a:pt x="2025" y="3744"/>
                    </a:lnTo>
                    <a:lnTo>
                      <a:pt x="2029" y="3748"/>
                    </a:lnTo>
                    <a:lnTo>
                      <a:pt x="2035" y="3753"/>
                    </a:lnTo>
                    <a:lnTo>
                      <a:pt x="2042" y="3756"/>
                    </a:lnTo>
                    <a:lnTo>
                      <a:pt x="2049" y="3759"/>
                    </a:lnTo>
                    <a:lnTo>
                      <a:pt x="2055" y="3760"/>
                    </a:lnTo>
                    <a:lnTo>
                      <a:pt x="2063" y="3761"/>
                    </a:lnTo>
                    <a:lnTo>
                      <a:pt x="2071" y="3761"/>
                    </a:lnTo>
                    <a:lnTo>
                      <a:pt x="2070" y="3770"/>
                    </a:lnTo>
                    <a:lnTo>
                      <a:pt x="2069" y="3778"/>
                    </a:lnTo>
                    <a:lnTo>
                      <a:pt x="2069" y="3785"/>
                    </a:lnTo>
                    <a:lnTo>
                      <a:pt x="2070" y="3792"/>
                    </a:lnTo>
                    <a:lnTo>
                      <a:pt x="2071" y="3798"/>
                    </a:lnTo>
                    <a:lnTo>
                      <a:pt x="2074" y="3803"/>
                    </a:lnTo>
                    <a:lnTo>
                      <a:pt x="2077" y="3808"/>
                    </a:lnTo>
                    <a:lnTo>
                      <a:pt x="2080" y="3811"/>
                    </a:lnTo>
                    <a:lnTo>
                      <a:pt x="2084" y="3813"/>
                    </a:lnTo>
                    <a:lnTo>
                      <a:pt x="2088" y="3816"/>
                    </a:lnTo>
                    <a:lnTo>
                      <a:pt x="2094" y="3816"/>
                    </a:lnTo>
                    <a:lnTo>
                      <a:pt x="2099" y="3813"/>
                    </a:lnTo>
                    <a:lnTo>
                      <a:pt x="2104" y="3811"/>
                    </a:lnTo>
                    <a:lnTo>
                      <a:pt x="2110" y="3806"/>
                    </a:lnTo>
                    <a:lnTo>
                      <a:pt x="2116" y="3801"/>
                    </a:lnTo>
                    <a:lnTo>
                      <a:pt x="2121" y="3794"/>
                    </a:lnTo>
                    <a:lnTo>
                      <a:pt x="2129" y="3785"/>
                    </a:lnTo>
                    <a:lnTo>
                      <a:pt x="2136" y="3779"/>
                    </a:lnTo>
                    <a:lnTo>
                      <a:pt x="2143" y="3776"/>
                    </a:lnTo>
                    <a:lnTo>
                      <a:pt x="2150" y="3773"/>
                    </a:lnTo>
                    <a:lnTo>
                      <a:pt x="2158" y="3775"/>
                    </a:lnTo>
                    <a:lnTo>
                      <a:pt x="2165" y="3776"/>
                    </a:lnTo>
                    <a:lnTo>
                      <a:pt x="2170" y="3779"/>
                    </a:lnTo>
                    <a:lnTo>
                      <a:pt x="2176" y="3785"/>
                    </a:lnTo>
                    <a:lnTo>
                      <a:pt x="2182" y="3790"/>
                    </a:lnTo>
                    <a:lnTo>
                      <a:pt x="2186" y="3797"/>
                    </a:lnTo>
                    <a:lnTo>
                      <a:pt x="2190" y="3805"/>
                    </a:lnTo>
                    <a:lnTo>
                      <a:pt x="2193" y="3813"/>
                    </a:lnTo>
                    <a:lnTo>
                      <a:pt x="2194" y="3822"/>
                    </a:lnTo>
                    <a:lnTo>
                      <a:pt x="2195" y="3831"/>
                    </a:lnTo>
                    <a:lnTo>
                      <a:pt x="2195" y="3841"/>
                    </a:lnTo>
                    <a:lnTo>
                      <a:pt x="2193" y="3850"/>
                    </a:lnTo>
                    <a:lnTo>
                      <a:pt x="2191" y="3857"/>
                    </a:lnTo>
                    <a:lnTo>
                      <a:pt x="2186" y="3863"/>
                    </a:lnTo>
                    <a:lnTo>
                      <a:pt x="2181" y="3870"/>
                    </a:lnTo>
                    <a:lnTo>
                      <a:pt x="2175" y="3878"/>
                    </a:lnTo>
                    <a:lnTo>
                      <a:pt x="2160" y="3893"/>
                    </a:lnTo>
                    <a:lnTo>
                      <a:pt x="2145" y="3909"/>
                    </a:lnTo>
                    <a:lnTo>
                      <a:pt x="2139" y="3917"/>
                    </a:lnTo>
                    <a:lnTo>
                      <a:pt x="2133" y="3924"/>
                    </a:lnTo>
                    <a:lnTo>
                      <a:pt x="2127" y="3932"/>
                    </a:lnTo>
                    <a:lnTo>
                      <a:pt x="2123" y="3940"/>
                    </a:lnTo>
                    <a:lnTo>
                      <a:pt x="2120" y="3948"/>
                    </a:lnTo>
                    <a:lnTo>
                      <a:pt x="2118" y="3956"/>
                    </a:lnTo>
                    <a:lnTo>
                      <a:pt x="2119" y="3964"/>
                    </a:lnTo>
                    <a:lnTo>
                      <a:pt x="2123" y="3972"/>
                    </a:lnTo>
                    <a:lnTo>
                      <a:pt x="2125" y="3975"/>
                    </a:lnTo>
                    <a:lnTo>
                      <a:pt x="2127" y="3978"/>
                    </a:lnTo>
                    <a:lnTo>
                      <a:pt x="2131" y="3982"/>
                    </a:lnTo>
                    <a:lnTo>
                      <a:pt x="2134" y="3984"/>
                    </a:lnTo>
                    <a:lnTo>
                      <a:pt x="2142" y="3986"/>
                    </a:lnTo>
                    <a:lnTo>
                      <a:pt x="2150" y="3989"/>
                    </a:lnTo>
                    <a:lnTo>
                      <a:pt x="2159" y="3991"/>
                    </a:lnTo>
                    <a:lnTo>
                      <a:pt x="2167" y="3993"/>
                    </a:lnTo>
                    <a:lnTo>
                      <a:pt x="2175" y="3997"/>
                    </a:lnTo>
                    <a:lnTo>
                      <a:pt x="2182" y="4002"/>
                    </a:lnTo>
                    <a:lnTo>
                      <a:pt x="2185" y="4007"/>
                    </a:lnTo>
                    <a:lnTo>
                      <a:pt x="2187" y="4011"/>
                    </a:lnTo>
                    <a:lnTo>
                      <a:pt x="2190" y="4016"/>
                    </a:lnTo>
                    <a:lnTo>
                      <a:pt x="2191" y="4021"/>
                    </a:lnTo>
                    <a:lnTo>
                      <a:pt x="2192" y="4031"/>
                    </a:lnTo>
                    <a:lnTo>
                      <a:pt x="2193" y="4041"/>
                    </a:lnTo>
                    <a:lnTo>
                      <a:pt x="2194" y="4052"/>
                    </a:lnTo>
                    <a:lnTo>
                      <a:pt x="2195" y="4063"/>
                    </a:lnTo>
                    <a:lnTo>
                      <a:pt x="2198" y="4067"/>
                    </a:lnTo>
                    <a:lnTo>
                      <a:pt x="2200" y="4072"/>
                    </a:lnTo>
                    <a:lnTo>
                      <a:pt x="2202" y="4076"/>
                    </a:lnTo>
                    <a:lnTo>
                      <a:pt x="2206" y="4081"/>
                    </a:lnTo>
                    <a:lnTo>
                      <a:pt x="2225" y="4073"/>
                    </a:lnTo>
                    <a:lnTo>
                      <a:pt x="2239" y="4067"/>
                    </a:lnTo>
                    <a:lnTo>
                      <a:pt x="2246" y="4067"/>
                    </a:lnTo>
                    <a:lnTo>
                      <a:pt x="2250" y="4066"/>
                    </a:lnTo>
                    <a:lnTo>
                      <a:pt x="2255" y="4067"/>
                    </a:lnTo>
                    <a:lnTo>
                      <a:pt x="2258" y="4068"/>
                    </a:lnTo>
                    <a:lnTo>
                      <a:pt x="2261" y="4071"/>
                    </a:lnTo>
                    <a:lnTo>
                      <a:pt x="2264" y="4073"/>
                    </a:lnTo>
                    <a:lnTo>
                      <a:pt x="2265" y="4076"/>
                    </a:lnTo>
                    <a:lnTo>
                      <a:pt x="2267" y="4081"/>
                    </a:lnTo>
                    <a:lnTo>
                      <a:pt x="2268" y="4090"/>
                    </a:lnTo>
                    <a:lnTo>
                      <a:pt x="2268" y="4100"/>
                    </a:lnTo>
                    <a:lnTo>
                      <a:pt x="2267" y="4125"/>
                    </a:lnTo>
                    <a:lnTo>
                      <a:pt x="2266" y="4150"/>
                    </a:lnTo>
                    <a:lnTo>
                      <a:pt x="2266" y="4163"/>
                    </a:lnTo>
                    <a:lnTo>
                      <a:pt x="2268" y="4174"/>
                    </a:lnTo>
                    <a:lnTo>
                      <a:pt x="2271" y="4179"/>
                    </a:lnTo>
                    <a:lnTo>
                      <a:pt x="2273" y="4183"/>
                    </a:lnTo>
                    <a:lnTo>
                      <a:pt x="2275" y="4188"/>
                    </a:lnTo>
                    <a:lnTo>
                      <a:pt x="2279" y="4192"/>
                    </a:lnTo>
                    <a:lnTo>
                      <a:pt x="2282" y="4196"/>
                    </a:lnTo>
                    <a:lnTo>
                      <a:pt x="2289" y="4198"/>
                    </a:lnTo>
                    <a:lnTo>
                      <a:pt x="2295" y="4200"/>
                    </a:lnTo>
                    <a:lnTo>
                      <a:pt x="2301" y="4200"/>
                    </a:lnTo>
                    <a:lnTo>
                      <a:pt x="2315" y="4200"/>
                    </a:lnTo>
                    <a:lnTo>
                      <a:pt x="2330" y="4199"/>
                    </a:lnTo>
                    <a:lnTo>
                      <a:pt x="2341" y="4199"/>
                    </a:lnTo>
                    <a:lnTo>
                      <a:pt x="2351" y="4198"/>
                    </a:lnTo>
                    <a:lnTo>
                      <a:pt x="2362" y="4199"/>
                    </a:lnTo>
                    <a:lnTo>
                      <a:pt x="2371" y="4202"/>
                    </a:lnTo>
                    <a:lnTo>
                      <a:pt x="2375" y="4204"/>
                    </a:lnTo>
                    <a:lnTo>
                      <a:pt x="2380" y="4206"/>
                    </a:lnTo>
                    <a:lnTo>
                      <a:pt x="2383" y="4210"/>
                    </a:lnTo>
                    <a:lnTo>
                      <a:pt x="2387" y="4214"/>
                    </a:lnTo>
                    <a:lnTo>
                      <a:pt x="2392" y="4223"/>
                    </a:lnTo>
                    <a:lnTo>
                      <a:pt x="2398" y="4232"/>
                    </a:lnTo>
                    <a:lnTo>
                      <a:pt x="2404" y="4240"/>
                    </a:lnTo>
                    <a:lnTo>
                      <a:pt x="2411" y="4247"/>
                    </a:lnTo>
                    <a:lnTo>
                      <a:pt x="2415" y="4249"/>
                    </a:lnTo>
                    <a:lnTo>
                      <a:pt x="2421" y="4251"/>
                    </a:lnTo>
                    <a:lnTo>
                      <a:pt x="2427" y="4252"/>
                    </a:lnTo>
                    <a:lnTo>
                      <a:pt x="2433" y="4251"/>
                    </a:lnTo>
                    <a:lnTo>
                      <a:pt x="2433" y="4254"/>
                    </a:lnTo>
                    <a:lnTo>
                      <a:pt x="2435" y="4256"/>
                    </a:lnTo>
                    <a:lnTo>
                      <a:pt x="2445" y="4257"/>
                    </a:lnTo>
                    <a:lnTo>
                      <a:pt x="2457" y="4256"/>
                    </a:lnTo>
                    <a:lnTo>
                      <a:pt x="2474" y="4256"/>
                    </a:lnTo>
                    <a:lnTo>
                      <a:pt x="2492" y="4256"/>
                    </a:lnTo>
                    <a:lnTo>
                      <a:pt x="2499" y="4257"/>
                    </a:lnTo>
                    <a:lnTo>
                      <a:pt x="2506" y="4260"/>
                    </a:lnTo>
                    <a:lnTo>
                      <a:pt x="2513" y="4263"/>
                    </a:lnTo>
                    <a:lnTo>
                      <a:pt x="2519" y="4268"/>
                    </a:lnTo>
                    <a:lnTo>
                      <a:pt x="2527" y="4277"/>
                    </a:lnTo>
                    <a:lnTo>
                      <a:pt x="2533" y="4286"/>
                    </a:lnTo>
                    <a:lnTo>
                      <a:pt x="2535" y="4294"/>
                    </a:lnTo>
                    <a:lnTo>
                      <a:pt x="2536" y="4302"/>
                    </a:lnTo>
                    <a:lnTo>
                      <a:pt x="2533" y="4320"/>
                    </a:lnTo>
                    <a:lnTo>
                      <a:pt x="2529" y="4340"/>
                    </a:lnTo>
                    <a:lnTo>
                      <a:pt x="2528" y="4345"/>
                    </a:lnTo>
                    <a:lnTo>
                      <a:pt x="2529" y="4350"/>
                    </a:lnTo>
                    <a:lnTo>
                      <a:pt x="2529" y="4353"/>
                    </a:lnTo>
                    <a:lnTo>
                      <a:pt x="2531" y="4356"/>
                    </a:lnTo>
                    <a:lnTo>
                      <a:pt x="2534" y="4359"/>
                    </a:lnTo>
                    <a:lnTo>
                      <a:pt x="2536" y="4360"/>
                    </a:lnTo>
                    <a:lnTo>
                      <a:pt x="2538" y="4361"/>
                    </a:lnTo>
                    <a:lnTo>
                      <a:pt x="2542" y="4362"/>
                    </a:lnTo>
                    <a:lnTo>
                      <a:pt x="2550" y="4363"/>
                    </a:lnTo>
                    <a:lnTo>
                      <a:pt x="2558" y="4362"/>
                    </a:lnTo>
                    <a:lnTo>
                      <a:pt x="2567" y="4361"/>
                    </a:lnTo>
                    <a:lnTo>
                      <a:pt x="2576" y="4360"/>
                    </a:lnTo>
                    <a:lnTo>
                      <a:pt x="2584" y="4358"/>
                    </a:lnTo>
                    <a:lnTo>
                      <a:pt x="2592" y="4356"/>
                    </a:lnTo>
                    <a:lnTo>
                      <a:pt x="2599" y="4355"/>
                    </a:lnTo>
                    <a:lnTo>
                      <a:pt x="2603" y="4356"/>
                    </a:lnTo>
                    <a:lnTo>
                      <a:pt x="2608" y="4358"/>
                    </a:lnTo>
                    <a:lnTo>
                      <a:pt x="2611" y="4360"/>
                    </a:lnTo>
                    <a:lnTo>
                      <a:pt x="2614" y="4361"/>
                    </a:lnTo>
                    <a:lnTo>
                      <a:pt x="2618" y="4364"/>
                    </a:lnTo>
                    <a:lnTo>
                      <a:pt x="2622" y="4370"/>
                    </a:lnTo>
                    <a:lnTo>
                      <a:pt x="2626" y="4378"/>
                    </a:lnTo>
                    <a:lnTo>
                      <a:pt x="2627" y="4386"/>
                    </a:lnTo>
                    <a:lnTo>
                      <a:pt x="2628" y="4396"/>
                    </a:lnTo>
                    <a:lnTo>
                      <a:pt x="2629" y="4405"/>
                    </a:lnTo>
                    <a:lnTo>
                      <a:pt x="2628" y="4416"/>
                    </a:lnTo>
                    <a:lnTo>
                      <a:pt x="2635" y="4416"/>
                    </a:lnTo>
                    <a:lnTo>
                      <a:pt x="2638" y="4416"/>
                    </a:lnTo>
                    <a:lnTo>
                      <a:pt x="2643" y="4417"/>
                    </a:lnTo>
                    <a:lnTo>
                      <a:pt x="2646" y="4418"/>
                    </a:lnTo>
                    <a:lnTo>
                      <a:pt x="2648" y="4416"/>
                    </a:lnTo>
                    <a:lnTo>
                      <a:pt x="2650" y="4411"/>
                    </a:lnTo>
                    <a:lnTo>
                      <a:pt x="2651" y="4409"/>
                    </a:lnTo>
                    <a:lnTo>
                      <a:pt x="2653" y="4407"/>
                    </a:lnTo>
                    <a:lnTo>
                      <a:pt x="2657" y="4405"/>
                    </a:lnTo>
                    <a:lnTo>
                      <a:pt x="2660" y="4405"/>
                    </a:lnTo>
                    <a:lnTo>
                      <a:pt x="2667" y="4404"/>
                    </a:lnTo>
                    <a:lnTo>
                      <a:pt x="2676" y="4405"/>
                    </a:lnTo>
                    <a:lnTo>
                      <a:pt x="2694" y="4410"/>
                    </a:lnTo>
                    <a:lnTo>
                      <a:pt x="2707" y="4415"/>
                    </a:lnTo>
                    <a:lnTo>
                      <a:pt x="2714" y="4404"/>
                    </a:lnTo>
                    <a:lnTo>
                      <a:pt x="2720" y="4396"/>
                    </a:lnTo>
                    <a:lnTo>
                      <a:pt x="2729" y="4391"/>
                    </a:lnTo>
                    <a:lnTo>
                      <a:pt x="2739" y="4385"/>
                    </a:lnTo>
                    <a:lnTo>
                      <a:pt x="2748" y="4380"/>
                    </a:lnTo>
                    <a:lnTo>
                      <a:pt x="2758" y="4377"/>
                    </a:lnTo>
                    <a:lnTo>
                      <a:pt x="2769" y="4375"/>
                    </a:lnTo>
                    <a:lnTo>
                      <a:pt x="2780" y="4371"/>
                    </a:lnTo>
                    <a:lnTo>
                      <a:pt x="2801" y="4367"/>
                    </a:lnTo>
                    <a:lnTo>
                      <a:pt x="2822" y="4360"/>
                    </a:lnTo>
                    <a:lnTo>
                      <a:pt x="2832" y="4356"/>
                    </a:lnTo>
                    <a:lnTo>
                      <a:pt x="2841" y="4351"/>
                    </a:lnTo>
                    <a:lnTo>
                      <a:pt x="2849" y="4345"/>
                    </a:lnTo>
                    <a:lnTo>
                      <a:pt x="2857" y="4337"/>
                    </a:lnTo>
                    <a:lnTo>
                      <a:pt x="2859" y="4334"/>
                    </a:lnTo>
                    <a:lnTo>
                      <a:pt x="2862" y="4330"/>
                    </a:lnTo>
                    <a:lnTo>
                      <a:pt x="2863" y="4327"/>
                    </a:lnTo>
                    <a:lnTo>
                      <a:pt x="2863" y="4325"/>
                    </a:lnTo>
                    <a:lnTo>
                      <a:pt x="2862" y="4318"/>
                    </a:lnTo>
                    <a:lnTo>
                      <a:pt x="2858" y="4312"/>
                    </a:lnTo>
                    <a:lnTo>
                      <a:pt x="2852" y="4306"/>
                    </a:lnTo>
                    <a:lnTo>
                      <a:pt x="2846" y="4301"/>
                    </a:lnTo>
                    <a:lnTo>
                      <a:pt x="2838" y="4296"/>
                    </a:lnTo>
                    <a:lnTo>
                      <a:pt x="2829" y="4290"/>
                    </a:lnTo>
                    <a:lnTo>
                      <a:pt x="2790" y="4276"/>
                    </a:lnTo>
                    <a:lnTo>
                      <a:pt x="2763" y="4266"/>
                    </a:lnTo>
                    <a:lnTo>
                      <a:pt x="2767" y="4261"/>
                    </a:lnTo>
                    <a:lnTo>
                      <a:pt x="2772" y="4256"/>
                    </a:lnTo>
                    <a:lnTo>
                      <a:pt x="2775" y="4252"/>
                    </a:lnTo>
                    <a:lnTo>
                      <a:pt x="2776" y="4247"/>
                    </a:lnTo>
                    <a:lnTo>
                      <a:pt x="2778" y="4238"/>
                    </a:lnTo>
                    <a:lnTo>
                      <a:pt x="2778" y="4230"/>
                    </a:lnTo>
                    <a:lnTo>
                      <a:pt x="2775" y="4213"/>
                    </a:lnTo>
                    <a:lnTo>
                      <a:pt x="2774" y="4189"/>
                    </a:lnTo>
                    <a:lnTo>
                      <a:pt x="2796" y="4181"/>
                    </a:lnTo>
                    <a:lnTo>
                      <a:pt x="2817" y="4174"/>
                    </a:lnTo>
                    <a:lnTo>
                      <a:pt x="2840" y="4167"/>
                    </a:lnTo>
                    <a:lnTo>
                      <a:pt x="2862" y="4161"/>
                    </a:lnTo>
                    <a:lnTo>
                      <a:pt x="2884" y="4153"/>
                    </a:lnTo>
                    <a:lnTo>
                      <a:pt x="2906" y="4145"/>
                    </a:lnTo>
                    <a:lnTo>
                      <a:pt x="2928" y="4136"/>
                    </a:lnTo>
                    <a:lnTo>
                      <a:pt x="2947" y="4124"/>
                    </a:lnTo>
                    <a:lnTo>
                      <a:pt x="2955" y="4118"/>
                    </a:lnTo>
                    <a:lnTo>
                      <a:pt x="2962" y="4113"/>
                    </a:lnTo>
                    <a:lnTo>
                      <a:pt x="2967" y="4107"/>
                    </a:lnTo>
                    <a:lnTo>
                      <a:pt x="2973" y="4100"/>
                    </a:lnTo>
                    <a:lnTo>
                      <a:pt x="2978" y="4092"/>
                    </a:lnTo>
                    <a:lnTo>
                      <a:pt x="2981" y="4085"/>
                    </a:lnTo>
                    <a:lnTo>
                      <a:pt x="2985" y="4077"/>
                    </a:lnTo>
                    <a:lnTo>
                      <a:pt x="2987" y="4069"/>
                    </a:lnTo>
                    <a:lnTo>
                      <a:pt x="2990" y="4052"/>
                    </a:lnTo>
                    <a:lnTo>
                      <a:pt x="2993" y="4035"/>
                    </a:lnTo>
                    <a:lnTo>
                      <a:pt x="2993" y="4018"/>
                    </a:lnTo>
                    <a:lnTo>
                      <a:pt x="2993" y="4001"/>
                    </a:lnTo>
                    <a:lnTo>
                      <a:pt x="2990" y="3982"/>
                    </a:lnTo>
                    <a:lnTo>
                      <a:pt x="2989" y="3962"/>
                    </a:lnTo>
                    <a:lnTo>
                      <a:pt x="2987" y="3944"/>
                    </a:lnTo>
                    <a:lnTo>
                      <a:pt x="2987" y="3925"/>
                    </a:lnTo>
                    <a:lnTo>
                      <a:pt x="2989" y="3915"/>
                    </a:lnTo>
                    <a:lnTo>
                      <a:pt x="2991" y="3904"/>
                    </a:lnTo>
                    <a:lnTo>
                      <a:pt x="2996" y="3895"/>
                    </a:lnTo>
                    <a:lnTo>
                      <a:pt x="3001" y="3887"/>
                    </a:lnTo>
                    <a:lnTo>
                      <a:pt x="3012" y="3872"/>
                    </a:lnTo>
                    <a:lnTo>
                      <a:pt x="3023" y="3855"/>
                    </a:lnTo>
                    <a:lnTo>
                      <a:pt x="3029" y="3846"/>
                    </a:lnTo>
                    <a:lnTo>
                      <a:pt x="3031" y="3837"/>
                    </a:lnTo>
                    <a:lnTo>
                      <a:pt x="3032" y="3828"/>
                    </a:lnTo>
                    <a:lnTo>
                      <a:pt x="3031" y="3820"/>
                    </a:lnTo>
                    <a:lnTo>
                      <a:pt x="3029" y="3811"/>
                    </a:lnTo>
                    <a:lnTo>
                      <a:pt x="3026" y="3803"/>
                    </a:lnTo>
                    <a:lnTo>
                      <a:pt x="3022" y="3794"/>
                    </a:lnTo>
                    <a:lnTo>
                      <a:pt x="3018" y="3786"/>
                    </a:lnTo>
                    <a:lnTo>
                      <a:pt x="3012" y="3775"/>
                    </a:lnTo>
                    <a:lnTo>
                      <a:pt x="3008" y="3763"/>
                    </a:lnTo>
                    <a:lnTo>
                      <a:pt x="3005" y="3752"/>
                    </a:lnTo>
                    <a:lnTo>
                      <a:pt x="3003" y="3739"/>
                    </a:lnTo>
                    <a:lnTo>
                      <a:pt x="3001" y="3715"/>
                    </a:lnTo>
                    <a:lnTo>
                      <a:pt x="2999" y="3691"/>
                    </a:lnTo>
                    <a:lnTo>
                      <a:pt x="2974" y="3690"/>
                    </a:lnTo>
                    <a:lnTo>
                      <a:pt x="2949" y="3690"/>
                    </a:lnTo>
                    <a:lnTo>
                      <a:pt x="2924" y="3690"/>
                    </a:lnTo>
                    <a:lnTo>
                      <a:pt x="2899" y="3690"/>
                    </a:lnTo>
                    <a:lnTo>
                      <a:pt x="2908" y="3678"/>
                    </a:lnTo>
                    <a:lnTo>
                      <a:pt x="2920" y="3666"/>
                    </a:lnTo>
                    <a:lnTo>
                      <a:pt x="2925" y="3661"/>
                    </a:lnTo>
                    <a:lnTo>
                      <a:pt x="2930" y="3654"/>
                    </a:lnTo>
                    <a:lnTo>
                      <a:pt x="2934" y="3647"/>
                    </a:lnTo>
                    <a:lnTo>
                      <a:pt x="2938" y="3640"/>
                    </a:lnTo>
                    <a:lnTo>
                      <a:pt x="2939" y="3631"/>
                    </a:lnTo>
                    <a:lnTo>
                      <a:pt x="2939" y="3622"/>
                    </a:lnTo>
                    <a:lnTo>
                      <a:pt x="2938" y="3612"/>
                    </a:lnTo>
                    <a:lnTo>
                      <a:pt x="2938" y="3603"/>
                    </a:lnTo>
                    <a:lnTo>
                      <a:pt x="2938" y="3593"/>
                    </a:lnTo>
                    <a:lnTo>
                      <a:pt x="2940" y="3586"/>
                    </a:lnTo>
                    <a:lnTo>
                      <a:pt x="2941" y="3582"/>
                    </a:lnTo>
                    <a:lnTo>
                      <a:pt x="2945" y="3579"/>
                    </a:lnTo>
                    <a:lnTo>
                      <a:pt x="2948" y="3575"/>
                    </a:lnTo>
                    <a:lnTo>
                      <a:pt x="2954" y="3573"/>
                    </a:lnTo>
                    <a:lnTo>
                      <a:pt x="2949" y="3565"/>
                    </a:lnTo>
                    <a:lnTo>
                      <a:pt x="2944" y="3559"/>
                    </a:lnTo>
                    <a:lnTo>
                      <a:pt x="2936" y="3555"/>
                    </a:lnTo>
                    <a:lnTo>
                      <a:pt x="2928" y="3550"/>
                    </a:lnTo>
                    <a:lnTo>
                      <a:pt x="2919" y="3548"/>
                    </a:lnTo>
                    <a:lnTo>
                      <a:pt x="2909" y="3546"/>
                    </a:lnTo>
                    <a:lnTo>
                      <a:pt x="2900" y="3545"/>
                    </a:lnTo>
                    <a:lnTo>
                      <a:pt x="2892" y="3543"/>
                    </a:lnTo>
                    <a:lnTo>
                      <a:pt x="2890" y="3527"/>
                    </a:lnTo>
                    <a:lnTo>
                      <a:pt x="2888" y="3509"/>
                    </a:lnTo>
                    <a:lnTo>
                      <a:pt x="2888" y="3501"/>
                    </a:lnTo>
                    <a:lnTo>
                      <a:pt x="2888" y="3492"/>
                    </a:lnTo>
                    <a:lnTo>
                      <a:pt x="2889" y="3484"/>
                    </a:lnTo>
                    <a:lnTo>
                      <a:pt x="2891" y="3476"/>
                    </a:lnTo>
                    <a:lnTo>
                      <a:pt x="2893" y="3473"/>
                    </a:lnTo>
                    <a:lnTo>
                      <a:pt x="2897" y="3470"/>
                    </a:lnTo>
                    <a:lnTo>
                      <a:pt x="2899" y="3468"/>
                    </a:lnTo>
                    <a:lnTo>
                      <a:pt x="2904" y="3466"/>
                    </a:lnTo>
                    <a:lnTo>
                      <a:pt x="2912" y="3461"/>
                    </a:lnTo>
                    <a:lnTo>
                      <a:pt x="2920" y="3458"/>
                    </a:lnTo>
                    <a:lnTo>
                      <a:pt x="2928" y="3453"/>
                    </a:lnTo>
                    <a:lnTo>
                      <a:pt x="2934" y="3449"/>
                    </a:lnTo>
                    <a:lnTo>
                      <a:pt x="2938" y="3445"/>
                    </a:lnTo>
                    <a:lnTo>
                      <a:pt x="2939" y="3443"/>
                    </a:lnTo>
                    <a:lnTo>
                      <a:pt x="2940" y="3439"/>
                    </a:lnTo>
                    <a:lnTo>
                      <a:pt x="2941" y="3435"/>
                    </a:lnTo>
                    <a:lnTo>
                      <a:pt x="2933" y="3409"/>
                    </a:lnTo>
                    <a:lnTo>
                      <a:pt x="2924" y="3382"/>
                    </a:lnTo>
                    <a:lnTo>
                      <a:pt x="2923" y="3376"/>
                    </a:lnTo>
                    <a:lnTo>
                      <a:pt x="2923" y="3370"/>
                    </a:lnTo>
                    <a:lnTo>
                      <a:pt x="2924" y="3366"/>
                    </a:lnTo>
                    <a:lnTo>
                      <a:pt x="2926" y="3361"/>
                    </a:lnTo>
                    <a:lnTo>
                      <a:pt x="2931" y="3359"/>
                    </a:lnTo>
                    <a:lnTo>
                      <a:pt x="2937" y="3358"/>
                    </a:lnTo>
                    <a:lnTo>
                      <a:pt x="2946" y="3358"/>
                    </a:lnTo>
                    <a:lnTo>
                      <a:pt x="2956" y="3359"/>
                    </a:lnTo>
                    <a:lnTo>
                      <a:pt x="2956" y="3368"/>
                    </a:lnTo>
                    <a:lnTo>
                      <a:pt x="2957" y="3375"/>
                    </a:lnTo>
                    <a:lnTo>
                      <a:pt x="2961" y="3377"/>
                    </a:lnTo>
                    <a:lnTo>
                      <a:pt x="2964" y="3378"/>
                    </a:lnTo>
                    <a:lnTo>
                      <a:pt x="2970" y="3379"/>
                    </a:lnTo>
                    <a:lnTo>
                      <a:pt x="2974" y="3379"/>
                    </a:lnTo>
                    <a:lnTo>
                      <a:pt x="2980" y="3382"/>
                    </a:lnTo>
                    <a:lnTo>
                      <a:pt x="2986" y="3385"/>
                    </a:lnTo>
                    <a:lnTo>
                      <a:pt x="2996" y="3398"/>
                    </a:lnTo>
                    <a:lnTo>
                      <a:pt x="3007" y="3410"/>
                    </a:lnTo>
                    <a:lnTo>
                      <a:pt x="3013" y="3415"/>
                    </a:lnTo>
                    <a:lnTo>
                      <a:pt x="3020" y="3418"/>
                    </a:lnTo>
                    <a:lnTo>
                      <a:pt x="3023" y="3419"/>
                    </a:lnTo>
                    <a:lnTo>
                      <a:pt x="3028" y="3419"/>
                    </a:lnTo>
                    <a:lnTo>
                      <a:pt x="3031" y="3419"/>
                    </a:lnTo>
                    <a:lnTo>
                      <a:pt x="3036" y="3418"/>
                    </a:lnTo>
                    <a:lnTo>
                      <a:pt x="3035" y="3406"/>
                    </a:lnTo>
                    <a:lnTo>
                      <a:pt x="3030" y="3394"/>
                    </a:lnTo>
                    <a:lnTo>
                      <a:pt x="3024" y="3382"/>
                    </a:lnTo>
                    <a:lnTo>
                      <a:pt x="3018" y="3370"/>
                    </a:lnTo>
                    <a:lnTo>
                      <a:pt x="3001" y="3349"/>
                    </a:lnTo>
                    <a:lnTo>
                      <a:pt x="2982" y="3326"/>
                    </a:lnTo>
                    <a:lnTo>
                      <a:pt x="2973" y="3316"/>
                    </a:lnTo>
                    <a:lnTo>
                      <a:pt x="2966" y="3304"/>
                    </a:lnTo>
                    <a:lnTo>
                      <a:pt x="2960" y="3292"/>
                    </a:lnTo>
                    <a:lnTo>
                      <a:pt x="2955" y="3280"/>
                    </a:lnTo>
                    <a:lnTo>
                      <a:pt x="2954" y="3275"/>
                    </a:lnTo>
                    <a:lnTo>
                      <a:pt x="2953" y="3268"/>
                    </a:lnTo>
                    <a:lnTo>
                      <a:pt x="2953" y="3262"/>
                    </a:lnTo>
                    <a:lnTo>
                      <a:pt x="2954" y="3255"/>
                    </a:lnTo>
                    <a:lnTo>
                      <a:pt x="2955" y="3250"/>
                    </a:lnTo>
                    <a:lnTo>
                      <a:pt x="2956" y="3243"/>
                    </a:lnTo>
                    <a:lnTo>
                      <a:pt x="2960" y="3236"/>
                    </a:lnTo>
                    <a:lnTo>
                      <a:pt x="2963" y="3229"/>
                    </a:lnTo>
                    <a:lnTo>
                      <a:pt x="2967" y="3230"/>
                    </a:lnTo>
                    <a:lnTo>
                      <a:pt x="2972" y="3232"/>
                    </a:lnTo>
                    <a:lnTo>
                      <a:pt x="2975" y="3236"/>
                    </a:lnTo>
                    <a:lnTo>
                      <a:pt x="2979" y="3238"/>
                    </a:lnTo>
                    <a:lnTo>
                      <a:pt x="2985" y="3246"/>
                    </a:lnTo>
                    <a:lnTo>
                      <a:pt x="2989" y="3253"/>
                    </a:lnTo>
                    <a:lnTo>
                      <a:pt x="2997" y="3270"/>
                    </a:lnTo>
                    <a:lnTo>
                      <a:pt x="3007" y="3286"/>
                    </a:lnTo>
                    <a:lnTo>
                      <a:pt x="3011" y="3291"/>
                    </a:lnTo>
                    <a:lnTo>
                      <a:pt x="3015" y="3294"/>
                    </a:lnTo>
                    <a:lnTo>
                      <a:pt x="3020" y="3296"/>
                    </a:lnTo>
                    <a:lnTo>
                      <a:pt x="3024" y="3299"/>
                    </a:lnTo>
                    <a:lnTo>
                      <a:pt x="3036" y="3302"/>
                    </a:lnTo>
                    <a:lnTo>
                      <a:pt x="3047" y="3304"/>
                    </a:lnTo>
                    <a:lnTo>
                      <a:pt x="3059" y="3304"/>
                    </a:lnTo>
                    <a:lnTo>
                      <a:pt x="3070" y="3303"/>
                    </a:lnTo>
                    <a:lnTo>
                      <a:pt x="3080" y="3300"/>
                    </a:lnTo>
                    <a:lnTo>
                      <a:pt x="3090" y="3296"/>
                    </a:lnTo>
                    <a:lnTo>
                      <a:pt x="3096" y="3293"/>
                    </a:lnTo>
                    <a:lnTo>
                      <a:pt x="3102" y="3288"/>
                    </a:lnTo>
                    <a:lnTo>
                      <a:pt x="3105" y="3284"/>
                    </a:lnTo>
                    <a:lnTo>
                      <a:pt x="3109" y="3280"/>
                    </a:lnTo>
                    <a:lnTo>
                      <a:pt x="3112" y="3270"/>
                    </a:lnTo>
                    <a:lnTo>
                      <a:pt x="3114" y="3260"/>
                    </a:lnTo>
                    <a:lnTo>
                      <a:pt x="3116" y="3248"/>
                    </a:lnTo>
                    <a:lnTo>
                      <a:pt x="3117" y="3237"/>
                    </a:lnTo>
                    <a:lnTo>
                      <a:pt x="3120" y="3227"/>
                    </a:lnTo>
                    <a:lnTo>
                      <a:pt x="3125" y="3215"/>
                    </a:lnTo>
                    <a:lnTo>
                      <a:pt x="3128" y="3210"/>
                    </a:lnTo>
                    <a:lnTo>
                      <a:pt x="3134" y="3204"/>
                    </a:lnTo>
                    <a:lnTo>
                      <a:pt x="3139" y="3199"/>
                    </a:lnTo>
                    <a:lnTo>
                      <a:pt x="3146" y="3196"/>
                    </a:lnTo>
                    <a:lnTo>
                      <a:pt x="3153" y="3194"/>
                    </a:lnTo>
                    <a:lnTo>
                      <a:pt x="3160" y="3191"/>
                    </a:lnTo>
                    <a:lnTo>
                      <a:pt x="3168" y="3190"/>
                    </a:lnTo>
                    <a:lnTo>
                      <a:pt x="3176" y="3189"/>
                    </a:lnTo>
                    <a:lnTo>
                      <a:pt x="3209" y="3190"/>
                    </a:lnTo>
                    <a:lnTo>
                      <a:pt x="3237" y="3193"/>
                    </a:lnTo>
                    <a:lnTo>
                      <a:pt x="3239" y="3213"/>
                    </a:lnTo>
                    <a:lnTo>
                      <a:pt x="3240" y="3234"/>
                    </a:lnTo>
                    <a:lnTo>
                      <a:pt x="3240" y="3255"/>
                    </a:lnTo>
                    <a:lnTo>
                      <a:pt x="3239" y="3276"/>
                    </a:lnTo>
                    <a:lnTo>
                      <a:pt x="3232" y="3275"/>
                    </a:lnTo>
                    <a:lnTo>
                      <a:pt x="3225" y="3276"/>
                    </a:lnTo>
                    <a:lnTo>
                      <a:pt x="3220" y="3277"/>
                    </a:lnTo>
                    <a:lnTo>
                      <a:pt x="3216" y="3280"/>
                    </a:lnTo>
                    <a:lnTo>
                      <a:pt x="3212" y="3284"/>
                    </a:lnTo>
                    <a:lnTo>
                      <a:pt x="3210" y="3287"/>
                    </a:lnTo>
                    <a:lnTo>
                      <a:pt x="3208" y="3292"/>
                    </a:lnTo>
                    <a:lnTo>
                      <a:pt x="3207" y="3297"/>
                    </a:lnTo>
                    <a:lnTo>
                      <a:pt x="3205" y="3320"/>
                    </a:lnTo>
                    <a:lnTo>
                      <a:pt x="3205" y="3343"/>
                    </a:lnTo>
                    <a:lnTo>
                      <a:pt x="3199" y="3344"/>
                    </a:lnTo>
                    <a:lnTo>
                      <a:pt x="3192" y="3346"/>
                    </a:lnTo>
                    <a:lnTo>
                      <a:pt x="3186" y="3349"/>
                    </a:lnTo>
                    <a:lnTo>
                      <a:pt x="3180" y="3352"/>
                    </a:lnTo>
                    <a:lnTo>
                      <a:pt x="3176" y="3357"/>
                    </a:lnTo>
                    <a:lnTo>
                      <a:pt x="3172" y="3361"/>
                    </a:lnTo>
                    <a:lnTo>
                      <a:pt x="3170" y="3366"/>
                    </a:lnTo>
                    <a:lnTo>
                      <a:pt x="3169" y="3371"/>
                    </a:lnTo>
                    <a:lnTo>
                      <a:pt x="3168" y="3376"/>
                    </a:lnTo>
                    <a:lnTo>
                      <a:pt x="3168" y="3382"/>
                    </a:lnTo>
                    <a:lnTo>
                      <a:pt x="3169" y="3386"/>
                    </a:lnTo>
                    <a:lnTo>
                      <a:pt x="3172" y="3391"/>
                    </a:lnTo>
                    <a:lnTo>
                      <a:pt x="3176" y="3395"/>
                    </a:lnTo>
                    <a:lnTo>
                      <a:pt x="3180" y="3399"/>
                    </a:lnTo>
                    <a:lnTo>
                      <a:pt x="3187" y="3401"/>
                    </a:lnTo>
                    <a:lnTo>
                      <a:pt x="3195" y="3403"/>
                    </a:lnTo>
                    <a:lnTo>
                      <a:pt x="3237" y="3409"/>
                    </a:lnTo>
                    <a:lnTo>
                      <a:pt x="3279" y="3412"/>
                    </a:lnTo>
                    <a:lnTo>
                      <a:pt x="3322" y="3415"/>
                    </a:lnTo>
                    <a:lnTo>
                      <a:pt x="3365" y="3417"/>
                    </a:lnTo>
                    <a:lnTo>
                      <a:pt x="3363" y="3426"/>
                    </a:lnTo>
                    <a:lnTo>
                      <a:pt x="3363" y="3434"/>
                    </a:lnTo>
                    <a:lnTo>
                      <a:pt x="3364" y="3440"/>
                    </a:lnTo>
                    <a:lnTo>
                      <a:pt x="3366" y="3443"/>
                    </a:lnTo>
                    <a:lnTo>
                      <a:pt x="3369" y="3445"/>
                    </a:lnTo>
                    <a:lnTo>
                      <a:pt x="3373" y="3447"/>
                    </a:lnTo>
                    <a:lnTo>
                      <a:pt x="3377" y="3445"/>
                    </a:lnTo>
                    <a:lnTo>
                      <a:pt x="3382" y="3444"/>
                    </a:lnTo>
                    <a:lnTo>
                      <a:pt x="3393" y="3439"/>
                    </a:lnTo>
                    <a:lnTo>
                      <a:pt x="3405" y="3432"/>
                    </a:lnTo>
                    <a:lnTo>
                      <a:pt x="3415" y="3424"/>
                    </a:lnTo>
                    <a:lnTo>
                      <a:pt x="3425" y="3418"/>
                    </a:lnTo>
                    <a:lnTo>
                      <a:pt x="3436" y="3410"/>
                    </a:lnTo>
                    <a:lnTo>
                      <a:pt x="3446" y="3404"/>
                    </a:lnTo>
                    <a:lnTo>
                      <a:pt x="3455" y="3400"/>
                    </a:lnTo>
                    <a:lnTo>
                      <a:pt x="3465" y="3396"/>
                    </a:lnTo>
                    <a:lnTo>
                      <a:pt x="3475" y="3394"/>
                    </a:lnTo>
                    <a:lnTo>
                      <a:pt x="3488" y="3393"/>
                    </a:lnTo>
                    <a:lnTo>
                      <a:pt x="3502" y="3393"/>
                    </a:lnTo>
                    <a:lnTo>
                      <a:pt x="3517" y="3393"/>
                    </a:lnTo>
                    <a:lnTo>
                      <a:pt x="3519" y="3418"/>
                    </a:lnTo>
                    <a:lnTo>
                      <a:pt x="3519" y="3443"/>
                    </a:lnTo>
                    <a:lnTo>
                      <a:pt x="3519" y="3468"/>
                    </a:lnTo>
                    <a:lnTo>
                      <a:pt x="3520" y="3493"/>
                    </a:lnTo>
                    <a:lnTo>
                      <a:pt x="3532" y="3497"/>
                    </a:lnTo>
                    <a:lnTo>
                      <a:pt x="3546" y="3499"/>
                    </a:lnTo>
                    <a:lnTo>
                      <a:pt x="3560" y="3500"/>
                    </a:lnTo>
                    <a:lnTo>
                      <a:pt x="3573" y="3500"/>
                    </a:lnTo>
                    <a:lnTo>
                      <a:pt x="3574" y="3516"/>
                    </a:lnTo>
                    <a:lnTo>
                      <a:pt x="3574" y="3537"/>
                    </a:lnTo>
                    <a:lnTo>
                      <a:pt x="3573" y="3546"/>
                    </a:lnTo>
                    <a:lnTo>
                      <a:pt x="3572" y="3556"/>
                    </a:lnTo>
                    <a:lnTo>
                      <a:pt x="3570" y="3565"/>
                    </a:lnTo>
                    <a:lnTo>
                      <a:pt x="3568" y="3574"/>
                    </a:lnTo>
                    <a:lnTo>
                      <a:pt x="3564" y="3582"/>
                    </a:lnTo>
                    <a:lnTo>
                      <a:pt x="3560" y="3588"/>
                    </a:lnTo>
                    <a:lnTo>
                      <a:pt x="3557" y="3590"/>
                    </a:lnTo>
                    <a:lnTo>
                      <a:pt x="3555" y="3591"/>
                    </a:lnTo>
                    <a:lnTo>
                      <a:pt x="3552" y="3593"/>
                    </a:lnTo>
                    <a:lnTo>
                      <a:pt x="3548" y="3593"/>
                    </a:lnTo>
                    <a:lnTo>
                      <a:pt x="3545" y="3593"/>
                    </a:lnTo>
                    <a:lnTo>
                      <a:pt x="3541" y="3593"/>
                    </a:lnTo>
                    <a:lnTo>
                      <a:pt x="3538" y="3592"/>
                    </a:lnTo>
                    <a:lnTo>
                      <a:pt x="3533" y="3590"/>
                    </a:lnTo>
                    <a:lnTo>
                      <a:pt x="3523" y="3583"/>
                    </a:lnTo>
                    <a:lnTo>
                      <a:pt x="3513" y="3574"/>
                    </a:lnTo>
                    <a:lnTo>
                      <a:pt x="3508" y="3575"/>
                    </a:lnTo>
                    <a:lnTo>
                      <a:pt x="3504" y="3578"/>
                    </a:lnTo>
                    <a:lnTo>
                      <a:pt x="3499" y="3581"/>
                    </a:lnTo>
                    <a:lnTo>
                      <a:pt x="3496" y="3584"/>
                    </a:lnTo>
                    <a:lnTo>
                      <a:pt x="3489" y="3593"/>
                    </a:lnTo>
                    <a:lnTo>
                      <a:pt x="3484" y="3603"/>
                    </a:lnTo>
                    <a:lnTo>
                      <a:pt x="3481" y="3613"/>
                    </a:lnTo>
                    <a:lnTo>
                      <a:pt x="3479" y="3624"/>
                    </a:lnTo>
                    <a:lnTo>
                      <a:pt x="3479" y="3634"/>
                    </a:lnTo>
                    <a:lnTo>
                      <a:pt x="3480" y="3645"/>
                    </a:lnTo>
                    <a:lnTo>
                      <a:pt x="3481" y="3648"/>
                    </a:lnTo>
                    <a:lnTo>
                      <a:pt x="3482" y="3652"/>
                    </a:lnTo>
                    <a:lnTo>
                      <a:pt x="3484" y="3654"/>
                    </a:lnTo>
                    <a:lnTo>
                      <a:pt x="3487" y="3655"/>
                    </a:lnTo>
                    <a:lnTo>
                      <a:pt x="3492" y="3658"/>
                    </a:lnTo>
                    <a:lnTo>
                      <a:pt x="3498" y="3661"/>
                    </a:lnTo>
                    <a:lnTo>
                      <a:pt x="3504" y="3663"/>
                    </a:lnTo>
                    <a:lnTo>
                      <a:pt x="3507" y="3669"/>
                    </a:lnTo>
                    <a:lnTo>
                      <a:pt x="3510" y="3672"/>
                    </a:lnTo>
                    <a:lnTo>
                      <a:pt x="3511" y="3677"/>
                    </a:lnTo>
                    <a:lnTo>
                      <a:pt x="3511" y="3682"/>
                    </a:lnTo>
                    <a:lnTo>
                      <a:pt x="3511" y="3689"/>
                    </a:lnTo>
                    <a:lnTo>
                      <a:pt x="3507" y="3707"/>
                    </a:lnTo>
                    <a:lnTo>
                      <a:pt x="3502" y="3726"/>
                    </a:lnTo>
                    <a:lnTo>
                      <a:pt x="3499" y="3735"/>
                    </a:lnTo>
                    <a:lnTo>
                      <a:pt x="3498" y="3744"/>
                    </a:lnTo>
                    <a:lnTo>
                      <a:pt x="3498" y="3753"/>
                    </a:lnTo>
                    <a:lnTo>
                      <a:pt x="3499" y="3762"/>
                    </a:lnTo>
                    <a:lnTo>
                      <a:pt x="3502" y="3768"/>
                    </a:lnTo>
                    <a:lnTo>
                      <a:pt x="3504" y="3772"/>
                    </a:lnTo>
                    <a:lnTo>
                      <a:pt x="3507" y="3776"/>
                    </a:lnTo>
                    <a:lnTo>
                      <a:pt x="3511" y="3779"/>
                    </a:lnTo>
                    <a:lnTo>
                      <a:pt x="3517" y="3784"/>
                    </a:lnTo>
                    <a:lnTo>
                      <a:pt x="3525" y="3788"/>
                    </a:lnTo>
                    <a:lnTo>
                      <a:pt x="3533" y="3792"/>
                    </a:lnTo>
                    <a:lnTo>
                      <a:pt x="3540" y="3796"/>
                    </a:lnTo>
                    <a:lnTo>
                      <a:pt x="3544" y="3798"/>
                    </a:lnTo>
                    <a:lnTo>
                      <a:pt x="3546" y="3801"/>
                    </a:lnTo>
                    <a:lnTo>
                      <a:pt x="3548" y="3804"/>
                    </a:lnTo>
                    <a:lnTo>
                      <a:pt x="3549" y="3809"/>
                    </a:lnTo>
                    <a:lnTo>
                      <a:pt x="3537" y="3813"/>
                    </a:lnTo>
                    <a:lnTo>
                      <a:pt x="3527" y="3819"/>
                    </a:lnTo>
                    <a:lnTo>
                      <a:pt x="3515" y="3825"/>
                    </a:lnTo>
                    <a:lnTo>
                      <a:pt x="3505" y="3831"/>
                    </a:lnTo>
                    <a:lnTo>
                      <a:pt x="3495" y="3837"/>
                    </a:lnTo>
                    <a:lnTo>
                      <a:pt x="3483" y="3843"/>
                    </a:lnTo>
                    <a:lnTo>
                      <a:pt x="3471" y="3847"/>
                    </a:lnTo>
                    <a:lnTo>
                      <a:pt x="3458" y="3851"/>
                    </a:lnTo>
                    <a:lnTo>
                      <a:pt x="3445" y="3853"/>
                    </a:lnTo>
                    <a:lnTo>
                      <a:pt x="3434" y="3854"/>
                    </a:lnTo>
                    <a:lnTo>
                      <a:pt x="3424" y="3854"/>
                    </a:lnTo>
                    <a:lnTo>
                      <a:pt x="3414" y="3853"/>
                    </a:lnTo>
                    <a:lnTo>
                      <a:pt x="3405" y="3850"/>
                    </a:lnTo>
                    <a:lnTo>
                      <a:pt x="3396" y="3846"/>
                    </a:lnTo>
                    <a:lnTo>
                      <a:pt x="3385" y="3842"/>
                    </a:lnTo>
                    <a:lnTo>
                      <a:pt x="3374" y="3836"/>
                    </a:lnTo>
                    <a:lnTo>
                      <a:pt x="3369" y="3835"/>
                    </a:lnTo>
                    <a:lnTo>
                      <a:pt x="3365" y="3833"/>
                    </a:lnTo>
                    <a:lnTo>
                      <a:pt x="3361" y="3833"/>
                    </a:lnTo>
                    <a:lnTo>
                      <a:pt x="3358" y="3833"/>
                    </a:lnTo>
                    <a:lnTo>
                      <a:pt x="3355" y="3834"/>
                    </a:lnTo>
                    <a:lnTo>
                      <a:pt x="3351" y="3835"/>
                    </a:lnTo>
                    <a:lnTo>
                      <a:pt x="3349" y="3837"/>
                    </a:lnTo>
                    <a:lnTo>
                      <a:pt x="3347" y="3839"/>
                    </a:lnTo>
                    <a:lnTo>
                      <a:pt x="3342" y="3845"/>
                    </a:lnTo>
                    <a:lnTo>
                      <a:pt x="3339" y="3853"/>
                    </a:lnTo>
                    <a:lnTo>
                      <a:pt x="3336" y="3862"/>
                    </a:lnTo>
                    <a:lnTo>
                      <a:pt x="3334" y="3872"/>
                    </a:lnTo>
                    <a:lnTo>
                      <a:pt x="3333" y="3894"/>
                    </a:lnTo>
                    <a:lnTo>
                      <a:pt x="3333" y="3915"/>
                    </a:lnTo>
                    <a:lnTo>
                      <a:pt x="3335" y="3933"/>
                    </a:lnTo>
                    <a:lnTo>
                      <a:pt x="3336" y="3945"/>
                    </a:lnTo>
                    <a:lnTo>
                      <a:pt x="3348" y="3945"/>
                    </a:lnTo>
                    <a:lnTo>
                      <a:pt x="3358" y="3946"/>
                    </a:lnTo>
                    <a:lnTo>
                      <a:pt x="3366" y="3948"/>
                    </a:lnTo>
                    <a:lnTo>
                      <a:pt x="3374" y="3950"/>
                    </a:lnTo>
                    <a:lnTo>
                      <a:pt x="3380" y="3952"/>
                    </a:lnTo>
                    <a:lnTo>
                      <a:pt x="3385" y="3956"/>
                    </a:lnTo>
                    <a:lnTo>
                      <a:pt x="3391" y="3959"/>
                    </a:lnTo>
                    <a:lnTo>
                      <a:pt x="3396" y="3962"/>
                    </a:lnTo>
                    <a:lnTo>
                      <a:pt x="3404" y="3972"/>
                    </a:lnTo>
                    <a:lnTo>
                      <a:pt x="3414" y="3982"/>
                    </a:lnTo>
                    <a:lnTo>
                      <a:pt x="3424" y="3992"/>
                    </a:lnTo>
                    <a:lnTo>
                      <a:pt x="3439" y="4003"/>
                    </a:lnTo>
                    <a:lnTo>
                      <a:pt x="3441" y="3995"/>
                    </a:lnTo>
                    <a:lnTo>
                      <a:pt x="3443" y="3987"/>
                    </a:lnTo>
                    <a:lnTo>
                      <a:pt x="3443" y="3978"/>
                    </a:lnTo>
                    <a:lnTo>
                      <a:pt x="3445" y="3970"/>
                    </a:lnTo>
                    <a:lnTo>
                      <a:pt x="3445" y="3961"/>
                    </a:lnTo>
                    <a:lnTo>
                      <a:pt x="3446" y="3952"/>
                    </a:lnTo>
                    <a:lnTo>
                      <a:pt x="3447" y="3943"/>
                    </a:lnTo>
                    <a:lnTo>
                      <a:pt x="3450" y="3935"/>
                    </a:lnTo>
                    <a:lnTo>
                      <a:pt x="3465" y="3933"/>
                    </a:lnTo>
                    <a:lnTo>
                      <a:pt x="3481" y="3933"/>
                    </a:lnTo>
                    <a:lnTo>
                      <a:pt x="3497" y="3934"/>
                    </a:lnTo>
                    <a:lnTo>
                      <a:pt x="3513" y="3935"/>
                    </a:lnTo>
                    <a:lnTo>
                      <a:pt x="3525" y="3936"/>
                    </a:lnTo>
                    <a:lnTo>
                      <a:pt x="3538" y="3937"/>
                    </a:lnTo>
                    <a:lnTo>
                      <a:pt x="3549" y="3939"/>
                    </a:lnTo>
                    <a:lnTo>
                      <a:pt x="3562" y="3939"/>
                    </a:lnTo>
                    <a:lnTo>
                      <a:pt x="3564" y="3932"/>
                    </a:lnTo>
                    <a:lnTo>
                      <a:pt x="3568" y="3927"/>
                    </a:lnTo>
                    <a:lnTo>
                      <a:pt x="3571" y="3923"/>
                    </a:lnTo>
                    <a:lnTo>
                      <a:pt x="3576" y="3919"/>
                    </a:lnTo>
                    <a:lnTo>
                      <a:pt x="3581" y="3917"/>
                    </a:lnTo>
                    <a:lnTo>
                      <a:pt x="3587" y="3916"/>
                    </a:lnTo>
                    <a:lnTo>
                      <a:pt x="3594" y="3915"/>
                    </a:lnTo>
                    <a:lnTo>
                      <a:pt x="3601" y="3915"/>
                    </a:lnTo>
                    <a:lnTo>
                      <a:pt x="3602" y="3905"/>
                    </a:lnTo>
                    <a:lnTo>
                      <a:pt x="3601" y="3898"/>
                    </a:lnTo>
                    <a:lnTo>
                      <a:pt x="3598" y="3890"/>
                    </a:lnTo>
                    <a:lnTo>
                      <a:pt x="3595" y="3882"/>
                    </a:lnTo>
                    <a:lnTo>
                      <a:pt x="3592" y="3874"/>
                    </a:lnTo>
                    <a:lnTo>
                      <a:pt x="3589" y="3866"/>
                    </a:lnTo>
                    <a:lnTo>
                      <a:pt x="3587" y="3858"/>
                    </a:lnTo>
                    <a:lnTo>
                      <a:pt x="3585" y="3850"/>
                    </a:lnTo>
                    <a:lnTo>
                      <a:pt x="3603" y="3844"/>
                    </a:lnTo>
                    <a:lnTo>
                      <a:pt x="3622" y="3839"/>
                    </a:lnTo>
                    <a:lnTo>
                      <a:pt x="3631" y="3837"/>
                    </a:lnTo>
                    <a:lnTo>
                      <a:pt x="3639" y="3833"/>
                    </a:lnTo>
                    <a:lnTo>
                      <a:pt x="3647" y="3828"/>
                    </a:lnTo>
                    <a:lnTo>
                      <a:pt x="3653" y="3820"/>
                    </a:lnTo>
                    <a:lnTo>
                      <a:pt x="3661" y="3809"/>
                    </a:lnTo>
                    <a:lnTo>
                      <a:pt x="3668" y="3796"/>
                    </a:lnTo>
                    <a:lnTo>
                      <a:pt x="3675" y="3784"/>
                    </a:lnTo>
                    <a:lnTo>
                      <a:pt x="3680" y="3769"/>
                    </a:lnTo>
                    <a:lnTo>
                      <a:pt x="3685" y="3755"/>
                    </a:lnTo>
                    <a:lnTo>
                      <a:pt x="3688" y="3740"/>
                    </a:lnTo>
                    <a:lnTo>
                      <a:pt x="3691" y="3727"/>
                    </a:lnTo>
                    <a:lnTo>
                      <a:pt x="3692" y="3713"/>
                    </a:lnTo>
                    <a:lnTo>
                      <a:pt x="3700" y="3711"/>
                    </a:lnTo>
                    <a:lnTo>
                      <a:pt x="3707" y="3710"/>
                    </a:lnTo>
                    <a:lnTo>
                      <a:pt x="3714" y="3708"/>
                    </a:lnTo>
                    <a:lnTo>
                      <a:pt x="3722" y="3708"/>
                    </a:lnTo>
                    <a:lnTo>
                      <a:pt x="3738" y="3708"/>
                    </a:lnTo>
                    <a:lnTo>
                      <a:pt x="3754" y="3712"/>
                    </a:lnTo>
                    <a:lnTo>
                      <a:pt x="3785" y="3720"/>
                    </a:lnTo>
                    <a:lnTo>
                      <a:pt x="3815" y="3728"/>
                    </a:lnTo>
                    <a:lnTo>
                      <a:pt x="3847" y="3734"/>
                    </a:lnTo>
                    <a:lnTo>
                      <a:pt x="3877" y="3737"/>
                    </a:lnTo>
                    <a:lnTo>
                      <a:pt x="3893" y="3738"/>
                    </a:lnTo>
                    <a:lnTo>
                      <a:pt x="3908" y="3742"/>
                    </a:lnTo>
                    <a:lnTo>
                      <a:pt x="3924" y="3744"/>
                    </a:lnTo>
                    <a:lnTo>
                      <a:pt x="3939" y="3748"/>
                    </a:lnTo>
                    <a:lnTo>
                      <a:pt x="3940" y="3732"/>
                    </a:lnTo>
                    <a:lnTo>
                      <a:pt x="3940" y="3716"/>
                    </a:lnTo>
                    <a:lnTo>
                      <a:pt x="3952" y="3715"/>
                    </a:lnTo>
                    <a:lnTo>
                      <a:pt x="3965" y="3715"/>
                    </a:lnTo>
                    <a:lnTo>
                      <a:pt x="3978" y="3714"/>
                    </a:lnTo>
                    <a:lnTo>
                      <a:pt x="3989" y="3714"/>
                    </a:lnTo>
                    <a:lnTo>
                      <a:pt x="3992" y="3708"/>
                    </a:lnTo>
                    <a:lnTo>
                      <a:pt x="3995" y="3704"/>
                    </a:lnTo>
                    <a:lnTo>
                      <a:pt x="3996" y="3716"/>
                    </a:lnTo>
                    <a:lnTo>
                      <a:pt x="3997" y="3729"/>
                    </a:lnTo>
                    <a:lnTo>
                      <a:pt x="3997" y="3742"/>
                    </a:lnTo>
                    <a:lnTo>
                      <a:pt x="3997" y="3754"/>
                    </a:lnTo>
                    <a:lnTo>
                      <a:pt x="4006" y="3754"/>
                    </a:lnTo>
                    <a:lnTo>
                      <a:pt x="4014" y="3756"/>
                    </a:lnTo>
                    <a:lnTo>
                      <a:pt x="4022" y="3759"/>
                    </a:lnTo>
                    <a:lnTo>
                      <a:pt x="4030" y="3762"/>
                    </a:lnTo>
                    <a:lnTo>
                      <a:pt x="4038" y="3764"/>
                    </a:lnTo>
                    <a:lnTo>
                      <a:pt x="4046" y="3767"/>
                    </a:lnTo>
                    <a:lnTo>
                      <a:pt x="4054" y="3767"/>
                    </a:lnTo>
                    <a:lnTo>
                      <a:pt x="4063" y="3767"/>
                    </a:lnTo>
                    <a:lnTo>
                      <a:pt x="4063" y="3775"/>
                    </a:lnTo>
                    <a:lnTo>
                      <a:pt x="4064" y="3784"/>
                    </a:lnTo>
                    <a:lnTo>
                      <a:pt x="4066" y="3792"/>
                    </a:lnTo>
                    <a:lnTo>
                      <a:pt x="4070" y="3798"/>
                    </a:lnTo>
                    <a:lnTo>
                      <a:pt x="4074" y="3804"/>
                    </a:lnTo>
                    <a:lnTo>
                      <a:pt x="4081" y="3808"/>
                    </a:lnTo>
                    <a:lnTo>
                      <a:pt x="4085" y="3809"/>
                    </a:lnTo>
                    <a:lnTo>
                      <a:pt x="4088" y="3810"/>
                    </a:lnTo>
                    <a:lnTo>
                      <a:pt x="4093" y="3810"/>
                    </a:lnTo>
                    <a:lnTo>
                      <a:pt x="4098" y="3809"/>
                    </a:lnTo>
                    <a:lnTo>
                      <a:pt x="4098" y="3803"/>
                    </a:lnTo>
                    <a:lnTo>
                      <a:pt x="4101" y="3797"/>
                    </a:lnTo>
                    <a:lnTo>
                      <a:pt x="4104" y="3793"/>
                    </a:lnTo>
                    <a:lnTo>
                      <a:pt x="4107" y="3789"/>
                    </a:lnTo>
                    <a:lnTo>
                      <a:pt x="4118" y="3783"/>
                    </a:lnTo>
                    <a:lnTo>
                      <a:pt x="4129" y="3777"/>
                    </a:lnTo>
                    <a:lnTo>
                      <a:pt x="4140" y="3770"/>
                    </a:lnTo>
                    <a:lnTo>
                      <a:pt x="4151" y="3763"/>
                    </a:lnTo>
                    <a:lnTo>
                      <a:pt x="4154" y="3760"/>
                    </a:lnTo>
                    <a:lnTo>
                      <a:pt x="4157" y="3755"/>
                    </a:lnTo>
                    <a:lnTo>
                      <a:pt x="4159" y="3749"/>
                    </a:lnTo>
                    <a:lnTo>
                      <a:pt x="4160" y="3743"/>
                    </a:lnTo>
                    <a:lnTo>
                      <a:pt x="4155" y="3742"/>
                    </a:lnTo>
                    <a:lnTo>
                      <a:pt x="4151" y="3739"/>
                    </a:lnTo>
                    <a:lnTo>
                      <a:pt x="4147" y="3736"/>
                    </a:lnTo>
                    <a:lnTo>
                      <a:pt x="4145" y="3732"/>
                    </a:lnTo>
                    <a:lnTo>
                      <a:pt x="4139" y="3723"/>
                    </a:lnTo>
                    <a:lnTo>
                      <a:pt x="4135" y="3712"/>
                    </a:lnTo>
                    <a:lnTo>
                      <a:pt x="4131" y="3699"/>
                    </a:lnTo>
                    <a:lnTo>
                      <a:pt x="4128" y="3685"/>
                    </a:lnTo>
                    <a:lnTo>
                      <a:pt x="4127" y="3669"/>
                    </a:lnTo>
                    <a:lnTo>
                      <a:pt x="4124" y="3653"/>
                    </a:lnTo>
                    <a:lnTo>
                      <a:pt x="4123" y="3620"/>
                    </a:lnTo>
                    <a:lnTo>
                      <a:pt x="4121" y="3588"/>
                    </a:lnTo>
                    <a:lnTo>
                      <a:pt x="4120" y="3573"/>
                    </a:lnTo>
                    <a:lnTo>
                      <a:pt x="4119" y="3560"/>
                    </a:lnTo>
                    <a:lnTo>
                      <a:pt x="4116" y="3549"/>
                    </a:lnTo>
                    <a:lnTo>
                      <a:pt x="4114" y="3540"/>
                    </a:lnTo>
                    <a:lnTo>
                      <a:pt x="4121" y="3539"/>
                    </a:lnTo>
                    <a:lnTo>
                      <a:pt x="4127" y="3539"/>
                    </a:lnTo>
                    <a:lnTo>
                      <a:pt x="4132" y="3540"/>
                    </a:lnTo>
                    <a:lnTo>
                      <a:pt x="4138" y="3541"/>
                    </a:lnTo>
                    <a:lnTo>
                      <a:pt x="4147" y="3545"/>
                    </a:lnTo>
                    <a:lnTo>
                      <a:pt x="4156" y="3550"/>
                    </a:lnTo>
                    <a:lnTo>
                      <a:pt x="4164" y="3557"/>
                    </a:lnTo>
                    <a:lnTo>
                      <a:pt x="4173" y="3564"/>
                    </a:lnTo>
                    <a:lnTo>
                      <a:pt x="4183" y="3570"/>
                    </a:lnTo>
                    <a:lnTo>
                      <a:pt x="4194" y="3573"/>
                    </a:lnTo>
                    <a:lnTo>
                      <a:pt x="4201" y="3575"/>
                    </a:lnTo>
                    <a:lnTo>
                      <a:pt x="4208" y="3574"/>
                    </a:lnTo>
                    <a:lnTo>
                      <a:pt x="4214" y="3573"/>
                    </a:lnTo>
                    <a:lnTo>
                      <a:pt x="4220" y="3571"/>
                    </a:lnTo>
                    <a:lnTo>
                      <a:pt x="4225" y="3566"/>
                    </a:lnTo>
                    <a:lnTo>
                      <a:pt x="4229" y="3562"/>
                    </a:lnTo>
                    <a:lnTo>
                      <a:pt x="4234" y="3556"/>
                    </a:lnTo>
                    <a:lnTo>
                      <a:pt x="4237" y="3549"/>
                    </a:lnTo>
                    <a:lnTo>
                      <a:pt x="4243" y="3535"/>
                    </a:lnTo>
                    <a:lnTo>
                      <a:pt x="4246" y="3522"/>
                    </a:lnTo>
                    <a:lnTo>
                      <a:pt x="4249" y="3507"/>
                    </a:lnTo>
                    <a:lnTo>
                      <a:pt x="4249" y="3496"/>
                    </a:lnTo>
                    <a:lnTo>
                      <a:pt x="4249" y="3481"/>
                    </a:lnTo>
                    <a:lnTo>
                      <a:pt x="4246" y="3467"/>
                    </a:lnTo>
                    <a:lnTo>
                      <a:pt x="4244" y="3461"/>
                    </a:lnTo>
                    <a:lnTo>
                      <a:pt x="4242" y="3456"/>
                    </a:lnTo>
                    <a:lnTo>
                      <a:pt x="4238" y="3450"/>
                    </a:lnTo>
                    <a:lnTo>
                      <a:pt x="4235" y="3445"/>
                    </a:lnTo>
                    <a:lnTo>
                      <a:pt x="4230" y="3441"/>
                    </a:lnTo>
                    <a:lnTo>
                      <a:pt x="4227" y="3437"/>
                    </a:lnTo>
                    <a:lnTo>
                      <a:pt x="4221" y="3434"/>
                    </a:lnTo>
                    <a:lnTo>
                      <a:pt x="4216" y="3431"/>
                    </a:lnTo>
                    <a:lnTo>
                      <a:pt x="4204" y="3426"/>
                    </a:lnTo>
                    <a:lnTo>
                      <a:pt x="4189" y="3423"/>
                    </a:lnTo>
                    <a:lnTo>
                      <a:pt x="4173" y="3419"/>
                    </a:lnTo>
                    <a:lnTo>
                      <a:pt x="4159" y="3416"/>
                    </a:lnTo>
                    <a:lnTo>
                      <a:pt x="4145" y="3411"/>
                    </a:lnTo>
                    <a:lnTo>
                      <a:pt x="4135" y="3406"/>
                    </a:lnTo>
                    <a:lnTo>
                      <a:pt x="4129" y="3402"/>
                    </a:lnTo>
                    <a:lnTo>
                      <a:pt x="4124" y="3398"/>
                    </a:lnTo>
                    <a:lnTo>
                      <a:pt x="4120" y="3393"/>
                    </a:lnTo>
                    <a:lnTo>
                      <a:pt x="4115" y="3389"/>
                    </a:lnTo>
                    <a:lnTo>
                      <a:pt x="4108" y="3376"/>
                    </a:lnTo>
                    <a:lnTo>
                      <a:pt x="4101" y="3360"/>
                    </a:lnTo>
                    <a:lnTo>
                      <a:pt x="4123" y="3359"/>
                    </a:lnTo>
                    <a:lnTo>
                      <a:pt x="4147" y="3355"/>
                    </a:lnTo>
                    <a:lnTo>
                      <a:pt x="4152" y="3354"/>
                    </a:lnTo>
                    <a:lnTo>
                      <a:pt x="4157" y="3352"/>
                    </a:lnTo>
                    <a:lnTo>
                      <a:pt x="4162" y="3349"/>
                    </a:lnTo>
                    <a:lnTo>
                      <a:pt x="4165" y="3345"/>
                    </a:lnTo>
                    <a:lnTo>
                      <a:pt x="4168" y="3342"/>
                    </a:lnTo>
                    <a:lnTo>
                      <a:pt x="4170" y="3336"/>
                    </a:lnTo>
                    <a:lnTo>
                      <a:pt x="4171" y="3330"/>
                    </a:lnTo>
                    <a:lnTo>
                      <a:pt x="4170" y="3324"/>
                    </a:lnTo>
                    <a:lnTo>
                      <a:pt x="4169" y="3316"/>
                    </a:lnTo>
                    <a:lnTo>
                      <a:pt x="4165" y="3309"/>
                    </a:lnTo>
                    <a:lnTo>
                      <a:pt x="4161" y="3303"/>
                    </a:lnTo>
                    <a:lnTo>
                      <a:pt x="4156" y="3297"/>
                    </a:lnTo>
                    <a:lnTo>
                      <a:pt x="4151" y="3293"/>
                    </a:lnTo>
                    <a:lnTo>
                      <a:pt x="4146" y="3287"/>
                    </a:lnTo>
                    <a:lnTo>
                      <a:pt x="4143" y="3281"/>
                    </a:lnTo>
                    <a:lnTo>
                      <a:pt x="4139" y="3273"/>
                    </a:lnTo>
                    <a:lnTo>
                      <a:pt x="4137" y="3267"/>
                    </a:lnTo>
                    <a:lnTo>
                      <a:pt x="4136" y="3259"/>
                    </a:lnTo>
                    <a:lnTo>
                      <a:pt x="4136" y="3252"/>
                    </a:lnTo>
                    <a:lnTo>
                      <a:pt x="4136" y="3244"/>
                    </a:lnTo>
                    <a:lnTo>
                      <a:pt x="4138" y="3228"/>
                    </a:lnTo>
                    <a:lnTo>
                      <a:pt x="4139" y="3213"/>
                    </a:lnTo>
                    <a:lnTo>
                      <a:pt x="4155" y="3212"/>
                    </a:lnTo>
                    <a:lnTo>
                      <a:pt x="4170" y="3212"/>
                    </a:lnTo>
                    <a:lnTo>
                      <a:pt x="4186" y="3212"/>
                    </a:lnTo>
                    <a:lnTo>
                      <a:pt x="4201" y="3213"/>
                    </a:lnTo>
                    <a:lnTo>
                      <a:pt x="4220" y="3213"/>
                    </a:lnTo>
                    <a:lnTo>
                      <a:pt x="4239" y="3214"/>
                    </a:lnTo>
                    <a:lnTo>
                      <a:pt x="4259" y="3213"/>
                    </a:lnTo>
                    <a:lnTo>
                      <a:pt x="4278" y="3211"/>
                    </a:lnTo>
                    <a:lnTo>
                      <a:pt x="4292" y="3209"/>
                    </a:lnTo>
                    <a:lnTo>
                      <a:pt x="4304" y="3204"/>
                    </a:lnTo>
                    <a:lnTo>
                      <a:pt x="4317" y="3198"/>
                    </a:lnTo>
                    <a:lnTo>
                      <a:pt x="4328" y="3193"/>
                    </a:lnTo>
                    <a:lnTo>
                      <a:pt x="4352" y="3179"/>
                    </a:lnTo>
                    <a:lnTo>
                      <a:pt x="4376" y="3166"/>
                    </a:lnTo>
                    <a:lnTo>
                      <a:pt x="4375" y="3176"/>
                    </a:lnTo>
                    <a:lnTo>
                      <a:pt x="4376" y="3185"/>
                    </a:lnTo>
                    <a:lnTo>
                      <a:pt x="4377" y="3194"/>
                    </a:lnTo>
                    <a:lnTo>
                      <a:pt x="4377" y="3203"/>
                    </a:lnTo>
                    <a:lnTo>
                      <a:pt x="4392" y="3199"/>
                    </a:lnTo>
                    <a:lnTo>
                      <a:pt x="4407" y="3196"/>
                    </a:lnTo>
                    <a:lnTo>
                      <a:pt x="4414" y="3194"/>
                    </a:lnTo>
                    <a:lnTo>
                      <a:pt x="4422" y="3193"/>
                    </a:lnTo>
                    <a:lnTo>
                      <a:pt x="4430" y="3191"/>
                    </a:lnTo>
                    <a:lnTo>
                      <a:pt x="4438" y="3191"/>
                    </a:lnTo>
                    <a:lnTo>
                      <a:pt x="4439" y="3158"/>
                    </a:lnTo>
                    <a:lnTo>
                      <a:pt x="4439" y="3124"/>
                    </a:lnTo>
                    <a:lnTo>
                      <a:pt x="4438" y="3091"/>
                    </a:lnTo>
                    <a:lnTo>
                      <a:pt x="4436" y="3058"/>
                    </a:lnTo>
                    <a:lnTo>
                      <a:pt x="4430" y="3059"/>
                    </a:lnTo>
                    <a:lnTo>
                      <a:pt x="4424" y="3058"/>
                    </a:lnTo>
                    <a:lnTo>
                      <a:pt x="4419" y="3057"/>
                    </a:lnTo>
                    <a:lnTo>
                      <a:pt x="4415" y="3055"/>
                    </a:lnTo>
                    <a:lnTo>
                      <a:pt x="4413" y="3051"/>
                    </a:lnTo>
                    <a:lnTo>
                      <a:pt x="4410" y="3047"/>
                    </a:lnTo>
                    <a:lnTo>
                      <a:pt x="4408" y="3042"/>
                    </a:lnTo>
                    <a:lnTo>
                      <a:pt x="4408" y="3037"/>
                    </a:lnTo>
                    <a:lnTo>
                      <a:pt x="4407" y="3014"/>
                    </a:lnTo>
                    <a:lnTo>
                      <a:pt x="4407" y="2991"/>
                    </a:lnTo>
                    <a:lnTo>
                      <a:pt x="4398" y="2991"/>
                    </a:lnTo>
                    <a:lnTo>
                      <a:pt x="4389" y="2992"/>
                    </a:lnTo>
                    <a:lnTo>
                      <a:pt x="4381" y="2993"/>
                    </a:lnTo>
                    <a:lnTo>
                      <a:pt x="4374" y="2994"/>
                    </a:lnTo>
                    <a:lnTo>
                      <a:pt x="4368" y="2997"/>
                    </a:lnTo>
                    <a:lnTo>
                      <a:pt x="4364" y="3000"/>
                    </a:lnTo>
                    <a:lnTo>
                      <a:pt x="4359" y="3002"/>
                    </a:lnTo>
                    <a:lnTo>
                      <a:pt x="4354" y="3007"/>
                    </a:lnTo>
                    <a:lnTo>
                      <a:pt x="4349" y="3016"/>
                    </a:lnTo>
                    <a:lnTo>
                      <a:pt x="4343" y="3028"/>
                    </a:lnTo>
                    <a:lnTo>
                      <a:pt x="4339" y="3041"/>
                    </a:lnTo>
                    <a:lnTo>
                      <a:pt x="4334" y="3058"/>
                    </a:lnTo>
                    <a:lnTo>
                      <a:pt x="4323" y="3054"/>
                    </a:lnTo>
                    <a:lnTo>
                      <a:pt x="4311" y="3048"/>
                    </a:lnTo>
                    <a:lnTo>
                      <a:pt x="4301" y="3042"/>
                    </a:lnTo>
                    <a:lnTo>
                      <a:pt x="4290" y="3039"/>
                    </a:lnTo>
                    <a:lnTo>
                      <a:pt x="4280" y="3038"/>
                    </a:lnTo>
                    <a:lnTo>
                      <a:pt x="4274" y="3039"/>
                    </a:lnTo>
                    <a:lnTo>
                      <a:pt x="4267" y="3040"/>
                    </a:lnTo>
                    <a:lnTo>
                      <a:pt x="4260" y="3043"/>
                    </a:lnTo>
                    <a:lnTo>
                      <a:pt x="4247" y="3049"/>
                    </a:lnTo>
                    <a:lnTo>
                      <a:pt x="4234" y="3054"/>
                    </a:lnTo>
                    <a:lnTo>
                      <a:pt x="4210" y="3057"/>
                    </a:lnTo>
                    <a:lnTo>
                      <a:pt x="4185" y="3059"/>
                    </a:lnTo>
                    <a:lnTo>
                      <a:pt x="4160" y="3058"/>
                    </a:lnTo>
                    <a:lnTo>
                      <a:pt x="4134" y="3057"/>
                    </a:lnTo>
                    <a:lnTo>
                      <a:pt x="4107" y="3053"/>
                    </a:lnTo>
                    <a:lnTo>
                      <a:pt x="4082" y="3048"/>
                    </a:lnTo>
                    <a:lnTo>
                      <a:pt x="4058" y="3042"/>
                    </a:lnTo>
                    <a:lnTo>
                      <a:pt x="4036" y="3035"/>
                    </a:lnTo>
                    <a:lnTo>
                      <a:pt x="4023" y="3031"/>
                    </a:lnTo>
                    <a:lnTo>
                      <a:pt x="4012" y="3025"/>
                    </a:lnTo>
                    <a:lnTo>
                      <a:pt x="4001" y="3020"/>
                    </a:lnTo>
                    <a:lnTo>
                      <a:pt x="3992" y="3013"/>
                    </a:lnTo>
                    <a:lnTo>
                      <a:pt x="3984" y="3005"/>
                    </a:lnTo>
                    <a:lnTo>
                      <a:pt x="3978" y="2996"/>
                    </a:lnTo>
                    <a:lnTo>
                      <a:pt x="3973" y="2984"/>
                    </a:lnTo>
                    <a:lnTo>
                      <a:pt x="3970" y="2971"/>
                    </a:lnTo>
                    <a:lnTo>
                      <a:pt x="3964" y="2949"/>
                    </a:lnTo>
                    <a:lnTo>
                      <a:pt x="3958" y="2928"/>
                    </a:lnTo>
                    <a:lnTo>
                      <a:pt x="3952" y="2907"/>
                    </a:lnTo>
                    <a:lnTo>
                      <a:pt x="3946" y="2886"/>
                    </a:lnTo>
                    <a:lnTo>
                      <a:pt x="3931" y="2845"/>
                    </a:lnTo>
                    <a:lnTo>
                      <a:pt x="3915" y="2804"/>
                    </a:lnTo>
                    <a:lnTo>
                      <a:pt x="3923" y="2804"/>
                    </a:lnTo>
                    <a:lnTo>
                      <a:pt x="3930" y="2803"/>
                    </a:lnTo>
                    <a:lnTo>
                      <a:pt x="3935" y="2800"/>
                    </a:lnTo>
                    <a:lnTo>
                      <a:pt x="3940" y="2796"/>
                    </a:lnTo>
                    <a:lnTo>
                      <a:pt x="3942" y="2792"/>
                    </a:lnTo>
                    <a:lnTo>
                      <a:pt x="3946" y="2786"/>
                    </a:lnTo>
                    <a:lnTo>
                      <a:pt x="3947" y="2780"/>
                    </a:lnTo>
                    <a:lnTo>
                      <a:pt x="3948" y="2774"/>
                    </a:lnTo>
                    <a:lnTo>
                      <a:pt x="3950" y="2760"/>
                    </a:lnTo>
                    <a:lnTo>
                      <a:pt x="3954" y="2746"/>
                    </a:lnTo>
                    <a:lnTo>
                      <a:pt x="3955" y="2739"/>
                    </a:lnTo>
                    <a:lnTo>
                      <a:pt x="3957" y="2734"/>
                    </a:lnTo>
                    <a:lnTo>
                      <a:pt x="3960" y="2729"/>
                    </a:lnTo>
                    <a:lnTo>
                      <a:pt x="3965" y="2725"/>
                    </a:lnTo>
                    <a:lnTo>
                      <a:pt x="3984" y="2723"/>
                    </a:lnTo>
                    <a:lnTo>
                      <a:pt x="4003" y="2720"/>
                    </a:lnTo>
                    <a:lnTo>
                      <a:pt x="4020" y="2714"/>
                    </a:lnTo>
                    <a:lnTo>
                      <a:pt x="4037" y="2709"/>
                    </a:lnTo>
                    <a:lnTo>
                      <a:pt x="4045" y="2704"/>
                    </a:lnTo>
                    <a:lnTo>
                      <a:pt x="4052" y="2700"/>
                    </a:lnTo>
                    <a:lnTo>
                      <a:pt x="4060" y="2695"/>
                    </a:lnTo>
                    <a:lnTo>
                      <a:pt x="4066" y="2689"/>
                    </a:lnTo>
                    <a:lnTo>
                      <a:pt x="4072" y="2682"/>
                    </a:lnTo>
                    <a:lnTo>
                      <a:pt x="4078" y="2676"/>
                    </a:lnTo>
                    <a:lnTo>
                      <a:pt x="4083" y="2669"/>
                    </a:lnTo>
                    <a:lnTo>
                      <a:pt x="4088" y="2661"/>
                    </a:lnTo>
                    <a:lnTo>
                      <a:pt x="4099" y="2641"/>
                    </a:lnTo>
                    <a:lnTo>
                      <a:pt x="4112" y="2622"/>
                    </a:lnTo>
                    <a:lnTo>
                      <a:pt x="4126" y="2604"/>
                    </a:lnTo>
                    <a:lnTo>
                      <a:pt x="4140" y="2586"/>
                    </a:lnTo>
                    <a:lnTo>
                      <a:pt x="4148" y="2577"/>
                    </a:lnTo>
                    <a:lnTo>
                      <a:pt x="4156" y="2569"/>
                    </a:lnTo>
                    <a:lnTo>
                      <a:pt x="4165" y="2562"/>
                    </a:lnTo>
                    <a:lnTo>
                      <a:pt x="4175" y="2555"/>
                    </a:lnTo>
                    <a:lnTo>
                      <a:pt x="4184" y="2548"/>
                    </a:lnTo>
                    <a:lnTo>
                      <a:pt x="4194" y="2544"/>
                    </a:lnTo>
                    <a:lnTo>
                      <a:pt x="4204" y="2539"/>
                    </a:lnTo>
                    <a:lnTo>
                      <a:pt x="4214" y="2537"/>
                    </a:lnTo>
                    <a:lnTo>
                      <a:pt x="4237" y="2532"/>
                    </a:lnTo>
                    <a:lnTo>
                      <a:pt x="4259" y="2526"/>
                    </a:lnTo>
                    <a:lnTo>
                      <a:pt x="4269" y="2523"/>
                    </a:lnTo>
                    <a:lnTo>
                      <a:pt x="4278" y="2518"/>
                    </a:lnTo>
                    <a:lnTo>
                      <a:pt x="4287" y="2511"/>
                    </a:lnTo>
                    <a:lnTo>
                      <a:pt x="4294" y="2501"/>
                    </a:lnTo>
                    <a:lnTo>
                      <a:pt x="4303" y="2488"/>
                    </a:lnTo>
                    <a:lnTo>
                      <a:pt x="4312" y="2475"/>
                    </a:lnTo>
                    <a:lnTo>
                      <a:pt x="4318" y="2468"/>
                    </a:lnTo>
                    <a:lnTo>
                      <a:pt x="4323" y="2463"/>
                    </a:lnTo>
                    <a:lnTo>
                      <a:pt x="4329" y="2458"/>
                    </a:lnTo>
                    <a:lnTo>
                      <a:pt x="4337" y="2454"/>
                    </a:lnTo>
                    <a:lnTo>
                      <a:pt x="4367" y="2442"/>
                    </a:lnTo>
                    <a:lnTo>
                      <a:pt x="4402" y="2431"/>
                    </a:lnTo>
                    <a:lnTo>
                      <a:pt x="4418" y="2425"/>
                    </a:lnTo>
                    <a:lnTo>
                      <a:pt x="4434" y="2416"/>
                    </a:lnTo>
                    <a:lnTo>
                      <a:pt x="4440" y="2411"/>
                    </a:lnTo>
                    <a:lnTo>
                      <a:pt x="4446" y="2406"/>
                    </a:lnTo>
                    <a:lnTo>
                      <a:pt x="4451" y="2400"/>
                    </a:lnTo>
                    <a:lnTo>
                      <a:pt x="4455" y="2393"/>
                    </a:lnTo>
                    <a:lnTo>
                      <a:pt x="4468" y="2391"/>
                    </a:lnTo>
                    <a:lnTo>
                      <a:pt x="4483" y="2389"/>
                    </a:lnTo>
                    <a:lnTo>
                      <a:pt x="4497" y="2385"/>
                    </a:lnTo>
                    <a:lnTo>
                      <a:pt x="4512" y="2381"/>
                    </a:lnTo>
                    <a:lnTo>
                      <a:pt x="4524" y="2375"/>
                    </a:lnTo>
                    <a:lnTo>
                      <a:pt x="4538" y="2369"/>
                    </a:lnTo>
                    <a:lnTo>
                      <a:pt x="4550" y="2361"/>
                    </a:lnTo>
                    <a:lnTo>
                      <a:pt x="4562" y="2353"/>
                    </a:lnTo>
                    <a:lnTo>
                      <a:pt x="4578" y="2336"/>
                    </a:lnTo>
                    <a:lnTo>
                      <a:pt x="4592" y="2319"/>
                    </a:lnTo>
                    <a:lnTo>
                      <a:pt x="4600" y="2312"/>
                    </a:lnTo>
                    <a:lnTo>
                      <a:pt x="4610" y="2308"/>
                    </a:lnTo>
                    <a:lnTo>
                      <a:pt x="4619" y="2304"/>
                    </a:lnTo>
                    <a:lnTo>
                      <a:pt x="4628" y="2302"/>
                    </a:lnTo>
                    <a:lnTo>
                      <a:pt x="4647" y="2299"/>
                    </a:lnTo>
                    <a:lnTo>
                      <a:pt x="4666" y="2293"/>
                    </a:lnTo>
                    <a:lnTo>
                      <a:pt x="4669" y="2280"/>
                    </a:lnTo>
                    <a:lnTo>
                      <a:pt x="4672" y="2269"/>
                    </a:lnTo>
                    <a:lnTo>
                      <a:pt x="4677" y="2260"/>
                    </a:lnTo>
                    <a:lnTo>
                      <a:pt x="4682" y="2251"/>
                    </a:lnTo>
                    <a:lnTo>
                      <a:pt x="4689" y="2244"/>
                    </a:lnTo>
                    <a:lnTo>
                      <a:pt x="4696" y="2238"/>
                    </a:lnTo>
                    <a:lnTo>
                      <a:pt x="4705" y="2234"/>
                    </a:lnTo>
                    <a:lnTo>
                      <a:pt x="4714" y="2230"/>
                    </a:lnTo>
                    <a:lnTo>
                      <a:pt x="4723" y="2227"/>
                    </a:lnTo>
                    <a:lnTo>
                      <a:pt x="4735" y="2225"/>
                    </a:lnTo>
                    <a:lnTo>
                      <a:pt x="4745" y="2224"/>
                    </a:lnTo>
                    <a:lnTo>
                      <a:pt x="4756" y="2222"/>
                    </a:lnTo>
                    <a:lnTo>
                      <a:pt x="4779" y="2221"/>
                    </a:lnTo>
                    <a:lnTo>
                      <a:pt x="4802" y="2221"/>
                    </a:lnTo>
                    <a:lnTo>
                      <a:pt x="4819" y="2221"/>
                    </a:lnTo>
                    <a:lnTo>
                      <a:pt x="4835" y="2221"/>
                    </a:lnTo>
                    <a:lnTo>
                      <a:pt x="4850" y="2220"/>
                    </a:lnTo>
                    <a:lnTo>
                      <a:pt x="4865" y="2219"/>
                    </a:lnTo>
                    <a:lnTo>
                      <a:pt x="4866" y="2211"/>
                    </a:lnTo>
                    <a:lnTo>
                      <a:pt x="4870" y="2195"/>
                    </a:lnTo>
                    <a:lnTo>
                      <a:pt x="4876" y="2178"/>
                    </a:lnTo>
                    <a:lnTo>
                      <a:pt x="4878" y="2169"/>
                    </a:lnTo>
                    <a:lnTo>
                      <a:pt x="4885" y="2158"/>
                    </a:lnTo>
                    <a:lnTo>
                      <a:pt x="4894" y="2145"/>
                    </a:lnTo>
                    <a:lnTo>
                      <a:pt x="4904" y="2132"/>
                    </a:lnTo>
                    <a:lnTo>
                      <a:pt x="4918" y="2120"/>
                    </a:lnTo>
                    <a:lnTo>
                      <a:pt x="4915" y="2115"/>
                    </a:lnTo>
                    <a:lnTo>
                      <a:pt x="4914" y="2111"/>
                    </a:lnTo>
                    <a:lnTo>
                      <a:pt x="4912" y="2105"/>
                    </a:lnTo>
                    <a:lnTo>
                      <a:pt x="4914" y="2101"/>
                    </a:lnTo>
                    <a:lnTo>
                      <a:pt x="4915" y="2095"/>
                    </a:lnTo>
                    <a:lnTo>
                      <a:pt x="4918" y="2090"/>
                    </a:lnTo>
                    <a:lnTo>
                      <a:pt x="4922" y="2087"/>
                    </a:lnTo>
                    <a:lnTo>
                      <a:pt x="4927" y="2083"/>
                    </a:lnTo>
                    <a:lnTo>
                      <a:pt x="4918" y="2081"/>
                    </a:lnTo>
                    <a:lnTo>
                      <a:pt x="4910" y="2078"/>
                    </a:lnTo>
                    <a:lnTo>
                      <a:pt x="4903" y="2073"/>
                    </a:lnTo>
                    <a:lnTo>
                      <a:pt x="4898" y="2066"/>
                    </a:lnTo>
                    <a:lnTo>
                      <a:pt x="4892" y="2060"/>
                    </a:lnTo>
                    <a:lnTo>
                      <a:pt x="4887" y="2052"/>
                    </a:lnTo>
                    <a:lnTo>
                      <a:pt x="4883" y="2042"/>
                    </a:lnTo>
                    <a:lnTo>
                      <a:pt x="4879" y="2033"/>
                    </a:lnTo>
                    <a:lnTo>
                      <a:pt x="4874" y="2036"/>
                    </a:lnTo>
                    <a:lnTo>
                      <a:pt x="4869" y="2037"/>
                    </a:lnTo>
                    <a:lnTo>
                      <a:pt x="4866" y="2039"/>
                    </a:lnTo>
                    <a:lnTo>
                      <a:pt x="4863" y="2042"/>
                    </a:lnTo>
                    <a:lnTo>
                      <a:pt x="4861" y="2046"/>
                    </a:lnTo>
                    <a:lnTo>
                      <a:pt x="4859" y="2049"/>
                    </a:lnTo>
                    <a:lnTo>
                      <a:pt x="4858" y="2055"/>
                    </a:lnTo>
                    <a:lnTo>
                      <a:pt x="4857" y="2061"/>
                    </a:lnTo>
                    <a:lnTo>
                      <a:pt x="4852" y="2061"/>
                    </a:lnTo>
                    <a:lnTo>
                      <a:pt x="4846" y="2062"/>
                    </a:lnTo>
                    <a:lnTo>
                      <a:pt x="4841" y="2062"/>
                    </a:lnTo>
                    <a:lnTo>
                      <a:pt x="4836" y="2063"/>
                    </a:lnTo>
                    <a:lnTo>
                      <a:pt x="4830" y="2074"/>
                    </a:lnTo>
                    <a:lnTo>
                      <a:pt x="4827" y="2086"/>
                    </a:lnTo>
                    <a:lnTo>
                      <a:pt x="4825" y="2099"/>
                    </a:lnTo>
                    <a:lnTo>
                      <a:pt x="4824" y="2112"/>
                    </a:lnTo>
                    <a:lnTo>
                      <a:pt x="4818" y="2113"/>
                    </a:lnTo>
                    <a:lnTo>
                      <a:pt x="4813" y="2113"/>
                    </a:lnTo>
                    <a:lnTo>
                      <a:pt x="4810" y="2113"/>
                    </a:lnTo>
                    <a:lnTo>
                      <a:pt x="4805" y="2112"/>
                    </a:lnTo>
                    <a:lnTo>
                      <a:pt x="4803" y="2110"/>
                    </a:lnTo>
                    <a:lnTo>
                      <a:pt x="4801" y="2107"/>
                    </a:lnTo>
                    <a:lnTo>
                      <a:pt x="4799" y="2105"/>
                    </a:lnTo>
                    <a:lnTo>
                      <a:pt x="4796" y="2102"/>
                    </a:lnTo>
                    <a:lnTo>
                      <a:pt x="4792" y="2086"/>
                    </a:lnTo>
                    <a:lnTo>
                      <a:pt x="4789" y="2069"/>
                    </a:lnTo>
                    <a:lnTo>
                      <a:pt x="4785" y="2069"/>
                    </a:lnTo>
                    <a:lnTo>
                      <a:pt x="4780" y="2069"/>
                    </a:lnTo>
                    <a:lnTo>
                      <a:pt x="4776" y="2070"/>
                    </a:lnTo>
                    <a:lnTo>
                      <a:pt x="4771" y="2071"/>
                    </a:lnTo>
                    <a:lnTo>
                      <a:pt x="4761" y="2077"/>
                    </a:lnTo>
                    <a:lnTo>
                      <a:pt x="4751" y="2082"/>
                    </a:lnTo>
                    <a:lnTo>
                      <a:pt x="4738" y="2089"/>
                    </a:lnTo>
                    <a:lnTo>
                      <a:pt x="4727" y="2095"/>
                    </a:lnTo>
                    <a:lnTo>
                      <a:pt x="4721" y="2096"/>
                    </a:lnTo>
                    <a:lnTo>
                      <a:pt x="4715" y="2096"/>
                    </a:lnTo>
                    <a:lnTo>
                      <a:pt x="4711" y="2095"/>
                    </a:lnTo>
                    <a:lnTo>
                      <a:pt x="4707" y="2091"/>
                    </a:lnTo>
                    <a:lnTo>
                      <a:pt x="4697" y="2082"/>
                    </a:lnTo>
                    <a:lnTo>
                      <a:pt x="4689" y="2076"/>
                    </a:lnTo>
                    <a:lnTo>
                      <a:pt x="4680" y="2071"/>
                    </a:lnTo>
                    <a:lnTo>
                      <a:pt x="4671" y="2069"/>
                    </a:lnTo>
                    <a:lnTo>
                      <a:pt x="4662" y="2068"/>
                    </a:lnTo>
                    <a:lnTo>
                      <a:pt x="4652" y="2069"/>
                    </a:lnTo>
                    <a:lnTo>
                      <a:pt x="4640" y="2069"/>
                    </a:lnTo>
                    <a:lnTo>
                      <a:pt x="4627" y="2070"/>
                    </a:lnTo>
                    <a:lnTo>
                      <a:pt x="4627" y="2080"/>
                    </a:lnTo>
                    <a:lnTo>
                      <a:pt x="4627" y="2091"/>
                    </a:lnTo>
                    <a:lnTo>
                      <a:pt x="4625" y="2103"/>
                    </a:lnTo>
                    <a:lnTo>
                      <a:pt x="4625" y="2113"/>
                    </a:lnTo>
                    <a:lnTo>
                      <a:pt x="4615" y="2114"/>
                    </a:lnTo>
                    <a:lnTo>
                      <a:pt x="4604" y="2114"/>
                    </a:lnTo>
                    <a:lnTo>
                      <a:pt x="4592" y="2113"/>
                    </a:lnTo>
                    <a:lnTo>
                      <a:pt x="4581" y="2113"/>
                    </a:lnTo>
                    <a:lnTo>
                      <a:pt x="4562" y="2112"/>
                    </a:lnTo>
                    <a:lnTo>
                      <a:pt x="4543" y="2112"/>
                    </a:lnTo>
                    <a:lnTo>
                      <a:pt x="4536" y="2112"/>
                    </a:lnTo>
                    <a:lnTo>
                      <a:pt x="4526" y="2113"/>
                    </a:lnTo>
                    <a:lnTo>
                      <a:pt x="4518" y="2115"/>
                    </a:lnTo>
                    <a:lnTo>
                      <a:pt x="4512" y="2118"/>
                    </a:lnTo>
                    <a:lnTo>
                      <a:pt x="4505" y="2120"/>
                    </a:lnTo>
                    <a:lnTo>
                      <a:pt x="4499" y="2124"/>
                    </a:lnTo>
                    <a:lnTo>
                      <a:pt x="4493" y="2129"/>
                    </a:lnTo>
                    <a:lnTo>
                      <a:pt x="4490" y="2135"/>
                    </a:lnTo>
                    <a:lnTo>
                      <a:pt x="4487" y="2142"/>
                    </a:lnTo>
                    <a:lnTo>
                      <a:pt x="4485" y="2151"/>
                    </a:lnTo>
                    <a:lnTo>
                      <a:pt x="4484" y="2160"/>
                    </a:lnTo>
                    <a:lnTo>
                      <a:pt x="4484" y="2171"/>
                    </a:lnTo>
                    <a:lnTo>
                      <a:pt x="4480" y="2171"/>
                    </a:lnTo>
                    <a:lnTo>
                      <a:pt x="4476" y="2171"/>
                    </a:lnTo>
                    <a:lnTo>
                      <a:pt x="4472" y="2170"/>
                    </a:lnTo>
                    <a:lnTo>
                      <a:pt x="4468" y="2169"/>
                    </a:lnTo>
                    <a:lnTo>
                      <a:pt x="4463" y="2164"/>
                    </a:lnTo>
                    <a:lnTo>
                      <a:pt x="4459" y="2159"/>
                    </a:lnTo>
                    <a:lnTo>
                      <a:pt x="4457" y="2151"/>
                    </a:lnTo>
                    <a:lnTo>
                      <a:pt x="4456" y="2143"/>
                    </a:lnTo>
                    <a:lnTo>
                      <a:pt x="4456" y="2134"/>
                    </a:lnTo>
                    <a:lnTo>
                      <a:pt x="4458" y="2124"/>
                    </a:lnTo>
                    <a:lnTo>
                      <a:pt x="4461" y="2114"/>
                    </a:lnTo>
                    <a:lnTo>
                      <a:pt x="4465" y="2105"/>
                    </a:lnTo>
                    <a:lnTo>
                      <a:pt x="4471" y="2096"/>
                    </a:lnTo>
                    <a:lnTo>
                      <a:pt x="4476" y="2088"/>
                    </a:lnTo>
                    <a:lnTo>
                      <a:pt x="4484" y="2081"/>
                    </a:lnTo>
                    <a:lnTo>
                      <a:pt x="4492" y="2076"/>
                    </a:lnTo>
                    <a:lnTo>
                      <a:pt x="4501" y="2071"/>
                    </a:lnTo>
                    <a:lnTo>
                      <a:pt x="4512" y="2069"/>
                    </a:lnTo>
                    <a:lnTo>
                      <a:pt x="4513" y="2064"/>
                    </a:lnTo>
                    <a:lnTo>
                      <a:pt x="4514" y="2060"/>
                    </a:lnTo>
                    <a:lnTo>
                      <a:pt x="4523" y="2060"/>
                    </a:lnTo>
                    <a:lnTo>
                      <a:pt x="4532" y="2058"/>
                    </a:lnTo>
                    <a:lnTo>
                      <a:pt x="4541" y="2058"/>
                    </a:lnTo>
                    <a:lnTo>
                      <a:pt x="4550" y="2058"/>
                    </a:lnTo>
                    <a:lnTo>
                      <a:pt x="4559" y="2058"/>
                    </a:lnTo>
                    <a:lnTo>
                      <a:pt x="4569" y="2058"/>
                    </a:lnTo>
                    <a:lnTo>
                      <a:pt x="4576" y="2058"/>
                    </a:lnTo>
                    <a:lnTo>
                      <a:pt x="4586" y="2057"/>
                    </a:lnTo>
                    <a:lnTo>
                      <a:pt x="4586" y="2052"/>
                    </a:lnTo>
                    <a:lnTo>
                      <a:pt x="4588" y="2047"/>
                    </a:lnTo>
                    <a:lnTo>
                      <a:pt x="4590" y="2042"/>
                    </a:lnTo>
                    <a:lnTo>
                      <a:pt x="4592" y="2039"/>
                    </a:lnTo>
                    <a:lnTo>
                      <a:pt x="4596" y="2037"/>
                    </a:lnTo>
                    <a:lnTo>
                      <a:pt x="4600" y="2035"/>
                    </a:lnTo>
                    <a:lnTo>
                      <a:pt x="4605" y="2032"/>
                    </a:lnTo>
                    <a:lnTo>
                      <a:pt x="4610" y="2031"/>
                    </a:lnTo>
                    <a:lnTo>
                      <a:pt x="4621" y="2029"/>
                    </a:lnTo>
                    <a:lnTo>
                      <a:pt x="4632" y="2028"/>
                    </a:lnTo>
                    <a:lnTo>
                      <a:pt x="4643" y="2028"/>
                    </a:lnTo>
                    <a:lnTo>
                      <a:pt x="4653" y="2029"/>
                    </a:lnTo>
                    <a:lnTo>
                      <a:pt x="4651" y="2021"/>
                    </a:lnTo>
                    <a:lnTo>
                      <a:pt x="4647" y="2014"/>
                    </a:lnTo>
                    <a:lnTo>
                      <a:pt x="4643" y="2007"/>
                    </a:lnTo>
                    <a:lnTo>
                      <a:pt x="4638" y="2003"/>
                    </a:lnTo>
                    <a:lnTo>
                      <a:pt x="4631" y="1999"/>
                    </a:lnTo>
                    <a:lnTo>
                      <a:pt x="4624" y="1996"/>
                    </a:lnTo>
                    <a:lnTo>
                      <a:pt x="4617" y="1994"/>
                    </a:lnTo>
                    <a:lnTo>
                      <a:pt x="4610" y="1992"/>
                    </a:lnTo>
                    <a:lnTo>
                      <a:pt x="4578" y="1990"/>
                    </a:lnTo>
                    <a:lnTo>
                      <a:pt x="4547" y="1990"/>
                    </a:lnTo>
                    <a:lnTo>
                      <a:pt x="4546" y="1978"/>
                    </a:lnTo>
                    <a:lnTo>
                      <a:pt x="4545" y="1966"/>
                    </a:lnTo>
                    <a:lnTo>
                      <a:pt x="4546" y="1956"/>
                    </a:lnTo>
                    <a:lnTo>
                      <a:pt x="4548" y="1947"/>
                    </a:lnTo>
                    <a:lnTo>
                      <a:pt x="4550" y="1942"/>
                    </a:lnTo>
                    <a:lnTo>
                      <a:pt x="4553" y="1939"/>
                    </a:lnTo>
                    <a:lnTo>
                      <a:pt x="4556" y="1937"/>
                    </a:lnTo>
                    <a:lnTo>
                      <a:pt x="4559" y="1934"/>
                    </a:lnTo>
                    <a:lnTo>
                      <a:pt x="4564" y="1932"/>
                    </a:lnTo>
                    <a:lnTo>
                      <a:pt x="4570" y="1932"/>
                    </a:lnTo>
                    <a:lnTo>
                      <a:pt x="4576" y="1932"/>
                    </a:lnTo>
                    <a:lnTo>
                      <a:pt x="4584" y="1933"/>
                    </a:lnTo>
                    <a:lnTo>
                      <a:pt x="4583" y="1927"/>
                    </a:lnTo>
                    <a:lnTo>
                      <a:pt x="4583" y="1922"/>
                    </a:lnTo>
                    <a:lnTo>
                      <a:pt x="4583" y="1916"/>
                    </a:lnTo>
                    <a:lnTo>
                      <a:pt x="4584" y="1912"/>
                    </a:lnTo>
                    <a:lnTo>
                      <a:pt x="4588" y="1907"/>
                    </a:lnTo>
                    <a:lnTo>
                      <a:pt x="4591" y="1904"/>
                    </a:lnTo>
                    <a:lnTo>
                      <a:pt x="4596" y="1901"/>
                    </a:lnTo>
                    <a:lnTo>
                      <a:pt x="4600" y="1899"/>
                    </a:lnTo>
                    <a:lnTo>
                      <a:pt x="4603" y="1890"/>
                    </a:lnTo>
                    <a:lnTo>
                      <a:pt x="4604" y="1882"/>
                    </a:lnTo>
                    <a:lnTo>
                      <a:pt x="4603" y="1875"/>
                    </a:lnTo>
                    <a:lnTo>
                      <a:pt x="4600" y="1871"/>
                    </a:lnTo>
                    <a:lnTo>
                      <a:pt x="4597" y="1868"/>
                    </a:lnTo>
                    <a:lnTo>
                      <a:pt x="4592" y="1866"/>
                    </a:lnTo>
                    <a:lnTo>
                      <a:pt x="4588" y="1864"/>
                    </a:lnTo>
                    <a:lnTo>
                      <a:pt x="4582" y="1863"/>
                    </a:lnTo>
                    <a:lnTo>
                      <a:pt x="4571" y="1861"/>
                    </a:lnTo>
                    <a:lnTo>
                      <a:pt x="4561" y="1858"/>
                    </a:lnTo>
                    <a:lnTo>
                      <a:pt x="4557" y="1855"/>
                    </a:lnTo>
                    <a:lnTo>
                      <a:pt x="4554" y="1851"/>
                    </a:lnTo>
                    <a:lnTo>
                      <a:pt x="4551" y="1847"/>
                    </a:lnTo>
                    <a:lnTo>
                      <a:pt x="4551" y="1840"/>
                    </a:lnTo>
                    <a:lnTo>
                      <a:pt x="4558" y="1838"/>
                    </a:lnTo>
                    <a:lnTo>
                      <a:pt x="4572" y="1834"/>
                    </a:lnTo>
                    <a:lnTo>
                      <a:pt x="4578" y="1831"/>
                    </a:lnTo>
                    <a:lnTo>
                      <a:pt x="4581" y="1826"/>
                    </a:lnTo>
                    <a:lnTo>
                      <a:pt x="4582" y="1824"/>
                    </a:lnTo>
                    <a:lnTo>
                      <a:pt x="4582" y="1822"/>
                    </a:lnTo>
                    <a:lnTo>
                      <a:pt x="4581" y="1818"/>
                    </a:lnTo>
                    <a:lnTo>
                      <a:pt x="4579" y="1815"/>
                    </a:lnTo>
                    <a:lnTo>
                      <a:pt x="4574" y="1811"/>
                    </a:lnTo>
                    <a:lnTo>
                      <a:pt x="4570" y="1808"/>
                    </a:lnTo>
                    <a:lnTo>
                      <a:pt x="4565" y="1806"/>
                    </a:lnTo>
                    <a:lnTo>
                      <a:pt x="4561" y="1804"/>
                    </a:lnTo>
                    <a:lnTo>
                      <a:pt x="4550" y="1802"/>
                    </a:lnTo>
                    <a:lnTo>
                      <a:pt x="4540" y="1799"/>
                    </a:lnTo>
                    <a:lnTo>
                      <a:pt x="4515" y="1792"/>
                    </a:lnTo>
                    <a:lnTo>
                      <a:pt x="4490" y="1785"/>
                    </a:lnTo>
                    <a:lnTo>
                      <a:pt x="4484" y="1783"/>
                    </a:lnTo>
                    <a:lnTo>
                      <a:pt x="4479" y="1781"/>
                    </a:lnTo>
                    <a:lnTo>
                      <a:pt x="4474" y="1777"/>
                    </a:lnTo>
                    <a:lnTo>
                      <a:pt x="4471" y="1773"/>
                    </a:lnTo>
                    <a:lnTo>
                      <a:pt x="4466" y="1768"/>
                    </a:lnTo>
                    <a:lnTo>
                      <a:pt x="4464" y="1762"/>
                    </a:lnTo>
                    <a:lnTo>
                      <a:pt x="4461" y="1756"/>
                    </a:lnTo>
                    <a:lnTo>
                      <a:pt x="4460" y="1748"/>
                    </a:lnTo>
                    <a:lnTo>
                      <a:pt x="4459" y="1736"/>
                    </a:lnTo>
                    <a:lnTo>
                      <a:pt x="4456" y="1723"/>
                    </a:lnTo>
                    <a:lnTo>
                      <a:pt x="4451" y="1709"/>
                    </a:lnTo>
                    <a:lnTo>
                      <a:pt x="4447" y="1694"/>
                    </a:lnTo>
                    <a:lnTo>
                      <a:pt x="4434" y="1664"/>
                    </a:lnTo>
                    <a:lnTo>
                      <a:pt x="4422" y="1633"/>
                    </a:lnTo>
                    <a:lnTo>
                      <a:pt x="4417" y="1617"/>
                    </a:lnTo>
                    <a:lnTo>
                      <a:pt x="4413" y="1602"/>
                    </a:lnTo>
                    <a:lnTo>
                      <a:pt x="4410" y="1586"/>
                    </a:lnTo>
                    <a:lnTo>
                      <a:pt x="4409" y="1571"/>
                    </a:lnTo>
                    <a:lnTo>
                      <a:pt x="4409" y="1564"/>
                    </a:lnTo>
                    <a:lnTo>
                      <a:pt x="4410" y="1556"/>
                    </a:lnTo>
                    <a:lnTo>
                      <a:pt x="4411" y="1549"/>
                    </a:lnTo>
                    <a:lnTo>
                      <a:pt x="4414" y="1543"/>
                    </a:lnTo>
                    <a:lnTo>
                      <a:pt x="4417" y="1536"/>
                    </a:lnTo>
                    <a:lnTo>
                      <a:pt x="4420" y="1530"/>
                    </a:lnTo>
                    <a:lnTo>
                      <a:pt x="4424" y="1523"/>
                    </a:lnTo>
                    <a:lnTo>
                      <a:pt x="4430" y="1518"/>
                    </a:lnTo>
                    <a:lnTo>
                      <a:pt x="4434" y="1511"/>
                    </a:lnTo>
                    <a:lnTo>
                      <a:pt x="4440" y="1505"/>
                    </a:lnTo>
                    <a:lnTo>
                      <a:pt x="4443" y="1498"/>
                    </a:lnTo>
                    <a:lnTo>
                      <a:pt x="4447" y="1491"/>
                    </a:lnTo>
                    <a:lnTo>
                      <a:pt x="4449" y="1485"/>
                    </a:lnTo>
                    <a:lnTo>
                      <a:pt x="4450" y="1478"/>
                    </a:lnTo>
                    <a:lnTo>
                      <a:pt x="4450" y="1471"/>
                    </a:lnTo>
                    <a:lnTo>
                      <a:pt x="4449" y="1464"/>
                    </a:lnTo>
                    <a:lnTo>
                      <a:pt x="4439" y="1469"/>
                    </a:lnTo>
                    <a:lnTo>
                      <a:pt x="4431" y="1475"/>
                    </a:lnTo>
                    <a:lnTo>
                      <a:pt x="4423" y="1485"/>
                    </a:lnTo>
                    <a:lnTo>
                      <a:pt x="4415" y="1492"/>
                    </a:lnTo>
                    <a:lnTo>
                      <a:pt x="4408" y="1502"/>
                    </a:lnTo>
                    <a:lnTo>
                      <a:pt x="4400" y="1511"/>
                    </a:lnTo>
                    <a:lnTo>
                      <a:pt x="4393" y="1520"/>
                    </a:lnTo>
                    <a:lnTo>
                      <a:pt x="4384" y="1527"/>
                    </a:lnTo>
                    <a:lnTo>
                      <a:pt x="4379" y="1530"/>
                    </a:lnTo>
                    <a:lnTo>
                      <a:pt x="4373" y="1533"/>
                    </a:lnTo>
                    <a:lnTo>
                      <a:pt x="4366" y="1536"/>
                    </a:lnTo>
                    <a:lnTo>
                      <a:pt x="4358" y="1538"/>
                    </a:lnTo>
                    <a:lnTo>
                      <a:pt x="4341" y="1543"/>
                    </a:lnTo>
                    <a:lnTo>
                      <a:pt x="4324" y="1545"/>
                    </a:lnTo>
                    <a:lnTo>
                      <a:pt x="4305" y="1546"/>
                    </a:lnTo>
                    <a:lnTo>
                      <a:pt x="4288" y="1545"/>
                    </a:lnTo>
                    <a:lnTo>
                      <a:pt x="4280" y="1544"/>
                    </a:lnTo>
                    <a:lnTo>
                      <a:pt x="4272" y="1541"/>
                    </a:lnTo>
                    <a:lnTo>
                      <a:pt x="4266" y="1540"/>
                    </a:lnTo>
                    <a:lnTo>
                      <a:pt x="4260" y="1537"/>
                    </a:lnTo>
                    <a:lnTo>
                      <a:pt x="4262" y="1548"/>
                    </a:lnTo>
                    <a:lnTo>
                      <a:pt x="4263" y="1559"/>
                    </a:lnTo>
                    <a:lnTo>
                      <a:pt x="4264" y="1570"/>
                    </a:lnTo>
                    <a:lnTo>
                      <a:pt x="4264" y="1581"/>
                    </a:lnTo>
                    <a:lnTo>
                      <a:pt x="4253" y="1580"/>
                    </a:lnTo>
                    <a:lnTo>
                      <a:pt x="4242" y="1580"/>
                    </a:lnTo>
                    <a:lnTo>
                      <a:pt x="4233" y="1582"/>
                    </a:lnTo>
                    <a:lnTo>
                      <a:pt x="4225" y="1586"/>
                    </a:lnTo>
                    <a:lnTo>
                      <a:pt x="4220" y="1588"/>
                    </a:lnTo>
                    <a:lnTo>
                      <a:pt x="4218" y="1592"/>
                    </a:lnTo>
                    <a:lnTo>
                      <a:pt x="4214" y="1595"/>
                    </a:lnTo>
                    <a:lnTo>
                      <a:pt x="4212" y="1598"/>
                    </a:lnTo>
                    <a:lnTo>
                      <a:pt x="4211" y="1603"/>
                    </a:lnTo>
                    <a:lnTo>
                      <a:pt x="4209" y="1609"/>
                    </a:lnTo>
                    <a:lnTo>
                      <a:pt x="4209" y="1614"/>
                    </a:lnTo>
                    <a:lnTo>
                      <a:pt x="4208" y="1621"/>
                    </a:lnTo>
                    <a:lnTo>
                      <a:pt x="4202" y="1622"/>
                    </a:lnTo>
                    <a:lnTo>
                      <a:pt x="4197" y="1623"/>
                    </a:lnTo>
                    <a:lnTo>
                      <a:pt x="4193" y="1623"/>
                    </a:lnTo>
                    <a:lnTo>
                      <a:pt x="4188" y="1623"/>
                    </a:lnTo>
                    <a:lnTo>
                      <a:pt x="4185" y="1622"/>
                    </a:lnTo>
                    <a:lnTo>
                      <a:pt x="4181" y="1620"/>
                    </a:lnTo>
                    <a:lnTo>
                      <a:pt x="4178" y="1618"/>
                    </a:lnTo>
                    <a:lnTo>
                      <a:pt x="4176" y="1615"/>
                    </a:lnTo>
                    <a:lnTo>
                      <a:pt x="4171" y="1609"/>
                    </a:lnTo>
                    <a:lnTo>
                      <a:pt x="4168" y="1601"/>
                    </a:lnTo>
                    <a:lnTo>
                      <a:pt x="4167" y="1592"/>
                    </a:lnTo>
                    <a:lnTo>
                      <a:pt x="4165" y="1581"/>
                    </a:lnTo>
                    <a:lnTo>
                      <a:pt x="4167" y="1560"/>
                    </a:lnTo>
                    <a:lnTo>
                      <a:pt x="4169" y="1538"/>
                    </a:lnTo>
                    <a:lnTo>
                      <a:pt x="4171" y="1519"/>
                    </a:lnTo>
                    <a:lnTo>
                      <a:pt x="4173" y="1504"/>
                    </a:lnTo>
                    <a:lnTo>
                      <a:pt x="4175" y="1465"/>
                    </a:lnTo>
                    <a:lnTo>
                      <a:pt x="4176" y="1416"/>
                    </a:lnTo>
                    <a:lnTo>
                      <a:pt x="4177" y="1405"/>
                    </a:lnTo>
                    <a:lnTo>
                      <a:pt x="4179" y="1392"/>
                    </a:lnTo>
                    <a:lnTo>
                      <a:pt x="4181" y="1382"/>
                    </a:lnTo>
                    <a:lnTo>
                      <a:pt x="4185" y="1372"/>
                    </a:lnTo>
                    <a:lnTo>
                      <a:pt x="4189" y="1363"/>
                    </a:lnTo>
                    <a:lnTo>
                      <a:pt x="4196" y="1355"/>
                    </a:lnTo>
                    <a:lnTo>
                      <a:pt x="4203" y="1349"/>
                    </a:lnTo>
                    <a:lnTo>
                      <a:pt x="4211" y="1344"/>
                    </a:lnTo>
                    <a:lnTo>
                      <a:pt x="4211" y="1336"/>
                    </a:lnTo>
                    <a:lnTo>
                      <a:pt x="4211" y="1330"/>
                    </a:lnTo>
                    <a:lnTo>
                      <a:pt x="4204" y="1327"/>
                    </a:lnTo>
                    <a:lnTo>
                      <a:pt x="4198" y="1325"/>
                    </a:lnTo>
                    <a:lnTo>
                      <a:pt x="4193" y="1322"/>
                    </a:lnTo>
                    <a:lnTo>
                      <a:pt x="4186" y="1317"/>
                    </a:lnTo>
                    <a:lnTo>
                      <a:pt x="4175" y="1307"/>
                    </a:lnTo>
                    <a:lnTo>
                      <a:pt x="4163" y="1297"/>
                    </a:lnTo>
                    <a:lnTo>
                      <a:pt x="4157" y="1292"/>
                    </a:lnTo>
                    <a:lnTo>
                      <a:pt x="4152" y="1289"/>
                    </a:lnTo>
                    <a:lnTo>
                      <a:pt x="4146" y="1285"/>
                    </a:lnTo>
                    <a:lnTo>
                      <a:pt x="4140" y="1282"/>
                    </a:lnTo>
                    <a:lnTo>
                      <a:pt x="4134" y="1281"/>
                    </a:lnTo>
                    <a:lnTo>
                      <a:pt x="4128" y="1281"/>
                    </a:lnTo>
                    <a:lnTo>
                      <a:pt x="4122" y="1282"/>
                    </a:lnTo>
                    <a:lnTo>
                      <a:pt x="4116" y="1285"/>
                    </a:lnTo>
                    <a:lnTo>
                      <a:pt x="4116" y="1298"/>
                    </a:lnTo>
                    <a:lnTo>
                      <a:pt x="4115" y="1309"/>
                    </a:lnTo>
                    <a:lnTo>
                      <a:pt x="4115" y="1322"/>
                    </a:lnTo>
                    <a:lnTo>
                      <a:pt x="4115" y="1334"/>
                    </a:lnTo>
                    <a:lnTo>
                      <a:pt x="4104" y="1334"/>
                    </a:lnTo>
                    <a:lnTo>
                      <a:pt x="4091" y="1332"/>
                    </a:lnTo>
                    <a:lnTo>
                      <a:pt x="4079" y="1331"/>
                    </a:lnTo>
                    <a:lnTo>
                      <a:pt x="4066" y="1331"/>
                    </a:lnTo>
                    <a:lnTo>
                      <a:pt x="4062" y="1331"/>
                    </a:lnTo>
                    <a:lnTo>
                      <a:pt x="4056" y="1332"/>
                    </a:lnTo>
                    <a:lnTo>
                      <a:pt x="4052" y="1334"/>
                    </a:lnTo>
                    <a:lnTo>
                      <a:pt x="4047" y="1336"/>
                    </a:lnTo>
                    <a:lnTo>
                      <a:pt x="4045" y="1339"/>
                    </a:lnTo>
                    <a:lnTo>
                      <a:pt x="4042" y="1342"/>
                    </a:lnTo>
                    <a:lnTo>
                      <a:pt x="4041" y="1346"/>
                    </a:lnTo>
                    <a:lnTo>
                      <a:pt x="4040" y="1349"/>
                    </a:lnTo>
                    <a:lnTo>
                      <a:pt x="4039" y="1357"/>
                    </a:lnTo>
                    <a:lnTo>
                      <a:pt x="4039" y="1365"/>
                    </a:lnTo>
                    <a:lnTo>
                      <a:pt x="4039" y="1374"/>
                    </a:lnTo>
                    <a:lnTo>
                      <a:pt x="4039" y="1382"/>
                    </a:lnTo>
                    <a:lnTo>
                      <a:pt x="4038" y="1390"/>
                    </a:lnTo>
                    <a:lnTo>
                      <a:pt x="4036" y="1397"/>
                    </a:lnTo>
                    <a:lnTo>
                      <a:pt x="4029" y="1397"/>
                    </a:lnTo>
                    <a:lnTo>
                      <a:pt x="4021" y="1397"/>
                    </a:lnTo>
                    <a:lnTo>
                      <a:pt x="4014" y="1396"/>
                    </a:lnTo>
                    <a:lnTo>
                      <a:pt x="4007" y="1393"/>
                    </a:lnTo>
                    <a:lnTo>
                      <a:pt x="3995" y="1389"/>
                    </a:lnTo>
                    <a:lnTo>
                      <a:pt x="3983" y="1382"/>
                    </a:lnTo>
                    <a:lnTo>
                      <a:pt x="3972" y="1374"/>
                    </a:lnTo>
                    <a:lnTo>
                      <a:pt x="3962" y="1364"/>
                    </a:lnTo>
                    <a:lnTo>
                      <a:pt x="3951" y="1355"/>
                    </a:lnTo>
                    <a:lnTo>
                      <a:pt x="3941" y="1343"/>
                    </a:lnTo>
                    <a:lnTo>
                      <a:pt x="3931" y="1332"/>
                    </a:lnTo>
                    <a:lnTo>
                      <a:pt x="3918" y="1321"/>
                    </a:lnTo>
                    <a:lnTo>
                      <a:pt x="3907" y="1311"/>
                    </a:lnTo>
                    <a:lnTo>
                      <a:pt x="3893" y="1302"/>
                    </a:lnTo>
                    <a:lnTo>
                      <a:pt x="3886" y="1299"/>
                    </a:lnTo>
                    <a:lnTo>
                      <a:pt x="3880" y="1295"/>
                    </a:lnTo>
                    <a:lnTo>
                      <a:pt x="3872" y="1293"/>
                    </a:lnTo>
                    <a:lnTo>
                      <a:pt x="3864" y="1292"/>
                    </a:lnTo>
                    <a:lnTo>
                      <a:pt x="3856" y="1291"/>
                    </a:lnTo>
                    <a:lnTo>
                      <a:pt x="3847" y="1291"/>
                    </a:lnTo>
                    <a:lnTo>
                      <a:pt x="3837" y="1292"/>
                    </a:lnTo>
                    <a:lnTo>
                      <a:pt x="3828" y="1293"/>
                    </a:lnTo>
                    <a:lnTo>
                      <a:pt x="3828" y="1300"/>
                    </a:lnTo>
                    <a:lnTo>
                      <a:pt x="3829" y="1306"/>
                    </a:lnTo>
                    <a:lnTo>
                      <a:pt x="3832" y="1310"/>
                    </a:lnTo>
                    <a:lnTo>
                      <a:pt x="3836" y="1313"/>
                    </a:lnTo>
                    <a:lnTo>
                      <a:pt x="3842" y="1315"/>
                    </a:lnTo>
                    <a:lnTo>
                      <a:pt x="3848" y="1316"/>
                    </a:lnTo>
                    <a:lnTo>
                      <a:pt x="3853" y="1316"/>
                    </a:lnTo>
                    <a:lnTo>
                      <a:pt x="3860" y="1316"/>
                    </a:lnTo>
                    <a:lnTo>
                      <a:pt x="3855" y="1321"/>
                    </a:lnTo>
                    <a:lnTo>
                      <a:pt x="3845" y="1327"/>
                    </a:lnTo>
                    <a:lnTo>
                      <a:pt x="3844" y="1336"/>
                    </a:lnTo>
                    <a:lnTo>
                      <a:pt x="3844" y="1346"/>
                    </a:lnTo>
                    <a:lnTo>
                      <a:pt x="3847" y="1354"/>
                    </a:lnTo>
                    <a:lnTo>
                      <a:pt x="3849" y="1362"/>
                    </a:lnTo>
                    <a:lnTo>
                      <a:pt x="3855" y="1377"/>
                    </a:lnTo>
                    <a:lnTo>
                      <a:pt x="3861" y="1392"/>
                    </a:lnTo>
                    <a:lnTo>
                      <a:pt x="3850" y="1392"/>
                    </a:lnTo>
                    <a:lnTo>
                      <a:pt x="3836" y="1391"/>
                    </a:lnTo>
                    <a:lnTo>
                      <a:pt x="3826" y="1391"/>
                    </a:lnTo>
                    <a:lnTo>
                      <a:pt x="3815" y="1391"/>
                    </a:lnTo>
                    <a:lnTo>
                      <a:pt x="3803" y="1391"/>
                    </a:lnTo>
                    <a:lnTo>
                      <a:pt x="3793" y="1392"/>
                    </a:lnTo>
                    <a:lnTo>
                      <a:pt x="3784" y="1395"/>
                    </a:lnTo>
                    <a:lnTo>
                      <a:pt x="3776" y="1399"/>
                    </a:lnTo>
                    <a:lnTo>
                      <a:pt x="3774" y="1401"/>
                    </a:lnTo>
                    <a:lnTo>
                      <a:pt x="3771" y="1405"/>
                    </a:lnTo>
                    <a:lnTo>
                      <a:pt x="3769" y="1409"/>
                    </a:lnTo>
                    <a:lnTo>
                      <a:pt x="3769" y="1414"/>
                    </a:lnTo>
                    <a:lnTo>
                      <a:pt x="3768" y="1425"/>
                    </a:lnTo>
                    <a:lnTo>
                      <a:pt x="3769" y="1437"/>
                    </a:lnTo>
                    <a:lnTo>
                      <a:pt x="3771" y="1448"/>
                    </a:lnTo>
                    <a:lnTo>
                      <a:pt x="3775" y="1461"/>
                    </a:lnTo>
                    <a:lnTo>
                      <a:pt x="3778" y="1472"/>
                    </a:lnTo>
                    <a:lnTo>
                      <a:pt x="3781" y="1483"/>
                    </a:lnTo>
                    <a:lnTo>
                      <a:pt x="3783" y="1495"/>
                    </a:lnTo>
                    <a:lnTo>
                      <a:pt x="3783" y="1506"/>
                    </a:lnTo>
                    <a:lnTo>
                      <a:pt x="3777" y="1506"/>
                    </a:lnTo>
                    <a:lnTo>
                      <a:pt x="3770" y="1505"/>
                    </a:lnTo>
                    <a:lnTo>
                      <a:pt x="3765" y="1504"/>
                    </a:lnTo>
                    <a:lnTo>
                      <a:pt x="3759" y="1502"/>
                    </a:lnTo>
                    <a:lnTo>
                      <a:pt x="3753" y="1499"/>
                    </a:lnTo>
                    <a:lnTo>
                      <a:pt x="3748" y="1498"/>
                    </a:lnTo>
                    <a:lnTo>
                      <a:pt x="3742" y="1497"/>
                    </a:lnTo>
                    <a:lnTo>
                      <a:pt x="3736" y="1497"/>
                    </a:lnTo>
                    <a:lnTo>
                      <a:pt x="3720" y="1500"/>
                    </a:lnTo>
                    <a:lnTo>
                      <a:pt x="3704" y="1502"/>
                    </a:lnTo>
                    <a:lnTo>
                      <a:pt x="3694" y="1499"/>
                    </a:lnTo>
                    <a:lnTo>
                      <a:pt x="3685" y="1496"/>
                    </a:lnTo>
                    <a:lnTo>
                      <a:pt x="3677" y="1492"/>
                    </a:lnTo>
                    <a:lnTo>
                      <a:pt x="3670" y="1488"/>
                    </a:lnTo>
                    <a:lnTo>
                      <a:pt x="3666" y="1483"/>
                    </a:lnTo>
                    <a:lnTo>
                      <a:pt x="3661" y="1478"/>
                    </a:lnTo>
                    <a:lnTo>
                      <a:pt x="3658" y="1472"/>
                    </a:lnTo>
                    <a:lnTo>
                      <a:pt x="3655" y="1465"/>
                    </a:lnTo>
                    <a:lnTo>
                      <a:pt x="3653" y="1458"/>
                    </a:lnTo>
                    <a:lnTo>
                      <a:pt x="3653" y="1451"/>
                    </a:lnTo>
                    <a:lnTo>
                      <a:pt x="3653" y="1444"/>
                    </a:lnTo>
                    <a:lnTo>
                      <a:pt x="3653" y="1436"/>
                    </a:lnTo>
                    <a:lnTo>
                      <a:pt x="3656" y="1418"/>
                    </a:lnTo>
                    <a:lnTo>
                      <a:pt x="3660" y="1401"/>
                    </a:lnTo>
                    <a:lnTo>
                      <a:pt x="3672" y="1365"/>
                    </a:lnTo>
                    <a:lnTo>
                      <a:pt x="3684" y="1329"/>
                    </a:lnTo>
                    <a:lnTo>
                      <a:pt x="3688" y="1313"/>
                    </a:lnTo>
                    <a:lnTo>
                      <a:pt x="3692" y="1297"/>
                    </a:lnTo>
                    <a:lnTo>
                      <a:pt x="3692" y="1290"/>
                    </a:lnTo>
                    <a:lnTo>
                      <a:pt x="3692" y="1283"/>
                    </a:lnTo>
                    <a:lnTo>
                      <a:pt x="3692" y="1277"/>
                    </a:lnTo>
                    <a:lnTo>
                      <a:pt x="3691" y="1272"/>
                    </a:lnTo>
                    <a:lnTo>
                      <a:pt x="3684" y="1256"/>
                    </a:lnTo>
                    <a:lnTo>
                      <a:pt x="3676" y="1240"/>
                    </a:lnTo>
                    <a:lnTo>
                      <a:pt x="3666" y="1224"/>
                    </a:lnTo>
                    <a:lnTo>
                      <a:pt x="3654" y="1209"/>
                    </a:lnTo>
                    <a:lnTo>
                      <a:pt x="3642" y="1195"/>
                    </a:lnTo>
                    <a:lnTo>
                      <a:pt x="3628" y="1183"/>
                    </a:lnTo>
                    <a:lnTo>
                      <a:pt x="3621" y="1178"/>
                    </a:lnTo>
                    <a:lnTo>
                      <a:pt x="3613" y="1172"/>
                    </a:lnTo>
                    <a:lnTo>
                      <a:pt x="3606" y="1169"/>
                    </a:lnTo>
                    <a:lnTo>
                      <a:pt x="3598" y="1165"/>
                    </a:lnTo>
                    <a:lnTo>
                      <a:pt x="3585" y="1159"/>
                    </a:lnTo>
                    <a:lnTo>
                      <a:pt x="3573" y="1151"/>
                    </a:lnTo>
                    <a:lnTo>
                      <a:pt x="3564" y="1144"/>
                    </a:lnTo>
                    <a:lnTo>
                      <a:pt x="3558" y="1136"/>
                    </a:lnTo>
                    <a:lnTo>
                      <a:pt x="3553" y="1126"/>
                    </a:lnTo>
                    <a:lnTo>
                      <a:pt x="3549" y="1114"/>
                    </a:lnTo>
                    <a:lnTo>
                      <a:pt x="3548" y="1102"/>
                    </a:lnTo>
                    <a:lnTo>
                      <a:pt x="3547" y="1087"/>
                    </a:lnTo>
                    <a:lnTo>
                      <a:pt x="3536" y="1087"/>
                    </a:lnTo>
                    <a:lnTo>
                      <a:pt x="3524" y="1088"/>
                    </a:lnTo>
                    <a:lnTo>
                      <a:pt x="3514" y="1088"/>
                    </a:lnTo>
                    <a:lnTo>
                      <a:pt x="3505" y="1089"/>
                    </a:lnTo>
                    <a:lnTo>
                      <a:pt x="3496" y="1088"/>
                    </a:lnTo>
                    <a:lnTo>
                      <a:pt x="3487" y="1087"/>
                    </a:lnTo>
                    <a:lnTo>
                      <a:pt x="3479" y="1085"/>
                    </a:lnTo>
                    <a:lnTo>
                      <a:pt x="3471" y="1081"/>
                    </a:lnTo>
                    <a:lnTo>
                      <a:pt x="3467" y="1078"/>
                    </a:lnTo>
                    <a:lnTo>
                      <a:pt x="3465" y="1076"/>
                    </a:lnTo>
                    <a:lnTo>
                      <a:pt x="3463" y="1071"/>
                    </a:lnTo>
                    <a:lnTo>
                      <a:pt x="3461" y="1067"/>
                    </a:lnTo>
                    <a:lnTo>
                      <a:pt x="3453" y="1045"/>
                    </a:lnTo>
                    <a:lnTo>
                      <a:pt x="3446" y="1024"/>
                    </a:lnTo>
                    <a:lnTo>
                      <a:pt x="3441" y="1014"/>
                    </a:lnTo>
                    <a:lnTo>
                      <a:pt x="3438" y="1003"/>
                    </a:lnTo>
                    <a:lnTo>
                      <a:pt x="3432" y="993"/>
                    </a:lnTo>
                    <a:lnTo>
                      <a:pt x="3425" y="982"/>
                    </a:lnTo>
                    <a:lnTo>
                      <a:pt x="3418" y="970"/>
                    </a:lnTo>
                    <a:lnTo>
                      <a:pt x="3412" y="956"/>
                    </a:lnTo>
                    <a:lnTo>
                      <a:pt x="3407" y="942"/>
                    </a:lnTo>
                    <a:lnTo>
                      <a:pt x="3404" y="928"/>
                    </a:lnTo>
                    <a:lnTo>
                      <a:pt x="3400" y="913"/>
                    </a:lnTo>
                    <a:lnTo>
                      <a:pt x="3399" y="898"/>
                    </a:lnTo>
                    <a:lnTo>
                      <a:pt x="3398" y="882"/>
                    </a:lnTo>
                    <a:lnTo>
                      <a:pt x="3398" y="866"/>
                    </a:lnTo>
                    <a:lnTo>
                      <a:pt x="3398" y="834"/>
                    </a:lnTo>
                    <a:lnTo>
                      <a:pt x="3401" y="802"/>
                    </a:lnTo>
                    <a:lnTo>
                      <a:pt x="3405" y="773"/>
                    </a:lnTo>
                    <a:lnTo>
                      <a:pt x="3408" y="744"/>
                    </a:lnTo>
                    <a:lnTo>
                      <a:pt x="3407" y="747"/>
                    </a:lnTo>
                    <a:lnTo>
                      <a:pt x="3406" y="748"/>
                    </a:lnTo>
                    <a:lnTo>
                      <a:pt x="3404" y="748"/>
                    </a:lnTo>
                    <a:lnTo>
                      <a:pt x="3401" y="749"/>
                    </a:lnTo>
                    <a:lnTo>
                      <a:pt x="3396" y="747"/>
                    </a:lnTo>
                    <a:lnTo>
                      <a:pt x="3389" y="744"/>
                    </a:lnTo>
                    <a:lnTo>
                      <a:pt x="3376" y="737"/>
                    </a:lnTo>
                    <a:lnTo>
                      <a:pt x="3369" y="731"/>
                    </a:lnTo>
                    <a:lnTo>
                      <a:pt x="3366" y="725"/>
                    </a:lnTo>
                    <a:lnTo>
                      <a:pt x="3364" y="719"/>
                    </a:lnTo>
                    <a:lnTo>
                      <a:pt x="3363" y="712"/>
                    </a:lnTo>
                    <a:lnTo>
                      <a:pt x="3363" y="706"/>
                    </a:lnTo>
                    <a:lnTo>
                      <a:pt x="3363" y="693"/>
                    </a:lnTo>
                    <a:lnTo>
                      <a:pt x="3363" y="679"/>
                    </a:lnTo>
                    <a:lnTo>
                      <a:pt x="3364" y="666"/>
                    </a:lnTo>
                    <a:lnTo>
                      <a:pt x="3364" y="652"/>
                    </a:lnTo>
                    <a:lnTo>
                      <a:pt x="3364" y="638"/>
                    </a:lnTo>
                    <a:lnTo>
                      <a:pt x="3360" y="626"/>
                    </a:lnTo>
                    <a:lnTo>
                      <a:pt x="3358" y="621"/>
                    </a:lnTo>
                    <a:lnTo>
                      <a:pt x="3355" y="616"/>
                    </a:lnTo>
                    <a:lnTo>
                      <a:pt x="3351" y="612"/>
                    </a:lnTo>
                    <a:lnTo>
                      <a:pt x="3347" y="608"/>
                    </a:lnTo>
                    <a:lnTo>
                      <a:pt x="3341" y="605"/>
                    </a:lnTo>
                    <a:lnTo>
                      <a:pt x="3335" y="603"/>
                    </a:lnTo>
                    <a:lnTo>
                      <a:pt x="3327" y="602"/>
                    </a:lnTo>
                    <a:lnTo>
                      <a:pt x="3318" y="601"/>
                    </a:lnTo>
                    <a:lnTo>
                      <a:pt x="3317" y="592"/>
                    </a:lnTo>
                    <a:lnTo>
                      <a:pt x="3315" y="583"/>
                    </a:lnTo>
                    <a:lnTo>
                      <a:pt x="3310" y="581"/>
                    </a:lnTo>
                    <a:lnTo>
                      <a:pt x="3303" y="583"/>
                    </a:lnTo>
                    <a:lnTo>
                      <a:pt x="3298" y="584"/>
                    </a:lnTo>
                    <a:lnTo>
                      <a:pt x="3290" y="585"/>
                    </a:lnTo>
                    <a:lnTo>
                      <a:pt x="3275" y="591"/>
                    </a:lnTo>
                    <a:lnTo>
                      <a:pt x="3258" y="596"/>
                    </a:lnTo>
                    <a:lnTo>
                      <a:pt x="3241" y="601"/>
                    </a:lnTo>
                    <a:lnTo>
                      <a:pt x="3225" y="607"/>
                    </a:lnTo>
                    <a:lnTo>
                      <a:pt x="3209" y="610"/>
                    </a:lnTo>
                    <a:lnTo>
                      <a:pt x="3193" y="610"/>
                    </a:lnTo>
                    <a:lnTo>
                      <a:pt x="3186" y="610"/>
                    </a:lnTo>
                    <a:lnTo>
                      <a:pt x="3179" y="609"/>
                    </a:lnTo>
                    <a:lnTo>
                      <a:pt x="3174" y="607"/>
                    </a:lnTo>
                    <a:lnTo>
                      <a:pt x="3168" y="603"/>
                    </a:lnTo>
                    <a:lnTo>
                      <a:pt x="3162" y="599"/>
                    </a:lnTo>
                    <a:lnTo>
                      <a:pt x="3159" y="593"/>
                    </a:lnTo>
                    <a:lnTo>
                      <a:pt x="3154" y="586"/>
                    </a:lnTo>
                    <a:lnTo>
                      <a:pt x="3152" y="577"/>
                    </a:lnTo>
                    <a:lnTo>
                      <a:pt x="3145" y="578"/>
                    </a:lnTo>
                    <a:lnTo>
                      <a:pt x="3138" y="577"/>
                    </a:lnTo>
                    <a:lnTo>
                      <a:pt x="3131" y="576"/>
                    </a:lnTo>
                    <a:lnTo>
                      <a:pt x="3126" y="576"/>
                    </a:lnTo>
                    <a:lnTo>
                      <a:pt x="3126" y="566"/>
                    </a:lnTo>
                    <a:lnTo>
                      <a:pt x="3125" y="554"/>
                    </a:lnTo>
                    <a:lnTo>
                      <a:pt x="3123" y="543"/>
                    </a:lnTo>
                    <a:lnTo>
                      <a:pt x="3123" y="533"/>
                    </a:lnTo>
                    <a:lnTo>
                      <a:pt x="3109" y="526"/>
                    </a:lnTo>
                    <a:lnTo>
                      <a:pt x="3093" y="519"/>
                    </a:lnTo>
                    <a:lnTo>
                      <a:pt x="3076" y="511"/>
                    </a:lnTo>
                    <a:lnTo>
                      <a:pt x="3059" y="505"/>
                    </a:lnTo>
                    <a:lnTo>
                      <a:pt x="3049" y="503"/>
                    </a:lnTo>
                    <a:lnTo>
                      <a:pt x="3043" y="503"/>
                    </a:lnTo>
                    <a:lnTo>
                      <a:pt x="3036" y="503"/>
                    </a:lnTo>
                    <a:lnTo>
                      <a:pt x="3029" y="505"/>
                    </a:lnTo>
                    <a:lnTo>
                      <a:pt x="3024" y="509"/>
                    </a:lnTo>
                    <a:lnTo>
                      <a:pt x="3020" y="514"/>
                    </a:lnTo>
                    <a:lnTo>
                      <a:pt x="3016" y="522"/>
                    </a:lnTo>
                    <a:lnTo>
                      <a:pt x="3015" y="531"/>
                    </a:lnTo>
                    <a:lnTo>
                      <a:pt x="3003" y="529"/>
                    </a:lnTo>
                    <a:lnTo>
                      <a:pt x="2989" y="527"/>
                    </a:lnTo>
                    <a:lnTo>
                      <a:pt x="2975" y="525"/>
                    </a:lnTo>
                    <a:lnTo>
                      <a:pt x="2963" y="525"/>
                    </a:lnTo>
                    <a:lnTo>
                      <a:pt x="2949" y="525"/>
                    </a:lnTo>
                    <a:lnTo>
                      <a:pt x="2936" y="526"/>
                    </a:lnTo>
                    <a:lnTo>
                      <a:pt x="2922" y="528"/>
                    </a:lnTo>
                    <a:lnTo>
                      <a:pt x="2908" y="531"/>
                    </a:lnTo>
                    <a:lnTo>
                      <a:pt x="2906" y="515"/>
                    </a:lnTo>
                    <a:lnTo>
                      <a:pt x="2903" y="501"/>
                    </a:lnTo>
                    <a:lnTo>
                      <a:pt x="2895" y="499"/>
                    </a:lnTo>
                    <a:lnTo>
                      <a:pt x="2887" y="498"/>
                    </a:lnTo>
                    <a:lnTo>
                      <a:pt x="2879" y="496"/>
                    </a:lnTo>
                    <a:lnTo>
                      <a:pt x="2872" y="493"/>
                    </a:lnTo>
                    <a:lnTo>
                      <a:pt x="2866" y="488"/>
                    </a:lnTo>
                    <a:lnTo>
                      <a:pt x="2862" y="482"/>
                    </a:lnTo>
                    <a:lnTo>
                      <a:pt x="2859" y="479"/>
                    </a:lnTo>
                    <a:lnTo>
                      <a:pt x="2858" y="476"/>
                    </a:lnTo>
                    <a:lnTo>
                      <a:pt x="2858" y="471"/>
                    </a:lnTo>
                    <a:lnTo>
                      <a:pt x="2858" y="468"/>
                    </a:lnTo>
                    <a:lnTo>
                      <a:pt x="2872" y="466"/>
                    </a:lnTo>
                    <a:lnTo>
                      <a:pt x="2886" y="466"/>
                    </a:lnTo>
                    <a:lnTo>
                      <a:pt x="2899" y="465"/>
                    </a:lnTo>
                    <a:lnTo>
                      <a:pt x="2913" y="465"/>
                    </a:lnTo>
                    <a:lnTo>
                      <a:pt x="2912" y="441"/>
                    </a:lnTo>
                    <a:lnTo>
                      <a:pt x="2908" y="418"/>
                    </a:lnTo>
                    <a:lnTo>
                      <a:pt x="2906" y="405"/>
                    </a:lnTo>
                    <a:lnTo>
                      <a:pt x="2906" y="394"/>
                    </a:lnTo>
                    <a:lnTo>
                      <a:pt x="2907" y="388"/>
                    </a:lnTo>
                    <a:lnTo>
                      <a:pt x="2908" y="382"/>
                    </a:lnTo>
                    <a:lnTo>
                      <a:pt x="2909" y="377"/>
                    </a:lnTo>
                    <a:lnTo>
                      <a:pt x="2912" y="371"/>
                    </a:lnTo>
                    <a:lnTo>
                      <a:pt x="2916" y="361"/>
                    </a:lnTo>
                    <a:lnTo>
                      <a:pt x="2920" y="351"/>
                    </a:lnTo>
                    <a:lnTo>
                      <a:pt x="2922" y="341"/>
                    </a:lnTo>
                    <a:lnTo>
                      <a:pt x="2923" y="332"/>
                    </a:lnTo>
                    <a:lnTo>
                      <a:pt x="2924" y="313"/>
                    </a:lnTo>
                    <a:lnTo>
                      <a:pt x="2923" y="292"/>
                    </a:lnTo>
                    <a:lnTo>
                      <a:pt x="2911" y="291"/>
                    </a:lnTo>
                    <a:lnTo>
                      <a:pt x="2898" y="291"/>
                    </a:lnTo>
                    <a:lnTo>
                      <a:pt x="2886" y="291"/>
                    </a:lnTo>
                    <a:lnTo>
                      <a:pt x="2874" y="290"/>
                    </a:lnTo>
                    <a:lnTo>
                      <a:pt x="2873" y="279"/>
                    </a:lnTo>
                    <a:lnTo>
                      <a:pt x="2872" y="265"/>
                    </a:lnTo>
                    <a:lnTo>
                      <a:pt x="2871" y="252"/>
                    </a:lnTo>
                    <a:lnTo>
                      <a:pt x="2872" y="240"/>
                    </a:lnTo>
                    <a:lnTo>
                      <a:pt x="2873" y="234"/>
                    </a:lnTo>
                    <a:lnTo>
                      <a:pt x="2875" y="228"/>
                    </a:lnTo>
                    <a:lnTo>
                      <a:pt x="2878" y="224"/>
                    </a:lnTo>
                    <a:lnTo>
                      <a:pt x="2881" y="219"/>
                    </a:lnTo>
                    <a:lnTo>
                      <a:pt x="2886" y="216"/>
                    </a:lnTo>
                    <a:lnTo>
                      <a:pt x="2891" y="214"/>
                    </a:lnTo>
                    <a:lnTo>
                      <a:pt x="2897" y="213"/>
                    </a:lnTo>
                    <a:lnTo>
                      <a:pt x="2905" y="211"/>
                    </a:lnTo>
                    <a:lnTo>
                      <a:pt x="2907" y="202"/>
                    </a:lnTo>
                    <a:lnTo>
                      <a:pt x="2907" y="192"/>
                    </a:lnTo>
                    <a:lnTo>
                      <a:pt x="2907" y="182"/>
                    </a:lnTo>
                    <a:lnTo>
                      <a:pt x="2905" y="174"/>
                    </a:lnTo>
                    <a:lnTo>
                      <a:pt x="2899" y="172"/>
                    </a:lnTo>
                    <a:lnTo>
                      <a:pt x="2888" y="169"/>
                    </a:lnTo>
                    <a:lnTo>
                      <a:pt x="2875" y="167"/>
                    </a:lnTo>
                    <a:lnTo>
                      <a:pt x="2867" y="165"/>
                    </a:lnTo>
                    <a:lnTo>
                      <a:pt x="2862" y="160"/>
                    </a:lnTo>
                    <a:lnTo>
                      <a:pt x="2857" y="154"/>
                    </a:lnTo>
                    <a:lnTo>
                      <a:pt x="2852" y="149"/>
                    </a:lnTo>
                    <a:lnTo>
                      <a:pt x="2849" y="142"/>
                    </a:lnTo>
                    <a:lnTo>
                      <a:pt x="2845" y="128"/>
                    </a:lnTo>
                    <a:lnTo>
                      <a:pt x="2842" y="115"/>
                    </a:lnTo>
                    <a:lnTo>
                      <a:pt x="2842" y="108"/>
                    </a:lnTo>
                    <a:lnTo>
                      <a:pt x="2841" y="99"/>
                    </a:lnTo>
                    <a:lnTo>
                      <a:pt x="2832" y="99"/>
                    </a:lnTo>
                    <a:lnTo>
                      <a:pt x="2823" y="99"/>
                    </a:lnTo>
                    <a:lnTo>
                      <a:pt x="2814" y="99"/>
                    </a:lnTo>
                    <a:lnTo>
                      <a:pt x="2805" y="100"/>
                    </a:lnTo>
                    <a:lnTo>
                      <a:pt x="2788" y="101"/>
                    </a:lnTo>
                    <a:lnTo>
                      <a:pt x="2770" y="101"/>
                    </a:lnTo>
                    <a:lnTo>
                      <a:pt x="2761" y="100"/>
                    </a:lnTo>
                    <a:lnTo>
                      <a:pt x="2753" y="99"/>
                    </a:lnTo>
                    <a:lnTo>
                      <a:pt x="2744" y="98"/>
                    </a:lnTo>
                    <a:lnTo>
                      <a:pt x="2736" y="95"/>
                    </a:lnTo>
                    <a:lnTo>
                      <a:pt x="2710" y="87"/>
                    </a:lnTo>
                    <a:lnTo>
                      <a:pt x="2685" y="83"/>
                    </a:lnTo>
                    <a:lnTo>
                      <a:pt x="2660" y="80"/>
                    </a:lnTo>
                    <a:lnTo>
                      <a:pt x="2632" y="79"/>
                    </a:lnTo>
                    <a:lnTo>
                      <a:pt x="2626" y="79"/>
                    </a:lnTo>
                    <a:lnTo>
                      <a:pt x="2619" y="80"/>
                    </a:lnTo>
                    <a:lnTo>
                      <a:pt x="2611" y="80"/>
                    </a:lnTo>
                    <a:lnTo>
                      <a:pt x="2602" y="80"/>
                    </a:lnTo>
                    <a:lnTo>
                      <a:pt x="2593" y="80"/>
                    </a:lnTo>
                    <a:lnTo>
                      <a:pt x="2585" y="79"/>
                    </a:lnTo>
                    <a:lnTo>
                      <a:pt x="2577" y="77"/>
                    </a:lnTo>
                    <a:lnTo>
                      <a:pt x="2571" y="72"/>
                    </a:lnTo>
                    <a:lnTo>
                      <a:pt x="2569" y="70"/>
                    </a:lnTo>
                    <a:lnTo>
                      <a:pt x="2568" y="67"/>
                    </a:lnTo>
                    <a:lnTo>
                      <a:pt x="2567" y="62"/>
                    </a:lnTo>
                    <a:lnTo>
                      <a:pt x="2567" y="58"/>
                    </a:lnTo>
                    <a:lnTo>
                      <a:pt x="2566" y="49"/>
                    </a:lnTo>
                    <a:lnTo>
                      <a:pt x="2563" y="41"/>
                    </a:lnTo>
                    <a:lnTo>
                      <a:pt x="2559" y="31"/>
                    </a:lnTo>
                    <a:lnTo>
                      <a:pt x="2553" y="25"/>
                    </a:lnTo>
                    <a:lnTo>
                      <a:pt x="2546" y="17"/>
                    </a:lnTo>
                    <a:lnTo>
                      <a:pt x="2537" y="11"/>
                    </a:lnTo>
                    <a:lnTo>
                      <a:pt x="2528" y="4"/>
                    </a:lnTo>
                    <a:lnTo>
                      <a:pt x="2517" y="0"/>
                    </a:lnTo>
                    <a:lnTo>
                      <a:pt x="2510" y="13"/>
                    </a:lnTo>
                    <a:lnTo>
                      <a:pt x="2501" y="26"/>
                    </a:lnTo>
                    <a:lnTo>
                      <a:pt x="2496" y="30"/>
                    </a:lnTo>
                    <a:lnTo>
                      <a:pt x="2489" y="35"/>
                    </a:lnTo>
                    <a:lnTo>
                      <a:pt x="2481" y="37"/>
                    </a:lnTo>
                    <a:lnTo>
                      <a:pt x="2472" y="38"/>
                    </a:lnTo>
                    <a:lnTo>
                      <a:pt x="2449" y="38"/>
                    </a:lnTo>
                    <a:lnTo>
                      <a:pt x="2427" y="36"/>
                    </a:lnTo>
                    <a:lnTo>
                      <a:pt x="2404" y="34"/>
                    </a:lnTo>
                    <a:lnTo>
                      <a:pt x="2381" y="33"/>
                    </a:lnTo>
                    <a:lnTo>
                      <a:pt x="2364" y="33"/>
                    </a:lnTo>
                    <a:lnTo>
                      <a:pt x="2350" y="35"/>
                    </a:lnTo>
                    <a:lnTo>
                      <a:pt x="2337" y="38"/>
                    </a:lnTo>
                    <a:lnTo>
                      <a:pt x="2324" y="43"/>
                    </a:lnTo>
                    <a:lnTo>
                      <a:pt x="2300" y="53"/>
                    </a:lnTo>
                    <a:lnTo>
                      <a:pt x="2275" y="68"/>
                    </a:lnTo>
                    <a:lnTo>
                      <a:pt x="2274" y="92"/>
                    </a:lnTo>
                    <a:lnTo>
                      <a:pt x="2271" y="116"/>
                    </a:lnTo>
                    <a:lnTo>
                      <a:pt x="2266" y="139"/>
                    </a:lnTo>
                    <a:lnTo>
                      <a:pt x="2260" y="161"/>
                    </a:lnTo>
                    <a:lnTo>
                      <a:pt x="2254" y="184"/>
                    </a:lnTo>
                    <a:lnTo>
                      <a:pt x="2247" y="207"/>
                    </a:lnTo>
                    <a:lnTo>
                      <a:pt x="2240" y="230"/>
                    </a:lnTo>
                    <a:lnTo>
                      <a:pt x="2232" y="252"/>
                    </a:lnTo>
                    <a:lnTo>
                      <a:pt x="2224" y="279"/>
                    </a:lnTo>
                    <a:lnTo>
                      <a:pt x="2216" y="305"/>
                    </a:lnTo>
                    <a:lnTo>
                      <a:pt x="2209" y="331"/>
                    </a:lnTo>
                    <a:lnTo>
                      <a:pt x="2200" y="356"/>
                    </a:lnTo>
                    <a:lnTo>
                      <a:pt x="2191" y="380"/>
                    </a:lnTo>
                    <a:lnTo>
                      <a:pt x="2178" y="404"/>
                    </a:lnTo>
                    <a:lnTo>
                      <a:pt x="2172" y="415"/>
                    </a:lnTo>
                    <a:lnTo>
                      <a:pt x="2165" y="425"/>
                    </a:lnTo>
                    <a:lnTo>
                      <a:pt x="2157" y="435"/>
                    </a:lnTo>
                    <a:lnTo>
                      <a:pt x="2148" y="444"/>
                    </a:lnTo>
                    <a:lnTo>
                      <a:pt x="2135" y="455"/>
                    </a:lnTo>
                    <a:lnTo>
                      <a:pt x="2125" y="466"/>
                    </a:lnTo>
                    <a:lnTo>
                      <a:pt x="2116" y="479"/>
                    </a:lnTo>
                    <a:lnTo>
                      <a:pt x="2107" y="492"/>
                    </a:lnTo>
                    <a:lnTo>
                      <a:pt x="2091" y="518"/>
                    </a:lnTo>
                    <a:lnTo>
                      <a:pt x="2076" y="545"/>
                    </a:lnTo>
                    <a:lnTo>
                      <a:pt x="2060" y="571"/>
                    </a:lnTo>
                    <a:lnTo>
                      <a:pt x="2043" y="597"/>
                    </a:lnTo>
                    <a:lnTo>
                      <a:pt x="2034" y="610"/>
                    </a:lnTo>
                    <a:lnTo>
                      <a:pt x="2023" y="621"/>
                    </a:lnTo>
                    <a:lnTo>
                      <a:pt x="2011" y="633"/>
                    </a:lnTo>
                    <a:lnTo>
                      <a:pt x="1998" y="644"/>
                    </a:lnTo>
                    <a:lnTo>
                      <a:pt x="1977" y="659"/>
                    </a:lnTo>
                    <a:lnTo>
                      <a:pt x="1954" y="671"/>
                    </a:lnTo>
                    <a:lnTo>
                      <a:pt x="1930" y="683"/>
                    </a:lnTo>
                    <a:lnTo>
                      <a:pt x="1907" y="694"/>
                    </a:lnTo>
                    <a:lnTo>
                      <a:pt x="1883" y="706"/>
                    </a:lnTo>
                    <a:lnTo>
                      <a:pt x="1861" y="717"/>
                    </a:lnTo>
                    <a:lnTo>
                      <a:pt x="1849" y="724"/>
                    </a:lnTo>
                    <a:lnTo>
                      <a:pt x="1838" y="731"/>
                    </a:lnTo>
                    <a:lnTo>
                      <a:pt x="1826" y="739"/>
                    </a:lnTo>
                    <a:lnTo>
                      <a:pt x="1815" y="747"/>
                    </a:lnTo>
                    <a:lnTo>
                      <a:pt x="1805" y="753"/>
                    </a:lnTo>
                    <a:lnTo>
                      <a:pt x="1793" y="759"/>
                    </a:lnTo>
                    <a:lnTo>
                      <a:pt x="1783" y="763"/>
                    </a:lnTo>
                    <a:lnTo>
                      <a:pt x="1773" y="766"/>
                    </a:lnTo>
                    <a:lnTo>
                      <a:pt x="1750" y="771"/>
                    </a:lnTo>
                    <a:lnTo>
                      <a:pt x="1726" y="777"/>
                    </a:lnTo>
                    <a:lnTo>
                      <a:pt x="1716" y="781"/>
                    </a:lnTo>
                    <a:lnTo>
                      <a:pt x="1706" y="786"/>
                    </a:lnTo>
                    <a:lnTo>
                      <a:pt x="1697" y="792"/>
                    </a:lnTo>
                    <a:lnTo>
                      <a:pt x="1688" y="799"/>
                    </a:lnTo>
                    <a:lnTo>
                      <a:pt x="1680" y="807"/>
                    </a:lnTo>
                    <a:lnTo>
                      <a:pt x="1672" y="815"/>
                    </a:lnTo>
                    <a:lnTo>
                      <a:pt x="1665" y="824"/>
                    </a:lnTo>
                    <a:lnTo>
                      <a:pt x="1658" y="833"/>
                    </a:lnTo>
                    <a:lnTo>
                      <a:pt x="1645" y="853"/>
                    </a:lnTo>
                    <a:lnTo>
                      <a:pt x="1634" y="872"/>
                    </a:lnTo>
                    <a:lnTo>
                      <a:pt x="1624" y="892"/>
                    </a:lnTo>
                    <a:lnTo>
                      <a:pt x="1614" y="913"/>
                    </a:lnTo>
                    <a:lnTo>
                      <a:pt x="1607" y="914"/>
                    </a:lnTo>
                    <a:lnTo>
                      <a:pt x="1601" y="917"/>
                    </a:lnTo>
                    <a:lnTo>
                      <a:pt x="1596" y="922"/>
                    </a:lnTo>
                    <a:lnTo>
                      <a:pt x="1594" y="927"/>
                    </a:lnTo>
                    <a:lnTo>
                      <a:pt x="1592" y="932"/>
                    </a:lnTo>
                    <a:lnTo>
                      <a:pt x="1591" y="939"/>
                    </a:lnTo>
                    <a:lnTo>
                      <a:pt x="1591" y="946"/>
                    </a:lnTo>
                    <a:lnTo>
                      <a:pt x="1591" y="953"/>
                    </a:lnTo>
                    <a:lnTo>
                      <a:pt x="1593" y="969"/>
                    </a:lnTo>
                    <a:lnTo>
                      <a:pt x="1594" y="983"/>
                    </a:lnTo>
                    <a:lnTo>
                      <a:pt x="1595" y="990"/>
                    </a:lnTo>
                    <a:lnTo>
                      <a:pt x="1595" y="997"/>
                    </a:lnTo>
                    <a:lnTo>
                      <a:pt x="1594" y="1004"/>
                    </a:lnTo>
                    <a:lnTo>
                      <a:pt x="1593" y="1010"/>
                    </a:lnTo>
                    <a:lnTo>
                      <a:pt x="1589" y="1019"/>
                    </a:lnTo>
                    <a:lnTo>
                      <a:pt x="1584" y="1027"/>
                    </a:lnTo>
                    <a:lnTo>
                      <a:pt x="1577" y="1034"/>
                    </a:lnTo>
                    <a:lnTo>
                      <a:pt x="1571" y="1039"/>
                    </a:lnTo>
                    <a:lnTo>
                      <a:pt x="1554" y="1048"/>
                    </a:lnTo>
                    <a:lnTo>
                      <a:pt x="1535" y="1060"/>
                    </a:lnTo>
                    <a:lnTo>
                      <a:pt x="1516" y="1070"/>
                    </a:lnTo>
                    <a:lnTo>
                      <a:pt x="1495" y="1081"/>
                    </a:lnTo>
                    <a:lnTo>
                      <a:pt x="1486" y="1087"/>
                    </a:lnTo>
                    <a:lnTo>
                      <a:pt x="1477" y="1094"/>
                    </a:lnTo>
                    <a:lnTo>
                      <a:pt x="1469" y="1102"/>
                    </a:lnTo>
                    <a:lnTo>
                      <a:pt x="1462" y="1111"/>
                    </a:lnTo>
                    <a:lnTo>
                      <a:pt x="1456" y="1120"/>
                    </a:lnTo>
                    <a:lnTo>
                      <a:pt x="1451" y="1130"/>
                    </a:lnTo>
                    <a:lnTo>
                      <a:pt x="1447" y="1139"/>
                    </a:lnTo>
                    <a:lnTo>
                      <a:pt x="1443" y="1150"/>
                    </a:lnTo>
                    <a:lnTo>
                      <a:pt x="1436" y="1170"/>
                    </a:lnTo>
                    <a:lnTo>
                      <a:pt x="1429" y="1191"/>
                    </a:lnTo>
                    <a:lnTo>
                      <a:pt x="1422" y="1210"/>
                    </a:lnTo>
                    <a:lnTo>
                      <a:pt x="1414" y="1229"/>
                    </a:lnTo>
                    <a:lnTo>
                      <a:pt x="1409" y="1240"/>
                    </a:lnTo>
                    <a:lnTo>
                      <a:pt x="1403" y="1249"/>
                    </a:lnTo>
                    <a:lnTo>
                      <a:pt x="1395" y="1257"/>
                    </a:lnTo>
                    <a:lnTo>
                      <a:pt x="1387" y="1266"/>
                    </a:lnTo>
                    <a:lnTo>
                      <a:pt x="1373" y="1277"/>
                    </a:lnTo>
                    <a:lnTo>
                      <a:pt x="1358" y="1286"/>
                    </a:lnTo>
                    <a:lnTo>
                      <a:pt x="1344" y="1294"/>
                    </a:lnTo>
                    <a:lnTo>
                      <a:pt x="1328" y="1301"/>
                    </a:lnTo>
                    <a:lnTo>
                      <a:pt x="1312" y="1305"/>
                    </a:lnTo>
                    <a:lnTo>
                      <a:pt x="1296" y="1308"/>
                    </a:lnTo>
                    <a:lnTo>
                      <a:pt x="1279" y="1310"/>
                    </a:lnTo>
                    <a:lnTo>
                      <a:pt x="1263" y="1311"/>
                    </a:lnTo>
                    <a:lnTo>
                      <a:pt x="1228" y="1310"/>
                    </a:lnTo>
                    <a:lnTo>
                      <a:pt x="1192" y="1309"/>
                    </a:lnTo>
                    <a:lnTo>
                      <a:pt x="1157" y="1307"/>
                    </a:lnTo>
                    <a:lnTo>
                      <a:pt x="1122" y="1306"/>
                    </a:lnTo>
                    <a:lnTo>
                      <a:pt x="1101" y="1307"/>
                    </a:lnTo>
                    <a:lnTo>
                      <a:pt x="1081" y="1308"/>
                    </a:lnTo>
                    <a:lnTo>
                      <a:pt x="1061" y="1309"/>
                    </a:lnTo>
                    <a:lnTo>
                      <a:pt x="1043" y="1313"/>
                    </a:lnTo>
                    <a:lnTo>
                      <a:pt x="1025" y="1316"/>
                    </a:lnTo>
                    <a:lnTo>
                      <a:pt x="1007" y="1321"/>
                    </a:lnTo>
                    <a:lnTo>
                      <a:pt x="988" y="1326"/>
                    </a:lnTo>
                    <a:lnTo>
                      <a:pt x="970" y="1333"/>
                    </a:lnTo>
                    <a:lnTo>
                      <a:pt x="930" y="1354"/>
                    </a:lnTo>
                    <a:lnTo>
                      <a:pt x="889" y="1377"/>
                    </a:lnTo>
                    <a:lnTo>
                      <a:pt x="878" y="1383"/>
                    </a:lnTo>
                    <a:lnTo>
                      <a:pt x="868" y="1388"/>
                    </a:lnTo>
                    <a:lnTo>
                      <a:pt x="856" y="1391"/>
                    </a:lnTo>
                    <a:lnTo>
                      <a:pt x="846" y="1395"/>
                    </a:lnTo>
                    <a:lnTo>
                      <a:pt x="835" y="1397"/>
                    </a:lnTo>
                    <a:lnTo>
                      <a:pt x="823" y="1398"/>
                    </a:lnTo>
                    <a:lnTo>
                      <a:pt x="812" y="1398"/>
                    </a:lnTo>
                    <a:lnTo>
                      <a:pt x="801" y="1396"/>
                    </a:lnTo>
                    <a:lnTo>
                      <a:pt x="794" y="1393"/>
                    </a:lnTo>
                    <a:lnTo>
                      <a:pt x="787" y="1391"/>
                    </a:lnTo>
                    <a:lnTo>
                      <a:pt x="779" y="1387"/>
                    </a:lnTo>
                    <a:lnTo>
                      <a:pt x="771" y="1381"/>
                    </a:lnTo>
                    <a:lnTo>
                      <a:pt x="755" y="1368"/>
                    </a:lnTo>
                    <a:lnTo>
                      <a:pt x="739" y="1355"/>
                    </a:lnTo>
                    <a:lnTo>
                      <a:pt x="725" y="1339"/>
                    </a:lnTo>
                    <a:lnTo>
                      <a:pt x="713" y="1322"/>
                    </a:lnTo>
                    <a:lnTo>
                      <a:pt x="707" y="1314"/>
                    </a:lnTo>
                    <a:lnTo>
                      <a:pt x="703" y="1307"/>
                    </a:lnTo>
                    <a:lnTo>
                      <a:pt x="699" y="1299"/>
                    </a:lnTo>
                    <a:lnTo>
                      <a:pt x="697" y="1292"/>
                    </a:lnTo>
                    <a:lnTo>
                      <a:pt x="695" y="1277"/>
                    </a:lnTo>
                    <a:lnTo>
                      <a:pt x="692" y="1262"/>
                    </a:lnTo>
                    <a:lnTo>
                      <a:pt x="692" y="1250"/>
                    </a:lnTo>
                    <a:lnTo>
                      <a:pt x="692" y="1239"/>
                    </a:lnTo>
                    <a:lnTo>
                      <a:pt x="691" y="1228"/>
                    </a:lnTo>
                    <a:lnTo>
                      <a:pt x="689" y="1218"/>
                    </a:lnTo>
                    <a:lnTo>
                      <a:pt x="686" y="1212"/>
                    </a:lnTo>
                    <a:lnTo>
                      <a:pt x="682" y="1208"/>
                    </a:lnTo>
                    <a:lnTo>
                      <a:pt x="679" y="1202"/>
                    </a:lnTo>
                    <a:lnTo>
                      <a:pt x="673" y="1198"/>
                    </a:lnTo>
                    <a:lnTo>
                      <a:pt x="665" y="1192"/>
                    </a:lnTo>
                    <a:lnTo>
                      <a:pt x="658" y="1187"/>
                    </a:lnTo>
                    <a:lnTo>
                      <a:pt x="650" y="1183"/>
                    </a:lnTo>
                    <a:lnTo>
                      <a:pt x="643" y="1179"/>
                    </a:lnTo>
                    <a:lnTo>
                      <a:pt x="635" y="1176"/>
                    </a:lnTo>
                    <a:lnTo>
                      <a:pt x="627" y="1174"/>
                    </a:lnTo>
                    <a:lnTo>
                      <a:pt x="619" y="1172"/>
                    </a:lnTo>
                    <a:lnTo>
                      <a:pt x="611" y="1171"/>
                    </a:lnTo>
                    <a:lnTo>
                      <a:pt x="596" y="1170"/>
                    </a:lnTo>
                    <a:lnTo>
                      <a:pt x="580" y="1172"/>
                    </a:lnTo>
                    <a:lnTo>
                      <a:pt x="564" y="1176"/>
                    </a:lnTo>
                    <a:lnTo>
                      <a:pt x="548" y="1180"/>
                    </a:lnTo>
                    <a:lnTo>
                      <a:pt x="532" y="1186"/>
                    </a:lnTo>
                    <a:lnTo>
                      <a:pt x="517" y="1194"/>
                    </a:lnTo>
                    <a:lnTo>
                      <a:pt x="502" y="1203"/>
                    </a:lnTo>
                    <a:lnTo>
                      <a:pt x="489" y="1212"/>
                    </a:lnTo>
                    <a:lnTo>
                      <a:pt x="475" y="1223"/>
                    </a:lnTo>
                    <a:lnTo>
                      <a:pt x="462" y="1233"/>
                    </a:lnTo>
                    <a:lnTo>
                      <a:pt x="451" y="1244"/>
                    </a:lnTo>
                    <a:lnTo>
                      <a:pt x="441" y="1256"/>
                    </a:lnTo>
                    <a:lnTo>
                      <a:pt x="436" y="1261"/>
                    </a:lnTo>
                    <a:lnTo>
                      <a:pt x="433" y="1268"/>
                    </a:lnTo>
                    <a:lnTo>
                      <a:pt x="429" y="1275"/>
                    </a:lnTo>
                    <a:lnTo>
                      <a:pt x="427" y="1282"/>
                    </a:lnTo>
                    <a:lnTo>
                      <a:pt x="421" y="1295"/>
                    </a:lnTo>
                    <a:lnTo>
                      <a:pt x="413" y="1308"/>
                    </a:lnTo>
                    <a:lnTo>
                      <a:pt x="394" y="1333"/>
                    </a:lnTo>
                    <a:lnTo>
                      <a:pt x="375" y="1357"/>
                    </a:lnTo>
                    <a:lnTo>
                      <a:pt x="356" y="1382"/>
                    </a:lnTo>
                    <a:lnTo>
                      <a:pt x="337" y="1407"/>
                    </a:lnTo>
                    <a:lnTo>
                      <a:pt x="315" y="1437"/>
                    </a:lnTo>
                    <a:lnTo>
                      <a:pt x="292" y="1467"/>
                    </a:lnTo>
                    <a:lnTo>
                      <a:pt x="278" y="1483"/>
                    </a:lnTo>
                    <a:lnTo>
                      <a:pt x="265" y="1498"/>
                    </a:lnTo>
                    <a:lnTo>
                      <a:pt x="252" y="1511"/>
                    </a:lnTo>
                    <a:lnTo>
                      <a:pt x="239" y="1522"/>
                    </a:lnTo>
                    <a:lnTo>
                      <a:pt x="223" y="1533"/>
                    </a:lnTo>
                    <a:lnTo>
                      <a:pt x="207" y="1544"/>
                    </a:lnTo>
                    <a:lnTo>
                      <a:pt x="191" y="1554"/>
                    </a:lnTo>
                    <a:lnTo>
                      <a:pt x="174" y="1564"/>
                    </a:lnTo>
                    <a:lnTo>
                      <a:pt x="139" y="1585"/>
                    </a:lnTo>
                    <a:lnTo>
                      <a:pt x="106" y="1605"/>
                    </a:lnTo>
                    <a:lnTo>
                      <a:pt x="95" y="1613"/>
                    </a:lnTo>
                    <a:lnTo>
                      <a:pt x="84" y="1621"/>
                    </a:lnTo>
                    <a:lnTo>
                      <a:pt x="76" y="1629"/>
                    </a:lnTo>
                    <a:lnTo>
                      <a:pt x="69" y="1636"/>
                    </a:lnTo>
                    <a:lnTo>
                      <a:pt x="64" y="1644"/>
                    </a:lnTo>
                    <a:lnTo>
                      <a:pt x="59" y="1651"/>
                    </a:lnTo>
                    <a:lnTo>
                      <a:pt x="55" y="1659"/>
                    </a:lnTo>
                    <a:lnTo>
                      <a:pt x="52" y="1667"/>
                    </a:lnTo>
                    <a:lnTo>
                      <a:pt x="48" y="1684"/>
                    </a:lnTo>
                    <a:lnTo>
                      <a:pt x="44" y="1703"/>
                    </a:lnTo>
                    <a:lnTo>
                      <a:pt x="42" y="1725"/>
                    </a:lnTo>
                    <a:lnTo>
                      <a:pt x="39" y="1751"/>
                    </a:lnTo>
                    <a:lnTo>
                      <a:pt x="35" y="1762"/>
                    </a:lnTo>
                    <a:lnTo>
                      <a:pt x="32" y="1773"/>
                    </a:lnTo>
                    <a:lnTo>
                      <a:pt x="27" y="1782"/>
                    </a:lnTo>
                    <a:lnTo>
                      <a:pt x="23" y="1791"/>
                    </a:lnTo>
                    <a:lnTo>
                      <a:pt x="17" y="1800"/>
                    </a:lnTo>
                    <a:lnTo>
                      <a:pt x="13" y="1809"/>
                    </a:lnTo>
                    <a:lnTo>
                      <a:pt x="8" y="1819"/>
                    </a:lnTo>
                    <a:lnTo>
                      <a:pt x="5" y="1831"/>
                    </a:lnTo>
                    <a:lnTo>
                      <a:pt x="1" y="1850"/>
                    </a:lnTo>
                    <a:lnTo>
                      <a:pt x="0" y="1867"/>
                    </a:lnTo>
                    <a:lnTo>
                      <a:pt x="1" y="1882"/>
                    </a:lnTo>
                    <a:lnTo>
                      <a:pt x="5" y="1896"/>
                    </a:lnTo>
                    <a:lnTo>
                      <a:pt x="9" y="1908"/>
                    </a:lnTo>
                    <a:lnTo>
                      <a:pt x="16" y="1918"/>
                    </a:lnTo>
                    <a:lnTo>
                      <a:pt x="24" y="1927"/>
                    </a:lnTo>
                    <a:lnTo>
                      <a:pt x="33" y="1935"/>
                    </a:lnTo>
                    <a:lnTo>
                      <a:pt x="43" y="1943"/>
                    </a:lnTo>
                    <a:lnTo>
                      <a:pt x="55" y="1950"/>
                    </a:lnTo>
                    <a:lnTo>
                      <a:pt x="66" y="1957"/>
                    </a:lnTo>
                    <a:lnTo>
                      <a:pt x="80" y="1964"/>
                    </a:lnTo>
                    <a:lnTo>
                      <a:pt x="92" y="1971"/>
                    </a:lnTo>
                    <a:lnTo>
                      <a:pt x="106" y="1979"/>
                    </a:lnTo>
                    <a:lnTo>
                      <a:pt x="120" y="1988"/>
                    </a:lnTo>
                    <a:lnTo>
                      <a:pt x="132" y="1997"/>
                    </a:lnTo>
                    <a:lnTo>
                      <a:pt x="142" y="2005"/>
                    </a:lnTo>
                    <a:lnTo>
                      <a:pt x="153" y="2014"/>
                    </a:lnTo>
                    <a:lnTo>
                      <a:pt x="162" y="2023"/>
                    </a:lnTo>
                    <a:lnTo>
                      <a:pt x="172" y="2031"/>
                    </a:lnTo>
                    <a:lnTo>
                      <a:pt x="179" y="2038"/>
                    </a:lnTo>
                    <a:lnTo>
                      <a:pt x="184" y="2045"/>
                    </a:lnTo>
                    <a:lnTo>
                      <a:pt x="187" y="2048"/>
                    </a:lnTo>
                    <a:lnTo>
                      <a:pt x="190" y="2050"/>
                    </a:lnTo>
                    <a:lnTo>
                      <a:pt x="194" y="2053"/>
                    </a:lnTo>
                    <a:lnTo>
                      <a:pt x="199" y="2055"/>
                    </a:lnTo>
                    <a:lnTo>
                      <a:pt x="205" y="2055"/>
                    </a:lnTo>
                    <a:lnTo>
                      <a:pt x="208" y="2053"/>
                    </a:lnTo>
                    <a:lnTo>
                      <a:pt x="211" y="2050"/>
                    </a:lnTo>
                    <a:lnTo>
                      <a:pt x="213" y="2048"/>
                    </a:lnTo>
                    <a:lnTo>
                      <a:pt x="214" y="2045"/>
                    </a:lnTo>
                    <a:lnTo>
                      <a:pt x="216" y="2041"/>
                    </a:lnTo>
                    <a:lnTo>
                      <a:pt x="219" y="2039"/>
                    </a:lnTo>
                    <a:lnTo>
                      <a:pt x="222" y="2038"/>
                    </a:lnTo>
                    <a:lnTo>
                      <a:pt x="237" y="2037"/>
                    </a:lnTo>
                    <a:lnTo>
                      <a:pt x="253" y="2037"/>
                    </a:lnTo>
                    <a:lnTo>
                      <a:pt x="270" y="2039"/>
                    </a:lnTo>
                    <a:lnTo>
                      <a:pt x="287" y="2041"/>
                    </a:lnTo>
                    <a:lnTo>
                      <a:pt x="303" y="2046"/>
                    </a:lnTo>
                    <a:lnTo>
                      <a:pt x="319" y="2052"/>
                    </a:lnTo>
                    <a:lnTo>
                      <a:pt x="334" y="2057"/>
                    </a:lnTo>
                    <a:lnTo>
                      <a:pt x="346" y="2065"/>
                    </a:lnTo>
                    <a:lnTo>
                      <a:pt x="354" y="2071"/>
                    </a:lnTo>
                    <a:lnTo>
                      <a:pt x="360" y="2077"/>
                    </a:lnTo>
                    <a:lnTo>
                      <a:pt x="364" y="2083"/>
                    </a:lnTo>
                    <a:lnTo>
                      <a:pt x="369" y="2090"/>
                    </a:lnTo>
                    <a:lnTo>
                      <a:pt x="371" y="2098"/>
                    </a:lnTo>
                    <a:lnTo>
                      <a:pt x="373" y="2105"/>
                    </a:lnTo>
                    <a:lnTo>
                      <a:pt x="376" y="2113"/>
                    </a:lnTo>
                    <a:lnTo>
                      <a:pt x="377" y="2122"/>
                    </a:lnTo>
                    <a:lnTo>
                      <a:pt x="377" y="2158"/>
                    </a:lnTo>
                    <a:lnTo>
                      <a:pt x="376" y="2194"/>
                    </a:lnTo>
                    <a:lnTo>
                      <a:pt x="376" y="2213"/>
                    </a:lnTo>
                    <a:lnTo>
                      <a:pt x="376" y="2230"/>
                    </a:lnTo>
                    <a:lnTo>
                      <a:pt x="375" y="2238"/>
                    </a:lnTo>
                    <a:lnTo>
                      <a:pt x="372" y="2245"/>
                    </a:lnTo>
                    <a:lnTo>
                      <a:pt x="369" y="2253"/>
                    </a:lnTo>
                    <a:lnTo>
                      <a:pt x="366" y="2261"/>
                    </a:lnTo>
                    <a:lnTo>
                      <a:pt x="360" y="2268"/>
                    </a:lnTo>
                    <a:lnTo>
                      <a:pt x="354" y="2275"/>
                    </a:lnTo>
                    <a:lnTo>
                      <a:pt x="348" y="2280"/>
                    </a:lnTo>
                    <a:lnTo>
                      <a:pt x="342" y="2285"/>
                    </a:lnTo>
                    <a:lnTo>
                      <a:pt x="336" y="2290"/>
                    </a:lnTo>
                    <a:lnTo>
                      <a:pt x="330" y="2295"/>
                    </a:lnTo>
                    <a:lnTo>
                      <a:pt x="326" y="2301"/>
                    </a:lnTo>
                    <a:lnTo>
                      <a:pt x="321" y="2307"/>
                    </a:lnTo>
                    <a:lnTo>
                      <a:pt x="315" y="2318"/>
                    </a:lnTo>
                    <a:lnTo>
                      <a:pt x="311" y="2334"/>
                    </a:lnTo>
                    <a:lnTo>
                      <a:pt x="307" y="2351"/>
                    </a:lnTo>
                    <a:lnTo>
                      <a:pt x="306" y="2370"/>
                    </a:lnTo>
                    <a:lnTo>
                      <a:pt x="305" y="2390"/>
                    </a:lnTo>
                    <a:lnTo>
                      <a:pt x="305" y="2408"/>
                    </a:lnTo>
                    <a:lnTo>
                      <a:pt x="307" y="2424"/>
                    </a:lnTo>
                    <a:lnTo>
                      <a:pt x="312" y="2437"/>
                    </a:lnTo>
                    <a:lnTo>
                      <a:pt x="315" y="2443"/>
                    </a:lnTo>
                    <a:lnTo>
                      <a:pt x="320" y="2449"/>
                    </a:lnTo>
                    <a:lnTo>
                      <a:pt x="326" y="2454"/>
                    </a:lnTo>
                    <a:lnTo>
                      <a:pt x="331" y="2457"/>
                    </a:lnTo>
                    <a:lnTo>
                      <a:pt x="337" y="2460"/>
                    </a:lnTo>
                    <a:lnTo>
                      <a:pt x="342" y="2463"/>
                    </a:lnTo>
                    <a:lnTo>
                      <a:pt x="346" y="2467"/>
                    </a:lnTo>
                    <a:lnTo>
                      <a:pt x="350" y="2472"/>
                    </a:lnTo>
                    <a:lnTo>
                      <a:pt x="352" y="2478"/>
                    </a:lnTo>
                    <a:lnTo>
                      <a:pt x="353" y="2485"/>
                    </a:lnTo>
                    <a:lnTo>
                      <a:pt x="353" y="2495"/>
                    </a:lnTo>
                    <a:lnTo>
                      <a:pt x="353" y="2504"/>
                    </a:lnTo>
                    <a:lnTo>
                      <a:pt x="352" y="2522"/>
                    </a:lnTo>
                    <a:lnTo>
                      <a:pt x="352" y="2537"/>
                    </a:lnTo>
                    <a:lnTo>
                      <a:pt x="364" y="2540"/>
                    </a:lnTo>
                    <a:lnTo>
                      <a:pt x="372" y="2544"/>
                    </a:lnTo>
                    <a:lnTo>
                      <a:pt x="377" y="2548"/>
                    </a:lnTo>
                    <a:lnTo>
                      <a:pt x="379" y="2554"/>
                    </a:lnTo>
                    <a:lnTo>
                      <a:pt x="381" y="2559"/>
                    </a:lnTo>
                    <a:lnTo>
                      <a:pt x="383" y="2565"/>
                    </a:lnTo>
                    <a:lnTo>
                      <a:pt x="386" y="2571"/>
                    </a:lnTo>
                    <a:lnTo>
                      <a:pt x="391" y="2578"/>
                    </a:lnTo>
                    <a:lnTo>
                      <a:pt x="400" y="2585"/>
                    </a:lnTo>
                    <a:lnTo>
                      <a:pt x="411" y="2590"/>
                    </a:lnTo>
                    <a:lnTo>
                      <a:pt x="424" y="2595"/>
                    </a:lnTo>
                    <a:lnTo>
                      <a:pt x="436" y="2599"/>
                    </a:lnTo>
                    <a:lnTo>
                      <a:pt x="451" y="2603"/>
                    </a:lnTo>
                    <a:lnTo>
                      <a:pt x="467" y="2606"/>
                    </a:lnTo>
                    <a:lnTo>
                      <a:pt x="482" y="2610"/>
                    </a:lnTo>
                    <a:lnTo>
                      <a:pt x="498" y="2612"/>
                    </a:lnTo>
                    <a:lnTo>
                      <a:pt x="528" y="2614"/>
                    </a:lnTo>
                    <a:lnTo>
                      <a:pt x="561" y="2615"/>
                    </a:lnTo>
                    <a:lnTo>
                      <a:pt x="584" y="2615"/>
                    </a:lnTo>
                    <a:lnTo>
                      <a:pt x="601" y="2618"/>
                    </a:lnTo>
                    <a:lnTo>
                      <a:pt x="608" y="2619"/>
                    </a:lnTo>
                    <a:lnTo>
                      <a:pt x="614" y="2621"/>
                    </a:lnTo>
                    <a:lnTo>
                      <a:pt x="618" y="2624"/>
                    </a:lnTo>
                    <a:lnTo>
                      <a:pt x="622" y="2628"/>
                    </a:lnTo>
                    <a:lnTo>
                      <a:pt x="624" y="2632"/>
                    </a:lnTo>
                    <a:lnTo>
                      <a:pt x="626" y="2638"/>
                    </a:lnTo>
                    <a:lnTo>
                      <a:pt x="627" y="2645"/>
                    </a:lnTo>
                    <a:lnTo>
                      <a:pt x="629" y="2652"/>
                    </a:lnTo>
                    <a:lnTo>
                      <a:pt x="630" y="2670"/>
                    </a:lnTo>
                    <a:lnTo>
                      <a:pt x="630" y="2693"/>
                    </a:lnTo>
                    <a:lnTo>
                      <a:pt x="631" y="2726"/>
                    </a:lnTo>
                    <a:lnTo>
                      <a:pt x="634" y="2756"/>
                    </a:lnTo>
                    <a:lnTo>
                      <a:pt x="637" y="2771"/>
                    </a:lnTo>
                    <a:lnTo>
                      <a:pt x="639" y="2787"/>
                    </a:lnTo>
                    <a:lnTo>
                      <a:pt x="643" y="2802"/>
                    </a:lnTo>
                    <a:lnTo>
                      <a:pt x="648" y="2818"/>
                    </a:lnTo>
                    <a:lnTo>
                      <a:pt x="658" y="2848"/>
                    </a:lnTo>
                    <a:lnTo>
                      <a:pt x="671" y="2877"/>
                    </a:lnTo>
                    <a:lnTo>
                      <a:pt x="686" y="2906"/>
                    </a:lnTo>
                    <a:lnTo>
                      <a:pt x="700" y="2935"/>
                    </a:lnTo>
                    <a:lnTo>
                      <a:pt x="715" y="2961"/>
                    </a:lnTo>
                    <a:lnTo>
                      <a:pt x="732" y="2985"/>
                    </a:lnTo>
                    <a:lnTo>
                      <a:pt x="740" y="2997"/>
                    </a:lnTo>
                    <a:lnTo>
                      <a:pt x="747" y="3009"/>
                    </a:lnTo>
                    <a:lnTo>
                      <a:pt x="753" y="3022"/>
                    </a:lnTo>
                    <a:lnTo>
                      <a:pt x="757" y="3037"/>
                    </a:lnTo>
                    <a:lnTo>
                      <a:pt x="762" y="3054"/>
                    </a:lnTo>
                    <a:lnTo>
                      <a:pt x="767" y="3069"/>
                    </a:lnTo>
                    <a:lnTo>
                      <a:pt x="774" y="3080"/>
                    </a:lnTo>
                    <a:lnTo>
                      <a:pt x="781" y="3091"/>
                    </a:lnTo>
                    <a:lnTo>
                      <a:pt x="799" y="3114"/>
                    </a:lnTo>
                    <a:lnTo>
                      <a:pt x="819" y="3141"/>
                    </a:lnTo>
                    <a:lnTo>
                      <a:pt x="843" y="3173"/>
                    </a:lnTo>
                    <a:lnTo>
                      <a:pt x="871" y="3212"/>
                    </a:lnTo>
                    <a:lnTo>
                      <a:pt x="878" y="3222"/>
                    </a:lnTo>
                    <a:lnTo>
                      <a:pt x="884" y="3232"/>
                    </a:lnTo>
                    <a:lnTo>
                      <a:pt x="889" y="3242"/>
                    </a:lnTo>
                    <a:lnTo>
                      <a:pt x="894" y="3252"/>
                    </a:lnTo>
                    <a:lnTo>
                      <a:pt x="897" y="3261"/>
                    </a:lnTo>
                    <a:lnTo>
                      <a:pt x="900" y="3271"/>
                    </a:lnTo>
                    <a:lnTo>
                      <a:pt x="900" y="3279"/>
                    </a:lnTo>
                    <a:lnTo>
                      <a:pt x="900" y="3288"/>
                    </a:lnTo>
                    <a:lnTo>
                      <a:pt x="888" y="3288"/>
                    </a:lnTo>
                    <a:lnTo>
                      <a:pt x="878" y="3288"/>
                    </a:lnTo>
                    <a:lnTo>
                      <a:pt x="867" y="3291"/>
                    </a:lnTo>
                    <a:lnTo>
                      <a:pt x="856" y="3294"/>
                    </a:lnTo>
                    <a:lnTo>
                      <a:pt x="852" y="3296"/>
                    </a:lnTo>
                    <a:lnTo>
                      <a:pt x="847" y="3299"/>
                    </a:lnTo>
                    <a:lnTo>
                      <a:pt x="843" y="3302"/>
                    </a:lnTo>
                    <a:lnTo>
                      <a:pt x="839" y="3305"/>
                    </a:lnTo>
                    <a:lnTo>
                      <a:pt x="836" y="3310"/>
                    </a:lnTo>
                    <a:lnTo>
                      <a:pt x="834" y="3314"/>
                    </a:lnTo>
                    <a:lnTo>
                      <a:pt x="831" y="3320"/>
                    </a:lnTo>
                    <a:lnTo>
                      <a:pt x="830" y="3326"/>
                    </a:lnTo>
                    <a:lnTo>
                      <a:pt x="842" y="3321"/>
                    </a:lnTo>
                    <a:lnTo>
                      <a:pt x="853" y="3316"/>
                    </a:lnTo>
                    <a:lnTo>
                      <a:pt x="863" y="3311"/>
                    </a:lnTo>
                    <a:lnTo>
                      <a:pt x="877" y="3307"/>
                    </a:lnTo>
                    <a:lnTo>
                      <a:pt x="893" y="3301"/>
                    </a:lnTo>
                    <a:lnTo>
                      <a:pt x="911" y="3296"/>
                    </a:lnTo>
                    <a:lnTo>
                      <a:pt x="928" y="3293"/>
                    </a:lnTo>
                    <a:lnTo>
                      <a:pt x="945" y="3292"/>
                    </a:lnTo>
                    <a:lnTo>
                      <a:pt x="953" y="3292"/>
                    </a:lnTo>
                    <a:lnTo>
                      <a:pt x="959" y="3293"/>
                    </a:lnTo>
                    <a:lnTo>
                      <a:pt x="964" y="3295"/>
                    </a:lnTo>
                    <a:lnTo>
                      <a:pt x="969" y="3297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7716;p21">
                <a:extLst>
                  <a:ext uri="{FF2B5EF4-FFF2-40B4-BE49-F238E27FC236}">
                    <a16:creationId xmlns="" xmlns:a16="http://schemas.microsoft.com/office/drawing/2014/main" id="{A4DB9954-84A3-4322-B873-0B06CFA15991}"/>
                  </a:ext>
                </a:extLst>
              </p:cNvPr>
              <p:cNvSpPr/>
              <p:nvPr/>
            </p:nvSpPr>
            <p:spPr>
              <a:xfrm>
                <a:off x="5292113" y="2046785"/>
                <a:ext cx="502461" cy="453064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805" extrusionOk="0">
                    <a:moveTo>
                      <a:pt x="824" y="261"/>
                    </a:moveTo>
                    <a:lnTo>
                      <a:pt x="823" y="263"/>
                    </a:lnTo>
                    <a:lnTo>
                      <a:pt x="822" y="265"/>
                    </a:lnTo>
                    <a:lnTo>
                      <a:pt x="817" y="268"/>
                    </a:lnTo>
                    <a:lnTo>
                      <a:pt x="814" y="270"/>
                    </a:lnTo>
                    <a:lnTo>
                      <a:pt x="800" y="272"/>
                    </a:lnTo>
                    <a:lnTo>
                      <a:pt x="784" y="273"/>
                    </a:lnTo>
                    <a:lnTo>
                      <a:pt x="753" y="274"/>
                    </a:lnTo>
                    <a:lnTo>
                      <a:pt x="732" y="273"/>
                    </a:lnTo>
                    <a:lnTo>
                      <a:pt x="732" y="263"/>
                    </a:lnTo>
                    <a:lnTo>
                      <a:pt x="730" y="254"/>
                    </a:lnTo>
                    <a:lnTo>
                      <a:pt x="725" y="247"/>
                    </a:lnTo>
                    <a:lnTo>
                      <a:pt x="720" y="239"/>
                    </a:lnTo>
                    <a:lnTo>
                      <a:pt x="713" y="233"/>
                    </a:lnTo>
                    <a:lnTo>
                      <a:pt x="705" y="228"/>
                    </a:lnTo>
                    <a:lnTo>
                      <a:pt x="696" y="223"/>
                    </a:lnTo>
                    <a:lnTo>
                      <a:pt x="687" y="220"/>
                    </a:lnTo>
                    <a:lnTo>
                      <a:pt x="666" y="213"/>
                    </a:lnTo>
                    <a:lnTo>
                      <a:pt x="646" y="210"/>
                    </a:lnTo>
                    <a:lnTo>
                      <a:pt x="626" y="207"/>
                    </a:lnTo>
                    <a:lnTo>
                      <a:pt x="610" y="207"/>
                    </a:lnTo>
                    <a:lnTo>
                      <a:pt x="585" y="207"/>
                    </a:lnTo>
                    <a:lnTo>
                      <a:pt x="564" y="206"/>
                    </a:lnTo>
                    <a:lnTo>
                      <a:pt x="553" y="205"/>
                    </a:lnTo>
                    <a:lnTo>
                      <a:pt x="543" y="203"/>
                    </a:lnTo>
                    <a:lnTo>
                      <a:pt x="532" y="200"/>
                    </a:lnTo>
                    <a:lnTo>
                      <a:pt x="519" y="197"/>
                    </a:lnTo>
                    <a:lnTo>
                      <a:pt x="507" y="192"/>
                    </a:lnTo>
                    <a:lnTo>
                      <a:pt x="493" y="189"/>
                    </a:lnTo>
                    <a:lnTo>
                      <a:pt x="477" y="187"/>
                    </a:lnTo>
                    <a:lnTo>
                      <a:pt x="460" y="183"/>
                    </a:lnTo>
                    <a:lnTo>
                      <a:pt x="444" y="181"/>
                    </a:lnTo>
                    <a:lnTo>
                      <a:pt x="428" y="180"/>
                    </a:lnTo>
                    <a:lnTo>
                      <a:pt x="413" y="180"/>
                    </a:lnTo>
                    <a:lnTo>
                      <a:pt x="400" y="180"/>
                    </a:lnTo>
                    <a:lnTo>
                      <a:pt x="395" y="187"/>
                    </a:lnTo>
                    <a:lnTo>
                      <a:pt x="390" y="192"/>
                    </a:lnTo>
                    <a:lnTo>
                      <a:pt x="385" y="197"/>
                    </a:lnTo>
                    <a:lnTo>
                      <a:pt x="378" y="200"/>
                    </a:lnTo>
                    <a:lnTo>
                      <a:pt x="371" y="203"/>
                    </a:lnTo>
                    <a:lnTo>
                      <a:pt x="365" y="205"/>
                    </a:lnTo>
                    <a:lnTo>
                      <a:pt x="357" y="205"/>
                    </a:lnTo>
                    <a:lnTo>
                      <a:pt x="351" y="206"/>
                    </a:lnTo>
                    <a:lnTo>
                      <a:pt x="336" y="206"/>
                    </a:lnTo>
                    <a:lnTo>
                      <a:pt x="321" y="208"/>
                    </a:lnTo>
                    <a:lnTo>
                      <a:pt x="314" y="210"/>
                    </a:lnTo>
                    <a:lnTo>
                      <a:pt x="307" y="212"/>
                    </a:lnTo>
                    <a:lnTo>
                      <a:pt x="300" y="214"/>
                    </a:lnTo>
                    <a:lnTo>
                      <a:pt x="294" y="219"/>
                    </a:lnTo>
                    <a:lnTo>
                      <a:pt x="293" y="231"/>
                    </a:lnTo>
                    <a:lnTo>
                      <a:pt x="288" y="248"/>
                    </a:lnTo>
                    <a:lnTo>
                      <a:pt x="286" y="255"/>
                    </a:lnTo>
                    <a:lnTo>
                      <a:pt x="282" y="262"/>
                    </a:lnTo>
                    <a:lnTo>
                      <a:pt x="280" y="265"/>
                    </a:lnTo>
                    <a:lnTo>
                      <a:pt x="278" y="268"/>
                    </a:lnTo>
                    <a:lnTo>
                      <a:pt x="274" y="270"/>
                    </a:lnTo>
                    <a:lnTo>
                      <a:pt x="272" y="270"/>
                    </a:lnTo>
                    <a:lnTo>
                      <a:pt x="265" y="271"/>
                    </a:lnTo>
                    <a:lnTo>
                      <a:pt x="259" y="269"/>
                    </a:lnTo>
                    <a:lnTo>
                      <a:pt x="254" y="265"/>
                    </a:lnTo>
                    <a:lnTo>
                      <a:pt x="248" y="261"/>
                    </a:lnTo>
                    <a:lnTo>
                      <a:pt x="242" y="256"/>
                    </a:lnTo>
                    <a:lnTo>
                      <a:pt x="238" y="252"/>
                    </a:lnTo>
                    <a:lnTo>
                      <a:pt x="232" y="247"/>
                    </a:lnTo>
                    <a:lnTo>
                      <a:pt x="226" y="245"/>
                    </a:lnTo>
                    <a:lnTo>
                      <a:pt x="220" y="244"/>
                    </a:lnTo>
                    <a:lnTo>
                      <a:pt x="212" y="245"/>
                    </a:lnTo>
                    <a:lnTo>
                      <a:pt x="204" y="247"/>
                    </a:lnTo>
                    <a:lnTo>
                      <a:pt x="197" y="251"/>
                    </a:lnTo>
                    <a:lnTo>
                      <a:pt x="189" y="255"/>
                    </a:lnTo>
                    <a:lnTo>
                      <a:pt x="181" y="261"/>
                    </a:lnTo>
                    <a:lnTo>
                      <a:pt x="173" y="268"/>
                    </a:lnTo>
                    <a:lnTo>
                      <a:pt x="166" y="276"/>
                    </a:lnTo>
                    <a:lnTo>
                      <a:pt x="159" y="284"/>
                    </a:lnTo>
                    <a:lnTo>
                      <a:pt x="154" y="292"/>
                    </a:lnTo>
                    <a:lnTo>
                      <a:pt x="148" y="301"/>
                    </a:lnTo>
                    <a:lnTo>
                      <a:pt x="144" y="309"/>
                    </a:lnTo>
                    <a:lnTo>
                      <a:pt x="140" y="317"/>
                    </a:lnTo>
                    <a:lnTo>
                      <a:pt x="138" y="325"/>
                    </a:lnTo>
                    <a:lnTo>
                      <a:pt x="137" y="333"/>
                    </a:lnTo>
                    <a:lnTo>
                      <a:pt x="137" y="338"/>
                    </a:lnTo>
                    <a:lnTo>
                      <a:pt x="141" y="338"/>
                    </a:lnTo>
                    <a:lnTo>
                      <a:pt x="146" y="339"/>
                    </a:lnTo>
                    <a:lnTo>
                      <a:pt x="150" y="339"/>
                    </a:lnTo>
                    <a:lnTo>
                      <a:pt x="155" y="339"/>
                    </a:lnTo>
                    <a:lnTo>
                      <a:pt x="155" y="344"/>
                    </a:lnTo>
                    <a:lnTo>
                      <a:pt x="155" y="346"/>
                    </a:lnTo>
                    <a:lnTo>
                      <a:pt x="155" y="350"/>
                    </a:lnTo>
                    <a:lnTo>
                      <a:pt x="154" y="352"/>
                    </a:lnTo>
                    <a:lnTo>
                      <a:pt x="150" y="355"/>
                    </a:lnTo>
                    <a:lnTo>
                      <a:pt x="144" y="358"/>
                    </a:lnTo>
                    <a:lnTo>
                      <a:pt x="132" y="360"/>
                    </a:lnTo>
                    <a:lnTo>
                      <a:pt x="118" y="359"/>
                    </a:lnTo>
                    <a:lnTo>
                      <a:pt x="110" y="359"/>
                    </a:lnTo>
                    <a:lnTo>
                      <a:pt x="103" y="359"/>
                    </a:lnTo>
                    <a:lnTo>
                      <a:pt x="102" y="368"/>
                    </a:lnTo>
                    <a:lnTo>
                      <a:pt x="103" y="375"/>
                    </a:lnTo>
                    <a:lnTo>
                      <a:pt x="105" y="381"/>
                    </a:lnTo>
                    <a:lnTo>
                      <a:pt x="106" y="387"/>
                    </a:lnTo>
                    <a:lnTo>
                      <a:pt x="110" y="400"/>
                    </a:lnTo>
                    <a:lnTo>
                      <a:pt x="115" y="415"/>
                    </a:lnTo>
                    <a:lnTo>
                      <a:pt x="118" y="415"/>
                    </a:lnTo>
                    <a:lnTo>
                      <a:pt x="122" y="416"/>
                    </a:lnTo>
                    <a:lnTo>
                      <a:pt x="121" y="420"/>
                    </a:lnTo>
                    <a:lnTo>
                      <a:pt x="122" y="425"/>
                    </a:lnTo>
                    <a:lnTo>
                      <a:pt x="116" y="426"/>
                    </a:lnTo>
                    <a:lnTo>
                      <a:pt x="111" y="427"/>
                    </a:lnTo>
                    <a:lnTo>
                      <a:pt x="106" y="432"/>
                    </a:lnTo>
                    <a:lnTo>
                      <a:pt x="101" y="436"/>
                    </a:lnTo>
                    <a:lnTo>
                      <a:pt x="97" y="443"/>
                    </a:lnTo>
                    <a:lnTo>
                      <a:pt x="92" y="450"/>
                    </a:lnTo>
                    <a:lnTo>
                      <a:pt x="89" y="458"/>
                    </a:lnTo>
                    <a:lnTo>
                      <a:pt x="85" y="467"/>
                    </a:lnTo>
                    <a:lnTo>
                      <a:pt x="78" y="484"/>
                    </a:lnTo>
                    <a:lnTo>
                      <a:pt x="74" y="502"/>
                    </a:lnTo>
                    <a:lnTo>
                      <a:pt x="72" y="517"/>
                    </a:lnTo>
                    <a:lnTo>
                      <a:pt x="70" y="527"/>
                    </a:lnTo>
                    <a:lnTo>
                      <a:pt x="77" y="528"/>
                    </a:lnTo>
                    <a:lnTo>
                      <a:pt x="82" y="531"/>
                    </a:lnTo>
                    <a:lnTo>
                      <a:pt x="85" y="534"/>
                    </a:lnTo>
                    <a:lnTo>
                      <a:pt x="89" y="539"/>
                    </a:lnTo>
                    <a:lnTo>
                      <a:pt x="90" y="544"/>
                    </a:lnTo>
                    <a:lnTo>
                      <a:pt x="91" y="551"/>
                    </a:lnTo>
                    <a:lnTo>
                      <a:pt x="90" y="558"/>
                    </a:lnTo>
                    <a:lnTo>
                      <a:pt x="90" y="566"/>
                    </a:lnTo>
                    <a:lnTo>
                      <a:pt x="84" y="597"/>
                    </a:lnTo>
                    <a:lnTo>
                      <a:pt x="80" y="622"/>
                    </a:lnTo>
                    <a:lnTo>
                      <a:pt x="84" y="622"/>
                    </a:lnTo>
                    <a:lnTo>
                      <a:pt x="89" y="623"/>
                    </a:lnTo>
                    <a:lnTo>
                      <a:pt x="93" y="624"/>
                    </a:lnTo>
                    <a:lnTo>
                      <a:pt x="97" y="626"/>
                    </a:lnTo>
                    <a:lnTo>
                      <a:pt x="99" y="629"/>
                    </a:lnTo>
                    <a:lnTo>
                      <a:pt x="101" y="631"/>
                    </a:lnTo>
                    <a:lnTo>
                      <a:pt x="103" y="634"/>
                    </a:lnTo>
                    <a:lnTo>
                      <a:pt x="106" y="638"/>
                    </a:lnTo>
                    <a:lnTo>
                      <a:pt x="106" y="641"/>
                    </a:lnTo>
                    <a:lnTo>
                      <a:pt x="107" y="646"/>
                    </a:lnTo>
                    <a:lnTo>
                      <a:pt x="106" y="649"/>
                    </a:lnTo>
                    <a:lnTo>
                      <a:pt x="106" y="653"/>
                    </a:lnTo>
                    <a:lnTo>
                      <a:pt x="103" y="657"/>
                    </a:lnTo>
                    <a:lnTo>
                      <a:pt x="101" y="660"/>
                    </a:lnTo>
                    <a:lnTo>
                      <a:pt x="99" y="663"/>
                    </a:lnTo>
                    <a:lnTo>
                      <a:pt x="96" y="666"/>
                    </a:lnTo>
                    <a:lnTo>
                      <a:pt x="78" y="676"/>
                    </a:lnTo>
                    <a:lnTo>
                      <a:pt x="53" y="692"/>
                    </a:lnTo>
                    <a:lnTo>
                      <a:pt x="25" y="709"/>
                    </a:lnTo>
                    <a:lnTo>
                      <a:pt x="0" y="724"/>
                    </a:lnTo>
                    <a:lnTo>
                      <a:pt x="3" y="733"/>
                    </a:lnTo>
                    <a:lnTo>
                      <a:pt x="10" y="742"/>
                    </a:lnTo>
                    <a:lnTo>
                      <a:pt x="17" y="750"/>
                    </a:lnTo>
                    <a:lnTo>
                      <a:pt x="26" y="758"/>
                    </a:lnTo>
                    <a:lnTo>
                      <a:pt x="33" y="752"/>
                    </a:lnTo>
                    <a:lnTo>
                      <a:pt x="40" y="746"/>
                    </a:lnTo>
                    <a:lnTo>
                      <a:pt x="44" y="740"/>
                    </a:lnTo>
                    <a:lnTo>
                      <a:pt x="47" y="736"/>
                    </a:lnTo>
                    <a:lnTo>
                      <a:pt x="44" y="740"/>
                    </a:lnTo>
                    <a:lnTo>
                      <a:pt x="40" y="746"/>
                    </a:lnTo>
                    <a:lnTo>
                      <a:pt x="33" y="752"/>
                    </a:lnTo>
                    <a:lnTo>
                      <a:pt x="26" y="758"/>
                    </a:lnTo>
                    <a:lnTo>
                      <a:pt x="36" y="768"/>
                    </a:lnTo>
                    <a:lnTo>
                      <a:pt x="48" y="776"/>
                    </a:lnTo>
                    <a:lnTo>
                      <a:pt x="58" y="783"/>
                    </a:lnTo>
                    <a:lnTo>
                      <a:pt x="68" y="790"/>
                    </a:lnTo>
                    <a:lnTo>
                      <a:pt x="75" y="796"/>
                    </a:lnTo>
                    <a:lnTo>
                      <a:pt x="83" y="802"/>
                    </a:lnTo>
                    <a:lnTo>
                      <a:pt x="91" y="806"/>
                    </a:lnTo>
                    <a:lnTo>
                      <a:pt x="100" y="810"/>
                    </a:lnTo>
                    <a:lnTo>
                      <a:pt x="117" y="816"/>
                    </a:lnTo>
                    <a:lnTo>
                      <a:pt x="134" y="823"/>
                    </a:lnTo>
                    <a:lnTo>
                      <a:pt x="152" y="828"/>
                    </a:lnTo>
                    <a:lnTo>
                      <a:pt x="171" y="834"/>
                    </a:lnTo>
                    <a:lnTo>
                      <a:pt x="188" y="840"/>
                    </a:lnTo>
                    <a:lnTo>
                      <a:pt x="205" y="848"/>
                    </a:lnTo>
                    <a:lnTo>
                      <a:pt x="198" y="847"/>
                    </a:lnTo>
                    <a:lnTo>
                      <a:pt x="191" y="848"/>
                    </a:lnTo>
                    <a:lnTo>
                      <a:pt x="184" y="851"/>
                    </a:lnTo>
                    <a:lnTo>
                      <a:pt x="178" y="853"/>
                    </a:lnTo>
                    <a:lnTo>
                      <a:pt x="165" y="859"/>
                    </a:lnTo>
                    <a:lnTo>
                      <a:pt x="152" y="865"/>
                    </a:lnTo>
                    <a:lnTo>
                      <a:pt x="146" y="895"/>
                    </a:lnTo>
                    <a:lnTo>
                      <a:pt x="139" y="926"/>
                    </a:lnTo>
                    <a:lnTo>
                      <a:pt x="134" y="941"/>
                    </a:lnTo>
                    <a:lnTo>
                      <a:pt x="129" y="955"/>
                    </a:lnTo>
                    <a:lnTo>
                      <a:pt x="122" y="969"/>
                    </a:lnTo>
                    <a:lnTo>
                      <a:pt x="114" y="982"/>
                    </a:lnTo>
                    <a:lnTo>
                      <a:pt x="93" y="1003"/>
                    </a:lnTo>
                    <a:lnTo>
                      <a:pt x="74" y="1027"/>
                    </a:lnTo>
                    <a:lnTo>
                      <a:pt x="69" y="1033"/>
                    </a:lnTo>
                    <a:lnTo>
                      <a:pt x="66" y="1040"/>
                    </a:lnTo>
                    <a:lnTo>
                      <a:pt x="64" y="1047"/>
                    </a:lnTo>
                    <a:lnTo>
                      <a:pt x="62" y="1052"/>
                    </a:lnTo>
                    <a:lnTo>
                      <a:pt x="61" y="1059"/>
                    </a:lnTo>
                    <a:lnTo>
                      <a:pt x="62" y="1066"/>
                    </a:lnTo>
                    <a:lnTo>
                      <a:pt x="65" y="1073"/>
                    </a:lnTo>
                    <a:lnTo>
                      <a:pt x="69" y="1081"/>
                    </a:lnTo>
                    <a:lnTo>
                      <a:pt x="74" y="1091"/>
                    </a:lnTo>
                    <a:lnTo>
                      <a:pt x="77" y="1102"/>
                    </a:lnTo>
                    <a:lnTo>
                      <a:pt x="80" y="1116"/>
                    </a:lnTo>
                    <a:lnTo>
                      <a:pt x="81" y="1130"/>
                    </a:lnTo>
                    <a:lnTo>
                      <a:pt x="83" y="1142"/>
                    </a:lnTo>
                    <a:lnTo>
                      <a:pt x="86" y="1155"/>
                    </a:lnTo>
                    <a:lnTo>
                      <a:pt x="89" y="1159"/>
                    </a:lnTo>
                    <a:lnTo>
                      <a:pt x="91" y="1164"/>
                    </a:lnTo>
                    <a:lnTo>
                      <a:pt x="94" y="1167"/>
                    </a:lnTo>
                    <a:lnTo>
                      <a:pt x="99" y="1171"/>
                    </a:lnTo>
                    <a:lnTo>
                      <a:pt x="105" y="1173"/>
                    </a:lnTo>
                    <a:lnTo>
                      <a:pt x="110" y="1175"/>
                    </a:lnTo>
                    <a:lnTo>
                      <a:pt x="117" y="1176"/>
                    </a:lnTo>
                    <a:lnTo>
                      <a:pt x="124" y="1176"/>
                    </a:lnTo>
                    <a:lnTo>
                      <a:pt x="138" y="1176"/>
                    </a:lnTo>
                    <a:lnTo>
                      <a:pt x="152" y="1173"/>
                    </a:lnTo>
                    <a:lnTo>
                      <a:pt x="181" y="1165"/>
                    </a:lnTo>
                    <a:lnTo>
                      <a:pt x="206" y="1158"/>
                    </a:lnTo>
                    <a:lnTo>
                      <a:pt x="206" y="1172"/>
                    </a:lnTo>
                    <a:lnTo>
                      <a:pt x="208" y="1187"/>
                    </a:lnTo>
                    <a:lnTo>
                      <a:pt x="209" y="1195"/>
                    </a:lnTo>
                    <a:lnTo>
                      <a:pt x="208" y="1203"/>
                    </a:lnTo>
                    <a:lnTo>
                      <a:pt x="206" y="1209"/>
                    </a:lnTo>
                    <a:lnTo>
                      <a:pt x="201" y="1216"/>
                    </a:lnTo>
                    <a:lnTo>
                      <a:pt x="215" y="1228"/>
                    </a:lnTo>
                    <a:lnTo>
                      <a:pt x="232" y="1242"/>
                    </a:lnTo>
                    <a:lnTo>
                      <a:pt x="241" y="1249"/>
                    </a:lnTo>
                    <a:lnTo>
                      <a:pt x="250" y="1254"/>
                    </a:lnTo>
                    <a:lnTo>
                      <a:pt x="255" y="1255"/>
                    </a:lnTo>
                    <a:lnTo>
                      <a:pt x="258" y="1255"/>
                    </a:lnTo>
                    <a:lnTo>
                      <a:pt x="263" y="1254"/>
                    </a:lnTo>
                    <a:lnTo>
                      <a:pt x="265" y="1252"/>
                    </a:lnTo>
                    <a:lnTo>
                      <a:pt x="271" y="1247"/>
                    </a:lnTo>
                    <a:lnTo>
                      <a:pt x="275" y="1242"/>
                    </a:lnTo>
                    <a:lnTo>
                      <a:pt x="278" y="1238"/>
                    </a:lnTo>
                    <a:lnTo>
                      <a:pt x="281" y="1232"/>
                    </a:lnTo>
                    <a:lnTo>
                      <a:pt x="285" y="1224"/>
                    </a:lnTo>
                    <a:lnTo>
                      <a:pt x="287" y="1216"/>
                    </a:lnTo>
                    <a:lnTo>
                      <a:pt x="290" y="1208"/>
                    </a:lnTo>
                    <a:lnTo>
                      <a:pt x="296" y="1201"/>
                    </a:lnTo>
                    <a:lnTo>
                      <a:pt x="299" y="1198"/>
                    </a:lnTo>
                    <a:lnTo>
                      <a:pt x="304" y="1196"/>
                    </a:lnTo>
                    <a:lnTo>
                      <a:pt x="311" y="1192"/>
                    </a:lnTo>
                    <a:lnTo>
                      <a:pt x="318" y="1190"/>
                    </a:lnTo>
                    <a:lnTo>
                      <a:pt x="322" y="1188"/>
                    </a:lnTo>
                    <a:lnTo>
                      <a:pt x="327" y="1185"/>
                    </a:lnTo>
                    <a:lnTo>
                      <a:pt x="331" y="1182"/>
                    </a:lnTo>
                    <a:lnTo>
                      <a:pt x="334" y="1179"/>
                    </a:lnTo>
                    <a:lnTo>
                      <a:pt x="339" y="1171"/>
                    </a:lnTo>
                    <a:lnTo>
                      <a:pt x="344" y="1162"/>
                    </a:lnTo>
                    <a:lnTo>
                      <a:pt x="348" y="1155"/>
                    </a:lnTo>
                    <a:lnTo>
                      <a:pt x="353" y="1148"/>
                    </a:lnTo>
                    <a:lnTo>
                      <a:pt x="356" y="1144"/>
                    </a:lnTo>
                    <a:lnTo>
                      <a:pt x="361" y="1143"/>
                    </a:lnTo>
                    <a:lnTo>
                      <a:pt x="365" y="1142"/>
                    </a:lnTo>
                    <a:lnTo>
                      <a:pt x="370" y="1142"/>
                    </a:lnTo>
                    <a:lnTo>
                      <a:pt x="380" y="1141"/>
                    </a:lnTo>
                    <a:lnTo>
                      <a:pt x="390" y="1139"/>
                    </a:lnTo>
                    <a:lnTo>
                      <a:pt x="400" y="1136"/>
                    </a:lnTo>
                    <a:lnTo>
                      <a:pt x="408" y="1132"/>
                    </a:lnTo>
                    <a:lnTo>
                      <a:pt x="420" y="1127"/>
                    </a:lnTo>
                    <a:lnTo>
                      <a:pt x="433" y="1124"/>
                    </a:lnTo>
                    <a:lnTo>
                      <a:pt x="439" y="1123"/>
                    </a:lnTo>
                    <a:lnTo>
                      <a:pt x="446" y="1124"/>
                    </a:lnTo>
                    <a:lnTo>
                      <a:pt x="453" y="1126"/>
                    </a:lnTo>
                    <a:lnTo>
                      <a:pt x="461" y="1131"/>
                    </a:lnTo>
                    <a:lnTo>
                      <a:pt x="468" y="1135"/>
                    </a:lnTo>
                    <a:lnTo>
                      <a:pt x="474" y="1140"/>
                    </a:lnTo>
                    <a:lnTo>
                      <a:pt x="479" y="1146"/>
                    </a:lnTo>
                    <a:lnTo>
                      <a:pt x="485" y="1151"/>
                    </a:lnTo>
                    <a:lnTo>
                      <a:pt x="493" y="1163"/>
                    </a:lnTo>
                    <a:lnTo>
                      <a:pt x="501" y="1175"/>
                    </a:lnTo>
                    <a:lnTo>
                      <a:pt x="508" y="1188"/>
                    </a:lnTo>
                    <a:lnTo>
                      <a:pt x="515" y="1200"/>
                    </a:lnTo>
                    <a:lnTo>
                      <a:pt x="523" y="1213"/>
                    </a:lnTo>
                    <a:lnTo>
                      <a:pt x="533" y="1225"/>
                    </a:lnTo>
                    <a:lnTo>
                      <a:pt x="545" y="1240"/>
                    </a:lnTo>
                    <a:lnTo>
                      <a:pt x="561" y="1253"/>
                    </a:lnTo>
                    <a:lnTo>
                      <a:pt x="577" y="1265"/>
                    </a:lnTo>
                    <a:lnTo>
                      <a:pt x="593" y="1277"/>
                    </a:lnTo>
                    <a:lnTo>
                      <a:pt x="627" y="1299"/>
                    </a:lnTo>
                    <a:lnTo>
                      <a:pt x="659" y="1322"/>
                    </a:lnTo>
                    <a:lnTo>
                      <a:pt x="679" y="1333"/>
                    </a:lnTo>
                    <a:lnTo>
                      <a:pt x="706" y="1347"/>
                    </a:lnTo>
                    <a:lnTo>
                      <a:pt x="720" y="1354"/>
                    </a:lnTo>
                    <a:lnTo>
                      <a:pt x="731" y="1362"/>
                    </a:lnTo>
                    <a:lnTo>
                      <a:pt x="735" y="1365"/>
                    </a:lnTo>
                    <a:lnTo>
                      <a:pt x="739" y="1369"/>
                    </a:lnTo>
                    <a:lnTo>
                      <a:pt x="741" y="1373"/>
                    </a:lnTo>
                    <a:lnTo>
                      <a:pt x="742" y="1377"/>
                    </a:lnTo>
                    <a:lnTo>
                      <a:pt x="742" y="1381"/>
                    </a:lnTo>
                    <a:lnTo>
                      <a:pt x="741" y="1385"/>
                    </a:lnTo>
                    <a:lnTo>
                      <a:pt x="738" y="1388"/>
                    </a:lnTo>
                    <a:lnTo>
                      <a:pt x="734" y="1392"/>
                    </a:lnTo>
                    <a:lnTo>
                      <a:pt x="724" y="1397"/>
                    </a:lnTo>
                    <a:lnTo>
                      <a:pt x="712" y="1401"/>
                    </a:lnTo>
                    <a:lnTo>
                      <a:pt x="685" y="1405"/>
                    </a:lnTo>
                    <a:lnTo>
                      <a:pt x="667" y="1410"/>
                    </a:lnTo>
                    <a:lnTo>
                      <a:pt x="661" y="1419"/>
                    </a:lnTo>
                    <a:lnTo>
                      <a:pt x="657" y="1430"/>
                    </a:lnTo>
                    <a:lnTo>
                      <a:pt x="656" y="1436"/>
                    </a:lnTo>
                    <a:lnTo>
                      <a:pt x="655" y="1442"/>
                    </a:lnTo>
                    <a:lnTo>
                      <a:pt x="656" y="1447"/>
                    </a:lnTo>
                    <a:lnTo>
                      <a:pt x="656" y="1453"/>
                    </a:lnTo>
                    <a:lnTo>
                      <a:pt x="663" y="1455"/>
                    </a:lnTo>
                    <a:lnTo>
                      <a:pt x="667" y="1459"/>
                    </a:lnTo>
                    <a:lnTo>
                      <a:pt x="673" y="1462"/>
                    </a:lnTo>
                    <a:lnTo>
                      <a:pt x="676" y="1466"/>
                    </a:lnTo>
                    <a:lnTo>
                      <a:pt x="685" y="1475"/>
                    </a:lnTo>
                    <a:lnTo>
                      <a:pt x="692" y="1484"/>
                    </a:lnTo>
                    <a:lnTo>
                      <a:pt x="700" y="1493"/>
                    </a:lnTo>
                    <a:lnTo>
                      <a:pt x="708" y="1501"/>
                    </a:lnTo>
                    <a:lnTo>
                      <a:pt x="714" y="1504"/>
                    </a:lnTo>
                    <a:lnTo>
                      <a:pt x="718" y="1507"/>
                    </a:lnTo>
                    <a:lnTo>
                      <a:pt x="724" y="1509"/>
                    </a:lnTo>
                    <a:lnTo>
                      <a:pt x="731" y="1510"/>
                    </a:lnTo>
                    <a:lnTo>
                      <a:pt x="732" y="1518"/>
                    </a:lnTo>
                    <a:lnTo>
                      <a:pt x="733" y="1525"/>
                    </a:lnTo>
                    <a:lnTo>
                      <a:pt x="734" y="1530"/>
                    </a:lnTo>
                    <a:lnTo>
                      <a:pt x="737" y="1535"/>
                    </a:lnTo>
                    <a:lnTo>
                      <a:pt x="739" y="1538"/>
                    </a:lnTo>
                    <a:lnTo>
                      <a:pt x="742" y="1541"/>
                    </a:lnTo>
                    <a:lnTo>
                      <a:pt x="746" y="1543"/>
                    </a:lnTo>
                    <a:lnTo>
                      <a:pt x="749" y="1545"/>
                    </a:lnTo>
                    <a:lnTo>
                      <a:pt x="758" y="1546"/>
                    </a:lnTo>
                    <a:lnTo>
                      <a:pt x="767" y="1546"/>
                    </a:lnTo>
                    <a:lnTo>
                      <a:pt x="778" y="1545"/>
                    </a:lnTo>
                    <a:lnTo>
                      <a:pt x="789" y="1543"/>
                    </a:lnTo>
                    <a:lnTo>
                      <a:pt x="804" y="1540"/>
                    </a:lnTo>
                    <a:lnTo>
                      <a:pt x="817" y="1538"/>
                    </a:lnTo>
                    <a:lnTo>
                      <a:pt x="828" y="1540"/>
                    </a:lnTo>
                    <a:lnTo>
                      <a:pt x="836" y="1541"/>
                    </a:lnTo>
                    <a:lnTo>
                      <a:pt x="844" y="1542"/>
                    </a:lnTo>
                    <a:lnTo>
                      <a:pt x="849" y="1544"/>
                    </a:lnTo>
                    <a:lnTo>
                      <a:pt x="855" y="1546"/>
                    </a:lnTo>
                    <a:lnTo>
                      <a:pt x="860" y="1550"/>
                    </a:lnTo>
                    <a:lnTo>
                      <a:pt x="863" y="1554"/>
                    </a:lnTo>
                    <a:lnTo>
                      <a:pt x="866" y="1559"/>
                    </a:lnTo>
                    <a:lnTo>
                      <a:pt x="870" y="1569"/>
                    </a:lnTo>
                    <a:lnTo>
                      <a:pt x="872" y="1582"/>
                    </a:lnTo>
                    <a:lnTo>
                      <a:pt x="874" y="1597"/>
                    </a:lnTo>
                    <a:lnTo>
                      <a:pt x="876" y="1614"/>
                    </a:lnTo>
                    <a:lnTo>
                      <a:pt x="882" y="1612"/>
                    </a:lnTo>
                    <a:lnTo>
                      <a:pt x="890" y="1614"/>
                    </a:lnTo>
                    <a:lnTo>
                      <a:pt x="897" y="1615"/>
                    </a:lnTo>
                    <a:lnTo>
                      <a:pt x="905" y="1617"/>
                    </a:lnTo>
                    <a:lnTo>
                      <a:pt x="919" y="1623"/>
                    </a:lnTo>
                    <a:lnTo>
                      <a:pt x="934" y="1631"/>
                    </a:lnTo>
                    <a:lnTo>
                      <a:pt x="947" y="1639"/>
                    </a:lnTo>
                    <a:lnTo>
                      <a:pt x="961" y="1647"/>
                    </a:lnTo>
                    <a:lnTo>
                      <a:pt x="976" y="1653"/>
                    </a:lnTo>
                    <a:lnTo>
                      <a:pt x="989" y="1658"/>
                    </a:lnTo>
                    <a:lnTo>
                      <a:pt x="1003" y="1660"/>
                    </a:lnTo>
                    <a:lnTo>
                      <a:pt x="1013" y="1664"/>
                    </a:lnTo>
                    <a:lnTo>
                      <a:pt x="1022" y="1668"/>
                    </a:lnTo>
                    <a:lnTo>
                      <a:pt x="1029" y="1673"/>
                    </a:lnTo>
                    <a:lnTo>
                      <a:pt x="1034" y="1680"/>
                    </a:lnTo>
                    <a:lnTo>
                      <a:pt x="1038" y="1688"/>
                    </a:lnTo>
                    <a:lnTo>
                      <a:pt x="1041" y="1697"/>
                    </a:lnTo>
                    <a:lnTo>
                      <a:pt x="1042" y="1709"/>
                    </a:lnTo>
                    <a:lnTo>
                      <a:pt x="1068" y="1709"/>
                    </a:lnTo>
                    <a:lnTo>
                      <a:pt x="1093" y="1709"/>
                    </a:lnTo>
                    <a:lnTo>
                      <a:pt x="1106" y="1709"/>
                    </a:lnTo>
                    <a:lnTo>
                      <a:pt x="1118" y="1709"/>
                    </a:lnTo>
                    <a:lnTo>
                      <a:pt x="1131" y="1710"/>
                    </a:lnTo>
                    <a:lnTo>
                      <a:pt x="1143" y="1713"/>
                    </a:lnTo>
                    <a:lnTo>
                      <a:pt x="1152" y="1715"/>
                    </a:lnTo>
                    <a:lnTo>
                      <a:pt x="1160" y="1715"/>
                    </a:lnTo>
                    <a:lnTo>
                      <a:pt x="1169" y="1715"/>
                    </a:lnTo>
                    <a:lnTo>
                      <a:pt x="1177" y="1715"/>
                    </a:lnTo>
                    <a:lnTo>
                      <a:pt x="1193" y="1713"/>
                    </a:lnTo>
                    <a:lnTo>
                      <a:pt x="1209" y="1709"/>
                    </a:lnTo>
                    <a:lnTo>
                      <a:pt x="1225" y="1706"/>
                    </a:lnTo>
                    <a:lnTo>
                      <a:pt x="1240" y="1704"/>
                    </a:lnTo>
                    <a:lnTo>
                      <a:pt x="1248" y="1704"/>
                    </a:lnTo>
                    <a:lnTo>
                      <a:pt x="1256" y="1704"/>
                    </a:lnTo>
                    <a:lnTo>
                      <a:pt x="1263" y="1704"/>
                    </a:lnTo>
                    <a:lnTo>
                      <a:pt x="1271" y="1705"/>
                    </a:lnTo>
                    <a:lnTo>
                      <a:pt x="1272" y="1718"/>
                    </a:lnTo>
                    <a:lnTo>
                      <a:pt x="1272" y="1732"/>
                    </a:lnTo>
                    <a:lnTo>
                      <a:pt x="1272" y="1746"/>
                    </a:lnTo>
                    <a:lnTo>
                      <a:pt x="1273" y="1759"/>
                    </a:lnTo>
                    <a:lnTo>
                      <a:pt x="1281" y="1757"/>
                    </a:lnTo>
                    <a:lnTo>
                      <a:pt x="1289" y="1756"/>
                    </a:lnTo>
                    <a:lnTo>
                      <a:pt x="1297" y="1756"/>
                    </a:lnTo>
                    <a:lnTo>
                      <a:pt x="1305" y="1757"/>
                    </a:lnTo>
                    <a:lnTo>
                      <a:pt x="1306" y="1762"/>
                    </a:lnTo>
                    <a:lnTo>
                      <a:pt x="1308" y="1766"/>
                    </a:lnTo>
                    <a:lnTo>
                      <a:pt x="1311" y="1768"/>
                    </a:lnTo>
                    <a:lnTo>
                      <a:pt x="1314" y="1771"/>
                    </a:lnTo>
                    <a:lnTo>
                      <a:pt x="1321" y="1773"/>
                    </a:lnTo>
                    <a:lnTo>
                      <a:pt x="1329" y="1774"/>
                    </a:lnTo>
                    <a:lnTo>
                      <a:pt x="1333" y="1774"/>
                    </a:lnTo>
                    <a:lnTo>
                      <a:pt x="1337" y="1775"/>
                    </a:lnTo>
                    <a:lnTo>
                      <a:pt x="1340" y="1778"/>
                    </a:lnTo>
                    <a:lnTo>
                      <a:pt x="1344" y="1780"/>
                    </a:lnTo>
                    <a:lnTo>
                      <a:pt x="1346" y="1784"/>
                    </a:lnTo>
                    <a:lnTo>
                      <a:pt x="1348" y="1789"/>
                    </a:lnTo>
                    <a:lnTo>
                      <a:pt x="1348" y="1796"/>
                    </a:lnTo>
                    <a:lnTo>
                      <a:pt x="1348" y="1805"/>
                    </a:lnTo>
                    <a:lnTo>
                      <a:pt x="1361" y="1805"/>
                    </a:lnTo>
                    <a:lnTo>
                      <a:pt x="1372" y="1805"/>
                    </a:lnTo>
                    <a:lnTo>
                      <a:pt x="1385" y="1805"/>
                    </a:lnTo>
                    <a:lnTo>
                      <a:pt x="1396" y="1804"/>
                    </a:lnTo>
                    <a:lnTo>
                      <a:pt x="1408" y="1788"/>
                    </a:lnTo>
                    <a:lnTo>
                      <a:pt x="1424" y="1765"/>
                    </a:lnTo>
                    <a:lnTo>
                      <a:pt x="1445" y="1738"/>
                    </a:lnTo>
                    <a:lnTo>
                      <a:pt x="1465" y="1712"/>
                    </a:lnTo>
                    <a:lnTo>
                      <a:pt x="1454" y="1707"/>
                    </a:lnTo>
                    <a:lnTo>
                      <a:pt x="1443" y="1702"/>
                    </a:lnTo>
                    <a:lnTo>
                      <a:pt x="1437" y="1699"/>
                    </a:lnTo>
                    <a:lnTo>
                      <a:pt x="1432" y="1696"/>
                    </a:lnTo>
                    <a:lnTo>
                      <a:pt x="1429" y="1692"/>
                    </a:lnTo>
                    <a:lnTo>
                      <a:pt x="1426" y="1688"/>
                    </a:lnTo>
                    <a:lnTo>
                      <a:pt x="1424" y="1683"/>
                    </a:lnTo>
                    <a:lnTo>
                      <a:pt x="1423" y="1679"/>
                    </a:lnTo>
                    <a:lnTo>
                      <a:pt x="1422" y="1673"/>
                    </a:lnTo>
                    <a:lnTo>
                      <a:pt x="1423" y="1668"/>
                    </a:lnTo>
                    <a:lnTo>
                      <a:pt x="1426" y="1659"/>
                    </a:lnTo>
                    <a:lnTo>
                      <a:pt x="1430" y="1650"/>
                    </a:lnTo>
                    <a:lnTo>
                      <a:pt x="1441" y="1632"/>
                    </a:lnTo>
                    <a:lnTo>
                      <a:pt x="1454" y="1617"/>
                    </a:lnTo>
                    <a:lnTo>
                      <a:pt x="1464" y="1606"/>
                    </a:lnTo>
                    <a:lnTo>
                      <a:pt x="1473" y="1594"/>
                    </a:lnTo>
                    <a:lnTo>
                      <a:pt x="1482" y="1582"/>
                    </a:lnTo>
                    <a:lnTo>
                      <a:pt x="1490" y="1569"/>
                    </a:lnTo>
                    <a:lnTo>
                      <a:pt x="1505" y="1543"/>
                    </a:lnTo>
                    <a:lnTo>
                      <a:pt x="1520" y="1516"/>
                    </a:lnTo>
                    <a:lnTo>
                      <a:pt x="1529" y="1494"/>
                    </a:lnTo>
                    <a:lnTo>
                      <a:pt x="1538" y="1469"/>
                    </a:lnTo>
                    <a:lnTo>
                      <a:pt x="1543" y="1458"/>
                    </a:lnTo>
                    <a:lnTo>
                      <a:pt x="1549" y="1447"/>
                    </a:lnTo>
                    <a:lnTo>
                      <a:pt x="1554" y="1437"/>
                    </a:lnTo>
                    <a:lnTo>
                      <a:pt x="1561" y="1429"/>
                    </a:lnTo>
                    <a:lnTo>
                      <a:pt x="1563" y="1421"/>
                    </a:lnTo>
                    <a:lnTo>
                      <a:pt x="1566" y="1412"/>
                    </a:lnTo>
                    <a:lnTo>
                      <a:pt x="1576" y="1412"/>
                    </a:lnTo>
                    <a:lnTo>
                      <a:pt x="1585" y="1411"/>
                    </a:lnTo>
                    <a:lnTo>
                      <a:pt x="1594" y="1411"/>
                    </a:lnTo>
                    <a:lnTo>
                      <a:pt x="1602" y="1411"/>
                    </a:lnTo>
                    <a:lnTo>
                      <a:pt x="1604" y="1405"/>
                    </a:lnTo>
                    <a:lnTo>
                      <a:pt x="1604" y="1401"/>
                    </a:lnTo>
                    <a:lnTo>
                      <a:pt x="1604" y="1395"/>
                    </a:lnTo>
                    <a:lnTo>
                      <a:pt x="1603" y="1390"/>
                    </a:lnTo>
                    <a:lnTo>
                      <a:pt x="1601" y="1387"/>
                    </a:lnTo>
                    <a:lnTo>
                      <a:pt x="1597" y="1384"/>
                    </a:lnTo>
                    <a:lnTo>
                      <a:pt x="1594" y="1381"/>
                    </a:lnTo>
                    <a:lnTo>
                      <a:pt x="1588" y="1380"/>
                    </a:lnTo>
                    <a:lnTo>
                      <a:pt x="1579" y="1356"/>
                    </a:lnTo>
                    <a:lnTo>
                      <a:pt x="1570" y="1331"/>
                    </a:lnTo>
                    <a:lnTo>
                      <a:pt x="1567" y="1319"/>
                    </a:lnTo>
                    <a:lnTo>
                      <a:pt x="1566" y="1305"/>
                    </a:lnTo>
                    <a:lnTo>
                      <a:pt x="1566" y="1299"/>
                    </a:lnTo>
                    <a:lnTo>
                      <a:pt x="1566" y="1292"/>
                    </a:lnTo>
                    <a:lnTo>
                      <a:pt x="1567" y="1287"/>
                    </a:lnTo>
                    <a:lnTo>
                      <a:pt x="1569" y="1280"/>
                    </a:lnTo>
                    <a:lnTo>
                      <a:pt x="1571" y="1279"/>
                    </a:lnTo>
                    <a:lnTo>
                      <a:pt x="1575" y="1277"/>
                    </a:lnTo>
                    <a:lnTo>
                      <a:pt x="1576" y="1274"/>
                    </a:lnTo>
                    <a:lnTo>
                      <a:pt x="1578" y="1272"/>
                    </a:lnTo>
                    <a:lnTo>
                      <a:pt x="1580" y="1265"/>
                    </a:lnTo>
                    <a:lnTo>
                      <a:pt x="1582" y="1258"/>
                    </a:lnTo>
                    <a:lnTo>
                      <a:pt x="1583" y="1252"/>
                    </a:lnTo>
                    <a:lnTo>
                      <a:pt x="1583" y="1244"/>
                    </a:lnTo>
                    <a:lnTo>
                      <a:pt x="1585" y="1237"/>
                    </a:lnTo>
                    <a:lnTo>
                      <a:pt x="1587" y="1231"/>
                    </a:lnTo>
                    <a:lnTo>
                      <a:pt x="1593" y="1224"/>
                    </a:lnTo>
                    <a:lnTo>
                      <a:pt x="1599" y="1220"/>
                    </a:lnTo>
                    <a:lnTo>
                      <a:pt x="1604" y="1217"/>
                    </a:lnTo>
                    <a:lnTo>
                      <a:pt x="1610" y="1215"/>
                    </a:lnTo>
                    <a:lnTo>
                      <a:pt x="1616" y="1214"/>
                    </a:lnTo>
                    <a:lnTo>
                      <a:pt x="1623" y="1213"/>
                    </a:lnTo>
                    <a:lnTo>
                      <a:pt x="1628" y="1209"/>
                    </a:lnTo>
                    <a:lnTo>
                      <a:pt x="1634" y="1205"/>
                    </a:lnTo>
                    <a:lnTo>
                      <a:pt x="1638" y="1198"/>
                    </a:lnTo>
                    <a:lnTo>
                      <a:pt x="1641" y="1192"/>
                    </a:lnTo>
                    <a:lnTo>
                      <a:pt x="1643" y="1184"/>
                    </a:lnTo>
                    <a:lnTo>
                      <a:pt x="1643" y="1177"/>
                    </a:lnTo>
                    <a:lnTo>
                      <a:pt x="1643" y="1160"/>
                    </a:lnTo>
                    <a:lnTo>
                      <a:pt x="1640" y="1143"/>
                    </a:lnTo>
                    <a:lnTo>
                      <a:pt x="1636" y="1126"/>
                    </a:lnTo>
                    <a:lnTo>
                      <a:pt x="1633" y="1109"/>
                    </a:lnTo>
                    <a:lnTo>
                      <a:pt x="1632" y="1101"/>
                    </a:lnTo>
                    <a:lnTo>
                      <a:pt x="1632" y="1093"/>
                    </a:lnTo>
                    <a:lnTo>
                      <a:pt x="1633" y="1086"/>
                    </a:lnTo>
                    <a:lnTo>
                      <a:pt x="1634" y="1080"/>
                    </a:lnTo>
                    <a:lnTo>
                      <a:pt x="1637" y="1073"/>
                    </a:lnTo>
                    <a:lnTo>
                      <a:pt x="1642" y="1066"/>
                    </a:lnTo>
                    <a:lnTo>
                      <a:pt x="1649" y="1062"/>
                    </a:lnTo>
                    <a:lnTo>
                      <a:pt x="1654" y="1059"/>
                    </a:lnTo>
                    <a:lnTo>
                      <a:pt x="1669" y="1053"/>
                    </a:lnTo>
                    <a:lnTo>
                      <a:pt x="1684" y="1049"/>
                    </a:lnTo>
                    <a:lnTo>
                      <a:pt x="1692" y="1045"/>
                    </a:lnTo>
                    <a:lnTo>
                      <a:pt x="1699" y="1041"/>
                    </a:lnTo>
                    <a:lnTo>
                      <a:pt x="1705" y="1036"/>
                    </a:lnTo>
                    <a:lnTo>
                      <a:pt x="1710" y="1031"/>
                    </a:lnTo>
                    <a:lnTo>
                      <a:pt x="1714" y="1024"/>
                    </a:lnTo>
                    <a:lnTo>
                      <a:pt x="1717" y="1017"/>
                    </a:lnTo>
                    <a:lnTo>
                      <a:pt x="1720" y="1009"/>
                    </a:lnTo>
                    <a:lnTo>
                      <a:pt x="1724" y="1000"/>
                    </a:lnTo>
                    <a:lnTo>
                      <a:pt x="1727" y="986"/>
                    </a:lnTo>
                    <a:lnTo>
                      <a:pt x="1731" y="971"/>
                    </a:lnTo>
                    <a:lnTo>
                      <a:pt x="1733" y="963"/>
                    </a:lnTo>
                    <a:lnTo>
                      <a:pt x="1735" y="957"/>
                    </a:lnTo>
                    <a:lnTo>
                      <a:pt x="1740" y="951"/>
                    </a:lnTo>
                    <a:lnTo>
                      <a:pt x="1746" y="945"/>
                    </a:lnTo>
                    <a:lnTo>
                      <a:pt x="1751" y="942"/>
                    </a:lnTo>
                    <a:lnTo>
                      <a:pt x="1758" y="939"/>
                    </a:lnTo>
                    <a:lnTo>
                      <a:pt x="1766" y="938"/>
                    </a:lnTo>
                    <a:lnTo>
                      <a:pt x="1774" y="937"/>
                    </a:lnTo>
                    <a:lnTo>
                      <a:pt x="1791" y="936"/>
                    </a:lnTo>
                    <a:lnTo>
                      <a:pt x="1806" y="935"/>
                    </a:lnTo>
                    <a:lnTo>
                      <a:pt x="1809" y="925"/>
                    </a:lnTo>
                    <a:lnTo>
                      <a:pt x="1816" y="914"/>
                    </a:lnTo>
                    <a:lnTo>
                      <a:pt x="1823" y="904"/>
                    </a:lnTo>
                    <a:lnTo>
                      <a:pt x="1831" y="893"/>
                    </a:lnTo>
                    <a:lnTo>
                      <a:pt x="1840" y="883"/>
                    </a:lnTo>
                    <a:lnTo>
                      <a:pt x="1848" y="872"/>
                    </a:lnTo>
                    <a:lnTo>
                      <a:pt x="1855" y="862"/>
                    </a:lnTo>
                    <a:lnTo>
                      <a:pt x="1861" y="852"/>
                    </a:lnTo>
                    <a:lnTo>
                      <a:pt x="1866" y="843"/>
                    </a:lnTo>
                    <a:lnTo>
                      <a:pt x="1871" y="836"/>
                    </a:lnTo>
                    <a:lnTo>
                      <a:pt x="1875" y="830"/>
                    </a:lnTo>
                    <a:lnTo>
                      <a:pt x="1880" y="828"/>
                    </a:lnTo>
                    <a:lnTo>
                      <a:pt x="1887" y="826"/>
                    </a:lnTo>
                    <a:lnTo>
                      <a:pt x="1894" y="824"/>
                    </a:lnTo>
                    <a:lnTo>
                      <a:pt x="1903" y="826"/>
                    </a:lnTo>
                    <a:lnTo>
                      <a:pt x="1915" y="828"/>
                    </a:lnTo>
                    <a:lnTo>
                      <a:pt x="1920" y="828"/>
                    </a:lnTo>
                    <a:lnTo>
                      <a:pt x="1924" y="827"/>
                    </a:lnTo>
                    <a:lnTo>
                      <a:pt x="1927" y="824"/>
                    </a:lnTo>
                    <a:lnTo>
                      <a:pt x="1928" y="822"/>
                    </a:lnTo>
                    <a:lnTo>
                      <a:pt x="1929" y="819"/>
                    </a:lnTo>
                    <a:lnTo>
                      <a:pt x="1928" y="814"/>
                    </a:lnTo>
                    <a:lnTo>
                      <a:pt x="1927" y="810"/>
                    </a:lnTo>
                    <a:lnTo>
                      <a:pt x="1924" y="804"/>
                    </a:lnTo>
                    <a:lnTo>
                      <a:pt x="1914" y="786"/>
                    </a:lnTo>
                    <a:lnTo>
                      <a:pt x="1908" y="777"/>
                    </a:lnTo>
                    <a:lnTo>
                      <a:pt x="1898" y="764"/>
                    </a:lnTo>
                    <a:lnTo>
                      <a:pt x="1889" y="753"/>
                    </a:lnTo>
                    <a:lnTo>
                      <a:pt x="1883" y="748"/>
                    </a:lnTo>
                    <a:lnTo>
                      <a:pt x="1876" y="745"/>
                    </a:lnTo>
                    <a:lnTo>
                      <a:pt x="1870" y="742"/>
                    </a:lnTo>
                    <a:lnTo>
                      <a:pt x="1861" y="740"/>
                    </a:lnTo>
                    <a:lnTo>
                      <a:pt x="1837" y="738"/>
                    </a:lnTo>
                    <a:lnTo>
                      <a:pt x="1821" y="736"/>
                    </a:lnTo>
                    <a:lnTo>
                      <a:pt x="1814" y="732"/>
                    </a:lnTo>
                    <a:lnTo>
                      <a:pt x="1807" y="727"/>
                    </a:lnTo>
                    <a:lnTo>
                      <a:pt x="1800" y="719"/>
                    </a:lnTo>
                    <a:lnTo>
                      <a:pt x="1792" y="707"/>
                    </a:lnTo>
                    <a:lnTo>
                      <a:pt x="1783" y="688"/>
                    </a:lnTo>
                    <a:lnTo>
                      <a:pt x="1776" y="672"/>
                    </a:lnTo>
                    <a:lnTo>
                      <a:pt x="1772" y="664"/>
                    </a:lnTo>
                    <a:lnTo>
                      <a:pt x="1766" y="658"/>
                    </a:lnTo>
                    <a:lnTo>
                      <a:pt x="1763" y="655"/>
                    </a:lnTo>
                    <a:lnTo>
                      <a:pt x="1759" y="653"/>
                    </a:lnTo>
                    <a:lnTo>
                      <a:pt x="1755" y="650"/>
                    </a:lnTo>
                    <a:lnTo>
                      <a:pt x="1750" y="648"/>
                    </a:lnTo>
                    <a:lnTo>
                      <a:pt x="1740" y="647"/>
                    </a:lnTo>
                    <a:lnTo>
                      <a:pt x="1731" y="646"/>
                    </a:lnTo>
                    <a:lnTo>
                      <a:pt x="1720" y="645"/>
                    </a:lnTo>
                    <a:lnTo>
                      <a:pt x="1710" y="641"/>
                    </a:lnTo>
                    <a:lnTo>
                      <a:pt x="1697" y="633"/>
                    </a:lnTo>
                    <a:lnTo>
                      <a:pt x="1685" y="624"/>
                    </a:lnTo>
                    <a:lnTo>
                      <a:pt x="1678" y="619"/>
                    </a:lnTo>
                    <a:lnTo>
                      <a:pt x="1673" y="615"/>
                    </a:lnTo>
                    <a:lnTo>
                      <a:pt x="1666" y="612"/>
                    </a:lnTo>
                    <a:lnTo>
                      <a:pt x="1659" y="608"/>
                    </a:lnTo>
                    <a:lnTo>
                      <a:pt x="1640" y="602"/>
                    </a:lnTo>
                    <a:lnTo>
                      <a:pt x="1620" y="598"/>
                    </a:lnTo>
                    <a:lnTo>
                      <a:pt x="1600" y="596"/>
                    </a:lnTo>
                    <a:lnTo>
                      <a:pt x="1579" y="593"/>
                    </a:lnTo>
                    <a:lnTo>
                      <a:pt x="1561" y="593"/>
                    </a:lnTo>
                    <a:lnTo>
                      <a:pt x="1539" y="592"/>
                    </a:lnTo>
                    <a:lnTo>
                      <a:pt x="1529" y="591"/>
                    </a:lnTo>
                    <a:lnTo>
                      <a:pt x="1519" y="589"/>
                    </a:lnTo>
                    <a:lnTo>
                      <a:pt x="1515" y="586"/>
                    </a:lnTo>
                    <a:lnTo>
                      <a:pt x="1511" y="584"/>
                    </a:lnTo>
                    <a:lnTo>
                      <a:pt x="1508" y="582"/>
                    </a:lnTo>
                    <a:lnTo>
                      <a:pt x="1505" y="579"/>
                    </a:lnTo>
                    <a:lnTo>
                      <a:pt x="1498" y="568"/>
                    </a:lnTo>
                    <a:lnTo>
                      <a:pt x="1493" y="556"/>
                    </a:lnTo>
                    <a:lnTo>
                      <a:pt x="1489" y="542"/>
                    </a:lnTo>
                    <a:lnTo>
                      <a:pt x="1486" y="528"/>
                    </a:lnTo>
                    <a:lnTo>
                      <a:pt x="1485" y="514"/>
                    </a:lnTo>
                    <a:lnTo>
                      <a:pt x="1485" y="500"/>
                    </a:lnTo>
                    <a:lnTo>
                      <a:pt x="1486" y="486"/>
                    </a:lnTo>
                    <a:lnTo>
                      <a:pt x="1487" y="475"/>
                    </a:lnTo>
                    <a:lnTo>
                      <a:pt x="1480" y="474"/>
                    </a:lnTo>
                    <a:lnTo>
                      <a:pt x="1473" y="471"/>
                    </a:lnTo>
                    <a:lnTo>
                      <a:pt x="1467" y="468"/>
                    </a:lnTo>
                    <a:lnTo>
                      <a:pt x="1462" y="463"/>
                    </a:lnTo>
                    <a:lnTo>
                      <a:pt x="1453" y="453"/>
                    </a:lnTo>
                    <a:lnTo>
                      <a:pt x="1446" y="442"/>
                    </a:lnTo>
                    <a:lnTo>
                      <a:pt x="1441" y="432"/>
                    </a:lnTo>
                    <a:lnTo>
                      <a:pt x="1436" y="420"/>
                    </a:lnTo>
                    <a:lnTo>
                      <a:pt x="1429" y="415"/>
                    </a:lnTo>
                    <a:lnTo>
                      <a:pt x="1421" y="410"/>
                    </a:lnTo>
                    <a:lnTo>
                      <a:pt x="1413" y="405"/>
                    </a:lnTo>
                    <a:lnTo>
                      <a:pt x="1404" y="403"/>
                    </a:lnTo>
                    <a:lnTo>
                      <a:pt x="1394" y="402"/>
                    </a:lnTo>
                    <a:lnTo>
                      <a:pt x="1382" y="402"/>
                    </a:lnTo>
                    <a:lnTo>
                      <a:pt x="1375" y="403"/>
                    </a:lnTo>
                    <a:lnTo>
                      <a:pt x="1369" y="402"/>
                    </a:lnTo>
                    <a:lnTo>
                      <a:pt x="1362" y="402"/>
                    </a:lnTo>
                    <a:lnTo>
                      <a:pt x="1355" y="400"/>
                    </a:lnTo>
                    <a:lnTo>
                      <a:pt x="1347" y="396"/>
                    </a:lnTo>
                    <a:lnTo>
                      <a:pt x="1338" y="388"/>
                    </a:lnTo>
                    <a:lnTo>
                      <a:pt x="1328" y="378"/>
                    </a:lnTo>
                    <a:lnTo>
                      <a:pt x="1316" y="367"/>
                    </a:lnTo>
                    <a:lnTo>
                      <a:pt x="1306" y="355"/>
                    </a:lnTo>
                    <a:lnTo>
                      <a:pt x="1298" y="343"/>
                    </a:lnTo>
                    <a:lnTo>
                      <a:pt x="1295" y="337"/>
                    </a:lnTo>
                    <a:lnTo>
                      <a:pt x="1292" y="331"/>
                    </a:lnTo>
                    <a:lnTo>
                      <a:pt x="1290" y="327"/>
                    </a:lnTo>
                    <a:lnTo>
                      <a:pt x="1290" y="322"/>
                    </a:lnTo>
                    <a:lnTo>
                      <a:pt x="1273" y="315"/>
                    </a:lnTo>
                    <a:lnTo>
                      <a:pt x="1258" y="307"/>
                    </a:lnTo>
                    <a:lnTo>
                      <a:pt x="1250" y="305"/>
                    </a:lnTo>
                    <a:lnTo>
                      <a:pt x="1242" y="303"/>
                    </a:lnTo>
                    <a:lnTo>
                      <a:pt x="1233" y="302"/>
                    </a:lnTo>
                    <a:lnTo>
                      <a:pt x="1223" y="304"/>
                    </a:lnTo>
                    <a:lnTo>
                      <a:pt x="1215" y="306"/>
                    </a:lnTo>
                    <a:lnTo>
                      <a:pt x="1208" y="310"/>
                    </a:lnTo>
                    <a:lnTo>
                      <a:pt x="1201" y="313"/>
                    </a:lnTo>
                    <a:lnTo>
                      <a:pt x="1194" y="318"/>
                    </a:lnTo>
                    <a:lnTo>
                      <a:pt x="1188" y="322"/>
                    </a:lnTo>
                    <a:lnTo>
                      <a:pt x="1182" y="326"/>
                    </a:lnTo>
                    <a:lnTo>
                      <a:pt x="1174" y="329"/>
                    </a:lnTo>
                    <a:lnTo>
                      <a:pt x="1167" y="331"/>
                    </a:lnTo>
                    <a:lnTo>
                      <a:pt x="1166" y="334"/>
                    </a:lnTo>
                    <a:lnTo>
                      <a:pt x="1166" y="337"/>
                    </a:lnTo>
                    <a:lnTo>
                      <a:pt x="1156" y="339"/>
                    </a:lnTo>
                    <a:lnTo>
                      <a:pt x="1148" y="339"/>
                    </a:lnTo>
                    <a:lnTo>
                      <a:pt x="1140" y="338"/>
                    </a:lnTo>
                    <a:lnTo>
                      <a:pt x="1132" y="335"/>
                    </a:lnTo>
                    <a:lnTo>
                      <a:pt x="1125" y="331"/>
                    </a:lnTo>
                    <a:lnTo>
                      <a:pt x="1119" y="327"/>
                    </a:lnTo>
                    <a:lnTo>
                      <a:pt x="1114" y="321"/>
                    </a:lnTo>
                    <a:lnTo>
                      <a:pt x="1108" y="315"/>
                    </a:lnTo>
                    <a:lnTo>
                      <a:pt x="1087" y="288"/>
                    </a:lnTo>
                    <a:lnTo>
                      <a:pt x="1068" y="263"/>
                    </a:lnTo>
                    <a:lnTo>
                      <a:pt x="1062" y="259"/>
                    </a:lnTo>
                    <a:lnTo>
                      <a:pt x="1054" y="255"/>
                    </a:lnTo>
                    <a:lnTo>
                      <a:pt x="1047" y="252"/>
                    </a:lnTo>
                    <a:lnTo>
                      <a:pt x="1040" y="249"/>
                    </a:lnTo>
                    <a:lnTo>
                      <a:pt x="1032" y="246"/>
                    </a:lnTo>
                    <a:lnTo>
                      <a:pt x="1025" y="241"/>
                    </a:lnTo>
                    <a:lnTo>
                      <a:pt x="1019" y="237"/>
                    </a:lnTo>
                    <a:lnTo>
                      <a:pt x="1013" y="229"/>
                    </a:lnTo>
                    <a:lnTo>
                      <a:pt x="1010" y="222"/>
                    </a:lnTo>
                    <a:lnTo>
                      <a:pt x="1008" y="215"/>
                    </a:lnTo>
                    <a:lnTo>
                      <a:pt x="1006" y="208"/>
                    </a:lnTo>
                    <a:lnTo>
                      <a:pt x="1006" y="203"/>
                    </a:lnTo>
                    <a:lnTo>
                      <a:pt x="1005" y="196"/>
                    </a:lnTo>
                    <a:lnTo>
                      <a:pt x="1003" y="190"/>
                    </a:lnTo>
                    <a:lnTo>
                      <a:pt x="1000" y="184"/>
                    </a:lnTo>
                    <a:lnTo>
                      <a:pt x="994" y="179"/>
                    </a:lnTo>
                    <a:lnTo>
                      <a:pt x="986" y="177"/>
                    </a:lnTo>
                    <a:lnTo>
                      <a:pt x="979" y="174"/>
                    </a:lnTo>
                    <a:lnTo>
                      <a:pt x="973" y="171"/>
                    </a:lnTo>
                    <a:lnTo>
                      <a:pt x="970" y="166"/>
                    </a:lnTo>
                    <a:lnTo>
                      <a:pt x="967" y="162"/>
                    </a:lnTo>
                    <a:lnTo>
                      <a:pt x="964" y="156"/>
                    </a:lnTo>
                    <a:lnTo>
                      <a:pt x="963" y="149"/>
                    </a:lnTo>
                    <a:lnTo>
                      <a:pt x="962" y="143"/>
                    </a:lnTo>
                    <a:lnTo>
                      <a:pt x="962" y="129"/>
                    </a:lnTo>
                    <a:lnTo>
                      <a:pt x="962" y="114"/>
                    </a:lnTo>
                    <a:lnTo>
                      <a:pt x="961" y="98"/>
                    </a:lnTo>
                    <a:lnTo>
                      <a:pt x="958" y="83"/>
                    </a:lnTo>
                    <a:lnTo>
                      <a:pt x="947" y="83"/>
                    </a:lnTo>
                    <a:lnTo>
                      <a:pt x="936" y="82"/>
                    </a:lnTo>
                    <a:lnTo>
                      <a:pt x="924" y="81"/>
                    </a:lnTo>
                    <a:lnTo>
                      <a:pt x="914" y="82"/>
                    </a:lnTo>
                    <a:lnTo>
                      <a:pt x="917" y="81"/>
                    </a:lnTo>
                    <a:lnTo>
                      <a:pt x="918" y="80"/>
                    </a:lnTo>
                    <a:lnTo>
                      <a:pt x="919" y="79"/>
                    </a:lnTo>
                    <a:lnTo>
                      <a:pt x="920" y="76"/>
                    </a:lnTo>
                    <a:lnTo>
                      <a:pt x="920" y="72"/>
                    </a:lnTo>
                    <a:lnTo>
                      <a:pt x="919" y="66"/>
                    </a:lnTo>
                    <a:lnTo>
                      <a:pt x="915" y="60"/>
                    </a:lnTo>
                    <a:lnTo>
                      <a:pt x="912" y="54"/>
                    </a:lnTo>
                    <a:lnTo>
                      <a:pt x="907" y="47"/>
                    </a:lnTo>
                    <a:lnTo>
                      <a:pt x="902" y="39"/>
                    </a:lnTo>
                    <a:lnTo>
                      <a:pt x="889" y="25"/>
                    </a:lnTo>
                    <a:lnTo>
                      <a:pt x="876" y="13"/>
                    </a:lnTo>
                    <a:lnTo>
                      <a:pt x="870" y="8"/>
                    </a:lnTo>
                    <a:lnTo>
                      <a:pt x="864" y="3"/>
                    </a:lnTo>
                    <a:lnTo>
                      <a:pt x="860" y="1"/>
                    </a:lnTo>
                    <a:lnTo>
                      <a:pt x="855" y="0"/>
                    </a:lnTo>
                    <a:lnTo>
                      <a:pt x="855" y="9"/>
                    </a:lnTo>
                    <a:lnTo>
                      <a:pt x="856" y="21"/>
                    </a:lnTo>
                    <a:lnTo>
                      <a:pt x="856" y="26"/>
                    </a:lnTo>
                    <a:lnTo>
                      <a:pt x="856" y="32"/>
                    </a:lnTo>
                    <a:lnTo>
                      <a:pt x="855" y="36"/>
                    </a:lnTo>
                    <a:lnTo>
                      <a:pt x="854" y="40"/>
                    </a:lnTo>
                    <a:lnTo>
                      <a:pt x="849" y="43"/>
                    </a:lnTo>
                    <a:lnTo>
                      <a:pt x="846" y="46"/>
                    </a:lnTo>
                    <a:lnTo>
                      <a:pt x="840" y="46"/>
                    </a:lnTo>
                    <a:lnTo>
                      <a:pt x="836" y="46"/>
                    </a:lnTo>
                    <a:lnTo>
                      <a:pt x="829" y="46"/>
                    </a:lnTo>
                    <a:lnTo>
                      <a:pt x="823" y="48"/>
                    </a:lnTo>
                    <a:lnTo>
                      <a:pt x="820" y="50"/>
                    </a:lnTo>
                    <a:lnTo>
                      <a:pt x="816" y="54"/>
                    </a:lnTo>
                    <a:lnTo>
                      <a:pt x="814" y="57"/>
                    </a:lnTo>
                    <a:lnTo>
                      <a:pt x="814" y="60"/>
                    </a:lnTo>
                    <a:lnTo>
                      <a:pt x="813" y="66"/>
                    </a:lnTo>
                    <a:lnTo>
                      <a:pt x="811" y="73"/>
                    </a:lnTo>
                    <a:lnTo>
                      <a:pt x="813" y="80"/>
                    </a:lnTo>
                    <a:lnTo>
                      <a:pt x="813" y="87"/>
                    </a:lnTo>
                    <a:lnTo>
                      <a:pt x="811" y="93"/>
                    </a:lnTo>
                    <a:lnTo>
                      <a:pt x="807" y="101"/>
                    </a:lnTo>
                    <a:lnTo>
                      <a:pt x="804" y="107"/>
                    </a:lnTo>
                    <a:lnTo>
                      <a:pt x="800" y="110"/>
                    </a:lnTo>
                    <a:lnTo>
                      <a:pt x="796" y="114"/>
                    </a:lnTo>
                    <a:lnTo>
                      <a:pt x="791" y="116"/>
                    </a:lnTo>
                    <a:lnTo>
                      <a:pt x="787" y="118"/>
                    </a:lnTo>
                    <a:lnTo>
                      <a:pt x="782" y="120"/>
                    </a:lnTo>
                    <a:lnTo>
                      <a:pt x="778" y="120"/>
                    </a:lnTo>
                    <a:lnTo>
                      <a:pt x="772" y="118"/>
                    </a:lnTo>
                    <a:lnTo>
                      <a:pt x="776" y="149"/>
                    </a:lnTo>
                    <a:lnTo>
                      <a:pt x="781" y="175"/>
                    </a:lnTo>
                    <a:lnTo>
                      <a:pt x="783" y="187"/>
                    </a:lnTo>
                    <a:lnTo>
                      <a:pt x="786" y="196"/>
                    </a:lnTo>
                    <a:lnTo>
                      <a:pt x="788" y="203"/>
                    </a:lnTo>
                    <a:lnTo>
                      <a:pt x="791" y="207"/>
                    </a:lnTo>
                    <a:lnTo>
                      <a:pt x="802" y="220"/>
                    </a:lnTo>
                    <a:lnTo>
                      <a:pt x="811" y="232"/>
                    </a:lnTo>
                    <a:lnTo>
                      <a:pt x="814" y="239"/>
                    </a:lnTo>
                    <a:lnTo>
                      <a:pt x="819" y="246"/>
                    </a:lnTo>
                    <a:lnTo>
                      <a:pt x="822" y="253"/>
                    </a:lnTo>
                    <a:lnTo>
                      <a:pt x="824" y="26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7717;p21">
                <a:extLst>
                  <a:ext uri="{FF2B5EF4-FFF2-40B4-BE49-F238E27FC236}">
                    <a16:creationId xmlns="" xmlns:a16="http://schemas.microsoft.com/office/drawing/2014/main" id="{E84B07B0-C671-404A-A4DF-E8A4BA3C5240}"/>
                  </a:ext>
                </a:extLst>
              </p:cNvPr>
              <p:cNvSpPr/>
              <p:nvPr/>
            </p:nvSpPr>
            <p:spPr>
              <a:xfrm>
                <a:off x="5212710" y="2237549"/>
                <a:ext cx="1109060" cy="1012803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4037" extrusionOk="0">
                    <a:moveTo>
                      <a:pt x="1650" y="1047"/>
                    </a:moveTo>
                    <a:lnTo>
                      <a:pt x="1650" y="1038"/>
                    </a:lnTo>
                    <a:lnTo>
                      <a:pt x="1650" y="1031"/>
                    </a:lnTo>
                    <a:lnTo>
                      <a:pt x="1648" y="1026"/>
                    </a:lnTo>
                    <a:lnTo>
                      <a:pt x="1646" y="1022"/>
                    </a:lnTo>
                    <a:lnTo>
                      <a:pt x="1642" y="1020"/>
                    </a:lnTo>
                    <a:lnTo>
                      <a:pt x="1639" y="1017"/>
                    </a:lnTo>
                    <a:lnTo>
                      <a:pt x="1635" y="1016"/>
                    </a:lnTo>
                    <a:lnTo>
                      <a:pt x="1631" y="1016"/>
                    </a:lnTo>
                    <a:lnTo>
                      <a:pt x="1623" y="1015"/>
                    </a:lnTo>
                    <a:lnTo>
                      <a:pt x="1616" y="1013"/>
                    </a:lnTo>
                    <a:lnTo>
                      <a:pt x="1613" y="1010"/>
                    </a:lnTo>
                    <a:lnTo>
                      <a:pt x="1610" y="1008"/>
                    </a:lnTo>
                    <a:lnTo>
                      <a:pt x="1608" y="1004"/>
                    </a:lnTo>
                    <a:lnTo>
                      <a:pt x="1607" y="999"/>
                    </a:lnTo>
                    <a:lnTo>
                      <a:pt x="1599" y="998"/>
                    </a:lnTo>
                    <a:lnTo>
                      <a:pt x="1591" y="998"/>
                    </a:lnTo>
                    <a:lnTo>
                      <a:pt x="1583" y="999"/>
                    </a:lnTo>
                    <a:lnTo>
                      <a:pt x="1575" y="1001"/>
                    </a:lnTo>
                    <a:lnTo>
                      <a:pt x="1574" y="988"/>
                    </a:lnTo>
                    <a:lnTo>
                      <a:pt x="1574" y="974"/>
                    </a:lnTo>
                    <a:lnTo>
                      <a:pt x="1574" y="960"/>
                    </a:lnTo>
                    <a:lnTo>
                      <a:pt x="1573" y="947"/>
                    </a:lnTo>
                    <a:lnTo>
                      <a:pt x="1565" y="946"/>
                    </a:lnTo>
                    <a:lnTo>
                      <a:pt x="1558" y="946"/>
                    </a:lnTo>
                    <a:lnTo>
                      <a:pt x="1550" y="946"/>
                    </a:lnTo>
                    <a:lnTo>
                      <a:pt x="1542" y="946"/>
                    </a:lnTo>
                    <a:lnTo>
                      <a:pt x="1527" y="948"/>
                    </a:lnTo>
                    <a:lnTo>
                      <a:pt x="1511" y="951"/>
                    </a:lnTo>
                    <a:lnTo>
                      <a:pt x="1495" y="955"/>
                    </a:lnTo>
                    <a:lnTo>
                      <a:pt x="1479" y="957"/>
                    </a:lnTo>
                    <a:lnTo>
                      <a:pt x="1471" y="957"/>
                    </a:lnTo>
                    <a:lnTo>
                      <a:pt x="1462" y="957"/>
                    </a:lnTo>
                    <a:lnTo>
                      <a:pt x="1454" y="957"/>
                    </a:lnTo>
                    <a:lnTo>
                      <a:pt x="1445" y="955"/>
                    </a:lnTo>
                    <a:lnTo>
                      <a:pt x="1433" y="952"/>
                    </a:lnTo>
                    <a:lnTo>
                      <a:pt x="1420" y="951"/>
                    </a:lnTo>
                    <a:lnTo>
                      <a:pt x="1408" y="951"/>
                    </a:lnTo>
                    <a:lnTo>
                      <a:pt x="1395" y="951"/>
                    </a:lnTo>
                    <a:lnTo>
                      <a:pt x="1370" y="951"/>
                    </a:lnTo>
                    <a:lnTo>
                      <a:pt x="1344" y="951"/>
                    </a:lnTo>
                    <a:lnTo>
                      <a:pt x="1343" y="939"/>
                    </a:lnTo>
                    <a:lnTo>
                      <a:pt x="1340" y="930"/>
                    </a:lnTo>
                    <a:lnTo>
                      <a:pt x="1336" y="922"/>
                    </a:lnTo>
                    <a:lnTo>
                      <a:pt x="1331" y="915"/>
                    </a:lnTo>
                    <a:lnTo>
                      <a:pt x="1324" y="910"/>
                    </a:lnTo>
                    <a:lnTo>
                      <a:pt x="1315" y="906"/>
                    </a:lnTo>
                    <a:lnTo>
                      <a:pt x="1305" y="902"/>
                    </a:lnTo>
                    <a:lnTo>
                      <a:pt x="1291" y="900"/>
                    </a:lnTo>
                    <a:lnTo>
                      <a:pt x="1278" y="895"/>
                    </a:lnTo>
                    <a:lnTo>
                      <a:pt x="1263" y="889"/>
                    </a:lnTo>
                    <a:lnTo>
                      <a:pt x="1249" y="881"/>
                    </a:lnTo>
                    <a:lnTo>
                      <a:pt x="1236" y="873"/>
                    </a:lnTo>
                    <a:lnTo>
                      <a:pt x="1221" y="865"/>
                    </a:lnTo>
                    <a:lnTo>
                      <a:pt x="1207" y="859"/>
                    </a:lnTo>
                    <a:lnTo>
                      <a:pt x="1199" y="857"/>
                    </a:lnTo>
                    <a:lnTo>
                      <a:pt x="1192" y="856"/>
                    </a:lnTo>
                    <a:lnTo>
                      <a:pt x="1184" y="854"/>
                    </a:lnTo>
                    <a:lnTo>
                      <a:pt x="1178" y="856"/>
                    </a:lnTo>
                    <a:lnTo>
                      <a:pt x="1176" y="839"/>
                    </a:lnTo>
                    <a:lnTo>
                      <a:pt x="1174" y="824"/>
                    </a:lnTo>
                    <a:lnTo>
                      <a:pt x="1172" y="811"/>
                    </a:lnTo>
                    <a:lnTo>
                      <a:pt x="1168" y="801"/>
                    </a:lnTo>
                    <a:lnTo>
                      <a:pt x="1165" y="796"/>
                    </a:lnTo>
                    <a:lnTo>
                      <a:pt x="1162" y="792"/>
                    </a:lnTo>
                    <a:lnTo>
                      <a:pt x="1157" y="788"/>
                    </a:lnTo>
                    <a:lnTo>
                      <a:pt x="1151" y="786"/>
                    </a:lnTo>
                    <a:lnTo>
                      <a:pt x="1146" y="784"/>
                    </a:lnTo>
                    <a:lnTo>
                      <a:pt x="1138" y="783"/>
                    </a:lnTo>
                    <a:lnTo>
                      <a:pt x="1130" y="782"/>
                    </a:lnTo>
                    <a:lnTo>
                      <a:pt x="1119" y="780"/>
                    </a:lnTo>
                    <a:lnTo>
                      <a:pt x="1106" y="782"/>
                    </a:lnTo>
                    <a:lnTo>
                      <a:pt x="1091" y="785"/>
                    </a:lnTo>
                    <a:lnTo>
                      <a:pt x="1080" y="787"/>
                    </a:lnTo>
                    <a:lnTo>
                      <a:pt x="1069" y="788"/>
                    </a:lnTo>
                    <a:lnTo>
                      <a:pt x="1060" y="788"/>
                    </a:lnTo>
                    <a:lnTo>
                      <a:pt x="1051" y="787"/>
                    </a:lnTo>
                    <a:lnTo>
                      <a:pt x="1048" y="785"/>
                    </a:lnTo>
                    <a:lnTo>
                      <a:pt x="1044" y="783"/>
                    </a:lnTo>
                    <a:lnTo>
                      <a:pt x="1041" y="780"/>
                    </a:lnTo>
                    <a:lnTo>
                      <a:pt x="1039" y="777"/>
                    </a:lnTo>
                    <a:lnTo>
                      <a:pt x="1036" y="772"/>
                    </a:lnTo>
                    <a:lnTo>
                      <a:pt x="1035" y="767"/>
                    </a:lnTo>
                    <a:lnTo>
                      <a:pt x="1034" y="760"/>
                    </a:lnTo>
                    <a:lnTo>
                      <a:pt x="1033" y="752"/>
                    </a:lnTo>
                    <a:lnTo>
                      <a:pt x="1026" y="751"/>
                    </a:lnTo>
                    <a:lnTo>
                      <a:pt x="1020" y="749"/>
                    </a:lnTo>
                    <a:lnTo>
                      <a:pt x="1016" y="746"/>
                    </a:lnTo>
                    <a:lnTo>
                      <a:pt x="1010" y="743"/>
                    </a:lnTo>
                    <a:lnTo>
                      <a:pt x="1002" y="735"/>
                    </a:lnTo>
                    <a:lnTo>
                      <a:pt x="994" y="726"/>
                    </a:lnTo>
                    <a:lnTo>
                      <a:pt x="987" y="717"/>
                    </a:lnTo>
                    <a:lnTo>
                      <a:pt x="978" y="708"/>
                    </a:lnTo>
                    <a:lnTo>
                      <a:pt x="975" y="704"/>
                    </a:lnTo>
                    <a:lnTo>
                      <a:pt x="969" y="701"/>
                    </a:lnTo>
                    <a:lnTo>
                      <a:pt x="965" y="697"/>
                    </a:lnTo>
                    <a:lnTo>
                      <a:pt x="958" y="695"/>
                    </a:lnTo>
                    <a:lnTo>
                      <a:pt x="958" y="689"/>
                    </a:lnTo>
                    <a:lnTo>
                      <a:pt x="957" y="684"/>
                    </a:lnTo>
                    <a:lnTo>
                      <a:pt x="958" y="678"/>
                    </a:lnTo>
                    <a:lnTo>
                      <a:pt x="959" y="672"/>
                    </a:lnTo>
                    <a:lnTo>
                      <a:pt x="963" y="661"/>
                    </a:lnTo>
                    <a:lnTo>
                      <a:pt x="969" y="652"/>
                    </a:lnTo>
                    <a:lnTo>
                      <a:pt x="987" y="647"/>
                    </a:lnTo>
                    <a:lnTo>
                      <a:pt x="1014" y="643"/>
                    </a:lnTo>
                    <a:lnTo>
                      <a:pt x="1026" y="639"/>
                    </a:lnTo>
                    <a:lnTo>
                      <a:pt x="1036" y="634"/>
                    </a:lnTo>
                    <a:lnTo>
                      <a:pt x="1040" y="630"/>
                    </a:lnTo>
                    <a:lnTo>
                      <a:pt x="1043" y="627"/>
                    </a:lnTo>
                    <a:lnTo>
                      <a:pt x="1044" y="623"/>
                    </a:lnTo>
                    <a:lnTo>
                      <a:pt x="1044" y="619"/>
                    </a:lnTo>
                    <a:lnTo>
                      <a:pt x="1043" y="615"/>
                    </a:lnTo>
                    <a:lnTo>
                      <a:pt x="1041" y="611"/>
                    </a:lnTo>
                    <a:lnTo>
                      <a:pt x="1037" y="607"/>
                    </a:lnTo>
                    <a:lnTo>
                      <a:pt x="1033" y="604"/>
                    </a:lnTo>
                    <a:lnTo>
                      <a:pt x="1022" y="596"/>
                    </a:lnTo>
                    <a:lnTo>
                      <a:pt x="1008" y="589"/>
                    </a:lnTo>
                    <a:lnTo>
                      <a:pt x="981" y="575"/>
                    </a:lnTo>
                    <a:lnTo>
                      <a:pt x="961" y="564"/>
                    </a:lnTo>
                    <a:lnTo>
                      <a:pt x="929" y="541"/>
                    </a:lnTo>
                    <a:lnTo>
                      <a:pt x="895" y="519"/>
                    </a:lnTo>
                    <a:lnTo>
                      <a:pt x="879" y="507"/>
                    </a:lnTo>
                    <a:lnTo>
                      <a:pt x="863" y="495"/>
                    </a:lnTo>
                    <a:lnTo>
                      <a:pt x="847" y="482"/>
                    </a:lnTo>
                    <a:lnTo>
                      <a:pt x="835" y="467"/>
                    </a:lnTo>
                    <a:lnTo>
                      <a:pt x="825" y="455"/>
                    </a:lnTo>
                    <a:lnTo>
                      <a:pt x="817" y="442"/>
                    </a:lnTo>
                    <a:lnTo>
                      <a:pt x="810" y="430"/>
                    </a:lnTo>
                    <a:lnTo>
                      <a:pt x="803" y="417"/>
                    </a:lnTo>
                    <a:lnTo>
                      <a:pt x="795" y="405"/>
                    </a:lnTo>
                    <a:lnTo>
                      <a:pt x="787" y="393"/>
                    </a:lnTo>
                    <a:lnTo>
                      <a:pt x="781" y="388"/>
                    </a:lnTo>
                    <a:lnTo>
                      <a:pt x="776" y="382"/>
                    </a:lnTo>
                    <a:lnTo>
                      <a:pt x="770" y="377"/>
                    </a:lnTo>
                    <a:lnTo>
                      <a:pt x="763" y="373"/>
                    </a:lnTo>
                    <a:lnTo>
                      <a:pt x="755" y="368"/>
                    </a:lnTo>
                    <a:lnTo>
                      <a:pt x="748" y="366"/>
                    </a:lnTo>
                    <a:lnTo>
                      <a:pt x="741" y="365"/>
                    </a:lnTo>
                    <a:lnTo>
                      <a:pt x="735" y="366"/>
                    </a:lnTo>
                    <a:lnTo>
                      <a:pt x="722" y="369"/>
                    </a:lnTo>
                    <a:lnTo>
                      <a:pt x="710" y="374"/>
                    </a:lnTo>
                    <a:lnTo>
                      <a:pt x="702" y="378"/>
                    </a:lnTo>
                    <a:lnTo>
                      <a:pt x="692" y="381"/>
                    </a:lnTo>
                    <a:lnTo>
                      <a:pt x="682" y="383"/>
                    </a:lnTo>
                    <a:lnTo>
                      <a:pt x="672" y="384"/>
                    </a:lnTo>
                    <a:lnTo>
                      <a:pt x="667" y="384"/>
                    </a:lnTo>
                    <a:lnTo>
                      <a:pt x="663" y="385"/>
                    </a:lnTo>
                    <a:lnTo>
                      <a:pt x="658" y="386"/>
                    </a:lnTo>
                    <a:lnTo>
                      <a:pt x="655" y="390"/>
                    </a:lnTo>
                    <a:lnTo>
                      <a:pt x="650" y="397"/>
                    </a:lnTo>
                    <a:lnTo>
                      <a:pt x="646" y="404"/>
                    </a:lnTo>
                    <a:lnTo>
                      <a:pt x="641" y="413"/>
                    </a:lnTo>
                    <a:lnTo>
                      <a:pt x="636" y="421"/>
                    </a:lnTo>
                    <a:lnTo>
                      <a:pt x="633" y="424"/>
                    </a:lnTo>
                    <a:lnTo>
                      <a:pt x="629" y="427"/>
                    </a:lnTo>
                    <a:lnTo>
                      <a:pt x="624" y="430"/>
                    </a:lnTo>
                    <a:lnTo>
                      <a:pt x="620" y="432"/>
                    </a:lnTo>
                    <a:lnTo>
                      <a:pt x="613" y="434"/>
                    </a:lnTo>
                    <a:lnTo>
                      <a:pt x="606" y="438"/>
                    </a:lnTo>
                    <a:lnTo>
                      <a:pt x="601" y="440"/>
                    </a:lnTo>
                    <a:lnTo>
                      <a:pt x="598" y="443"/>
                    </a:lnTo>
                    <a:lnTo>
                      <a:pt x="592" y="450"/>
                    </a:lnTo>
                    <a:lnTo>
                      <a:pt x="589" y="458"/>
                    </a:lnTo>
                    <a:lnTo>
                      <a:pt x="587" y="466"/>
                    </a:lnTo>
                    <a:lnTo>
                      <a:pt x="583" y="474"/>
                    </a:lnTo>
                    <a:lnTo>
                      <a:pt x="580" y="480"/>
                    </a:lnTo>
                    <a:lnTo>
                      <a:pt x="577" y="484"/>
                    </a:lnTo>
                    <a:lnTo>
                      <a:pt x="573" y="489"/>
                    </a:lnTo>
                    <a:lnTo>
                      <a:pt x="567" y="494"/>
                    </a:lnTo>
                    <a:lnTo>
                      <a:pt x="565" y="496"/>
                    </a:lnTo>
                    <a:lnTo>
                      <a:pt x="560" y="497"/>
                    </a:lnTo>
                    <a:lnTo>
                      <a:pt x="557" y="497"/>
                    </a:lnTo>
                    <a:lnTo>
                      <a:pt x="552" y="496"/>
                    </a:lnTo>
                    <a:lnTo>
                      <a:pt x="543" y="491"/>
                    </a:lnTo>
                    <a:lnTo>
                      <a:pt x="534" y="484"/>
                    </a:lnTo>
                    <a:lnTo>
                      <a:pt x="517" y="470"/>
                    </a:lnTo>
                    <a:lnTo>
                      <a:pt x="503" y="458"/>
                    </a:lnTo>
                    <a:lnTo>
                      <a:pt x="508" y="451"/>
                    </a:lnTo>
                    <a:lnTo>
                      <a:pt x="510" y="445"/>
                    </a:lnTo>
                    <a:lnTo>
                      <a:pt x="511" y="437"/>
                    </a:lnTo>
                    <a:lnTo>
                      <a:pt x="510" y="429"/>
                    </a:lnTo>
                    <a:lnTo>
                      <a:pt x="508" y="414"/>
                    </a:lnTo>
                    <a:lnTo>
                      <a:pt x="508" y="400"/>
                    </a:lnTo>
                    <a:lnTo>
                      <a:pt x="483" y="407"/>
                    </a:lnTo>
                    <a:lnTo>
                      <a:pt x="454" y="415"/>
                    </a:lnTo>
                    <a:lnTo>
                      <a:pt x="440" y="418"/>
                    </a:lnTo>
                    <a:lnTo>
                      <a:pt x="426" y="418"/>
                    </a:lnTo>
                    <a:lnTo>
                      <a:pt x="419" y="418"/>
                    </a:lnTo>
                    <a:lnTo>
                      <a:pt x="412" y="417"/>
                    </a:lnTo>
                    <a:lnTo>
                      <a:pt x="407" y="415"/>
                    </a:lnTo>
                    <a:lnTo>
                      <a:pt x="401" y="413"/>
                    </a:lnTo>
                    <a:lnTo>
                      <a:pt x="396" y="409"/>
                    </a:lnTo>
                    <a:lnTo>
                      <a:pt x="393" y="406"/>
                    </a:lnTo>
                    <a:lnTo>
                      <a:pt x="391" y="401"/>
                    </a:lnTo>
                    <a:lnTo>
                      <a:pt x="388" y="397"/>
                    </a:lnTo>
                    <a:lnTo>
                      <a:pt x="385" y="384"/>
                    </a:lnTo>
                    <a:lnTo>
                      <a:pt x="383" y="372"/>
                    </a:lnTo>
                    <a:lnTo>
                      <a:pt x="382" y="358"/>
                    </a:lnTo>
                    <a:lnTo>
                      <a:pt x="379" y="344"/>
                    </a:lnTo>
                    <a:lnTo>
                      <a:pt x="376" y="333"/>
                    </a:lnTo>
                    <a:lnTo>
                      <a:pt x="371" y="323"/>
                    </a:lnTo>
                    <a:lnTo>
                      <a:pt x="367" y="315"/>
                    </a:lnTo>
                    <a:lnTo>
                      <a:pt x="364" y="308"/>
                    </a:lnTo>
                    <a:lnTo>
                      <a:pt x="363" y="301"/>
                    </a:lnTo>
                    <a:lnTo>
                      <a:pt x="364" y="294"/>
                    </a:lnTo>
                    <a:lnTo>
                      <a:pt x="366" y="289"/>
                    </a:lnTo>
                    <a:lnTo>
                      <a:pt x="368" y="282"/>
                    </a:lnTo>
                    <a:lnTo>
                      <a:pt x="371" y="275"/>
                    </a:lnTo>
                    <a:lnTo>
                      <a:pt x="376" y="269"/>
                    </a:lnTo>
                    <a:lnTo>
                      <a:pt x="395" y="245"/>
                    </a:lnTo>
                    <a:lnTo>
                      <a:pt x="416" y="224"/>
                    </a:lnTo>
                    <a:lnTo>
                      <a:pt x="424" y="211"/>
                    </a:lnTo>
                    <a:lnTo>
                      <a:pt x="431" y="197"/>
                    </a:lnTo>
                    <a:lnTo>
                      <a:pt x="436" y="183"/>
                    </a:lnTo>
                    <a:lnTo>
                      <a:pt x="441" y="168"/>
                    </a:lnTo>
                    <a:lnTo>
                      <a:pt x="448" y="137"/>
                    </a:lnTo>
                    <a:lnTo>
                      <a:pt x="454" y="107"/>
                    </a:lnTo>
                    <a:lnTo>
                      <a:pt x="467" y="101"/>
                    </a:lnTo>
                    <a:lnTo>
                      <a:pt x="480" y="95"/>
                    </a:lnTo>
                    <a:lnTo>
                      <a:pt x="486" y="93"/>
                    </a:lnTo>
                    <a:lnTo>
                      <a:pt x="493" y="90"/>
                    </a:lnTo>
                    <a:lnTo>
                      <a:pt x="500" y="89"/>
                    </a:lnTo>
                    <a:lnTo>
                      <a:pt x="507" y="90"/>
                    </a:lnTo>
                    <a:lnTo>
                      <a:pt x="490" y="82"/>
                    </a:lnTo>
                    <a:lnTo>
                      <a:pt x="473" y="76"/>
                    </a:lnTo>
                    <a:lnTo>
                      <a:pt x="454" y="70"/>
                    </a:lnTo>
                    <a:lnTo>
                      <a:pt x="436" y="65"/>
                    </a:lnTo>
                    <a:lnTo>
                      <a:pt x="419" y="58"/>
                    </a:lnTo>
                    <a:lnTo>
                      <a:pt x="402" y="52"/>
                    </a:lnTo>
                    <a:lnTo>
                      <a:pt x="393" y="48"/>
                    </a:lnTo>
                    <a:lnTo>
                      <a:pt x="385" y="44"/>
                    </a:lnTo>
                    <a:lnTo>
                      <a:pt x="377" y="38"/>
                    </a:lnTo>
                    <a:lnTo>
                      <a:pt x="370" y="32"/>
                    </a:lnTo>
                    <a:lnTo>
                      <a:pt x="360" y="25"/>
                    </a:lnTo>
                    <a:lnTo>
                      <a:pt x="350" y="18"/>
                    </a:lnTo>
                    <a:lnTo>
                      <a:pt x="338" y="10"/>
                    </a:lnTo>
                    <a:lnTo>
                      <a:pt x="328" y="0"/>
                    </a:lnTo>
                    <a:lnTo>
                      <a:pt x="319" y="7"/>
                    </a:lnTo>
                    <a:lnTo>
                      <a:pt x="310" y="15"/>
                    </a:lnTo>
                    <a:lnTo>
                      <a:pt x="303" y="21"/>
                    </a:lnTo>
                    <a:lnTo>
                      <a:pt x="300" y="27"/>
                    </a:lnTo>
                    <a:lnTo>
                      <a:pt x="294" y="37"/>
                    </a:lnTo>
                    <a:lnTo>
                      <a:pt x="287" y="47"/>
                    </a:lnTo>
                    <a:lnTo>
                      <a:pt x="280" y="57"/>
                    </a:lnTo>
                    <a:lnTo>
                      <a:pt x="272" y="68"/>
                    </a:lnTo>
                    <a:lnTo>
                      <a:pt x="255" y="87"/>
                    </a:lnTo>
                    <a:lnTo>
                      <a:pt x="239" y="106"/>
                    </a:lnTo>
                    <a:lnTo>
                      <a:pt x="231" y="117"/>
                    </a:lnTo>
                    <a:lnTo>
                      <a:pt x="223" y="127"/>
                    </a:lnTo>
                    <a:lnTo>
                      <a:pt x="216" y="137"/>
                    </a:lnTo>
                    <a:lnTo>
                      <a:pt x="211" y="147"/>
                    </a:lnTo>
                    <a:lnTo>
                      <a:pt x="205" y="159"/>
                    </a:lnTo>
                    <a:lnTo>
                      <a:pt x="202" y="170"/>
                    </a:lnTo>
                    <a:lnTo>
                      <a:pt x="198" y="183"/>
                    </a:lnTo>
                    <a:lnTo>
                      <a:pt x="197" y="195"/>
                    </a:lnTo>
                    <a:lnTo>
                      <a:pt x="193" y="195"/>
                    </a:lnTo>
                    <a:lnTo>
                      <a:pt x="187" y="196"/>
                    </a:lnTo>
                    <a:lnTo>
                      <a:pt x="173" y="196"/>
                    </a:lnTo>
                    <a:lnTo>
                      <a:pt x="162" y="200"/>
                    </a:lnTo>
                    <a:lnTo>
                      <a:pt x="156" y="202"/>
                    </a:lnTo>
                    <a:lnTo>
                      <a:pt x="152" y="205"/>
                    </a:lnTo>
                    <a:lnTo>
                      <a:pt x="149" y="211"/>
                    </a:lnTo>
                    <a:lnTo>
                      <a:pt x="147" y="219"/>
                    </a:lnTo>
                    <a:lnTo>
                      <a:pt x="146" y="225"/>
                    </a:lnTo>
                    <a:lnTo>
                      <a:pt x="144" y="230"/>
                    </a:lnTo>
                    <a:lnTo>
                      <a:pt x="141" y="235"/>
                    </a:lnTo>
                    <a:lnTo>
                      <a:pt x="138" y="238"/>
                    </a:lnTo>
                    <a:lnTo>
                      <a:pt x="134" y="242"/>
                    </a:lnTo>
                    <a:lnTo>
                      <a:pt x="131" y="246"/>
                    </a:lnTo>
                    <a:lnTo>
                      <a:pt x="129" y="251"/>
                    </a:lnTo>
                    <a:lnTo>
                      <a:pt x="126" y="257"/>
                    </a:lnTo>
                    <a:lnTo>
                      <a:pt x="117" y="257"/>
                    </a:lnTo>
                    <a:lnTo>
                      <a:pt x="111" y="259"/>
                    </a:lnTo>
                    <a:lnTo>
                      <a:pt x="105" y="261"/>
                    </a:lnTo>
                    <a:lnTo>
                      <a:pt x="99" y="265"/>
                    </a:lnTo>
                    <a:lnTo>
                      <a:pt x="96" y="269"/>
                    </a:lnTo>
                    <a:lnTo>
                      <a:pt x="92" y="274"/>
                    </a:lnTo>
                    <a:lnTo>
                      <a:pt x="90" y="279"/>
                    </a:lnTo>
                    <a:lnTo>
                      <a:pt x="89" y="285"/>
                    </a:lnTo>
                    <a:lnTo>
                      <a:pt x="87" y="299"/>
                    </a:lnTo>
                    <a:lnTo>
                      <a:pt x="87" y="312"/>
                    </a:lnTo>
                    <a:lnTo>
                      <a:pt x="87" y="326"/>
                    </a:lnTo>
                    <a:lnTo>
                      <a:pt x="87" y="340"/>
                    </a:lnTo>
                    <a:lnTo>
                      <a:pt x="87" y="348"/>
                    </a:lnTo>
                    <a:lnTo>
                      <a:pt x="84" y="355"/>
                    </a:lnTo>
                    <a:lnTo>
                      <a:pt x="82" y="361"/>
                    </a:lnTo>
                    <a:lnTo>
                      <a:pt x="80" y="368"/>
                    </a:lnTo>
                    <a:lnTo>
                      <a:pt x="72" y="380"/>
                    </a:lnTo>
                    <a:lnTo>
                      <a:pt x="63" y="392"/>
                    </a:lnTo>
                    <a:lnTo>
                      <a:pt x="57" y="399"/>
                    </a:lnTo>
                    <a:lnTo>
                      <a:pt x="54" y="406"/>
                    </a:lnTo>
                    <a:lnTo>
                      <a:pt x="50" y="414"/>
                    </a:lnTo>
                    <a:lnTo>
                      <a:pt x="48" y="422"/>
                    </a:lnTo>
                    <a:lnTo>
                      <a:pt x="43" y="437"/>
                    </a:lnTo>
                    <a:lnTo>
                      <a:pt x="38" y="453"/>
                    </a:lnTo>
                    <a:lnTo>
                      <a:pt x="32" y="454"/>
                    </a:lnTo>
                    <a:lnTo>
                      <a:pt x="27" y="454"/>
                    </a:lnTo>
                    <a:lnTo>
                      <a:pt x="19" y="479"/>
                    </a:lnTo>
                    <a:lnTo>
                      <a:pt x="13" y="506"/>
                    </a:lnTo>
                    <a:lnTo>
                      <a:pt x="7" y="533"/>
                    </a:lnTo>
                    <a:lnTo>
                      <a:pt x="2" y="562"/>
                    </a:lnTo>
                    <a:lnTo>
                      <a:pt x="1" y="577"/>
                    </a:lnTo>
                    <a:lnTo>
                      <a:pt x="0" y="591"/>
                    </a:lnTo>
                    <a:lnTo>
                      <a:pt x="0" y="605"/>
                    </a:lnTo>
                    <a:lnTo>
                      <a:pt x="0" y="619"/>
                    </a:lnTo>
                    <a:lnTo>
                      <a:pt x="1" y="632"/>
                    </a:lnTo>
                    <a:lnTo>
                      <a:pt x="4" y="646"/>
                    </a:lnTo>
                    <a:lnTo>
                      <a:pt x="6" y="659"/>
                    </a:lnTo>
                    <a:lnTo>
                      <a:pt x="9" y="671"/>
                    </a:lnTo>
                    <a:lnTo>
                      <a:pt x="14" y="684"/>
                    </a:lnTo>
                    <a:lnTo>
                      <a:pt x="17" y="697"/>
                    </a:lnTo>
                    <a:lnTo>
                      <a:pt x="19" y="712"/>
                    </a:lnTo>
                    <a:lnTo>
                      <a:pt x="23" y="728"/>
                    </a:lnTo>
                    <a:lnTo>
                      <a:pt x="27" y="763"/>
                    </a:lnTo>
                    <a:lnTo>
                      <a:pt x="31" y="802"/>
                    </a:lnTo>
                    <a:lnTo>
                      <a:pt x="33" y="841"/>
                    </a:lnTo>
                    <a:lnTo>
                      <a:pt x="35" y="878"/>
                    </a:lnTo>
                    <a:lnTo>
                      <a:pt x="38" y="915"/>
                    </a:lnTo>
                    <a:lnTo>
                      <a:pt x="40" y="948"/>
                    </a:lnTo>
                    <a:lnTo>
                      <a:pt x="45" y="950"/>
                    </a:lnTo>
                    <a:lnTo>
                      <a:pt x="49" y="949"/>
                    </a:lnTo>
                    <a:lnTo>
                      <a:pt x="52" y="947"/>
                    </a:lnTo>
                    <a:lnTo>
                      <a:pt x="56" y="944"/>
                    </a:lnTo>
                    <a:lnTo>
                      <a:pt x="62" y="944"/>
                    </a:lnTo>
                    <a:lnTo>
                      <a:pt x="68" y="952"/>
                    </a:lnTo>
                    <a:lnTo>
                      <a:pt x="74" y="960"/>
                    </a:lnTo>
                    <a:lnTo>
                      <a:pt x="74" y="966"/>
                    </a:lnTo>
                    <a:lnTo>
                      <a:pt x="74" y="968"/>
                    </a:lnTo>
                    <a:lnTo>
                      <a:pt x="72" y="968"/>
                    </a:lnTo>
                    <a:lnTo>
                      <a:pt x="70" y="968"/>
                    </a:lnTo>
                    <a:lnTo>
                      <a:pt x="66" y="968"/>
                    </a:lnTo>
                    <a:lnTo>
                      <a:pt x="63" y="972"/>
                    </a:lnTo>
                    <a:lnTo>
                      <a:pt x="66" y="976"/>
                    </a:lnTo>
                    <a:lnTo>
                      <a:pt x="70" y="983"/>
                    </a:lnTo>
                    <a:lnTo>
                      <a:pt x="74" y="983"/>
                    </a:lnTo>
                    <a:lnTo>
                      <a:pt x="79" y="984"/>
                    </a:lnTo>
                    <a:lnTo>
                      <a:pt x="78" y="987"/>
                    </a:lnTo>
                    <a:lnTo>
                      <a:pt x="76" y="990"/>
                    </a:lnTo>
                    <a:lnTo>
                      <a:pt x="80" y="992"/>
                    </a:lnTo>
                    <a:lnTo>
                      <a:pt x="82" y="997"/>
                    </a:lnTo>
                    <a:lnTo>
                      <a:pt x="87" y="999"/>
                    </a:lnTo>
                    <a:lnTo>
                      <a:pt x="90" y="1001"/>
                    </a:lnTo>
                    <a:lnTo>
                      <a:pt x="91" y="1005"/>
                    </a:lnTo>
                    <a:lnTo>
                      <a:pt x="92" y="1008"/>
                    </a:lnTo>
                    <a:lnTo>
                      <a:pt x="96" y="1012"/>
                    </a:lnTo>
                    <a:lnTo>
                      <a:pt x="99" y="1014"/>
                    </a:lnTo>
                    <a:lnTo>
                      <a:pt x="101" y="1016"/>
                    </a:lnTo>
                    <a:lnTo>
                      <a:pt x="103" y="1022"/>
                    </a:lnTo>
                    <a:lnTo>
                      <a:pt x="104" y="1023"/>
                    </a:lnTo>
                    <a:lnTo>
                      <a:pt x="106" y="1024"/>
                    </a:lnTo>
                    <a:lnTo>
                      <a:pt x="109" y="1023"/>
                    </a:lnTo>
                    <a:lnTo>
                      <a:pt x="113" y="1022"/>
                    </a:lnTo>
                    <a:lnTo>
                      <a:pt x="116" y="1021"/>
                    </a:lnTo>
                    <a:lnTo>
                      <a:pt x="121" y="1021"/>
                    </a:lnTo>
                    <a:lnTo>
                      <a:pt x="121" y="1030"/>
                    </a:lnTo>
                    <a:lnTo>
                      <a:pt x="120" y="1038"/>
                    </a:lnTo>
                    <a:lnTo>
                      <a:pt x="119" y="1042"/>
                    </a:lnTo>
                    <a:lnTo>
                      <a:pt x="117" y="1048"/>
                    </a:lnTo>
                    <a:lnTo>
                      <a:pt x="117" y="1053"/>
                    </a:lnTo>
                    <a:lnTo>
                      <a:pt x="119" y="1058"/>
                    </a:lnTo>
                    <a:lnTo>
                      <a:pt x="123" y="1065"/>
                    </a:lnTo>
                    <a:lnTo>
                      <a:pt x="128" y="1071"/>
                    </a:lnTo>
                    <a:lnTo>
                      <a:pt x="129" y="1073"/>
                    </a:lnTo>
                    <a:lnTo>
                      <a:pt x="129" y="1075"/>
                    </a:lnTo>
                    <a:lnTo>
                      <a:pt x="125" y="1078"/>
                    </a:lnTo>
                    <a:lnTo>
                      <a:pt x="120" y="1080"/>
                    </a:lnTo>
                    <a:lnTo>
                      <a:pt x="115" y="1082"/>
                    </a:lnTo>
                    <a:lnTo>
                      <a:pt x="112" y="1085"/>
                    </a:lnTo>
                    <a:lnTo>
                      <a:pt x="111" y="1088"/>
                    </a:lnTo>
                    <a:lnTo>
                      <a:pt x="111" y="1092"/>
                    </a:lnTo>
                    <a:lnTo>
                      <a:pt x="112" y="1096"/>
                    </a:lnTo>
                    <a:lnTo>
                      <a:pt x="113" y="1099"/>
                    </a:lnTo>
                    <a:lnTo>
                      <a:pt x="116" y="1103"/>
                    </a:lnTo>
                    <a:lnTo>
                      <a:pt x="119" y="1106"/>
                    </a:lnTo>
                    <a:lnTo>
                      <a:pt x="122" y="1110"/>
                    </a:lnTo>
                    <a:lnTo>
                      <a:pt x="125" y="1113"/>
                    </a:lnTo>
                    <a:lnTo>
                      <a:pt x="128" y="1118"/>
                    </a:lnTo>
                    <a:lnTo>
                      <a:pt x="129" y="1121"/>
                    </a:lnTo>
                    <a:lnTo>
                      <a:pt x="129" y="1124"/>
                    </a:lnTo>
                    <a:lnTo>
                      <a:pt x="128" y="1129"/>
                    </a:lnTo>
                    <a:lnTo>
                      <a:pt x="125" y="1132"/>
                    </a:lnTo>
                    <a:lnTo>
                      <a:pt x="122" y="1136"/>
                    </a:lnTo>
                    <a:lnTo>
                      <a:pt x="132" y="1148"/>
                    </a:lnTo>
                    <a:lnTo>
                      <a:pt x="137" y="1157"/>
                    </a:lnTo>
                    <a:lnTo>
                      <a:pt x="141" y="1180"/>
                    </a:lnTo>
                    <a:lnTo>
                      <a:pt x="145" y="1202"/>
                    </a:lnTo>
                    <a:lnTo>
                      <a:pt x="147" y="1211"/>
                    </a:lnTo>
                    <a:lnTo>
                      <a:pt x="152" y="1221"/>
                    </a:lnTo>
                    <a:lnTo>
                      <a:pt x="157" y="1230"/>
                    </a:lnTo>
                    <a:lnTo>
                      <a:pt x="166" y="1241"/>
                    </a:lnTo>
                    <a:lnTo>
                      <a:pt x="175" y="1251"/>
                    </a:lnTo>
                    <a:lnTo>
                      <a:pt x="186" y="1262"/>
                    </a:lnTo>
                    <a:lnTo>
                      <a:pt x="194" y="1274"/>
                    </a:lnTo>
                    <a:lnTo>
                      <a:pt x="203" y="1285"/>
                    </a:lnTo>
                    <a:lnTo>
                      <a:pt x="218" y="1310"/>
                    </a:lnTo>
                    <a:lnTo>
                      <a:pt x="230" y="1335"/>
                    </a:lnTo>
                    <a:lnTo>
                      <a:pt x="231" y="1338"/>
                    </a:lnTo>
                    <a:lnTo>
                      <a:pt x="232" y="1341"/>
                    </a:lnTo>
                    <a:lnTo>
                      <a:pt x="234" y="1344"/>
                    </a:lnTo>
                    <a:lnTo>
                      <a:pt x="235" y="1346"/>
                    </a:lnTo>
                    <a:lnTo>
                      <a:pt x="242" y="1360"/>
                    </a:lnTo>
                    <a:lnTo>
                      <a:pt x="246" y="1374"/>
                    </a:lnTo>
                    <a:lnTo>
                      <a:pt x="251" y="1386"/>
                    </a:lnTo>
                    <a:lnTo>
                      <a:pt x="253" y="1400"/>
                    </a:lnTo>
                    <a:lnTo>
                      <a:pt x="256" y="1425"/>
                    </a:lnTo>
                    <a:lnTo>
                      <a:pt x="257" y="1451"/>
                    </a:lnTo>
                    <a:lnTo>
                      <a:pt x="257" y="1457"/>
                    </a:lnTo>
                    <a:lnTo>
                      <a:pt x="257" y="1463"/>
                    </a:lnTo>
                    <a:lnTo>
                      <a:pt x="259" y="1471"/>
                    </a:lnTo>
                    <a:lnTo>
                      <a:pt x="261" y="1479"/>
                    </a:lnTo>
                    <a:lnTo>
                      <a:pt x="263" y="1486"/>
                    </a:lnTo>
                    <a:lnTo>
                      <a:pt x="268" y="1494"/>
                    </a:lnTo>
                    <a:lnTo>
                      <a:pt x="269" y="1498"/>
                    </a:lnTo>
                    <a:lnTo>
                      <a:pt x="270" y="1502"/>
                    </a:lnTo>
                    <a:lnTo>
                      <a:pt x="270" y="1516"/>
                    </a:lnTo>
                    <a:lnTo>
                      <a:pt x="269" y="1530"/>
                    </a:lnTo>
                    <a:lnTo>
                      <a:pt x="264" y="1532"/>
                    </a:lnTo>
                    <a:lnTo>
                      <a:pt x="260" y="1534"/>
                    </a:lnTo>
                    <a:lnTo>
                      <a:pt x="255" y="1535"/>
                    </a:lnTo>
                    <a:lnTo>
                      <a:pt x="251" y="1537"/>
                    </a:lnTo>
                    <a:lnTo>
                      <a:pt x="240" y="1537"/>
                    </a:lnTo>
                    <a:lnTo>
                      <a:pt x="229" y="1537"/>
                    </a:lnTo>
                    <a:lnTo>
                      <a:pt x="220" y="1535"/>
                    </a:lnTo>
                    <a:lnTo>
                      <a:pt x="212" y="1537"/>
                    </a:lnTo>
                    <a:lnTo>
                      <a:pt x="204" y="1537"/>
                    </a:lnTo>
                    <a:lnTo>
                      <a:pt x="196" y="1539"/>
                    </a:lnTo>
                    <a:lnTo>
                      <a:pt x="196" y="1540"/>
                    </a:lnTo>
                    <a:lnTo>
                      <a:pt x="197" y="1547"/>
                    </a:lnTo>
                    <a:lnTo>
                      <a:pt x="197" y="1554"/>
                    </a:lnTo>
                    <a:lnTo>
                      <a:pt x="196" y="1561"/>
                    </a:lnTo>
                    <a:lnTo>
                      <a:pt x="194" y="1567"/>
                    </a:lnTo>
                    <a:lnTo>
                      <a:pt x="190" y="1574"/>
                    </a:lnTo>
                    <a:lnTo>
                      <a:pt x="187" y="1581"/>
                    </a:lnTo>
                    <a:lnTo>
                      <a:pt x="181" y="1587"/>
                    </a:lnTo>
                    <a:lnTo>
                      <a:pt x="177" y="1594"/>
                    </a:lnTo>
                    <a:lnTo>
                      <a:pt x="171" y="1599"/>
                    </a:lnTo>
                    <a:lnTo>
                      <a:pt x="167" y="1606"/>
                    </a:lnTo>
                    <a:lnTo>
                      <a:pt x="164" y="1612"/>
                    </a:lnTo>
                    <a:lnTo>
                      <a:pt x="161" y="1619"/>
                    </a:lnTo>
                    <a:lnTo>
                      <a:pt x="158" y="1625"/>
                    </a:lnTo>
                    <a:lnTo>
                      <a:pt x="157" y="1632"/>
                    </a:lnTo>
                    <a:lnTo>
                      <a:pt x="156" y="1640"/>
                    </a:lnTo>
                    <a:lnTo>
                      <a:pt x="156" y="1647"/>
                    </a:lnTo>
                    <a:lnTo>
                      <a:pt x="157" y="1662"/>
                    </a:lnTo>
                    <a:lnTo>
                      <a:pt x="160" y="1678"/>
                    </a:lnTo>
                    <a:lnTo>
                      <a:pt x="164" y="1693"/>
                    </a:lnTo>
                    <a:lnTo>
                      <a:pt x="169" y="1709"/>
                    </a:lnTo>
                    <a:lnTo>
                      <a:pt x="181" y="1740"/>
                    </a:lnTo>
                    <a:lnTo>
                      <a:pt x="194" y="1770"/>
                    </a:lnTo>
                    <a:lnTo>
                      <a:pt x="198" y="1785"/>
                    </a:lnTo>
                    <a:lnTo>
                      <a:pt x="203" y="1799"/>
                    </a:lnTo>
                    <a:lnTo>
                      <a:pt x="206" y="1812"/>
                    </a:lnTo>
                    <a:lnTo>
                      <a:pt x="207" y="1824"/>
                    </a:lnTo>
                    <a:lnTo>
                      <a:pt x="208" y="1832"/>
                    </a:lnTo>
                    <a:lnTo>
                      <a:pt x="211" y="1838"/>
                    </a:lnTo>
                    <a:lnTo>
                      <a:pt x="213" y="1844"/>
                    </a:lnTo>
                    <a:lnTo>
                      <a:pt x="218" y="1849"/>
                    </a:lnTo>
                    <a:lnTo>
                      <a:pt x="221" y="1853"/>
                    </a:lnTo>
                    <a:lnTo>
                      <a:pt x="226" y="1857"/>
                    </a:lnTo>
                    <a:lnTo>
                      <a:pt x="231" y="1859"/>
                    </a:lnTo>
                    <a:lnTo>
                      <a:pt x="237" y="1861"/>
                    </a:lnTo>
                    <a:lnTo>
                      <a:pt x="262" y="1868"/>
                    </a:lnTo>
                    <a:lnTo>
                      <a:pt x="287" y="1875"/>
                    </a:lnTo>
                    <a:lnTo>
                      <a:pt x="297" y="1878"/>
                    </a:lnTo>
                    <a:lnTo>
                      <a:pt x="308" y="1880"/>
                    </a:lnTo>
                    <a:lnTo>
                      <a:pt x="312" y="1882"/>
                    </a:lnTo>
                    <a:lnTo>
                      <a:pt x="317" y="1884"/>
                    </a:lnTo>
                    <a:lnTo>
                      <a:pt x="321" y="1887"/>
                    </a:lnTo>
                    <a:lnTo>
                      <a:pt x="326" y="1891"/>
                    </a:lnTo>
                    <a:lnTo>
                      <a:pt x="328" y="1894"/>
                    </a:lnTo>
                    <a:lnTo>
                      <a:pt x="329" y="1898"/>
                    </a:lnTo>
                    <a:lnTo>
                      <a:pt x="329" y="1900"/>
                    </a:lnTo>
                    <a:lnTo>
                      <a:pt x="328" y="1902"/>
                    </a:lnTo>
                    <a:lnTo>
                      <a:pt x="325" y="1907"/>
                    </a:lnTo>
                    <a:lnTo>
                      <a:pt x="319" y="1910"/>
                    </a:lnTo>
                    <a:lnTo>
                      <a:pt x="305" y="1914"/>
                    </a:lnTo>
                    <a:lnTo>
                      <a:pt x="298" y="1916"/>
                    </a:lnTo>
                    <a:lnTo>
                      <a:pt x="298" y="1923"/>
                    </a:lnTo>
                    <a:lnTo>
                      <a:pt x="301" y="1927"/>
                    </a:lnTo>
                    <a:lnTo>
                      <a:pt x="304" y="1931"/>
                    </a:lnTo>
                    <a:lnTo>
                      <a:pt x="308" y="1934"/>
                    </a:lnTo>
                    <a:lnTo>
                      <a:pt x="318" y="1937"/>
                    </a:lnTo>
                    <a:lnTo>
                      <a:pt x="329" y="1939"/>
                    </a:lnTo>
                    <a:lnTo>
                      <a:pt x="335" y="1940"/>
                    </a:lnTo>
                    <a:lnTo>
                      <a:pt x="339" y="1942"/>
                    </a:lnTo>
                    <a:lnTo>
                      <a:pt x="344" y="1944"/>
                    </a:lnTo>
                    <a:lnTo>
                      <a:pt x="347" y="1947"/>
                    </a:lnTo>
                    <a:lnTo>
                      <a:pt x="350" y="1951"/>
                    </a:lnTo>
                    <a:lnTo>
                      <a:pt x="351" y="1958"/>
                    </a:lnTo>
                    <a:lnTo>
                      <a:pt x="350" y="1966"/>
                    </a:lnTo>
                    <a:lnTo>
                      <a:pt x="347" y="1975"/>
                    </a:lnTo>
                    <a:lnTo>
                      <a:pt x="343" y="1977"/>
                    </a:lnTo>
                    <a:lnTo>
                      <a:pt x="338" y="1980"/>
                    </a:lnTo>
                    <a:lnTo>
                      <a:pt x="335" y="1983"/>
                    </a:lnTo>
                    <a:lnTo>
                      <a:pt x="331" y="1988"/>
                    </a:lnTo>
                    <a:lnTo>
                      <a:pt x="330" y="1992"/>
                    </a:lnTo>
                    <a:lnTo>
                      <a:pt x="330" y="1998"/>
                    </a:lnTo>
                    <a:lnTo>
                      <a:pt x="330" y="2003"/>
                    </a:lnTo>
                    <a:lnTo>
                      <a:pt x="331" y="2009"/>
                    </a:lnTo>
                    <a:lnTo>
                      <a:pt x="323" y="2008"/>
                    </a:lnTo>
                    <a:lnTo>
                      <a:pt x="317" y="2008"/>
                    </a:lnTo>
                    <a:lnTo>
                      <a:pt x="311" y="2008"/>
                    </a:lnTo>
                    <a:lnTo>
                      <a:pt x="306" y="2010"/>
                    </a:lnTo>
                    <a:lnTo>
                      <a:pt x="303" y="2013"/>
                    </a:lnTo>
                    <a:lnTo>
                      <a:pt x="300" y="2015"/>
                    </a:lnTo>
                    <a:lnTo>
                      <a:pt x="297" y="2018"/>
                    </a:lnTo>
                    <a:lnTo>
                      <a:pt x="295" y="2023"/>
                    </a:lnTo>
                    <a:lnTo>
                      <a:pt x="293" y="2032"/>
                    </a:lnTo>
                    <a:lnTo>
                      <a:pt x="292" y="2042"/>
                    </a:lnTo>
                    <a:lnTo>
                      <a:pt x="293" y="2054"/>
                    </a:lnTo>
                    <a:lnTo>
                      <a:pt x="294" y="2066"/>
                    </a:lnTo>
                    <a:lnTo>
                      <a:pt x="325" y="2066"/>
                    </a:lnTo>
                    <a:lnTo>
                      <a:pt x="357" y="2068"/>
                    </a:lnTo>
                    <a:lnTo>
                      <a:pt x="364" y="2070"/>
                    </a:lnTo>
                    <a:lnTo>
                      <a:pt x="371" y="2072"/>
                    </a:lnTo>
                    <a:lnTo>
                      <a:pt x="378" y="2075"/>
                    </a:lnTo>
                    <a:lnTo>
                      <a:pt x="384" y="2079"/>
                    </a:lnTo>
                    <a:lnTo>
                      <a:pt x="390" y="2083"/>
                    </a:lnTo>
                    <a:lnTo>
                      <a:pt x="394" y="2090"/>
                    </a:lnTo>
                    <a:lnTo>
                      <a:pt x="398" y="2097"/>
                    </a:lnTo>
                    <a:lnTo>
                      <a:pt x="400" y="2105"/>
                    </a:lnTo>
                    <a:lnTo>
                      <a:pt x="390" y="2104"/>
                    </a:lnTo>
                    <a:lnTo>
                      <a:pt x="379" y="2104"/>
                    </a:lnTo>
                    <a:lnTo>
                      <a:pt x="368" y="2105"/>
                    </a:lnTo>
                    <a:lnTo>
                      <a:pt x="357" y="2107"/>
                    </a:lnTo>
                    <a:lnTo>
                      <a:pt x="352" y="2108"/>
                    </a:lnTo>
                    <a:lnTo>
                      <a:pt x="347" y="2111"/>
                    </a:lnTo>
                    <a:lnTo>
                      <a:pt x="343" y="2113"/>
                    </a:lnTo>
                    <a:lnTo>
                      <a:pt x="339" y="2115"/>
                    </a:lnTo>
                    <a:lnTo>
                      <a:pt x="337" y="2118"/>
                    </a:lnTo>
                    <a:lnTo>
                      <a:pt x="335" y="2123"/>
                    </a:lnTo>
                    <a:lnTo>
                      <a:pt x="333" y="2128"/>
                    </a:lnTo>
                    <a:lnTo>
                      <a:pt x="333" y="2133"/>
                    </a:lnTo>
                    <a:lnTo>
                      <a:pt x="323" y="2134"/>
                    </a:lnTo>
                    <a:lnTo>
                      <a:pt x="316" y="2134"/>
                    </a:lnTo>
                    <a:lnTo>
                      <a:pt x="306" y="2134"/>
                    </a:lnTo>
                    <a:lnTo>
                      <a:pt x="297" y="2134"/>
                    </a:lnTo>
                    <a:lnTo>
                      <a:pt x="288" y="2134"/>
                    </a:lnTo>
                    <a:lnTo>
                      <a:pt x="279" y="2134"/>
                    </a:lnTo>
                    <a:lnTo>
                      <a:pt x="270" y="2136"/>
                    </a:lnTo>
                    <a:lnTo>
                      <a:pt x="261" y="2136"/>
                    </a:lnTo>
                    <a:lnTo>
                      <a:pt x="260" y="2140"/>
                    </a:lnTo>
                    <a:lnTo>
                      <a:pt x="259" y="2145"/>
                    </a:lnTo>
                    <a:lnTo>
                      <a:pt x="248" y="2147"/>
                    </a:lnTo>
                    <a:lnTo>
                      <a:pt x="239" y="2152"/>
                    </a:lnTo>
                    <a:lnTo>
                      <a:pt x="231" y="2157"/>
                    </a:lnTo>
                    <a:lnTo>
                      <a:pt x="223" y="2164"/>
                    </a:lnTo>
                    <a:lnTo>
                      <a:pt x="218" y="2172"/>
                    </a:lnTo>
                    <a:lnTo>
                      <a:pt x="212" y="2181"/>
                    </a:lnTo>
                    <a:lnTo>
                      <a:pt x="208" y="2190"/>
                    </a:lnTo>
                    <a:lnTo>
                      <a:pt x="205" y="2200"/>
                    </a:lnTo>
                    <a:lnTo>
                      <a:pt x="203" y="2210"/>
                    </a:lnTo>
                    <a:lnTo>
                      <a:pt x="203" y="2219"/>
                    </a:lnTo>
                    <a:lnTo>
                      <a:pt x="204" y="2227"/>
                    </a:lnTo>
                    <a:lnTo>
                      <a:pt x="206" y="2235"/>
                    </a:lnTo>
                    <a:lnTo>
                      <a:pt x="210" y="2240"/>
                    </a:lnTo>
                    <a:lnTo>
                      <a:pt x="215" y="2245"/>
                    </a:lnTo>
                    <a:lnTo>
                      <a:pt x="219" y="2246"/>
                    </a:lnTo>
                    <a:lnTo>
                      <a:pt x="223" y="2247"/>
                    </a:lnTo>
                    <a:lnTo>
                      <a:pt x="227" y="2247"/>
                    </a:lnTo>
                    <a:lnTo>
                      <a:pt x="231" y="2247"/>
                    </a:lnTo>
                    <a:lnTo>
                      <a:pt x="231" y="2236"/>
                    </a:lnTo>
                    <a:lnTo>
                      <a:pt x="232" y="2227"/>
                    </a:lnTo>
                    <a:lnTo>
                      <a:pt x="234" y="2218"/>
                    </a:lnTo>
                    <a:lnTo>
                      <a:pt x="237" y="2211"/>
                    </a:lnTo>
                    <a:lnTo>
                      <a:pt x="240" y="2205"/>
                    </a:lnTo>
                    <a:lnTo>
                      <a:pt x="246" y="2200"/>
                    </a:lnTo>
                    <a:lnTo>
                      <a:pt x="252" y="2196"/>
                    </a:lnTo>
                    <a:lnTo>
                      <a:pt x="259" y="2194"/>
                    </a:lnTo>
                    <a:lnTo>
                      <a:pt x="265" y="2191"/>
                    </a:lnTo>
                    <a:lnTo>
                      <a:pt x="273" y="2189"/>
                    </a:lnTo>
                    <a:lnTo>
                      <a:pt x="283" y="2188"/>
                    </a:lnTo>
                    <a:lnTo>
                      <a:pt x="290" y="2188"/>
                    </a:lnTo>
                    <a:lnTo>
                      <a:pt x="309" y="2188"/>
                    </a:lnTo>
                    <a:lnTo>
                      <a:pt x="328" y="2189"/>
                    </a:lnTo>
                    <a:lnTo>
                      <a:pt x="339" y="2189"/>
                    </a:lnTo>
                    <a:lnTo>
                      <a:pt x="351" y="2190"/>
                    </a:lnTo>
                    <a:lnTo>
                      <a:pt x="362" y="2190"/>
                    </a:lnTo>
                    <a:lnTo>
                      <a:pt x="372" y="2189"/>
                    </a:lnTo>
                    <a:lnTo>
                      <a:pt x="372" y="2179"/>
                    </a:lnTo>
                    <a:lnTo>
                      <a:pt x="374" y="2167"/>
                    </a:lnTo>
                    <a:lnTo>
                      <a:pt x="374" y="2156"/>
                    </a:lnTo>
                    <a:lnTo>
                      <a:pt x="374" y="2146"/>
                    </a:lnTo>
                    <a:lnTo>
                      <a:pt x="387" y="2145"/>
                    </a:lnTo>
                    <a:lnTo>
                      <a:pt x="399" y="2145"/>
                    </a:lnTo>
                    <a:lnTo>
                      <a:pt x="409" y="2144"/>
                    </a:lnTo>
                    <a:lnTo>
                      <a:pt x="418" y="2145"/>
                    </a:lnTo>
                    <a:lnTo>
                      <a:pt x="427" y="2147"/>
                    </a:lnTo>
                    <a:lnTo>
                      <a:pt x="436" y="2152"/>
                    </a:lnTo>
                    <a:lnTo>
                      <a:pt x="444" y="2158"/>
                    </a:lnTo>
                    <a:lnTo>
                      <a:pt x="454" y="2167"/>
                    </a:lnTo>
                    <a:lnTo>
                      <a:pt x="458" y="2171"/>
                    </a:lnTo>
                    <a:lnTo>
                      <a:pt x="462" y="2172"/>
                    </a:lnTo>
                    <a:lnTo>
                      <a:pt x="468" y="2172"/>
                    </a:lnTo>
                    <a:lnTo>
                      <a:pt x="474" y="2171"/>
                    </a:lnTo>
                    <a:lnTo>
                      <a:pt x="485" y="2165"/>
                    </a:lnTo>
                    <a:lnTo>
                      <a:pt x="498" y="2158"/>
                    </a:lnTo>
                    <a:lnTo>
                      <a:pt x="508" y="2153"/>
                    </a:lnTo>
                    <a:lnTo>
                      <a:pt x="518" y="2147"/>
                    </a:lnTo>
                    <a:lnTo>
                      <a:pt x="523" y="2146"/>
                    </a:lnTo>
                    <a:lnTo>
                      <a:pt x="527" y="2145"/>
                    </a:lnTo>
                    <a:lnTo>
                      <a:pt x="532" y="2145"/>
                    </a:lnTo>
                    <a:lnTo>
                      <a:pt x="536" y="2145"/>
                    </a:lnTo>
                    <a:lnTo>
                      <a:pt x="539" y="2162"/>
                    </a:lnTo>
                    <a:lnTo>
                      <a:pt x="543" y="2178"/>
                    </a:lnTo>
                    <a:lnTo>
                      <a:pt x="546" y="2181"/>
                    </a:lnTo>
                    <a:lnTo>
                      <a:pt x="548" y="2183"/>
                    </a:lnTo>
                    <a:lnTo>
                      <a:pt x="550" y="2186"/>
                    </a:lnTo>
                    <a:lnTo>
                      <a:pt x="552" y="2188"/>
                    </a:lnTo>
                    <a:lnTo>
                      <a:pt x="557" y="2189"/>
                    </a:lnTo>
                    <a:lnTo>
                      <a:pt x="560" y="2189"/>
                    </a:lnTo>
                    <a:lnTo>
                      <a:pt x="565" y="2189"/>
                    </a:lnTo>
                    <a:lnTo>
                      <a:pt x="571" y="2188"/>
                    </a:lnTo>
                    <a:lnTo>
                      <a:pt x="572" y="2175"/>
                    </a:lnTo>
                    <a:lnTo>
                      <a:pt x="574" y="2162"/>
                    </a:lnTo>
                    <a:lnTo>
                      <a:pt x="577" y="2150"/>
                    </a:lnTo>
                    <a:lnTo>
                      <a:pt x="583" y="2139"/>
                    </a:lnTo>
                    <a:lnTo>
                      <a:pt x="588" y="2138"/>
                    </a:lnTo>
                    <a:lnTo>
                      <a:pt x="593" y="2138"/>
                    </a:lnTo>
                    <a:lnTo>
                      <a:pt x="599" y="2137"/>
                    </a:lnTo>
                    <a:lnTo>
                      <a:pt x="604" y="2137"/>
                    </a:lnTo>
                    <a:lnTo>
                      <a:pt x="605" y="2131"/>
                    </a:lnTo>
                    <a:lnTo>
                      <a:pt x="606" y="2125"/>
                    </a:lnTo>
                    <a:lnTo>
                      <a:pt x="608" y="2122"/>
                    </a:lnTo>
                    <a:lnTo>
                      <a:pt x="610" y="2118"/>
                    </a:lnTo>
                    <a:lnTo>
                      <a:pt x="613" y="2115"/>
                    </a:lnTo>
                    <a:lnTo>
                      <a:pt x="616" y="2113"/>
                    </a:lnTo>
                    <a:lnTo>
                      <a:pt x="621" y="2112"/>
                    </a:lnTo>
                    <a:lnTo>
                      <a:pt x="626" y="2109"/>
                    </a:lnTo>
                    <a:lnTo>
                      <a:pt x="630" y="2118"/>
                    </a:lnTo>
                    <a:lnTo>
                      <a:pt x="634" y="2128"/>
                    </a:lnTo>
                    <a:lnTo>
                      <a:pt x="639" y="2136"/>
                    </a:lnTo>
                    <a:lnTo>
                      <a:pt x="645" y="2142"/>
                    </a:lnTo>
                    <a:lnTo>
                      <a:pt x="650" y="2149"/>
                    </a:lnTo>
                    <a:lnTo>
                      <a:pt x="657" y="2154"/>
                    </a:lnTo>
                    <a:lnTo>
                      <a:pt x="665" y="2157"/>
                    </a:lnTo>
                    <a:lnTo>
                      <a:pt x="674" y="2159"/>
                    </a:lnTo>
                    <a:lnTo>
                      <a:pt x="669" y="2163"/>
                    </a:lnTo>
                    <a:lnTo>
                      <a:pt x="665" y="2166"/>
                    </a:lnTo>
                    <a:lnTo>
                      <a:pt x="662" y="2171"/>
                    </a:lnTo>
                    <a:lnTo>
                      <a:pt x="661" y="2175"/>
                    </a:lnTo>
                    <a:lnTo>
                      <a:pt x="659" y="2181"/>
                    </a:lnTo>
                    <a:lnTo>
                      <a:pt x="661" y="2187"/>
                    </a:lnTo>
                    <a:lnTo>
                      <a:pt x="662" y="2191"/>
                    </a:lnTo>
                    <a:lnTo>
                      <a:pt x="665" y="2196"/>
                    </a:lnTo>
                    <a:lnTo>
                      <a:pt x="675" y="2186"/>
                    </a:lnTo>
                    <a:lnTo>
                      <a:pt x="687" y="2178"/>
                    </a:lnTo>
                    <a:lnTo>
                      <a:pt x="696" y="2172"/>
                    </a:lnTo>
                    <a:lnTo>
                      <a:pt x="705" y="2169"/>
                    </a:lnTo>
                    <a:lnTo>
                      <a:pt x="696" y="2172"/>
                    </a:lnTo>
                    <a:lnTo>
                      <a:pt x="687" y="2178"/>
                    </a:lnTo>
                    <a:lnTo>
                      <a:pt x="675" y="2186"/>
                    </a:lnTo>
                    <a:lnTo>
                      <a:pt x="665" y="2196"/>
                    </a:lnTo>
                    <a:lnTo>
                      <a:pt x="667" y="2198"/>
                    </a:lnTo>
                    <a:lnTo>
                      <a:pt x="670" y="2200"/>
                    </a:lnTo>
                    <a:lnTo>
                      <a:pt x="674" y="2203"/>
                    </a:lnTo>
                    <a:lnTo>
                      <a:pt x="678" y="2204"/>
                    </a:lnTo>
                    <a:lnTo>
                      <a:pt x="688" y="2204"/>
                    </a:lnTo>
                    <a:lnTo>
                      <a:pt x="698" y="2204"/>
                    </a:lnTo>
                    <a:lnTo>
                      <a:pt x="708" y="2202"/>
                    </a:lnTo>
                    <a:lnTo>
                      <a:pt x="719" y="2199"/>
                    </a:lnTo>
                    <a:lnTo>
                      <a:pt x="728" y="2198"/>
                    </a:lnTo>
                    <a:lnTo>
                      <a:pt x="738" y="2196"/>
                    </a:lnTo>
                    <a:lnTo>
                      <a:pt x="747" y="2195"/>
                    </a:lnTo>
                    <a:lnTo>
                      <a:pt x="756" y="2196"/>
                    </a:lnTo>
                    <a:lnTo>
                      <a:pt x="766" y="2197"/>
                    </a:lnTo>
                    <a:lnTo>
                      <a:pt x="778" y="2200"/>
                    </a:lnTo>
                    <a:lnTo>
                      <a:pt x="788" y="2204"/>
                    </a:lnTo>
                    <a:lnTo>
                      <a:pt x="798" y="2207"/>
                    </a:lnTo>
                    <a:lnTo>
                      <a:pt x="809" y="2211"/>
                    </a:lnTo>
                    <a:lnTo>
                      <a:pt x="819" y="2214"/>
                    </a:lnTo>
                    <a:lnTo>
                      <a:pt x="829" y="2216"/>
                    </a:lnTo>
                    <a:lnTo>
                      <a:pt x="839" y="2219"/>
                    </a:lnTo>
                    <a:lnTo>
                      <a:pt x="862" y="2220"/>
                    </a:lnTo>
                    <a:lnTo>
                      <a:pt x="885" y="2219"/>
                    </a:lnTo>
                    <a:lnTo>
                      <a:pt x="907" y="2216"/>
                    </a:lnTo>
                    <a:lnTo>
                      <a:pt x="929" y="2215"/>
                    </a:lnTo>
                    <a:lnTo>
                      <a:pt x="930" y="2207"/>
                    </a:lnTo>
                    <a:lnTo>
                      <a:pt x="930" y="2200"/>
                    </a:lnTo>
                    <a:lnTo>
                      <a:pt x="946" y="2200"/>
                    </a:lnTo>
                    <a:lnTo>
                      <a:pt x="960" y="2202"/>
                    </a:lnTo>
                    <a:lnTo>
                      <a:pt x="971" y="2205"/>
                    </a:lnTo>
                    <a:lnTo>
                      <a:pt x="982" y="2210"/>
                    </a:lnTo>
                    <a:lnTo>
                      <a:pt x="1001" y="2222"/>
                    </a:lnTo>
                    <a:lnTo>
                      <a:pt x="1024" y="2238"/>
                    </a:lnTo>
                    <a:lnTo>
                      <a:pt x="1024" y="2243"/>
                    </a:lnTo>
                    <a:lnTo>
                      <a:pt x="1024" y="2246"/>
                    </a:lnTo>
                    <a:lnTo>
                      <a:pt x="1025" y="2249"/>
                    </a:lnTo>
                    <a:lnTo>
                      <a:pt x="1027" y="2253"/>
                    </a:lnTo>
                    <a:lnTo>
                      <a:pt x="1032" y="2257"/>
                    </a:lnTo>
                    <a:lnTo>
                      <a:pt x="1037" y="2262"/>
                    </a:lnTo>
                    <a:lnTo>
                      <a:pt x="1052" y="2268"/>
                    </a:lnTo>
                    <a:lnTo>
                      <a:pt x="1067" y="2270"/>
                    </a:lnTo>
                    <a:lnTo>
                      <a:pt x="1077" y="2273"/>
                    </a:lnTo>
                    <a:lnTo>
                      <a:pt x="1085" y="2278"/>
                    </a:lnTo>
                    <a:lnTo>
                      <a:pt x="1091" y="2284"/>
                    </a:lnTo>
                    <a:lnTo>
                      <a:pt x="1096" y="2289"/>
                    </a:lnTo>
                    <a:lnTo>
                      <a:pt x="1098" y="2297"/>
                    </a:lnTo>
                    <a:lnTo>
                      <a:pt x="1098" y="2305"/>
                    </a:lnTo>
                    <a:lnTo>
                      <a:pt x="1099" y="2316"/>
                    </a:lnTo>
                    <a:lnTo>
                      <a:pt x="1099" y="2326"/>
                    </a:lnTo>
                    <a:lnTo>
                      <a:pt x="1099" y="2333"/>
                    </a:lnTo>
                    <a:lnTo>
                      <a:pt x="1100" y="2339"/>
                    </a:lnTo>
                    <a:lnTo>
                      <a:pt x="1101" y="2345"/>
                    </a:lnTo>
                    <a:lnTo>
                      <a:pt x="1102" y="2351"/>
                    </a:lnTo>
                    <a:lnTo>
                      <a:pt x="1108" y="2362"/>
                    </a:lnTo>
                    <a:lnTo>
                      <a:pt x="1113" y="2372"/>
                    </a:lnTo>
                    <a:lnTo>
                      <a:pt x="1126" y="2393"/>
                    </a:lnTo>
                    <a:lnTo>
                      <a:pt x="1139" y="2415"/>
                    </a:lnTo>
                    <a:lnTo>
                      <a:pt x="1142" y="2421"/>
                    </a:lnTo>
                    <a:lnTo>
                      <a:pt x="1143" y="2429"/>
                    </a:lnTo>
                    <a:lnTo>
                      <a:pt x="1146" y="2436"/>
                    </a:lnTo>
                    <a:lnTo>
                      <a:pt x="1147" y="2444"/>
                    </a:lnTo>
                    <a:lnTo>
                      <a:pt x="1147" y="2459"/>
                    </a:lnTo>
                    <a:lnTo>
                      <a:pt x="1146" y="2475"/>
                    </a:lnTo>
                    <a:lnTo>
                      <a:pt x="1143" y="2506"/>
                    </a:lnTo>
                    <a:lnTo>
                      <a:pt x="1142" y="2536"/>
                    </a:lnTo>
                    <a:lnTo>
                      <a:pt x="1134" y="2538"/>
                    </a:lnTo>
                    <a:lnTo>
                      <a:pt x="1129" y="2539"/>
                    </a:lnTo>
                    <a:lnTo>
                      <a:pt x="1123" y="2541"/>
                    </a:lnTo>
                    <a:lnTo>
                      <a:pt x="1119" y="2544"/>
                    </a:lnTo>
                    <a:lnTo>
                      <a:pt x="1116" y="2549"/>
                    </a:lnTo>
                    <a:lnTo>
                      <a:pt x="1115" y="2552"/>
                    </a:lnTo>
                    <a:lnTo>
                      <a:pt x="1113" y="2557"/>
                    </a:lnTo>
                    <a:lnTo>
                      <a:pt x="1111" y="2561"/>
                    </a:lnTo>
                    <a:lnTo>
                      <a:pt x="1109" y="2571"/>
                    </a:lnTo>
                    <a:lnTo>
                      <a:pt x="1106" y="2579"/>
                    </a:lnTo>
                    <a:lnTo>
                      <a:pt x="1104" y="2582"/>
                    </a:lnTo>
                    <a:lnTo>
                      <a:pt x="1101" y="2584"/>
                    </a:lnTo>
                    <a:lnTo>
                      <a:pt x="1097" y="2585"/>
                    </a:lnTo>
                    <a:lnTo>
                      <a:pt x="1092" y="2587"/>
                    </a:lnTo>
                    <a:lnTo>
                      <a:pt x="1090" y="2593"/>
                    </a:lnTo>
                    <a:lnTo>
                      <a:pt x="1089" y="2600"/>
                    </a:lnTo>
                    <a:lnTo>
                      <a:pt x="1088" y="2607"/>
                    </a:lnTo>
                    <a:lnTo>
                      <a:pt x="1088" y="2614"/>
                    </a:lnTo>
                    <a:lnTo>
                      <a:pt x="1088" y="2628"/>
                    </a:lnTo>
                    <a:lnTo>
                      <a:pt x="1088" y="2642"/>
                    </a:lnTo>
                    <a:lnTo>
                      <a:pt x="1083" y="2646"/>
                    </a:lnTo>
                    <a:lnTo>
                      <a:pt x="1078" y="2650"/>
                    </a:lnTo>
                    <a:lnTo>
                      <a:pt x="1074" y="2655"/>
                    </a:lnTo>
                    <a:lnTo>
                      <a:pt x="1072" y="2662"/>
                    </a:lnTo>
                    <a:lnTo>
                      <a:pt x="1066" y="2674"/>
                    </a:lnTo>
                    <a:lnTo>
                      <a:pt x="1061" y="2688"/>
                    </a:lnTo>
                    <a:lnTo>
                      <a:pt x="1057" y="2703"/>
                    </a:lnTo>
                    <a:lnTo>
                      <a:pt x="1051" y="2715"/>
                    </a:lnTo>
                    <a:lnTo>
                      <a:pt x="1048" y="2721"/>
                    </a:lnTo>
                    <a:lnTo>
                      <a:pt x="1043" y="2727"/>
                    </a:lnTo>
                    <a:lnTo>
                      <a:pt x="1039" y="2730"/>
                    </a:lnTo>
                    <a:lnTo>
                      <a:pt x="1033" y="2733"/>
                    </a:lnTo>
                    <a:lnTo>
                      <a:pt x="1031" y="2745"/>
                    </a:lnTo>
                    <a:lnTo>
                      <a:pt x="1026" y="2755"/>
                    </a:lnTo>
                    <a:lnTo>
                      <a:pt x="1022" y="2765"/>
                    </a:lnTo>
                    <a:lnTo>
                      <a:pt x="1017" y="2776"/>
                    </a:lnTo>
                    <a:lnTo>
                      <a:pt x="1012" y="2786"/>
                    </a:lnTo>
                    <a:lnTo>
                      <a:pt x="1008" y="2796"/>
                    </a:lnTo>
                    <a:lnTo>
                      <a:pt x="1004" y="2805"/>
                    </a:lnTo>
                    <a:lnTo>
                      <a:pt x="1002" y="2815"/>
                    </a:lnTo>
                    <a:lnTo>
                      <a:pt x="998" y="2812"/>
                    </a:lnTo>
                    <a:lnTo>
                      <a:pt x="993" y="2810"/>
                    </a:lnTo>
                    <a:lnTo>
                      <a:pt x="989" y="2809"/>
                    </a:lnTo>
                    <a:lnTo>
                      <a:pt x="985" y="2809"/>
                    </a:lnTo>
                    <a:lnTo>
                      <a:pt x="983" y="2811"/>
                    </a:lnTo>
                    <a:lnTo>
                      <a:pt x="981" y="2813"/>
                    </a:lnTo>
                    <a:lnTo>
                      <a:pt x="979" y="2817"/>
                    </a:lnTo>
                    <a:lnTo>
                      <a:pt x="977" y="2820"/>
                    </a:lnTo>
                    <a:lnTo>
                      <a:pt x="976" y="2829"/>
                    </a:lnTo>
                    <a:lnTo>
                      <a:pt x="976" y="2839"/>
                    </a:lnTo>
                    <a:lnTo>
                      <a:pt x="976" y="2850"/>
                    </a:lnTo>
                    <a:lnTo>
                      <a:pt x="977" y="2858"/>
                    </a:lnTo>
                    <a:lnTo>
                      <a:pt x="971" y="2858"/>
                    </a:lnTo>
                    <a:lnTo>
                      <a:pt x="967" y="2859"/>
                    </a:lnTo>
                    <a:lnTo>
                      <a:pt x="967" y="2863"/>
                    </a:lnTo>
                    <a:lnTo>
                      <a:pt x="968" y="2867"/>
                    </a:lnTo>
                    <a:lnTo>
                      <a:pt x="970" y="2871"/>
                    </a:lnTo>
                    <a:lnTo>
                      <a:pt x="973" y="2876"/>
                    </a:lnTo>
                    <a:lnTo>
                      <a:pt x="978" y="2884"/>
                    </a:lnTo>
                    <a:lnTo>
                      <a:pt x="984" y="2893"/>
                    </a:lnTo>
                    <a:lnTo>
                      <a:pt x="990" y="2901"/>
                    </a:lnTo>
                    <a:lnTo>
                      <a:pt x="993" y="2909"/>
                    </a:lnTo>
                    <a:lnTo>
                      <a:pt x="994" y="2913"/>
                    </a:lnTo>
                    <a:lnTo>
                      <a:pt x="993" y="2918"/>
                    </a:lnTo>
                    <a:lnTo>
                      <a:pt x="993" y="2921"/>
                    </a:lnTo>
                    <a:lnTo>
                      <a:pt x="991" y="2926"/>
                    </a:lnTo>
                    <a:lnTo>
                      <a:pt x="986" y="2932"/>
                    </a:lnTo>
                    <a:lnTo>
                      <a:pt x="982" y="2935"/>
                    </a:lnTo>
                    <a:lnTo>
                      <a:pt x="977" y="2937"/>
                    </a:lnTo>
                    <a:lnTo>
                      <a:pt x="971" y="2940"/>
                    </a:lnTo>
                    <a:lnTo>
                      <a:pt x="960" y="2940"/>
                    </a:lnTo>
                    <a:lnTo>
                      <a:pt x="949" y="2940"/>
                    </a:lnTo>
                    <a:lnTo>
                      <a:pt x="941" y="2940"/>
                    </a:lnTo>
                    <a:lnTo>
                      <a:pt x="935" y="2941"/>
                    </a:lnTo>
                    <a:lnTo>
                      <a:pt x="929" y="2943"/>
                    </a:lnTo>
                    <a:lnTo>
                      <a:pt x="924" y="2946"/>
                    </a:lnTo>
                    <a:lnTo>
                      <a:pt x="914" y="2954"/>
                    </a:lnTo>
                    <a:lnTo>
                      <a:pt x="904" y="2962"/>
                    </a:lnTo>
                    <a:lnTo>
                      <a:pt x="897" y="2967"/>
                    </a:lnTo>
                    <a:lnTo>
                      <a:pt x="889" y="2969"/>
                    </a:lnTo>
                    <a:lnTo>
                      <a:pt x="881" y="2970"/>
                    </a:lnTo>
                    <a:lnTo>
                      <a:pt x="872" y="2971"/>
                    </a:lnTo>
                    <a:lnTo>
                      <a:pt x="854" y="2971"/>
                    </a:lnTo>
                    <a:lnTo>
                      <a:pt x="836" y="2970"/>
                    </a:lnTo>
                    <a:lnTo>
                      <a:pt x="826" y="2969"/>
                    </a:lnTo>
                    <a:lnTo>
                      <a:pt x="814" y="2968"/>
                    </a:lnTo>
                    <a:lnTo>
                      <a:pt x="804" y="2968"/>
                    </a:lnTo>
                    <a:lnTo>
                      <a:pt x="794" y="2969"/>
                    </a:lnTo>
                    <a:lnTo>
                      <a:pt x="787" y="2970"/>
                    </a:lnTo>
                    <a:lnTo>
                      <a:pt x="781" y="2973"/>
                    </a:lnTo>
                    <a:lnTo>
                      <a:pt x="777" y="2975"/>
                    </a:lnTo>
                    <a:lnTo>
                      <a:pt x="773" y="2979"/>
                    </a:lnTo>
                    <a:lnTo>
                      <a:pt x="770" y="2983"/>
                    </a:lnTo>
                    <a:lnTo>
                      <a:pt x="768" y="2987"/>
                    </a:lnTo>
                    <a:lnTo>
                      <a:pt x="766" y="2992"/>
                    </a:lnTo>
                    <a:lnTo>
                      <a:pt x="766" y="2998"/>
                    </a:lnTo>
                    <a:lnTo>
                      <a:pt x="766" y="3020"/>
                    </a:lnTo>
                    <a:lnTo>
                      <a:pt x="768" y="3043"/>
                    </a:lnTo>
                    <a:lnTo>
                      <a:pt x="762" y="3044"/>
                    </a:lnTo>
                    <a:lnTo>
                      <a:pt x="756" y="3045"/>
                    </a:lnTo>
                    <a:lnTo>
                      <a:pt x="751" y="3044"/>
                    </a:lnTo>
                    <a:lnTo>
                      <a:pt x="745" y="3043"/>
                    </a:lnTo>
                    <a:lnTo>
                      <a:pt x="735" y="3042"/>
                    </a:lnTo>
                    <a:lnTo>
                      <a:pt x="727" y="3042"/>
                    </a:lnTo>
                    <a:lnTo>
                      <a:pt x="722" y="3043"/>
                    </a:lnTo>
                    <a:lnTo>
                      <a:pt x="719" y="3045"/>
                    </a:lnTo>
                    <a:lnTo>
                      <a:pt x="716" y="3048"/>
                    </a:lnTo>
                    <a:lnTo>
                      <a:pt x="713" y="3052"/>
                    </a:lnTo>
                    <a:lnTo>
                      <a:pt x="712" y="3058"/>
                    </a:lnTo>
                    <a:lnTo>
                      <a:pt x="711" y="3065"/>
                    </a:lnTo>
                    <a:lnTo>
                      <a:pt x="710" y="3070"/>
                    </a:lnTo>
                    <a:lnTo>
                      <a:pt x="710" y="3077"/>
                    </a:lnTo>
                    <a:lnTo>
                      <a:pt x="711" y="3091"/>
                    </a:lnTo>
                    <a:lnTo>
                      <a:pt x="712" y="3104"/>
                    </a:lnTo>
                    <a:lnTo>
                      <a:pt x="711" y="3115"/>
                    </a:lnTo>
                    <a:lnTo>
                      <a:pt x="711" y="3127"/>
                    </a:lnTo>
                    <a:lnTo>
                      <a:pt x="712" y="3142"/>
                    </a:lnTo>
                    <a:lnTo>
                      <a:pt x="714" y="3156"/>
                    </a:lnTo>
                    <a:lnTo>
                      <a:pt x="716" y="3162"/>
                    </a:lnTo>
                    <a:lnTo>
                      <a:pt x="719" y="3167"/>
                    </a:lnTo>
                    <a:lnTo>
                      <a:pt x="721" y="3172"/>
                    </a:lnTo>
                    <a:lnTo>
                      <a:pt x="725" y="3176"/>
                    </a:lnTo>
                    <a:lnTo>
                      <a:pt x="730" y="3180"/>
                    </a:lnTo>
                    <a:lnTo>
                      <a:pt x="736" y="3182"/>
                    </a:lnTo>
                    <a:lnTo>
                      <a:pt x="741" y="3183"/>
                    </a:lnTo>
                    <a:lnTo>
                      <a:pt x="749" y="3183"/>
                    </a:lnTo>
                    <a:lnTo>
                      <a:pt x="754" y="3196"/>
                    </a:lnTo>
                    <a:lnTo>
                      <a:pt x="760" y="3208"/>
                    </a:lnTo>
                    <a:lnTo>
                      <a:pt x="763" y="3214"/>
                    </a:lnTo>
                    <a:lnTo>
                      <a:pt x="764" y="3221"/>
                    </a:lnTo>
                    <a:lnTo>
                      <a:pt x="765" y="3228"/>
                    </a:lnTo>
                    <a:lnTo>
                      <a:pt x="765" y="3234"/>
                    </a:lnTo>
                    <a:lnTo>
                      <a:pt x="758" y="3233"/>
                    </a:lnTo>
                    <a:lnTo>
                      <a:pt x="753" y="3234"/>
                    </a:lnTo>
                    <a:lnTo>
                      <a:pt x="748" y="3236"/>
                    </a:lnTo>
                    <a:lnTo>
                      <a:pt x="745" y="3238"/>
                    </a:lnTo>
                    <a:lnTo>
                      <a:pt x="739" y="3244"/>
                    </a:lnTo>
                    <a:lnTo>
                      <a:pt x="735" y="3252"/>
                    </a:lnTo>
                    <a:lnTo>
                      <a:pt x="731" y="3260"/>
                    </a:lnTo>
                    <a:lnTo>
                      <a:pt x="727" y="3265"/>
                    </a:lnTo>
                    <a:lnTo>
                      <a:pt x="723" y="3267"/>
                    </a:lnTo>
                    <a:lnTo>
                      <a:pt x="720" y="3269"/>
                    </a:lnTo>
                    <a:lnTo>
                      <a:pt x="715" y="3270"/>
                    </a:lnTo>
                    <a:lnTo>
                      <a:pt x="710" y="3270"/>
                    </a:lnTo>
                    <a:lnTo>
                      <a:pt x="710" y="3296"/>
                    </a:lnTo>
                    <a:lnTo>
                      <a:pt x="707" y="3320"/>
                    </a:lnTo>
                    <a:lnTo>
                      <a:pt x="705" y="3331"/>
                    </a:lnTo>
                    <a:lnTo>
                      <a:pt x="700" y="3342"/>
                    </a:lnTo>
                    <a:lnTo>
                      <a:pt x="697" y="3347"/>
                    </a:lnTo>
                    <a:lnTo>
                      <a:pt x="692" y="3353"/>
                    </a:lnTo>
                    <a:lnTo>
                      <a:pt x="688" y="3357"/>
                    </a:lnTo>
                    <a:lnTo>
                      <a:pt x="682" y="3363"/>
                    </a:lnTo>
                    <a:lnTo>
                      <a:pt x="670" y="3375"/>
                    </a:lnTo>
                    <a:lnTo>
                      <a:pt x="653" y="3387"/>
                    </a:lnTo>
                    <a:lnTo>
                      <a:pt x="643" y="3393"/>
                    </a:lnTo>
                    <a:lnTo>
                      <a:pt x="634" y="3396"/>
                    </a:lnTo>
                    <a:lnTo>
                      <a:pt x="630" y="3397"/>
                    </a:lnTo>
                    <a:lnTo>
                      <a:pt x="625" y="3398"/>
                    </a:lnTo>
                    <a:lnTo>
                      <a:pt x="621" y="3398"/>
                    </a:lnTo>
                    <a:lnTo>
                      <a:pt x="617" y="3398"/>
                    </a:lnTo>
                    <a:lnTo>
                      <a:pt x="617" y="3406"/>
                    </a:lnTo>
                    <a:lnTo>
                      <a:pt x="621" y="3417"/>
                    </a:lnTo>
                    <a:lnTo>
                      <a:pt x="626" y="3429"/>
                    </a:lnTo>
                    <a:lnTo>
                      <a:pt x="632" y="3444"/>
                    </a:lnTo>
                    <a:lnTo>
                      <a:pt x="648" y="3476"/>
                    </a:lnTo>
                    <a:lnTo>
                      <a:pt x="663" y="3511"/>
                    </a:lnTo>
                    <a:lnTo>
                      <a:pt x="670" y="3528"/>
                    </a:lnTo>
                    <a:lnTo>
                      <a:pt x="675" y="3545"/>
                    </a:lnTo>
                    <a:lnTo>
                      <a:pt x="679" y="3560"/>
                    </a:lnTo>
                    <a:lnTo>
                      <a:pt x="680" y="3575"/>
                    </a:lnTo>
                    <a:lnTo>
                      <a:pt x="680" y="3582"/>
                    </a:lnTo>
                    <a:lnTo>
                      <a:pt x="679" y="3587"/>
                    </a:lnTo>
                    <a:lnTo>
                      <a:pt x="676" y="3593"/>
                    </a:lnTo>
                    <a:lnTo>
                      <a:pt x="673" y="3599"/>
                    </a:lnTo>
                    <a:lnTo>
                      <a:pt x="670" y="3603"/>
                    </a:lnTo>
                    <a:lnTo>
                      <a:pt x="665" y="3607"/>
                    </a:lnTo>
                    <a:lnTo>
                      <a:pt x="659" y="3610"/>
                    </a:lnTo>
                    <a:lnTo>
                      <a:pt x="653" y="3613"/>
                    </a:lnTo>
                    <a:lnTo>
                      <a:pt x="653" y="3618"/>
                    </a:lnTo>
                    <a:lnTo>
                      <a:pt x="653" y="3624"/>
                    </a:lnTo>
                    <a:lnTo>
                      <a:pt x="654" y="3628"/>
                    </a:lnTo>
                    <a:lnTo>
                      <a:pt x="655" y="3633"/>
                    </a:lnTo>
                    <a:lnTo>
                      <a:pt x="656" y="3636"/>
                    </a:lnTo>
                    <a:lnTo>
                      <a:pt x="658" y="3639"/>
                    </a:lnTo>
                    <a:lnTo>
                      <a:pt x="661" y="3641"/>
                    </a:lnTo>
                    <a:lnTo>
                      <a:pt x="664" y="3643"/>
                    </a:lnTo>
                    <a:lnTo>
                      <a:pt x="679" y="3648"/>
                    </a:lnTo>
                    <a:lnTo>
                      <a:pt x="697" y="3651"/>
                    </a:lnTo>
                    <a:lnTo>
                      <a:pt x="707" y="3655"/>
                    </a:lnTo>
                    <a:lnTo>
                      <a:pt x="714" y="3658"/>
                    </a:lnTo>
                    <a:lnTo>
                      <a:pt x="720" y="3664"/>
                    </a:lnTo>
                    <a:lnTo>
                      <a:pt x="724" y="3671"/>
                    </a:lnTo>
                    <a:lnTo>
                      <a:pt x="728" y="3677"/>
                    </a:lnTo>
                    <a:lnTo>
                      <a:pt x="730" y="3685"/>
                    </a:lnTo>
                    <a:lnTo>
                      <a:pt x="731" y="3693"/>
                    </a:lnTo>
                    <a:lnTo>
                      <a:pt x="731" y="3702"/>
                    </a:lnTo>
                    <a:lnTo>
                      <a:pt x="728" y="3739"/>
                    </a:lnTo>
                    <a:lnTo>
                      <a:pt x="725" y="3772"/>
                    </a:lnTo>
                    <a:lnTo>
                      <a:pt x="737" y="3773"/>
                    </a:lnTo>
                    <a:lnTo>
                      <a:pt x="748" y="3775"/>
                    </a:lnTo>
                    <a:lnTo>
                      <a:pt x="758" y="3777"/>
                    </a:lnTo>
                    <a:lnTo>
                      <a:pt x="770" y="3775"/>
                    </a:lnTo>
                    <a:lnTo>
                      <a:pt x="771" y="3763"/>
                    </a:lnTo>
                    <a:lnTo>
                      <a:pt x="772" y="3753"/>
                    </a:lnTo>
                    <a:lnTo>
                      <a:pt x="774" y="3742"/>
                    </a:lnTo>
                    <a:lnTo>
                      <a:pt x="777" y="3733"/>
                    </a:lnTo>
                    <a:lnTo>
                      <a:pt x="781" y="3724"/>
                    </a:lnTo>
                    <a:lnTo>
                      <a:pt x="787" y="3716"/>
                    </a:lnTo>
                    <a:lnTo>
                      <a:pt x="794" y="3708"/>
                    </a:lnTo>
                    <a:lnTo>
                      <a:pt x="803" y="3701"/>
                    </a:lnTo>
                    <a:lnTo>
                      <a:pt x="805" y="3707"/>
                    </a:lnTo>
                    <a:lnTo>
                      <a:pt x="807" y="3712"/>
                    </a:lnTo>
                    <a:lnTo>
                      <a:pt x="810" y="3715"/>
                    </a:lnTo>
                    <a:lnTo>
                      <a:pt x="813" y="3718"/>
                    </a:lnTo>
                    <a:lnTo>
                      <a:pt x="821" y="3722"/>
                    </a:lnTo>
                    <a:lnTo>
                      <a:pt x="830" y="3724"/>
                    </a:lnTo>
                    <a:lnTo>
                      <a:pt x="840" y="3725"/>
                    </a:lnTo>
                    <a:lnTo>
                      <a:pt x="851" y="3726"/>
                    </a:lnTo>
                    <a:lnTo>
                      <a:pt x="860" y="3729"/>
                    </a:lnTo>
                    <a:lnTo>
                      <a:pt x="869" y="3733"/>
                    </a:lnTo>
                    <a:lnTo>
                      <a:pt x="873" y="3738"/>
                    </a:lnTo>
                    <a:lnTo>
                      <a:pt x="878" y="3742"/>
                    </a:lnTo>
                    <a:lnTo>
                      <a:pt x="880" y="3748"/>
                    </a:lnTo>
                    <a:lnTo>
                      <a:pt x="884" y="3755"/>
                    </a:lnTo>
                    <a:lnTo>
                      <a:pt x="887" y="3769"/>
                    </a:lnTo>
                    <a:lnTo>
                      <a:pt x="891" y="3782"/>
                    </a:lnTo>
                    <a:lnTo>
                      <a:pt x="893" y="3789"/>
                    </a:lnTo>
                    <a:lnTo>
                      <a:pt x="896" y="3796"/>
                    </a:lnTo>
                    <a:lnTo>
                      <a:pt x="899" y="3802"/>
                    </a:lnTo>
                    <a:lnTo>
                      <a:pt x="903" y="3807"/>
                    </a:lnTo>
                    <a:lnTo>
                      <a:pt x="908" y="3812"/>
                    </a:lnTo>
                    <a:lnTo>
                      <a:pt x="913" y="3815"/>
                    </a:lnTo>
                    <a:lnTo>
                      <a:pt x="920" y="3818"/>
                    </a:lnTo>
                    <a:lnTo>
                      <a:pt x="929" y="3820"/>
                    </a:lnTo>
                    <a:lnTo>
                      <a:pt x="929" y="3806"/>
                    </a:lnTo>
                    <a:lnTo>
                      <a:pt x="929" y="3794"/>
                    </a:lnTo>
                    <a:lnTo>
                      <a:pt x="938" y="3791"/>
                    </a:lnTo>
                    <a:lnTo>
                      <a:pt x="949" y="3790"/>
                    </a:lnTo>
                    <a:lnTo>
                      <a:pt x="958" y="3791"/>
                    </a:lnTo>
                    <a:lnTo>
                      <a:pt x="967" y="3794"/>
                    </a:lnTo>
                    <a:lnTo>
                      <a:pt x="971" y="3795"/>
                    </a:lnTo>
                    <a:lnTo>
                      <a:pt x="975" y="3797"/>
                    </a:lnTo>
                    <a:lnTo>
                      <a:pt x="978" y="3800"/>
                    </a:lnTo>
                    <a:lnTo>
                      <a:pt x="982" y="3804"/>
                    </a:lnTo>
                    <a:lnTo>
                      <a:pt x="984" y="3807"/>
                    </a:lnTo>
                    <a:lnTo>
                      <a:pt x="985" y="3812"/>
                    </a:lnTo>
                    <a:lnTo>
                      <a:pt x="986" y="3816"/>
                    </a:lnTo>
                    <a:lnTo>
                      <a:pt x="986" y="3822"/>
                    </a:lnTo>
                    <a:lnTo>
                      <a:pt x="998" y="3818"/>
                    </a:lnTo>
                    <a:lnTo>
                      <a:pt x="1009" y="3812"/>
                    </a:lnTo>
                    <a:lnTo>
                      <a:pt x="1019" y="3804"/>
                    </a:lnTo>
                    <a:lnTo>
                      <a:pt x="1031" y="3796"/>
                    </a:lnTo>
                    <a:lnTo>
                      <a:pt x="1041" y="3788"/>
                    </a:lnTo>
                    <a:lnTo>
                      <a:pt x="1051" y="3780"/>
                    </a:lnTo>
                    <a:lnTo>
                      <a:pt x="1064" y="3774"/>
                    </a:lnTo>
                    <a:lnTo>
                      <a:pt x="1075" y="3769"/>
                    </a:lnTo>
                    <a:lnTo>
                      <a:pt x="1076" y="3759"/>
                    </a:lnTo>
                    <a:lnTo>
                      <a:pt x="1076" y="3750"/>
                    </a:lnTo>
                    <a:lnTo>
                      <a:pt x="1077" y="3741"/>
                    </a:lnTo>
                    <a:lnTo>
                      <a:pt x="1080" y="3733"/>
                    </a:lnTo>
                    <a:lnTo>
                      <a:pt x="1083" y="3724"/>
                    </a:lnTo>
                    <a:lnTo>
                      <a:pt x="1088" y="3717"/>
                    </a:lnTo>
                    <a:lnTo>
                      <a:pt x="1093" y="3710"/>
                    </a:lnTo>
                    <a:lnTo>
                      <a:pt x="1101" y="3706"/>
                    </a:lnTo>
                    <a:lnTo>
                      <a:pt x="1090" y="3691"/>
                    </a:lnTo>
                    <a:lnTo>
                      <a:pt x="1077" y="3676"/>
                    </a:lnTo>
                    <a:lnTo>
                      <a:pt x="1072" y="3671"/>
                    </a:lnTo>
                    <a:lnTo>
                      <a:pt x="1064" y="3665"/>
                    </a:lnTo>
                    <a:lnTo>
                      <a:pt x="1056" y="3660"/>
                    </a:lnTo>
                    <a:lnTo>
                      <a:pt x="1045" y="3657"/>
                    </a:lnTo>
                    <a:lnTo>
                      <a:pt x="1044" y="3651"/>
                    </a:lnTo>
                    <a:lnTo>
                      <a:pt x="1045" y="3647"/>
                    </a:lnTo>
                    <a:lnTo>
                      <a:pt x="1047" y="3642"/>
                    </a:lnTo>
                    <a:lnTo>
                      <a:pt x="1049" y="3639"/>
                    </a:lnTo>
                    <a:lnTo>
                      <a:pt x="1052" y="3636"/>
                    </a:lnTo>
                    <a:lnTo>
                      <a:pt x="1057" y="3634"/>
                    </a:lnTo>
                    <a:lnTo>
                      <a:pt x="1061" y="3634"/>
                    </a:lnTo>
                    <a:lnTo>
                      <a:pt x="1067" y="3634"/>
                    </a:lnTo>
                    <a:lnTo>
                      <a:pt x="1068" y="3623"/>
                    </a:lnTo>
                    <a:lnTo>
                      <a:pt x="1069" y="3611"/>
                    </a:lnTo>
                    <a:lnTo>
                      <a:pt x="1069" y="3606"/>
                    </a:lnTo>
                    <a:lnTo>
                      <a:pt x="1069" y="3600"/>
                    </a:lnTo>
                    <a:lnTo>
                      <a:pt x="1068" y="3594"/>
                    </a:lnTo>
                    <a:lnTo>
                      <a:pt x="1067" y="3589"/>
                    </a:lnTo>
                    <a:lnTo>
                      <a:pt x="1065" y="3584"/>
                    </a:lnTo>
                    <a:lnTo>
                      <a:pt x="1061" y="3580"/>
                    </a:lnTo>
                    <a:lnTo>
                      <a:pt x="1057" y="3576"/>
                    </a:lnTo>
                    <a:lnTo>
                      <a:pt x="1053" y="3572"/>
                    </a:lnTo>
                    <a:lnTo>
                      <a:pt x="1049" y="3568"/>
                    </a:lnTo>
                    <a:lnTo>
                      <a:pt x="1047" y="3564"/>
                    </a:lnTo>
                    <a:lnTo>
                      <a:pt x="1044" y="3559"/>
                    </a:lnTo>
                    <a:lnTo>
                      <a:pt x="1043" y="3552"/>
                    </a:lnTo>
                    <a:lnTo>
                      <a:pt x="1034" y="3552"/>
                    </a:lnTo>
                    <a:lnTo>
                      <a:pt x="1024" y="3554"/>
                    </a:lnTo>
                    <a:lnTo>
                      <a:pt x="1015" y="3557"/>
                    </a:lnTo>
                    <a:lnTo>
                      <a:pt x="1004" y="3560"/>
                    </a:lnTo>
                    <a:lnTo>
                      <a:pt x="993" y="3564"/>
                    </a:lnTo>
                    <a:lnTo>
                      <a:pt x="982" y="3566"/>
                    </a:lnTo>
                    <a:lnTo>
                      <a:pt x="970" y="3568"/>
                    </a:lnTo>
                    <a:lnTo>
                      <a:pt x="958" y="3567"/>
                    </a:lnTo>
                    <a:lnTo>
                      <a:pt x="958" y="3550"/>
                    </a:lnTo>
                    <a:lnTo>
                      <a:pt x="960" y="3531"/>
                    </a:lnTo>
                    <a:lnTo>
                      <a:pt x="962" y="3512"/>
                    </a:lnTo>
                    <a:lnTo>
                      <a:pt x="966" y="3493"/>
                    </a:lnTo>
                    <a:lnTo>
                      <a:pt x="969" y="3474"/>
                    </a:lnTo>
                    <a:lnTo>
                      <a:pt x="970" y="3455"/>
                    </a:lnTo>
                    <a:lnTo>
                      <a:pt x="971" y="3446"/>
                    </a:lnTo>
                    <a:lnTo>
                      <a:pt x="970" y="3437"/>
                    </a:lnTo>
                    <a:lnTo>
                      <a:pt x="969" y="3429"/>
                    </a:lnTo>
                    <a:lnTo>
                      <a:pt x="967" y="3421"/>
                    </a:lnTo>
                    <a:lnTo>
                      <a:pt x="966" y="3416"/>
                    </a:lnTo>
                    <a:lnTo>
                      <a:pt x="962" y="3411"/>
                    </a:lnTo>
                    <a:lnTo>
                      <a:pt x="960" y="3408"/>
                    </a:lnTo>
                    <a:lnTo>
                      <a:pt x="957" y="3405"/>
                    </a:lnTo>
                    <a:lnTo>
                      <a:pt x="949" y="3402"/>
                    </a:lnTo>
                    <a:lnTo>
                      <a:pt x="941" y="3401"/>
                    </a:lnTo>
                    <a:lnTo>
                      <a:pt x="933" y="3398"/>
                    </a:lnTo>
                    <a:lnTo>
                      <a:pt x="925" y="3396"/>
                    </a:lnTo>
                    <a:lnTo>
                      <a:pt x="920" y="3395"/>
                    </a:lnTo>
                    <a:lnTo>
                      <a:pt x="917" y="3392"/>
                    </a:lnTo>
                    <a:lnTo>
                      <a:pt x="913" y="3388"/>
                    </a:lnTo>
                    <a:lnTo>
                      <a:pt x="910" y="3384"/>
                    </a:lnTo>
                    <a:lnTo>
                      <a:pt x="908" y="3378"/>
                    </a:lnTo>
                    <a:lnTo>
                      <a:pt x="907" y="3370"/>
                    </a:lnTo>
                    <a:lnTo>
                      <a:pt x="905" y="3361"/>
                    </a:lnTo>
                    <a:lnTo>
                      <a:pt x="905" y="3349"/>
                    </a:lnTo>
                    <a:lnTo>
                      <a:pt x="905" y="3327"/>
                    </a:lnTo>
                    <a:lnTo>
                      <a:pt x="905" y="3303"/>
                    </a:lnTo>
                    <a:lnTo>
                      <a:pt x="905" y="3291"/>
                    </a:lnTo>
                    <a:lnTo>
                      <a:pt x="903" y="3281"/>
                    </a:lnTo>
                    <a:lnTo>
                      <a:pt x="902" y="3272"/>
                    </a:lnTo>
                    <a:lnTo>
                      <a:pt x="899" y="3264"/>
                    </a:lnTo>
                    <a:lnTo>
                      <a:pt x="896" y="3261"/>
                    </a:lnTo>
                    <a:lnTo>
                      <a:pt x="894" y="3257"/>
                    </a:lnTo>
                    <a:lnTo>
                      <a:pt x="892" y="3255"/>
                    </a:lnTo>
                    <a:lnTo>
                      <a:pt x="888" y="3253"/>
                    </a:lnTo>
                    <a:lnTo>
                      <a:pt x="885" y="3252"/>
                    </a:lnTo>
                    <a:lnTo>
                      <a:pt x="881" y="3252"/>
                    </a:lnTo>
                    <a:lnTo>
                      <a:pt x="877" y="3252"/>
                    </a:lnTo>
                    <a:lnTo>
                      <a:pt x="872" y="3252"/>
                    </a:lnTo>
                    <a:lnTo>
                      <a:pt x="870" y="3246"/>
                    </a:lnTo>
                    <a:lnTo>
                      <a:pt x="868" y="3239"/>
                    </a:lnTo>
                    <a:lnTo>
                      <a:pt x="867" y="3233"/>
                    </a:lnTo>
                    <a:lnTo>
                      <a:pt x="866" y="3227"/>
                    </a:lnTo>
                    <a:lnTo>
                      <a:pt x="866" y="3212"/>
                    </a:lnTo>
                    <a:lnTo>
                      <a:pt x="864" y="3197"/>
                    </a:lnTo>
                    <a:lnTo>
                      <a:pt x="862" y="3183"/>
                    </a:lnTo>
                    <a:lnTo>
                      <a:pt x="859" y="3171"/>
                    </a:lnTo>
                    <a:lnTo>
                      <a:pt x="855" y="3165"/>
                    </a:lnTo>
                    <a:lnTo>
                      <a:pt x="852" y="3159"/>
                    </a:lnTo>
                    <a:lnTo>
                      <a:pt x="847" y="3156"/>
                    </a:lnTo>
                    <a:lnTo>
                      <a:pt x="840" y="3151"/>
                    </a:lnTo>
                    <a:lnTo>
                      <a:pt x="834" y="3149"/>
                    </a:lnTo>
                    <a:lnTo>
                      <a:pt x="825" y="3148"/>
                    </a:lnTo>
                    <a:lnTo>
                      <a:pt x="814" y="3146"/>
                    </a:lnTo>
                    <a:lnTo>
                      <a:pt x="804" y="3146"/>
                    </a:lnTo>
                    <a:lnTo>
                      <a:pt x="795" y="3145"/>
                    </a:lnTo>
                    <a:lnTo>
                      <a:pt x="788" y="3141"/>
                    </a:lnTo>
                    <a:lnTo>
                      <a:pt x="786" y="3139"/>
                    </a:lnTo>
                    <a:lnTo>
                      <a:pt x="784" y="3135"/>
                    </a:lnTo>
                    <a:lnTo>
                      <a:pt x="784" y="3132"/>
                    </a:lnTo>
                    <a:lnTo>
                      <a:pt x="785" y="3127"/>
                    </a:lnTo>
                    <a:lnTo>
                      <a:pt x="790" y="3126"/>
                    </a:lnTo>
                    <a:lnTo>
                      <a:pt x="796" y="3125"/>
                    </a:lnTo>
                    <a:lnTo>
                      <a:pt x="801" y="3124"/>
                    </a:lnTo>
                    <a:lnTo>
                      <a:pt x="806" y="3122"/>
                    </a:lnTo>
                    <a:lnTo>
                      <a:pt x="814" y="3116"/>
                    </a:lnTo>
                    <a:lnTo>
                      <a:pt x="822" y="3109"/>
                    </a:lnTo>
                    <a:lnTo>
                      <a:pt x="828" y="3100"/>
                    </a:lnTo>
                    <a:lnTo>
                      <a:pt x="834" y="3091"/>
                    </a:lnTo>
                    <a:lnTo>
                      <a:pt x="839" y="3081"/>
                    </a:lnTo>
                    <a:lnTo>
                      <a:pt x="844" y="3070"/>
                    </a:lnTo>
                    <a:lnTo>
                      <a:pt x="859" y="3064"/>
                    </a:lnTo>
                    <a:lnTo>
                      <a:pt x="872" y="3060"/>
                    </a:lnTo>
                    <a:lnTo>
                      <a:pt x="877" y="3059"/>
                    </a:lnTo>
                    <a:lnTo>
                      <a:pt x="883" y="3059"/>
                    </a:lnTo>
                    <a:lnTo>
                      <a:pt x="887" y="3060"/>
                    </a:lnTo>
                    <a:lnTo>
                      <a:pt x="891" y="3061"/>
                    </a:lnTo>
                    <a:lnTo>
                      <a:pt x="895" y="3064"/>
                    </a:lnTo>
                    <a:lnTo>
                      <a:pt x="897" y="3067"/>
                    </a:lnTo>
                    <a:lnTo>
                      <a:pt x="901" y="3070"/>
                    </a:lnTo>
                    <a:lnTo>
                      <a:pt x="903" y="3075"/>
                    </a:lnTo>
                    <a:lnTo>
                      <a:pt x="907" y="3088"/>
                    </a:lnTo>
                    <a:lnTo>
                      <a:pt x="909" y="3102"/>
                    </a:lnTo>
                    <a:lnTo>
                      <a:pt x="924" y="3104"/>
                    </a:lnTo>
                    <a:lnTo>
                      <a:pt x="935" y="3104"/>
                    </a:lnTo>
                    <a:lnTo>
                      <a:pt x="944" y="3102"/>
                    </a:lnTo>
                    <a:lnTo>
                      <a:pt x="950" y="3099"/>
                    </a:lnTo>
                    <a:lnTo>
                      <a:pt x="952" y="3097"/>
                    </a:lnTo>
                    <a:lnTo>
                      <a:pt x="954" y="3094"/>
                    </a:lnTo>
                    <a:lnTo>
                      <a:pt x="957" y="3091"/>
                    </a:lnTo>
                    <a:lnTo>
                      <a:pt x="958" y="3086"/>
                    </a:lnTo>
                    <a:lnTo>
                      <a:pt x="960" y="3076"/>
                    </a:lnTo>
                    <a:lnTo>
                      <a:pt x="961" y="3061"/>
                    </a:lnTo>
                    <a:lnTo>
                      <a:pt x="968" y="3061"/>
                    </a:lnTo>
                    <a:lnTo>
                      <a:pt x="976" y="3061"/>
                    </a:lnTo>
                    <a:lnTo>
                      <a:pt x="983" y="3060"/>
                    </a:lnTo>
                    <a:lnTo>
                      <a:pt x="990" y="3060"/>
                    </a:lnTo>
                    <a:lnTo>
                      <a:pt x="990" y="3050"/>
                    </a:lnTo>
                    <a:lnTo>
                      <a:pt x="991" y="3040"/>
                    </a:lnTo>
                    <a:lnTo>
                      <a:pt x="991" y="3029"/>
                    </a:lnTo>
                    <a:lnTo>
                      <a:pt x="991" y="3020"/>
                    </a:lnTo>
                    <a:lnTo>
                      <a:pt x="995" y="3019"/>
                    </a:lnTo>
                    <a:lnTo>
                      <a:pt x="1001" y="3018"/>
                    </a:lnTo>
                    <a:lnTo>
                      <a:pt x="1006" y="3017"/>
                    </a:lnTo>
                    <a:lnTo>
                      <a:pt x="1010" y="3015"/>
                    </a:lnTo>
                    <a:lnTo>
                      <a:pt x="1018" y="3010"/>
                    </a:lnTo>
                    <a:lnTo>
                      <a:pt x="1026" y="3003"/>
                    </a:lnTo>
                    <a:lnTo>
                      <a:pt x="1034" y="2996"/>
                    </a:lnTo>
                    <a:lnTo>
                      <a:pt x="1042" y="2990"/>
                    </a:lnTo>
                    <a:lnTo>
                      <a:pt x="1050" y="2983"/>
                    </a:lnTo>
                    <a:lnTo>
                      <a:pt x="1060" y="2978"/>
                    </a:lnTo>
                    <a:lnTo>
                      <a:pt x="1064" y="2985"/>
                    </a:lnTo>
                    <a:lnTo>
                      <a:pt x="1065" y="2991"/>
                    </a:lnTo>
                    <a:lnTo>
                      <a:pt x="1065" y="2996"/>
                    </a:lnTo>
                    <a:lnTo>
                      <a:pt x="1063" y="3002"/>
                    </a:lnTo>
                    <a:lnTo>
                      <a:pt x="1056" y="3014"/>
                    </a:lnTo>
                    <a:lnTo>
                      <a:pt x="1049" y="3025"/>
                    </a:lnTo>
                    <a:lnTo>
                      <a:pt x="1048" y="3029"/>
                    </a:lnTo>
                    <a:lnTo>
                      <a:pt x="1047" y="3034"/>
                    </a:lnTo>
                    <a:lnTo>
                      <a:pt x="1047" y="3039"/>
                    </a:lnTo>
                    <a:lnTo>
                      <a:pt x="1048" y="3043"/>
                    </a:lnTo>
                    <a:lnTo>
                      <a:pt x="1050" y="3052"/>
                    </a:lnTo>
                    <a:lnTo>
                      <a:pt x="1055" y="3061"/>
                    </a:lnTo>
                    <a:lnTo>
                      <a:pt x="1059" y="3070"/>
                    </a:lnTo>
                    <a:lnTo>
                      <a:pt x="1064" y="3078"/>
                    </a:lnTo>
                    <a:lnTo>
                      <a:pt x="1067" y="3088"/>
                    </a:lnTo>
                    <a:lnTo>
                      <a:pt x="1069" y="3097"/>
                    </a:lnTo>
                    <a:lnTo>
                      <a:pt x="1056" y="3098"/>
                    </a:lnTo>
                    <a:lnTo>
                      <a:pt x="1042" y="3100"/>
                    </a:lnTo>
                    <a:lnTo>
                      <a:pt x="1031" y="3104"/>
                    </a:lnTo>
                    <a:lnTo>
                      <a:pt x="1019" y="3108"/>
                    </a:lnTo>
                    <a:lnTo>
                      <a:pt x="1015" y="3111"/>
                    </a:lnTo>
                    <a:lnTo>
                      <a:pt x="1011" y="3115"/>
                    </a:lnTo>
                    <a:lnTo>
                      <a:pt x="1008" y="3119"/>
                    </a:lnTo>
                    <a:lnTo>
                      <a:pt x="1004" y="3125"/>
                    </a:lnTo>
                    <a:lnTo>
                      <a:pt x="1003" y="3131"/>
                    </a:lnTo>
                    <a:lnTo>
                      <a:pt x="1002" y="3138"/>
                    </a:lnTo>
                    <a:lnTo>
                      <a:pt x="1002" y="3146"/>
                    </a:lnTo>
                    <a:lnTo>
                      <a:pt x="1003" y="3152"/>
                    </a:lnTo>
                    <a:lnTo>
                      <a:pt x="1017" y="3160"/>
                    </a:lnTo>
                    <a:lnTo>
                      <a:pt x="1028" y="3168"/>
                    </a:lnTo>
                    <a:lnTo>
                      <a:pt x="1031" y="3159"/>
                    </a:lnTo>
                    <a:lnTo>
                      <a:pt x="1032" y="3151"/>
                    </a:lnTo>
                    <a:lnTo>
                      <a:pt x="1033" y="3142"/>
                    </a:lnTo>
                    <a:lnTo>
                      <a:pt x="1033" y="3132"/>
                    </a:lnTo>
                    <a:lnTo>
                      <a:pt x="1041" y="3130"/>
                    </a:lnTo>
                    <a:lnTo>
                      <a:pt x="1049" y="3129"/>
                    </a:lnTo>
                    <a:lnTo>
                      <a:pt x="1058" y="3127"/>
                    </a:lnTo>
                    <a:lnTo>
                      <a:pt x="1066" y="3129"/>
                    </a:lnTo>
                    <a:lnTo>
                      <a:pt x="1066" y="3139"/>
                    </a:lnTo>
                    <a:lnTo>
                      <a:pt x="1066" y="3148"/>
                    </a:lnTo>
                    <a:lnTo>
                      <a:pt x="1066" y="3156"/>
                    </a:lnTo>
                    <a:lnTo>
                      <a:pt x="1064" y="3163"/>
                    </a:lnTo>
                    <a:lnTo>
                      <a:pt x="1061" y="3170"/>
                    </a:lnTo>
                    <a:lnTo>
                      <a:pt x="1057" y="3176"/>
                    </a:lnTo>
                    <a:lnTo>
                      <a:pt x="1050" y="3182"/>
                    </a:lnTo>
                    <a:lnTo>
                      <a:pt x="1041" y="3188"/>
                    </a:lnTo>
                    <a:lnTo>
                      <a:pt x="1040" y="3193"/>
                    </a:lnTo>
                    <a:lnTo>
                      <a:pt x="1040" y="3200"/>
                    </a:lnTo>
                    <a:lnTo>
                      <a:pt x="1041" y="3207"/>
                    </a:lnTo>
                    <a:lnTo>
                      <a:pt x="1042" y="3213"/>
                    </a:lnTo>
                    <a:lnTo>
                      <a:pt x="1047" y="3213"/>
                    </a:lnTo>
                    <a:lnTo>
                      <a:pt x="1051" y="3213"/>
                    </a:lnTo>
                    <a:lnTo>
                      <a:pt x="1056" y="3211"/>
                    </a:lnTo>
                    <a:lnTo>
                      <a:pt x="1059" y="3208"/>
                    </a:lnTo>
                    <a:lnTo>
                      <a:pt x="1063" y="3205"/>
                    </a:lnTo>
                    <a:lnTo>
                      <a:pt x="1065" y="3200"/>
                    </a:lnTo>
                    <a:lnTo>
                      <a:pt x="1067" y="3196"/>
                    </a:lnTo>
                    <a:lnTo>
                      <a:pt x="1068" y="3191"/>
                    </a:lnTo>
                    <a:lnTo>
                      <a:pt x="1078" y="3187"/>
                    </a:lnTo>
                    <a:lnTo>
                      <a:pt x="1091" y="3181"/>
                    </a:lnTo>
                    <a:lnTo>
                      <a:pt x="1098" y="3179"/>
                    </a:lnTo>
                    <a:lnTo>
                      <a:pt x="1105" y="3178"/>
                    </a:lnTo>
                    <a:lnTo>
                      <a:pt x="1109" y="3178"/>
                    </a:lnTo>
                    <a:lnTo>
                      <a:pt x="1115" y="3180"/>
                    </a:lnTo>
                    <a:lnTo>
                      <a:pt x="1118" y="3182"/>
                    </a:lnTo>
                    <a:lnTo>
                      <a:pt x="1118" y="3184"/>
                    </a:lnTo>
                    <a:lnTo>
                      <a:pt x="1121" y="3188"/>
                    </a:lnTo>
                    <a:lnTo>
                      <a:pt x="1121" y="3191"/>
                    </a:lnTo>
                    <a:lnTo>
                      <a:pt x="1121" y="3198"/>
                    </a:lnTo>
                    <a:lnTo>
                      <a:pt x="1119" y="3205"/>
                    </a:lnTo>
                    <a:lnTo>
                      <a:pt x="1119" y="3212"/>
                    </a:lnTo>
                    <a:lnTo>
                      <a:pt x="1121" y="3217"/>
                    </a:lnTo>
                    <a:lnTo>
                      <a:pt x="1123" y="3220"/>
                    </a:lnTo>
                    <a:lnTo>
                      <a:pt x="1125" y="3222"/>
                    </a:lnTo>
                    <a:lnTo>
                      <a:pt x="1129" y="3223"/>
                    </a:lnTo>
                    <a:lnTo>
                      <a:pt x="1133" y="3224"/>
                    </a:lnTo>
                    <a:lnTo>
                      <a:pt x="1134" y="3233"/>
                    </a:lnTo>
                    <a:lnTo>
                      <a:pt x="1135" y="3242"/>
                    </a:lnTo>
                    <a:lnTo>
                      <a:pt x="1141" y="3241"/>
                    </a:lnTo>
                    <a:lnTo>
                      <a:pt x="1148" y="3240"/>
                    </a:lnTo>
                    <a:lnTo>
                      <a:pt x="1154" y="3238"/>
                    </a:lnTo>
                    <a:lnTo>
                      <a:pt x="1159" y="3236"/>
                    </a:lnTo>
                    <a:lnTo>
                      <a:pt x="1166" y="3232"/>
                    </a:lnTo>
                    <a:lnTo>
                      <a:pt x="1174" y="3230"/>
                    </a:lnTo>
                    <a:lnTo>
                      <a:pt x="1182" y="3229"/>
                    </a:lnTo>
                    <a:lnTo>
                      <a:pt x="1191" y="3230"/>
                    </a:lnTo>
                    <a:lnTo>
                      <a:pt x="1209" y="3234"/>
                    </a:lnTo>
                    <a:lnTo>
                      <a:pt x="1225" y="3239"/>
                    </a:lnTo>
                    <a:lnTo>
                      <a:pt x="1234" y="3241"/>
                    </a:lnTo>
                    <a:lnTo>
                      <a:pt x="1242" y="3241"/>
                    </a:lnTo>
                    <a:lnTo>
                      <a:pt x="1252" y="3240"/>
                    </a:lnTo>
                    <a:lnTo>
                      <a:pt x="1262" y="3237"/>
                    </a:lnTo>
                    <a:lnTo>
                      <a:pt x="1262" y="3223"/>
                    </a:lnTo>
                    <a:lnTo>
                      <a:pt x="1263" y="3208"/>
                    </a:lnTo>
                    <a:lnTo>
                      <a:pt x="1267" y="3207"/>
                    </a:lnTo>
                    <a:lnTo>
                      <a:pt x="1271" y="3204"/>
                    </a:lnTo>
                    <a:lnTo>
                      <a:pt x="1272" y="3199"/>
                    </a:lnTo>
                    <a:lnTo>
                      <a:pt x="1273" y="3195"/>
                    </a:lnTo>
                    <a:lnTo>
                      <a:pt x="1273" y="3188"/>
                    </a:lnTo>
                    <a:lnTo>
                      <a:pt x="1272" y="3181"/>
                    </a:lnTo>
                    <a:lnTo>
                      <a:pt x="1270" y="3174"/>
                    </a:lnTo>
                    <a:lnTo>
                      <a:pt x="1267" y="3166"/>
                    </a:lnTo>
                    <a:lnTo>
                      <a:pt x="1256" y="3137"/>
                    </a:lnTo>
                    <a:lnTo>
                      <a:pt x="1248" y="3115"/>
                    </a:lnTo>
                    <a:lnTo>
                      <a:pt x="1256" y="3116"/>
                    </a:lnTo>
                    <a:lnTo>
                      <a:pt x="1263" y="3118"/>
                    </a:lnTo>
                    <a:lnTo>
                      <a:pt x="1270" y="3122"/>
                    </a:lnTo>
                    <a:lnTo>
                      <a:pt x="1277" y="3126"/>
                    </a:lnTo>
                    <a:lnTo>
                      <a:pt x="1283" y="3130"/>
                    </a:lnTo>
                    <a:lnTo>
                      <a:pt x="1290" y="3133"/>
                    </a:lnTo>
                    <a:lnTo>
                      <a:pt x="1297" y="3134"/>
                    </a:lnTo>
                    <a:lnTo>
                      <a:pt x="1306" y="3134"/>
                    </a:lnTo>
                    <a:lnTo>
                      <a:pt x="1306" y="3141"/>
                    </a:lnTo>
                    <a:lnTo>
                      <a:pt x="1307" y="3148"/>
                    </a:lnTo>
                    <a:lnTo>
                      <a:pt x="1308" y="3152"/>
                    </a:lnTo>
                    <a:lnTo>
                      <a:pt x="1310" y="3156"/>
                    </a:lnTo>
                    <a:lnTo>
                      <a:pt x="1313" y="3159"/>
                    </a:lnTo>
                    <a:lnTo>
                      <a:pt x="1315" y="3162"/>
                    </a:lnTo>
                    <a:lnTo>
                      <a:pt x="1319" y="3164"/>
                    </a:lnTo>
                    <a:lnTo>
                      <a:pt x="1323" y="3165"/>
                    </a:lnTo>
                    <a:lnTo>
                      <a:pt x="1343" y="3166"/>
                    </a:lnTo>
                    <a:lnTo>
                      <a:pt x="1367" y="3166"/>
                    </a:lnTo>
                    <a:lnTo>
                      <a:pt x="1367" y="3172"/>
                    </a:lnTo>
                    <a:lnTo>
                      <a:pt x="1363" y="3179"/>
                    </a:lnTo>
                    <a:lnTo>
                      <a:pt x="1359" y="3187"/>
                    </a:lnTo>
                    <a:lnTo>
                      <a:pt x="1352" y="3197"/>
                    </a:lnTo>
                    <a:lnTo>
                      <a:pt x="1336" y="3217"/>
                    </a:lnTo>
                    <a:lnTo>
                      <a:pt x="1319" y="3240"/>
                    </a:lnTo>
                    <a:lnTo>
                      <a:pt x="1312" y="3252"/>
                    </a:lnTo>
                    <a:lnTo>
                      <a:pt x="1306" y="3262"/>
                    </a:lnTo>
                    <a:lnTo>
                      <a:pt x="1303" y="3272"/>
                    </a:lnTo>
                    <a:lnTo>
                      <a:pt x="1303" y="3281"/>
                    </a:lnTo>
                    <a:lnTo>
                      <a:pt x="1303" y="3286"/>
                    </a:lnTo>
                    <a:lnTo>
                      <a:pt x="1304" y="3289"/>
                    </a:lnTo>
                    <a:lnTo>
                      <a:pt x="1307" y="3293"/>
                    </a:lnTo>
                    <a:lnTo>
                      <a:pt x="1310" y="3296"/>
                    </a:lnTo>
                    <a:lnTo>
                      <a:pt x="1314" y="3299"/>
                    </a:lnTo>
                    <a:lnTo>
                      <a:pt x="1320" y="3302"/>
                    </a:lnTo>
                    <a:lnTo>
                      <a:pt x="1327" y="3303"/>
                    </a:lnTo>
                    <a:lnTo>
                      <a:pt x="1335" y="3304"/>
                    </a:lnTo>
                    <a:lnTo>
                      <a:pt x="1335" y="3297"/>
                    </a:lnTo>
                    <a:lnTo>
                      <a:pt x="1332" y="3291"/>
                    </a:lnTo>
                    <a:lnTo>
                      <a:pt x="1331" y="3285"/>
                    </a:lnTo>
                    <a:lnTo>
                      <a:pt x="1329" y="3278"/>
                    </a:lnTo>
                    <a:lnTo>
                      <a:pt x="1328" y="3272"/>
                    </a:lnTo>
                    <a:lnTo>
                      <a:pt x="1329" y="3266"/>
                    </a:lnTo>
                    <a:lnTo>
                      <a:pt x="1330" y="3263"/>
                    </a:lnTo>
                    <a:lnTo>
                      <a:pt x="1332" y="3261"/>
                    </a:lnTo>
                    <a:lnTo>
                      <a:pt x="1335" y="3258"/>
                    </a:lnTo>
                    <a:lnTo>
                      <a:pt x="1338" y="3256"/>
                    </a:lnTo>
                    <a:lnTo>
                      <a:pt x="1343" y="3254"/>
                    </a:lnTo>
                    <a:lnTo>
                      <a:pt x="1347" y="3253"/>
                    </a:lnTo>
                    <a:lnTo>
                      <a:pt x="1352" y="3252"/>
                    </a:lnTo>
                    <a:lnTo>
                      <a:pt x="1357" y="3252"/>
                    </a:lnTo>
                    <a:lnTo>
                      <a:pt x="1368" y="3252"/>
                    </a:lnTo>
                    <a:lnTo>
                      <a:pt x="1378" y="3253"/>
                    </a:lnTo>
                    <a:lnTo>
                      <a:pt x="1390" y="3255"/>
                    </a:lnTo>
                    <a:lnTo>
                      <a:pt x="1402" y="3255"/>
                    </a:lnTo>
                    <a:lnTo>
                      <a:pt x="1401" y="3247"/>
                    </a:lnTo>
                    <a:lnTo>
                      <a:pt x="1401" y="3239"/>
                    </a:lnTo>
                    <a:lnTo>
                      <a:pt x="1402" y="3234"/>
                    </a:lnTo>
                    <a:lnTo>
                      <a:pt x="1404" y="3230"/>
                    </a:lnTo>
                    <a:lnTo>
                      <a:pt x="1406" y="3227"/>
                    </a:lnTo>
                    <a:lnTo>
                      <a:pt x="1409" y="3225"/>
                    </a:lnTo>
                    <a:lnTo>
                      <a:pt x="1412" y="3224"/>
                    </a:lnTo>
                    <a:lnTo>
                      <a:pt x="1417" y="3224"/>
                    </a:lnTo>
                    <a:lnTo>
                      <a:pt x="1420" y="3225"/>
                    </a:lnTo>
                    <a:lnTo>
                      <a:pt x="1423" y="3228"/>
                    </a:lnTo>
                    <a:lnTo>
                      <a:pt x="1428" y="3230"/>
                    </a:lnTo>
                    <a:lnTo>
                      <a:pt x="1431" y="3233"/>
                    </a:lnTo>
                    <a:lnTo>
                      <a:pt x="1436" y="3238"/>
                    </a:lnTo>
                    <a:lnTo>
                      <a:pt x="1439" y="3242"/>
                    </a:lnTo>
                    <a:lnTo>
                      <a:pt x="1442" y="3248"/>
                    </a:lnTo>
                    <a:lnTo>
                      <a:pt x="1444" y="3254"/>
                    </a:lnTo>
                    <a:lnTo>
                      <a:pt x="1461" y="3255"/>
                    </a:lnTo>
                    <a:lnTo>
                      <a:pt x="1477" y="3256"/>
                    </a:lnTo>
                    <a:lnTo>
                      <a:pt x="1495" y="3255"/>
                    </a:lnTo>
                    <a:lnTo>
                      <a:pt x="1512" y="3255"/>
                    </a:lnTo>
                    <a:lnTo>
                      <a:pt x="1549" y="3252"/>
                    </a:lnTo>
                    <a:lnTo>
                      <a:pt x="1583" y="3249"/>
                    </a:lnTo>
                    <a:lnTo>
                      <a:pt x="1582" y="3228"/>
                    </a:lnTo>
                    <a:lnTo>
                      <a:pt x="1583" y="3196"/>
                    </a:lnTo>
                    <a:lnTo>
                      <a:pt x="1584" y="3188"/>
                    </a:lnTo>
                    <a:lnTo>
                      <a:pt x="1586" y="3181"/>
                    </a:lnTo>
                    <a:lnTo>
                      <a:pt x="1589" y="3175"/>
                    </a:lnTo>
                    <a:lnTo>
                      <a:pt x="1592" y="3171"/>
                    </a:lnTo>
                    <a:lnTo>
                      <a:pt x="1595" y="3167"/>
                    </a:lnTo>
                    <a:lnTo>
                      <a:pt x="1600" y="3166"/>
                    </a:lnTo>
                    <a:lnTo>
                      <a:pt x="1606" y="3166"/>
                    </a:lnTo>
                    <a:lnTo>
                      <a:pt x="1613" y="3170"/>
                    </a:lnTo>
                    <a:lnTo>
                      <a:pt x="1618" y="3173"/>
                    </a:lnTo>
                    <a:lnTo>
                      <a:pt x="1625" y="3174"/>
                    </a:lnTo>
                    <a:lnTo>
                      <a:pt x="1632" y="3174"/>
                    </a:lnTo>
                    <a:lnTo>
                      <a:pt x="1640" y="3173"/>
                    </a:lnTo>
                    <a:lnTo>
                      <a:pt x="1647" y="3171"/>
                    </a:lnTo>
                    <a:lnTo>
                      <a:pt x="1654" y="3167"/>
                    </a:lnTo>
                    <a:lnTo>
                      <a:pt x="1661" y="3163"/>
                    </a:lnTo>
                    <a:lnTo>
                      <a:pt x="1667" y="3158"/>
                    </a:lnTo>
                    <a:lnTo>
                      <a:pt x="1674" y="3152"/>
                    </a:lnTo>
                    <a:lnTo>
                      <a:pt x="1679" y="3148"/>
                    </a:lnTo>
                    <a:lnTo>
                      <a:pt x="1683" y="3141"/>
                    </a:lnTo>
                    <a:lnTo>
                      <a:pt x="1687" y="3135"/>
                    </a:lnTo>
                    <a:lnTo>
                      <a:pt x="1688" y="3129"/>
                    </a:lnTo>
                    <a:lnTo>
                      <a:pt x="1689" y="3122"/>
                    </a:lnTo>
                    <a:lnTo>
                      <a:pt x="1688" y="3115"/>
                    </a:lnTo>
                    <a:lnTo>
                      <a:pt x="1684" y="3108"/>
                    </a:lnTo>
                    <a:lnTo>
                      <a:pt x="1691" y="3107"/>
                    </a:lnTo>
                    <a:lnTo>
                      <a:pt x="1699" y="3107"/>
                    </a:lnTo>
                    <a:lnTo>
                      <a:pt x="1707" y="3107"/>
                    </a:lnTo>
                    <a:lnTo>
                      <a:pt x="1716" y="3107"/>
                    </a:lnTo>
                    <a:lnTo>
                      <a:pt x="1732" y="3110"/>
                    </a:lnTo>
                    <a:lnTo>
                      <a:pt x="1747" y="3114"/>
                    </a:lnTo>
                    <a:lnTo>
                      <a:pt x="1748" y="3110"/>
                    </a:lnTo>
                    <a:lnTo>
                      <a:pt x="1750" y="3107"/>
                    </a:lnTo>
                    <a:lnTo>
                      <a:pt x="1753" y="3104"/>
                    </a:lnTo>
                    <a:lnTo>
                      <a:pt x="1757" y="3100"/>
                    </a:lnTo>
                    <a:lnTo>
                      <a:pt x="1766" y="3093"/>
                    </a:lnTo>
                    <a:lnTo>
                      <a:pt x="1779" y="3088"/>
                    </a:lnTo>
                    <a:lnTo>
                      <a:pt x="1791" y="3083"/>
                    </a:lnTo>
                    <a:lnTo>
                      <a:pt x="1804" y="3080"/>
                    </a:lnTo>
                    <a:lnTo>
                      <a:pt x="1814" y="3077"/>
                    </a:lnTo>
                    <a:lnTo>
                      <a:pt x="1822" y="3076"/>
                    </a:lnTo>
                    <a:lnTo>
                      <a:pt x="1824" y="3093"/>
                    </a:lnTo>
                    <a:lnTo>
                      <a:pt x="1827" y="3109"/>
                    </a:lnTo>
                    <a:lnTo>
                      <a:pt x="1830" y="3116"/>
                    </a:lnTo>
                    <a:lnTo>
                      <a:pt x="1833" y="3123"/>
                    </a:lnTo>
                    <a:lnTo>
                      <a:pt x="1838" y="3130"/>
                    </a:lnTo>
                    <a:lnTo>
                      <a:pt x="1845" y="3135"/>
                    </a:lnTo>
                    <a:lnTo>
                      <a:pt x="1860" y="3148"/>
                    </a:lnTo>
                    <a:lnTo>
                      <a:pt x="1876" y="3162"/>
                    </a:lnTo>
                    <a:lnTo>
                      <a:pt x="1882" y="3168"/>
                    </a:lnTo>
                    <a:lnTo>
                      <a:pt x="1890" y="3175"/>
                    </a:lnTo>
                    <a:lnTo>
                      <a:pt x="1898" y="3180"/>
                    </a:lnTo>
                    <a:lnTo>
                      <a:pt x="1906" y="3183"/>
                    </a:lnTo>
                    <a:lnTo>
                      <a:pt x="1907" y="3192"/>
                    </a:lnTo>
                    <a:lnTo>
                      <a:pt x="1906" y="3200"/>
                    </a:lnTo>
                    <a:lnTo>
                      <a:pt x="1905" y="3207"/>
                    </a:lnTo>
                    <a:lnTo>
                      <a:pt x="1902" y="3213"/>
                    </a:lnTo>
                    <a:lnTo>
                      <a:pt x="1898" y="3217"/>
                    </a:lnTo>
                    <a:lnTo>
                      <a:pt x="1893" y="3222"/>
                    </a:lnTo>
                    <a:lnTo>
                      <a:pt x="1888" y="3227"/>
                    </a:lnTo>
                    <a:lnTo>
                      <a:pt x="1882" y="3230"/>
                    </a:lnTo>
                    <a:lnTo>
                      <a:pt x="1872" y="3238"/>
                    </a:lnTo>
                    <a:lnTo>
                      <a:pt x="1863" y="3246"/>
                    </a:lnTo>
                    <a:lnTo>
                      <a:pt x="1861" y="3250"/>
                    </a:lnTo>
                    <a:lnTo>
                      <a:pt x="1858" y="3256"/>
                    </a:lnTo>
                    <a:lnTo>
                      <a:pt x="1858" y="3262"/>
                    </a:lnTo>
                    <a:lnTo>
                      <a:pt x="1860" y="3270"/>
                    </a:lnTo>
                    <a:lnTo>
                      <a:pt x="1864" y="3271"/>
                    </a:lnTo>
                    <a:lnTo>
                      <a:pt x="1870" y="3273"/>
                    </a:lnTo>
                    <a:lnTo>
                      <a:pt x="1866" y="3282"/>
                    </a:lnTo>
                    <a:lnTo>
                      <a:pt x="1862" y="3291"/>
                    </a:lnTo>
                    <a:lnTo>
                      <a:pt x="1856" y="3295"/>
                    </a:lnTo>
                    <a:lnTo>
                      <a:pt x="1853" y="3296"/>
                    </a:lnTo>
                    <a:lnTo>
                      <a:pt x="1851" y="3298"/>
                    </a:lnTo>
                    <a:lnTo>
                      <a:pt x="1847" y="3303"/>
                    </a:lnTo>
                    <a:lnTo>
                      <a:pt x="1843" y="3304"/>
                    </a:lnTo>
                    <a:lnTo>
                      <a:pt x="1838" y="3305"/>
                    </a:lnTo>
                    <a:lnTo>
                      <a:pt x="1833" y="3307"/>
                    </a:lnTo>
                    <a:lnTo>
                      <a:pt x="1830" y="3311"/>
                    </a:lnTo>
                    <a:lnTo>
                      <a:pt x="1827" y="3314"/>
                    </a:lnTo>
                    <a:lnTo>
                      <a:pt x="1824" y="3318"/>
                    </a:lnTo>
                    <a:lnTo>
                      <a:pt x="1823" y="3321"/>
                    </a:lnTo>
                    <a:lnTo>
                      <a:pt x="1822" y="3326"/>
                    </a:lnTo>
                    <a:lnTo>
                      <a:pt x="1835" y="3327"/>
                    </a:lnTo>
                    <a:lnTo>
                      <a:pt x="1847" y="3327"/>
                    </a:lnTo>
                    <a:lnTo>
                      <a:pt x="1858" y="3324"/>
                    </a:lnTo>
                    <a:lnTo>
                      <a:pt x="1870" y="3322"/>
                    </a:lnTo>
                    <a:lnTo>
                      <a:pt x="1870" y="3314"/>
                    </a:lnTo>
                    <a:lnTo>
                      <a:pt x="1871" y="3306"/>
                    </a:lnTo>
                    <a:lnTo>
                      <a:pt x="1874" y="3299"/>
                    </a:lnTo>
                    <a:lnTo>
                      <a:pt x="1879" y="3295"/>
                    </a:lnTo>
                    <a:lnTo>
                      <a:pt x="1886" y="3290"/>
                    </a:lnTo>
                    <a:lnTo>
                      <a:pt x="1893" y="3288"/>
                    </a:lnTo>
                    <a:lnTo>
                      <a:pt x="1899" y="3287"/>
                    </a:lnTo>
                    <a:lnTo>
                      <a:pt x="1907" y="3288"/>
                    </a:lnTo>
                    <a:lnTo>
                      <a:pt x="1912" y="3290"/>
                    </a:lnTo>
                    <a:lnTo>
                      <a:pt x="1915" y="3291"/>
                    </a:lnTo>
                    <a:lnTo>
                      <a:pt x="1919" y="3295"/>
                    </a:lnTo>
                    <a:lnTo>
                      <a:pt x="1920" y="3297"/>
                    </a:lnTo>
                    <a:lnTo>
                      <a:pt x="1923" y="3304"/>
                    </a:lnTo>
                    <a:lnTo>
                      <a:pt x="1925" y="3312"/>
                    </a:lnTo>
                    <a:lnTo>
                      <a:pt x="1925" y="3329"/>
                    </a:lnTo>
                    <a:lnTo>
                      <a:pt x="1925" y="3344"/>
                    </a:lnTo>
                    <a:lnTo>
                      <a:pt x="1931" y="3345"/>
                    </a:lnTo>
                    <a:lnTo>
                      <a:pt x="1938" y="3345"/>
                    </a:lnTo>
                    <a:lnTo>
                      <a:pt x="1944" y="3344"/>
                    </a:lnTo>
                    <a:lnTo>
                      <a:pt x="1947" y="3340"/>
                    </a:lnTo>
                    <a:lnTo>
                      <a:pt x="1951" y="3337"/>
                    </a:lnTo>
                    <a:lnTo>
                      <a:pt x="1953" y="3331"/>
                    </a:lnTo>
                    <a:lnTo>
                      <a:pt x="1955" y="3327"/>
                    </a:lnTo>
                    <a:lnTo>
                      <a:pt x="1955" y="3320"/>
                    </a:lnTo>
                    <a:lnTo>
                      <a:pt x="1955" y="3306"/>
                    </a:lnTo>
                    <a:lnTo>
                      <a:pt x="1953" y="3293"/>
                    </a:lnTo>
                    <a:lnTo>
                      <a:pt x="1950" y="3280"/>
                    </a:lnTo>
                    <a:lnTo>
                      <a:pt x="1946" y="3270"/>
                    </a:lnTo>
                    <a:lnTo>
                      <a:pt x="1951" y="3266"/>
                    </a:lnTo>
                    <a:lnTo>
                      <a:pt x="1956" y="3263"/>
                    </a:lnTo>
                    <a:lnTo>
                      <a:pt x="1963" y="3262"/>
                    </a:lnTo>
                    <a:lnTo>
                      <a:pt x="1969" y="3261"/>
                    </a:lnTo>
                    <a:lnTo>
                      <a:pt x="1975" y="3262"/>
                    </a:lnTo>
                    <a:lnTo>
                      <a:pt x="1980" y="3263"/>
                    </a:lnTo>
                    <a:lnTo>
                      <a:pt x="1984" y="3266"/>
                    </a:lnTo>
                    <a:lnTo>
                      <a:pt x="1987" y="3272"/>
                    </a:lnTo>
                    <a:lnTo>
                      <a:pt x="1989" y="3267"/>
                    </a:lnTo>
                    <a:lnTo>
                      <a:pt x="1993" y="3263"/>
                    </a:lnTo>
                    <a:lnTo>
                      <a:pt x="1994" y="3258"/>
                    </a:lnTo>
                    <a:lnTo>
                      <a:pt x="1995" y="3250"/>
                    </a:lnTo>
                    <a:lnTo>
                      <a:pt x="2003" y="3249"/>
                    </a:lnTo>
                    <a:lnTo>
                      <a:pt x="2009" y="3249"/>
                    </a:lnTo>
                    <a:lnTo>
                      <a:pt x="2013" y="3250"/>
                    </a:lnTo>
                    <a:lnTo>
                      <a:pt x="2016" y="3254"/>
                    </a:lnTo>
                    <a:lnTo>
                      <a:pt x="2020" y="3263"/>
                    </a:lnTo>
                    <a:lnTo>
                      <a:pt x="2026" y="3274"/>
                    </a:lnTo>
                    <a:lnTo>
                      <a:pt x="2029" y="3278"/>
                    </a:lnTo>
                    <a:lnTo>
                      <a:pt x="2034" y="3281"/>
                    </a:lnTo>
                    <a:lnTo>
                      <a:pt x="2040" y="3282"/>
                    </a:lnTo>
                    <a:lnTo>
                      <a:pt x="2045" y="3283"/>
                    </a:lnTo>
                    <a:lnTo>
                      <a:pt x="2058" y="3285"/>
                    </a:lnTo>
                    <a:lnTo>
                      <a:pt x="2071" y="3283"/>
                    </a:lnTo>
                    <a:lnTo>
                      <a:pt x="2081" y="3282"/>
                    </a:lnTo>
                    <a:lnTo>
                      <a:pt x="2089" y="3282"/>
                    </a:lnTo>
                    <a:lnTo>
                      <a:pt x="2089" y="3278"/>
                    </a:lnTo>
                    <a:lnTo>
                      <a:pt x="2089" y="3272"/>
                    </a:lnTo>
                    <a:lnTo>
                      <a:pt x="2082" y="3269"/>
                    </a:lnTo>
                    <a:lnTo>
                      <a:pt x="2077" y="3264"/>
                    </a:lnTo>
                    <a:lnTo>
                      <a:pt x="2074" y="3257"/>
                    </a:lnTo>
                    <a:lnTo>
                      <a:pt x="2071" y="3250"/>
                    </a:lnTo>
                    <a:lnTo>
                      <a:pt x="2077" y="3247"/>
                    </a:lnTo>
                    <a:lnTo>
                      <a:pt x="2084" y="3246"/>
                    </a:lnTo>
                    <a:lnTo>
                      <a:pt x="2091" y="3245"/>
                    </a:lnTo>
                    <a:lnTo>
                      <a:pt x="2098" y="3245"/>
                    </a:lnTo>
                    <a:lnTo>
                      <a:pt x="2112" y="3245"/>
                    </a:lnTo>
                    <a:lnTo>
                      <a:pt x="2126" y="3246"/>
                    </a:lnTo>
                    <a:lnTo>
                      <a:pt x="2127" y="3258"/>
                    </a:lnTo>
                    <a:lnTo>
                      <a:pt x="2131" y="3267"/>
                    </a:lnTo>
                    <a:lnTo>
                      <a:pt x="2133" y="3262"/>
                    </a:lnTo>
                    <a:lnTo>
                      <a:pt x="2134" y="3254"/>
                    </a:lnTo>
                    <a:lnTo>
                      <a:pt x="2135" y="3246"/>
                    </a:lnTo>
                    <a:lnTo>
                      <a:pt x="2134" y="3238"/>
                    </a:lnTo>
                    <a:lnTo>
                      <a:pt x="2144" y="3238"/>
                    </a:lnTo>
                    <a:lnTo>
                      <a:pt x="2155" y="3237"/>
                    </a:lnTo>
                    <a:lnTo>
                      <a:pt x="2165" y="3237"/>
                    </a:lnTo>
                    <a:lnTo>
                      <a:pt x="2175" y="3238"/>
                    </a:lnTo>
                    <a:lnTo>
                      <a:pt x="2173" y="3244"/>
                    </a:lnTo>
                    <a:lnTo>
                      <a:pt x="2169" y="3248"/>
                    </a:lnTo>
                    <a:lnTo>
                      <a:pt x="2166" y="3253"/>
                    </a:lnTo>
                    <a:lnTo>
                      <a:pt x="2161" y="3256"/>
                    </a:lnTo>
                    <a:lnTo>
                      <a:pt x="2156" y="3260"/>
                    </a:lnTo>
                    <a:lnTo>
                      <a:pt x="2153" y="3265"/>
                    </a:lnTo>
                    <a:lnTo>
                      <a:pt x="2151" y="3271"/>
                    </a:lnTo>
                    <a:lnTo>
                      <a:pt x="2150" y="3277"/>
                    </a:lnTo>
                    <a:lnTo>
                      <a:pt x="2149" y="3289"/>
                    </a:lnTo>
                    <a:lnTo>
                      <a:pt x="2149" y="3302"/>
                    </a:lnTo>
                    <a:lnTo>
                      <a:pt x="2148" y="3323"/>
                    </a:lnTo>
                    <a:lnTo>
                      <a:pt x="2144" y="3344"/>
                    </a:lnTo>
                    <a:lnTo>
                      <a:pt x="2142" y="3354"/>
                    </a:lnTo>
                    <a:lnTo>
                      <a:pt x="2139" y="3364"/>
                    </a:lnTo>
                    <a:lnTo>
                      <a:pt x="2134" y="3373"/>
                    </a:lnTo>
                    <a:lnTo>
                      <a:pt x="2128" y="3384"/>
                    </a:lnTo>
                    <a:lnTo>
                      <a:pt x="2135" y="3385"/>
                    </a:lnTo>
                    <a:lnTo>
                      <a:pt x="2141" y="3385"/>
                    </a:lnTo>
                    <a:lnTo>
                      <a:pt x="2147" y="3384"/>
                    </a:lnTo>
                    <a:lnTo>
                      <a:pt x="2152" y="3381"/>
                    </a:lnTo>
                    <a:lnTo>
                      <a:pt x="2161" y="3376"/>
                    </a:lnTo>
                    <a:lnTo>
                      <a:pt x="2170" y="3369"/>
                    </a:lnTo>
                    <a:lnTo>
                      <a:pt x="2178" y="3363"/>
                    </a:lnTo>
                    <a:lnTo>
                      <a:pt x="2186" y="3359"/>
                    </a:lnTo>
                    <a:lnTo>
                      <a:pt x="2191" y="3356"/>
                    </a:lnTo>
                    <a:lnTo>
                      <a:pt x="2196" y="3355"/>
                    </a:lnTo>
                    <a:lnTo>
                      <a:pt x="2200" y="3354"/>
                    </a:lnTo>
                    <a:lnTo>
                      <a:pt x="2206" y="3354"/>
                    </a:lnTo>
                    <a:lnTo>
                      <a:pt x="2206" y="3356"/>
                    </a:lnTo>
                    <a:lnTo>
                      <a:pt x="2207" y="3359"/>
                    </a:lnTo>
                    <a:lnTo>
                      <a:pt x="2209" y="3360"/>
                    </a:lnTo>
                    <a:lnTo>
                      <a:pt x="2211" y="3362"/>
                    </a:lnTo>
                    <a:lnTo>
                      <a:pt x="2217" y="3364"/>
                    </a:lnTo>
                    <a:lnTo>
                      <a:pt x="2225" y="3367"/>
                    </a:lnTo>
                    <a:lnTo>
                      <a:pt x="2246" y="3369"/>
                    </a:lnTo>
                    <a:lnTo>
                      <a:pt x="2270" y="3369"/>
                    </a:lnTo>
                    <a:lnTo>
                      <a:pt x="2317" y="3365"/>
                    </a:lnTo>
                    <a:lnTo>
                      <a:pt x="2353" y="3363"/>
                    </a:lnTo>
                    <a:lnTo>
                      <a:pt x="2349" y="3354"/>
                    </a:lnTo>
                    <a:lnTo>
                      <a:pt x="2347" y="3345"/>
                    </a:lnTo>
                    <a:lnTo>
                      <a:pt x="2348" y="3337"/>
                    </a:lnTo>
                    <a:lnTo>
                      <a:pt x="2349" y="3330"/>
                    </a:lnTo>
                    <a:lnTo>
                      <a:pt x="2356" y="3315"/>
                    </a:lnTo>
                    <a:lnTo>
                      <a:pt x="2364" y="3302"/>
                    </a:lnTo>
                    <a:lnTo>
                      <a:pt x="2369" y="3295"/>
                    </a:lnTo>
                    <a:lnTo>
                      <a:pt x="2372" y="3288"/>
                    </a:lnTo>
                    <a:lnTo>
                      <a:pt x="2375" y="3281"/>
                    </a:lnTo>
                    <a:lnTo>
                      <a:pt x="2377" y="3274"/>
                    </a:lnTo>
                    <a:lnTo>
                      <a:pt x="2378" y="3266"/>
                    </a:lnTo>
                    <a:lnTo>
                      <a:pt x="2377" y="3260"/>
                    </a:lnTo>
                    <a:lnTo>
                      <a:pt x="2373" y="3252"/>
                    </a:lnTo>
                    <a:lnTo>
                      <a:pt x="2367" y="3242"/>
                    </a:lnTo>
                    <a:lnTo>
                      <a:pt x="2371" y="3240"/>
                    </a:lnTo>
                    <a:lnTo>
                      <a:pt x="2374" y="3238"/>
                    </a:lnTo>
                    <a:lnTo>
                      <a:pt x="2378" y="3236"/>
                    </a:lnTo>
                    <a:lnTo>
                      <a:pt x="2382" y="3234"/>
                    </a:lnTo>
                    <a:lnTo>
                      <a:pt x="2391" y="3234"/>
                    </a:lnTo>
                    <a:lnTo>
                      <a:pt x="2401" y="3236"/>
                    </a:lnTo>
                    <a:lnTo>
                      <a:pt x="2401" y="3242"/>
                    </a:lnTo>
                    <a:lnTo>
                      <a:pt x="2402" y="3250"/>
                    </a:lnTo>
                    <a:lnTo>
                      <a:pt x="2404" y="3256"/>
                    </a:lnTo>
                    <a:lnTo>
                      <a:pt x="2405" y="3262"/>
                    </a:lnTo>
                    <a:lnTo>
                      <a:pt x="2410" y="3255"/>
                    </a:lnTo>
                    <a:lnTo>
                      <a:pt x="2413" y="3248"/>
                    </a:lnTo>
                    <a:lnTo>
                      <a:pt x="2419" y="3241"/>
                    </a:lnTo>
                    <a:lnTo>
                      <a:pt x="2424" y="3236"/>
                    </a:lnTo>
                    <a:lnTo>
                      <a:pt x="2431" y="3230"/>
                    </a:lnTo>
                    <a:lnTo>
                      <a:pt x="2438" y="3228"/>
                    </a:lnTo>
                    <a:lnTo>
                      <a:pt x="2443" y="3227"/>
                    </a:lnTo>
                    <a:lnTo>
                      <a:pt x="2447" y="3227"/>
                    </a:lnTo>
                    <a:lnTo>
                      <a:pt x="2452" y="3227"/>
                    </a:lnTo>
                    <a:lnTo>
                      <a:pt x="2457" y="3228"/>
                    </a:lnTo>
                    <a:lnTo>
                      <a:pt x="2461" y="3238"/>
                    </a:lnTo>
                    <a:lnTo>
                      <a:pt x="2463" y="3249"/>
                    </a:lnTo>
                    <a:lnTo>
                      <a:pt x="2472" y="3258"/>
                    </a:lnTo>
                    <a:lnTo>
                      <a:pt x="2481" y="3266"/>
                    </a:lnTo>
                    <a:lnTo>
                      <a:pt x="2486" y="3269"/>
                    </a:lnTo>
                    <a:lnTo>
                      <a:pt x="2493" y="3271"/>
                    </a:lnTo>
                    <a:lnTo>
                      <a:pt x="2500" y="3272"/>
                    </a:lnTo>
                    <a:lnTo>
                      <a:pt x="2506" y="3271"/>
                    </a:lnTo>
                    <a:lnTo>
                      <a:pt x="2506" y="3262"/>
                    </a:lnTo>
                    <a:lnTo>
                      <a:pt x="2508" y="3254"/>
                    </a:lnTo>
                    <a:lnTo>
                      <a:pt x="2510" y="3246"/>
                    </a:lnTo>
                    <a:lnTo>
                      <a:pt x="2512" y="3239"/>
                    </a:lnTo>
                    <a:lnTo>
                      <a:pt x="2516" y="3231"/>
                    </a:lnTo>
                    <a:lnTo>
                      <a:pt x="2517" y="3223"/>
                    </a:lnTo>
                    <a:lnTo>
                      <a:pt x="2517" y="3214"/>
                    </a:lnTo>
                    <a:lnTo>
                      <a:pt x="2514" y="3205"/>
                    </a:lnTo>
                    <a:lnTo>
                      <a:pt x="2530" y="3203"/>
                    </a:lnTo>
                    <a:lnTo>
                      <a:pt x="2547" y="3200"/>
                    </a:lnTo>
                    <a:lnTo>
                      <a:pt x="2557" y="3200"/>
                    </a:lnTo>
                    <a:lnTo>
                      <a:pt x="2564" y="3201"/>
                    </a:lnTo>
                    <a:lnTo>
                      <a:pt x="2572" y="3203"/>
                    </a:lnTo>
                    <a:lnTo>
                      <a:pt x="2578" y="3207"/>
                    </a:lnTo>
                    <a:lnTo>
                      <a:pt x="2583" y="3211"/>
                    </a:lnTo>
                    <a:lnTo>
                      <a:pt x="2586" y="3216"/>
                    </a:lnTo>
                    <a:lnTo>
                      <a:pt x="2588" y="3221"/>
                    </a:lnTo>
                    <a:lnTo>
                      <a:pt x="2590" y="3225"/>
                    </a:lnTo>
                    <a:lnTo>
                      <a:pt x="2590" y="3237"/>
                    </a:lnTo>
                    <a:lnTo>
                      <a:pt x="2588" y="3248"/>
                    </a:lnTo>
                    <a:lnTo>
                      <a:pt x="2585" y="3260"/>
                    </a:lnTo>
                    <a:lnTo>
                      <a:pt x="2582" y="3271"/>
                    </a:lnTo>
                    <a:lnTo>
                      <a:pt x="2580" y="3282"/>
                    </a:lnTo>
                    <a:lnTo>
                      <a:pt x="2579" y="3293"/>
                    </a:lnTo>
                    <a:lnTo>
                      <a:pt x="2591" y="3293"/>
                    </a:lnTo>
                    <a:lnTo>
                      <a:pt x="2603" y="3290"/>
                    </a:lnTo>
                    <a:lnTo>
                      <a:pt x="2611" y="3289"/>
                    </a:lnTo>
                    <a:lnTo>
                      <a:pt x="2619" y="3289"/>
                    </a:lnTo>
                    <a:lnTo>
                      <a:pt x="2627" y="3289"/>
                    </a:lnTo>
                    <a:lnTo>
                      <a:pt x="2634" y="3289"/>
                    </a:lnTo>
                    <a:lnTo>
                      <a:pt x="2641" y="3291"/>
                    </a:lnTo>
                    <a:lnTo>
                      <a:pt x="2645" y="3295"/>
                    </a:lnTo>
                    <a:lnTo>
                      <a:pt x="2650" y="3299"/>
                    </a:lnTo>
                    <a:lnTo>
                      <a:pt x="2653" y="3307"/>
                    </a:lnTo>
                    <a:lnTo>
                      <a:pt x="2656" y="3313"/>
                    </a:lnTo>
                    <a:lnTo>
                      <a:pt x="2658" y="3318"/>
                    </a:lnTo>
                    <a:lnTo>
                      <a:pt x="2661" y="3321"/>
                    </a:lnTo>
                    <a:lnTo>
                      <a:pt x="2664" y="3324"/>
                    </a:lnTo>
                    <a:lnTo>
                      <a:pt x="2668" y="3328"/>
                    </a:lnTo>
                    <a:lnTo>
                      <a:pt x="2672" y="3330"/>
                    </a:lnTo>
                    <a:lnTo>
                      <a:pt x="2676" y="3332"/>
                    </a:lnTo>
                    <a:lnTo>
                      <a:pt x="2681" y="3334"/>
                    </a:lnTo>
                    <a:lnTo>
                      <a:pt x="2690" y="3335"/>
                    </a:lnTo>
                    <a:lnTo>
                      <a:pt x="2700" y="3335"/>
                    </a:lnTo>
                    <a:lnTo>
                      <a:pt x="2711" y="3335"/>
                    </a:lnTo>
                    <a:lnTo>
                      <a:pt x="2722" y="3334"/>
                    </a:lnTo>
                    <a:lnTo>
                      <a:pt x="2731" y="3334"/>
                    </a:lnTo>
                    <a:lnTo>
                      <a:pt x="2740" y="3332"/>
                    </a:lnTo>
                    <a:lnTo>
                      <a:pt x="2749" y="3332"/>
                    </a:lnTo>
                    <a:lnTo>
                      <a:pt x="2757" y="3334"/>
                    </a:lnTo>
                    <a:lnTo>
                      <a:pt x="2756" y="3356"/>
                    </a:lnTo>
                    <a:lnTo>
                      <a:pt x="2755" y="3379"/>
                    </a:lnTo>
                    <a:lnTo>
                      <a:pt x="2755" y="3390"/>
                    </a:lnTo>
                    <a:lnTo>
                      <a:pt x="2756" y="3402"/>
                    </a:lnTo>
                    <a:lnTo>
                      <a:pt x="2757" y="3408"/>
                    </a:lnTo>
                    <a:lnTo>
                      <a:pt x="2759" y="3412"/>
                    </a:lnTo>
                    <a:lnTo>
                      <a:pt x="2761" y="3418"/>
                    </a:lnTo>
                    <a:lnTo>
                      <a:pt x="2765" y="3422"/>
                    </a:lnTo>
                    <a:lnTo>
                      <a:pt x="2767" y="3426"/>
                    </a:lnTo>
                    <a:lnTo>
                      <a:pt x="2771" y="3428"/>
                    </a:lnTo>
                    <a:lnTo>
                      <a:pt x="2774" y="3430"/>
                    </a:lnTo>
                    <a:lnTo>
                      <a:pt x="2779" y="3433"/>
                    </a:lnTo>
                    <a:lnTo>
                      <a:pt x="2787" y="3435"/>
                    </a:lnTo>
                    <a:lnTo>
                      <a:pt x="2796" y="3436"/>
                    </a:lnTo>
                    <a:lnTo>
                      <a:pt x="2816" y="3436"/>
                    </a:lnTo>
                    <a:lnTo>
                      <a:pt x="2838" y="3434"/>
                    </a:lnTo>
                    <a:lnTo>
                      <a:pt x="2855" y="3431"/>
                    </a:lnTo>
                    <a:lnTo>
                      <a:pt x="2871" y="3430"/>
                    </a:lnTo>
                    <a:lnTo>
                      <a:pt x="2871" y="3447"/>
                    </a:lnTo>
                    <a:lnTo>
                      <a:pt x="2872" y="3463"/>
                    </a:lnTo>
                    <a:lnTo>
                      <a:pt x="2889" y="3463"/>
                    </a:lnTo>
                    <a:lnTo>
                      <a:pt x="2905" y="3463"/>
                    </a:lnTo>
                    <a:lnTo>
                      <a:pt x="2922" y="3463"/>
                    </a:lnTo>
                    <a:lnTo>
                      <a:pt x="2939" y="3463"/>
                    </a:lnTo>
                    <a:lnTo>
                      <a:pt x="2939" y="3479"/>
                    </a:lnTo>
                    <a:lnTo>
                      <a:pt x="2939" y="3495"/>
                    </a:lnTo>
                    <a:lnTo>
                      <a:pt x="2939" y="3511"/>
                    </a:lnTo>
                    <a:lnTo>
                      <a:pt x="2940" y="3527"/>
                    </a:lnTo>
                    <a:lnTo>
                      <a:pt x="2949" y="3527"/>
                    </a:lnTo>
                    <a:lnTo>
                      <a:pt x="2958" y="3527"/>
                    </a:lnTo>
                    <a:lnTo>
                      <a:pt x="2968" y="3527"/>
                    </a:lnTo>
                    <a:lnTo>
                      <a:pt x="2977" y="3527"/>
                    </a:lnTo>
                    <a:lnTo>
                      <a:pt x="2978" y="3536"/>
                    </a:lnTo>
                    <a:lnTo>
                      <a:pt x="2978" y="3545"/>
                    </a:lnTo>
                    <a:lnTo>
                      <a:pt x="2978" y="3554"/>
                    </a:lnTo>
                    <a:lnTo>
                      <a:pt x="2978" y="3564"/>
                    </a:lnTo>
                    <a:lnTo>
                      <a:pt x="2984" y="3564"/>
                    </a:lnTo>
                    <a:lnTo>
                      <a:pt x="2988" y="3564"/>
                    </a:lnTo>
                    <a:lnTo>
                      <a:pt x="2992" y="3564"/>
                    </a:lnTo>
                    <a:lnTo>
                      <a:pt x="2995" y="3566"/>
                    </a:lnTo>
                    <a:lnTo>
                      <a:pt x="3001" y="3569"/>
                    </a:lnTo>
                    <a:lnTo>
                      <a:pt x="3005" y="3575"/>
                    </a:lnTo>
                    <a:lnTo>
                      <a:pt x="3009" y="3580"/>
                    </a:lnTo>
                    <a:lnTo>
                      <a:pt x="3013" y="3584"/>
                    </a:lnTo>
                    <a:lnTo>
                      <a:pt x="3015" y="3585"/>
                    </a:lnTo>
                    <a:lnTo>
                      <a:pt x="3019" y="3586"/>
                    </a:lnTo>
                    <a:lnTo>
                      <a:pt x="3022" y="3586"/>
                    </a:lnTo>
                    <a:lnTo>
                      <a:pt x="3027" y="3586"/>
                    </a:lnTo>
                    <a:lnTo>
                      <a:pt x="3027" y="3572"/>
                    </a:lnTo>
                    <a:lnTo>
                      <a:pt x="3025" y="3558"/>
                    </a:lnTo>
                    <a:lnTo>
                      <a:pt x="3023" y="3544"/>
                    </a:lnTo>
                    <a:lnTo>
                      <a:pt x="3023" y="3531"/>
                    </a:lnTo>
                    <a:lnTo>
                      <a:pt x="3033" y="3531"/>
                    </a:lnTo>
                    <a:lnTo>
                      <a:pt x="3044" y="3531"/>
                    </a:lnTo>
                    <a:lnTo>
                      <a:pt x="3055" y="3531"/>
                    </a:lnTo>
                    <a:lnTo>
                      <a:pt x="3068" y="3532"/>
                    </a:lnTo>
                    <a:lnTo>
                      <a:pt x="3084" y="3532"/>
                    </a:lnTo>
                    <a:lnTo>
                      <a:pt x="3100" y="3533"/>
                    </a:lnTo>
                    <a:lnTo>
                      <a:pt x="3116" y="3532"/>
                    </a:lnTo>
                    <a:lnTo>
                      <a:pt x="3130" y="3531"/>
                    </a:lnTo>
                    <a:lnTo>
                      <a:pt x="3144" y="3528"/>
                    </a:lnTo>
                    <a:lnTo>
                      <a:pt x="3157" y="3525"/>
                    </a:lnTo>
                    <a:lnTo>
                      <a:pt x="3162" y="3521"/>
                    </a:lnTo>
                    <a:lnTo>
                      <a:pt x="3167" y="3518"/>
                    </a:lnTo>
                    <a:lnTo>
                      <a:pt x="3170" y="3515"/>
                    </a:lnTo>
                    <a:lnTo>
                      <a:pt x="3174" y="3511"/>
                    </a:lnTo>
                    <a:lnTo>
                      <a:pt x="3181" y="3510"/>
                    </a:lnTo>
                    <a:lnTo>
                      <a:pt x="3187" y="3509"/>
                    </a:lnTo>
                    <a:lnTo>
                      <a:pt x="3195" y="3510"/>
                    </a:lnTo>
                    <a:lnTo>
                      <a:pt x="3202" y="3511"/>
                    </a:lnTo>
                    <a:lnTo>
                      <a:pt x="3209" y="3513"/>
                    </a:lnTo>
                    <a:lnTo>
                      <a:pt x="3216" y="3516"/>
                    </a:lnTo>
                    <a:lnTo>
                      <a:pt x="3222" y="3520"/>
                    </a:lnTo>
                    <a:lnTo>
                      <a:pt x="3226" y="3525"/>
                    </a:lnTo>
                    <a:lnTo>
                      <a:pt x="3230" y="3537"/>
                    </a:lnTo>
                    <a:lnTo>
                      <a:pt x="3231" y="3550"/>
                    </a:lnTo>
                    <a:lnTo>
                      <a:pt x="3245" y="3556"/>
                    </a:lnTo>
                    <a:lnTo>
                      <a:pt x="3260" y="3560"/>
                    </a:lnTo>
                    <a:lnTo>
                      <a:pt x="3267" y="3567"/>
                    </a:lnTo>
                    <a:lnTo>
                      <a:pt x="3272" y="3574"/>
                    </a:lnTo>
                    <a:lnTo>
                      <a:pt x="3274" y="3581"/>
                    </a:lnTo>
                    <a:lnTo>
                      <a:pt x="3275" y="3586"/>
                    </a:lnTo>
                    <a:lnTo>
                      <a:pt x="3274" y="3592"/>
                    </a:lnTo>
                    <a:lnTo>
                      <a:pt x="3273" y="3597"/>
                    </a:lnTo>
                    <a:lnTo>
                      <a:pt x="3269" y="3601"/>
                    </a:lnTo>
                    <a:lnTo>
                      <a:pt x="3265" y="3605"/>
                    </a:lnTo>
                    <a:lnTo>
                      <a:pt x="3260" y="3608"/>
                    </a:lnTo>
                    <a:lnTo>
                      <a:pt x="3255" y="3610"/>
                    </a:lnTo>
                    <a:lnTo>
                      <a:pt x="3248" y="3611"/>
                    </a:lnTo>
                    <a:lnTo>
                      <a:pt x="3241" y="3613"/>
                    </a:lnTo>
                    <a:lnTo>
                      <a:pt x="3234" y="3613"/>
                    </a:lnTo>
                    <a:lnTo>
                      <a:pt x="3227" y="3613"/>
                    </a:lnTo>
                    <a:lnTo>
                      <a:pt x="3219" y="3610"/>
                    </a:lnTo>
                    <a:lnTo>
                      <a:pt x="3212" y="3608"/>
                    </a:lnTo>
                    <a:lnTo>
                      <a:pt x="3212" y="3621"/>
                    </a:lnTo>
                    <a:lnTo>
                      <a:pt x="3212" y="3634"/>
                    </a:lnTo>
                    <a:lnTo>
                      <a:pt x="3212" y="3647"/>
                    </a:lnTo>
                    <a:lnTo>
                      <a:pt x="3214" y="3659"/>
                    </a:lnTo>
                    <a:lnTo>
                      <a:pt x="3217" y="3659"/>
                    </a:lnTo>
                    <a:lnTo>
                      <a:pt x="3222" y="3660"/>
                    </a:lnTo>
                    <a:lnTo>
                      <a:pt x="3227" y="3660"/>
                    </a:lnTo>
                    <a:lnTo>
                      <a:pt x="3231" y="3660"/>
                    </a:lnTo>
                    <a:lnTo>
                      <a:pt x="3232" y="3673"/>
                    </a:lnTo>
                    <a:lnTo>
                      <a:pt x="3232" y="3687"/>
                    </a:lnTo>
                    <a:lnTo>
                      <a:pt x="3232" y="3699"/>
                    </a:lnTo>
                    <a:lnTo>
                      <a:pt x="3233" y="3712"/>
                    </a:lnTo>
                    <a:lnTo>
                      <a:pt x="3239" y="3712"/>
                    </a:lnTo>
                    <a:lnTo>
                      <a:pt x="3245" y="3713"/>
                    </a:lnTo>
                    <a:lnTo>
                      <a:pt x="3250" y="3714"/>
                    </a:lnTo>
                    <a:lnTo>
                      <a:pt x="3253" y="3716"/>
                    </a:lnTo>
                    <a:lnTo>
                      <a:pt x="3257" y="3718"/>
                    </a:lnTo>
                    <a:lnTo>
                      <a:pt x="3260" y="3722"/>
                    </a:lnTo>
                    <a:lnTo>
                      <a:pt x="3261" y="3725"/>
                    </a:lnTo>
                    <a:lnTo>
                      <a:pt x="3264" y="3729"/>
                    </a:lnTo>
                    <a:lnTo>
                      <a:pt x="3265" y="3738"/>
                    </a:lnTo>
                    <a:lnTo>
                      <a:pt x="3264" y="3747"/>
                    </a:lnTo>
                    <a:lnTo>
                      <a:pt x="3261" y="3757"/>
                    </a:lnTo>
                    <a:lnTo>
                      <a:pt x="3259" y="3767"/>
                    </a:lnTo>
                    <a:lnTo>
                      <a:pt x="3250" y="3792"/>
                    </a:lnTo>
                    <a:lnTo>
                      <a:pt x="3241" y="3813"/>
                    </a:lnTo>
                    <a:lnTo>
                      <a:pt x="3236" y="3823"/>
                    </a:lnTo>
                    <a:lnTo>
                      <a:pt x="3233" y="3835"/>
                    </a:lnTo>
                    <a:lnTo>
                      <a:pt x="3231" y="3847"/>
                    </a:lnTo>
                    <a:lnTo>
                      <a:pt x="3228" y="3862"/>
                    </a:lnTo>
                    <a:lnTo>
                      <a:pt x="3223" y="3862"/>
                    </a:lnTo>
                    <a:lnTo>
                      <a:pt x="3216" y="3863"/>
                    </a:lnTo>
                    <a:lnTo>
                      <a:pt x="3210" y="3864"/>
                    </a:lnTo>
                    <a:lnTo>
                      <a:pt x="3203" y="3864"/>
                    </a:lnTo>
                    <a:lnTo>
                      <a:pt x="3202" y="3869"/>
                    </a:lnTo>
                    <a:lnTo>
                      <a:pt x="3202" y="3874"/>
                    </a:lnTo>
                    <a:lnTo>
                      <a:pt x="3203" y="3880"/>
                    </a:lnTo>
                    <a:lnTo>
                      <a:pt x="3203" y="3885"/>
                    </a:lnTo>
                    <a:lnTo>
                      <a:pt x="3210" y="3887"/>
                    </a:lnTo>
                    <a:lnTo>
                      <a:pt x="3217" y="3890"/>
                    </a:lnTo>
                    <a:lnTo>
                      <a:pt x="3223" y="3894"/>
                    </a:lnTo>
                    <a:lnTo>
                      <a:pt x="3228" y="3897"/>
                    </a:lnTo>
                    <a:lnTo>
                      <a:pt x="3233" y="3902"/>
                    </a:lnTo>
                    <a:lnTo>
                      <a:pt x="3237" y="3907"/>
                    </a:lnTo>
                    <a:lnTo>
                      <a:pt x="3242" y="3913"/>
                    </a:lnTo>
                    <a:lnTo>
                      <a:pt x="3245" y="3919"/>
                    </a:lnTo>
                    <a:lnTo>
                      <a:pt x="3248" y="3931"/>
                    </a:lnTo>
                    <a:lnTo>
                      <a:pt x="3249" y="3945"/>
                    </a:lnTo>
                    <a:lnTo>
                      <a:pt x="3251" y="3950"/>
                    </a:lnTo>
                    <a:lnTo>
                      <a:pt x="3255" y="3954"/>
                    </a:lnTo>
                    <a:lnTo>
                      <a:pt x="3257" y="3955"/>
                    </a:lnTo>
                    <a:lnTo>
                      <a:pt x="3259" y="3956"/>
                    </a:lnTo>
                    <a:lnTo>
                      <a:pt x="3263" y="3958"/>
                    </a:lnTo>
                    <a:lnTo>
                      <a:pt x="3267" y="3958"/>
                    </a:lnTo>
                    <a:lnTo>
                      <a:pt x="3267" y="3962"/>
                    </a:lnTo>
                    <a:lnTo>
                      <a:pt x="3268" y="3968"/>
                    </a:lnTo>
                    <a:lnTo>
                      <a:pt x="3269" y="3971"/>
                    </a:lnTo>
                    <a:lnTo>
                      <a:pt x="3270" y="3975"/>
                    </a:lnTo>
                    <a:lnTo>
                      <a:pt x="3281" y="3960"/>
                    </a:lnTo>
                    <a:lnTo>
                      <a:pt x="3290" y="3947"/>
                    </a:lnTo>
                    <a:lnTo>
                      <a:pt x="3281" y="3960"/>
                    </a:lnTo>
                    <a:lnTo>
                      <a:pt x="3270" y="3975"/>
                    </a:lnTo>
                    <a:lnTo>
                      <a:pt x="3273" y="3978"/>
                    </a:lnTo>
                    <a:lnTo>
                      <a:pt x="3276" y="3980"/>
                    </a:lnTo>
                    <a:lnTo>
                      <a:pt x="3280" y="3983"/>
                    </a:lnTo>
                    <a:lnTo>
                      <a:pt x="3283" y="3985"/>
                    </a:lnTo>
                    <a:lnTo>
                      <a:pt x="3292" y="3987"/>
                    </a:lnTo>
                    <a:lnTo>
                      <a:pt x="3301" y="3989"/>
                    </a:lnTo>
                    <a:lnTo>
                      <a:pt x="3322" y="3992"/>
                    </a:lnTo>
                    <a:lnTo>
                      <a:pt x="3340" y="3994"/>
                    </a:lnTo>
                    <a:lnTo>
                      <a:pt x="3340" y="3999"/>
                    </a:lnTo>
                    <a:lnTo>
                      <a:pt x="3341" y="4003"/>
                    </a:lnTo>
                    <a:lnTo>
                      <a:pt x="3343" y="4008"/>
                    </a:lnTo>
                    <a:lnTo>
                      <a:pt x="3346" y="4011"/>
                    </a:lnTo>
                    <a:lnTo>
                      <a:pt x="3352" y="4018"/>
                    </a:lnTo>
                    <a:lnTo>
                      <a:pt x="3362" y="4024"/>
                    </a:lnTo>
                    <a:lnTo>
                      <a:pt x="3372" y="4028"/>
                    </a:lnTo>
                    <a:lnTo>
                      <a:pt x="3383" y="4033"/>
                    </a:lnTo>
                    <a:lnTo>
                      <a:pt x="3395" y="4035"/>
                    </a:lnTo>
                    <a:lnTo>
                      <a:pt x="3408" y="4036"/>
                    </a:lnTo>
                    <a:lnTo>
                      <a:pt x="3421" y="4037"/>
                    </a:lnTo>
                    <a:lnTo>
                      <a:pt x="3434" y="4037"/>
                    </a:lnTo>
                    <a:lnTo>
                      <a:pt x="3448" y="4036"/>
                    </a:lnTo>
                    <a:lnTo>
                      <a:pt x="3461" y="4035"/>
                    </a:lnTo>
                    <a:lnTo>
                      <a:pt x="3472" y="4033"/>
                    </a:lnTo>
                    <a:lnTo>
                      <a:pt x="3483" y="4030"/>
                    </a:lnTo>
                    <a:lnTo>
                      <a:pt x="3493" y="4027"/>
                    </a:lnTo>
                    <a:lnTo>
                      <a:pt x="3499" y="4024"/>
                    </a:lnTo>
                    <a:lnTo>
                      <a:pt x="3506" y="4019"/>
                    </a:lnTo>
                    <a:lnTo>
                      <a:pt x="3511" y="4015"/>
                    </a:lnTo>
                    <a:lnTo>
                      <a:pt x="3515" y="4009"/>
                    </a:lnTo>
                    <a:lnTo>
                      <a:pt x="3518" y="4003"/>
                    </a:lnTo>
                    <a:lnTo>
                      <a:pt x="3519" y="3997"/>
                    </a:lnTo>
                    <a:lnTo>
                      <a:pt x="3520" y="3991"/>
                    </a:lnTo>
                    <a:lnTo>
                      <a:pt x="3520" y="3984"/>
                    </a:lnTo>
                    <a:lnTo>
                      <a:pt x="3520" y="3977"/>
                    </a:lnTo>
                    <a:lnTo>
                      <a:pt x="3519" y="3963"/>
                    </a:lnTo>
                    <a:lnTo>
                      <a:pt x="3519" y="3950"/>
                    </a:lnTo>
                    <a:lnTo>
                      <a:pt x="3520" y="3943"/>
                    </a:lnTo>
                    <a:lnTo>
                      <a:pt x="3521" y="3936"/>
                    </a:lnTo>
                    <a:lnTo>
                      <a:pt x="3524" y="3930"/>
                    </a:lnTo>
                    <a:lnTo>
                      <a:pt x="3528" y="3925"/>
                    </a:lnTo>
                    <a:lnTo>
                      <a:pt x="3531" y="3922"/>
                    </a:lnTo>
                    <a:lnTo>
                      <a:pt x="3535" y="3920"/>
                    </a:lnTo>
                    <a:lnTo>
                      <a:pt x="3538" y="3920"/>
                    </a:lnTo>
                    <a:lnTo>
                      <a:pt x="3542" y="3920"/>
                    </a:lnTo>
                    <a:lnTo>
                      <a:pt x="3546" y="3921"/>
                    </a:lnTo>
                    <a:lnTo>
                      <a:pt x="3549" y="3920"/>
                    </a:lnTo>
                    <a:lnTo>
                      <a:pt x="3551" y="3918"/>
                    </a:lnTo>
                    <a:lnTo>
                      <a:pt x="3552" y="3915"/>
                    </a:lnTo>
                    <a:lnTo>
                      <a:pt x="3552" y="3912"/>
                    </a:lnTo>
                    <a:lnTo>
                      <a:pt x="3553" y="3907"/>
                    </a:lnTo>
                    <a:lnTo>
                      <a:pt x="3554" y="3902"/>
                    </a:lnTo>
                    <a:lnTo>
                      <a:pt x="3556" y="3897"/>
                    </a:lnTo>
                    <a:lnTo>
                      <a:pt x="3560" y="3894"/>
                    </a:lnTo>
                    <a:lnTo>
                      <a:pt x="3563" y="3892"/>
                    </a:lnTo>
                    <a:lnTo>
                      <a:pt x="3573" y="3890"/>
                    </a:lnTo>
                    <a:lnTo>
                      <a:pt x="3585" y="3889"/>
                    </a:lnTo>
                    <a:lnTo>
                      <a:pt x="3590" y="3889"/>
                    </a:lnTo>
                    <a:lnTo>
                      <a:pt x="3595" y="3889"/>
                    </a:lnTo>
                    <a:lnTo>
                      <a:pt x="3592" y="3879"/>
                    </a:lnTo>
                    <a:lnTo>
                      <a:pt x="3586" y="3869"/>
                    </a:lnTo>
                    <a:lnTo>
                      <a:pt x="3579" y="3857"/>
                    </a:lnTo>
                    <a:lnTo>
                      <a:pt x="3573" y="3847"/>
                    </a:lnTo>
                    <a:lnTo>
                      <a:pt x="3573" y="3840"/>
                    </a:lnTo>
                    <a:lnTo>
                      <a:pt x="3575" y="3835"/>
                    </a:lnTo>
                    <a:lnTo>
                      <a:pt x="3578" y="3828"/>
                    </a:lnTo>
                    <a:lnTo>
                      <a:pt x="3584" y="3821"/>
                    </a:lnTo>
                    <a:lnTo>
                      <a:pt x="3597" y="3811"/>
                    </a:lnTo>
                    <a:lnTo>
                      <a:pt x="3611" y="3800"/>
                    </a:lnTo>
                    <a:lnTo>
                      <a:pt x="3613" y="3798"/>
                    </a:lnTo>
                    <a:lnTo>
                      <a:pt x="3616" y="3795"/>
                    </a:lnTo>
                    <a:lnTo>
                      <a:pt x="3617" y="3792"/>
                    </a:lnTo>
                    <a:lnTo>
                      <a:pt x="3617" y="3789"/>
                    </a:lnTo>
                    <a:lnTo>
                      <a:pt x="3617" y="3784"/>
                    </a:lnTo>
                    <a:lnTo>
                      <a:pt x="3616" y="3781"/>
                    </a:lnTo>
                    <a:lnTo>
                      <a:pt x="3613" y="3777"/>
                    </a:lnTo>
                    <a:lnTo>
                      <a:pt x="3610" y="3771"/>
                    </a:lnTo>
                    <a:lnTo>
                      <a:pt x="3606" y="3766"/>
                    </a:lnTo>
                    <a:lnTo>
                      <a:pt x="3603" y="3762"/>
                    </a:lnTo>
                    <a:lnTo>
                      <a:pt x="3602" y="3757"/>
                    </a:lnTo>
                    <a:lnTo>
                      <a:pt x="3600" y="3753"/>
                    </a:lnTo>
                    <a:lnTo>
                      <a:pt x="3600" y="3743"/>
                    </a:lnTo>
                    <a:lnTo>
                      <a:pt x="3601" y="3736"/>
                    </a:lnTo>
                    <a:lnTo>
                      <a:pt x="3603" y="3728"/>
                    </a:lnTo>
                    <a:lnTo>
                      <a:pt x="3608" y="3718"/>
                    </a:lnTo>
                    <a:lnTo>
                      <a:pt x="3613" y="3710"/>
                    </a:lnTo>
                    <a:lnTo>
                      <a:pt x="3619" y="3702"/>
                    </a:lnTo>
                    <a:lnTo>
                      <a:pt x="3622" y="3697"/>
                    </a:lnTo>
                    <a:lnTo>
                      <a:pt x="3623" y="3691"/>
                    </a:lnTo>
                    <a:lnTo>
                      <a:pt x="3622" y="3687"/>
                    </a:lnTo>
                    <a:lnTo>
                      <a:pt x="3620" y="3682"/>
                    </a:lnTo>
                    <a:lnTo>
                      <a:pt x="3613" y="3674"/>
                    </a:lnTo>
                    <a:lnTo>
                      <a:pt x="3609" y="3664"/>
                    </a:lnTo>
                    <a:lnTo>
                      <a:pt x="3606" y="3655"/>
                    </a:lnTo>
                    <a:lnTo>
                      <a:pt x="3606" y="3646"/>
                    </a:lnTo>
                    <a:lnTo>
                      <a:pt x="3608" y="3635"/>
                    </a:lnTo>
                    <a:lnTo>
                      <a:pt x="3609" y="3626"/>
                    </a:lnTo>
                    <a:lnTo>
                      <a:pt x="3590" y="3623"/>
                    </a:lnTo>
                    <a:lnTo>
                      <a:pt x="3577" y="3619"/>
                    </a:lnTo>
                    <a:lnTo>
                      <a:pt x="3590" y="3623"/>
                    </a:lnTo>
                    <a:lnTo>
                      <a:pt x="3609" y="3626"/>
                    </a:lnTo>
                    <a:lnTo>
                      <a:pt x="3609" y="3623"/>
                    </a:lnTo>
                    <a:lnTo>
                      <a:pt x="3609" y="3619"/>
                    </a:lnTo>
                    <a:lnTo>
                      <a:pt x="3622" y="3617"/>
                    </a:lnTo>
                    <a:lnTo>
                      <a:pt x="3635" y="3614"/>
                    </a:lnTo>
                    <a:lnTo>
                      <a:pt x="3646" y="3608"/>
                    </a:lnTo>
                    <a:lnTo>
                      <a:pt x="3657" y="3601"/>
                    </a:lnTo>
                    <a:lnTo>
                      <a:pt x="3661" y="3598"/>
                    </a:lnTo>
                    <a:lnTo>
                      <a:pt x="3664" y="3593"/>
                    </a:lnTo>
                    <a:lnTo>
                      <a:pt x="3668" y="3589"/>
                    </a:lnTo>
                    <a:lnTo>
                      <a:pt x="3671" y="3583"/>
                    </a:lnTo>
                    <a:lnTo>
                      <a:pt x="3674" y="3577"/>
                    </a:lnTo>
                    <a:lnTo>
                      <a:pt x="3676" y="3570"/>
                    </a:lnTo>
                    <a:lnTo>
                      <a:pt x="3677" y="3564"/>
                    </a:lnTo>
                    <a:lnTo>
                      <a:pt x="3677" y="3557"/>
                    </a:lnTo>
                    <a:lnTo>
                      <a:pt x="3677" y="3548"/>
                    </a:lnTo>
                    <a:lnTo>
                      <a:pt x="3676" y="3540"/>
                    </a:lnTo>
                    <a:lnTo>
                      <a:pt x="3675" y="3532"/>
                    </a:lnTo>
                    <a:lnTo>
                      <a:pt x="3674" y="3525"/>
                    </a:lnTo>
                    <a:lnTo>
                      <a:pt x="3671" y="3518"/>
                    </a:lnTo>
                    <a:lnTo>
                      <a:pt x="3668" y="3511"/>
                    </a:lnTo>
                    <a:lnTo>
                      <a:pt x="3664" y="3505"/>
                    </a:lnTo>
                    <a:lnTo>
                      <a:pt x="3661" y="3500"/>
                    </a:lnTo>
                    <a:lnTo>
                      <a:pt x="3652" y="3490"/>
                    </a:lnTo>
                    <a:lnTo>
                      <a:pt x="3642" y="3480"/>
                    </a:lnTo>
                    <a:lnTo>
                      <a:pt x="3630" y="3471"/>
                    </a:lnTo>
                    <a:lnTo>
                      <a:pt x="3617" y="3462"/>
                    </a:lnTo>
                    <a:lnTo>
                      <a:pt x="3610" y="3457"/>
                    </a:lnTo>
                    <a:lnTo>
                      <a:pt x="3603" y="3451"/>
                    </a:lnTo>
                    <a:lnTo>
                      <a:pt x="3598" y="3445"/>
                    </a:lnTo>
                    <a:lnTo>
                      <a:pt x="3594" y="3438"/>
                    </a:lnTo>
                    <a:lnTo>
                      <a:pt x="3588" y="3426"/>
                    </a:lnTo>
                    <a:lnTo>
                      <a:pt x="3584" y="3411"/>
                    </a:lnTo>
                    <a:lnTo>
                      <a:pt x="3581" y="3397"/>
                    </a:lnTo>
                    <a:lnTo>
                      <a:pt x="3578" y="3381"/>
                    </a:lnTo>
                    <a:lnTo>
                      <a:pt x="3575" y="3367"/>
                    </a:lnTo>
                    <a:lnTo>
                      <a:pt x="3569" y="3352"/>
                    </a:lnTo>
                    <a:lnTo>
                      <a:pt x="3562" y="3336"/>
                    </a:lnTo>
                    <a:lnTo>
                      <a:pt x="3557" y="3320"/>
                    </a:lnTo>
                    <a:lnTo>
                      <a:pt x="3554" y="3304"/>
                    </a:lnTo>
                    <a:lnTo>
                      <a:pt x="3553" y="3288"/>
                    </a:lnTo>
                    <a:lnTo>
                      <a:pt x="3553" y="3272"/>
                    </a:lnTo>
                    <a:lnTo>
                      <a:pt x="3555" y="3256"/>
                    </a:lnTo>
                    <a:lnTo>
                      <a:pt x="3559" y="3239"/>
                    </a:lnTo>
                    <a:lnTo>
                      <a:pt x="3563" y="3222"/>
                    </a:lnTo>
                    <a:lnTo>
                      <a:pt x="3568" y="3209"/>
                    </a:lnTo>
                    <a:lnTo>
                      <a:pt x="3572" y="3197"/>
                    </a:lnTo>
                    <a:lnTo>
                      <a:pt x="3578" y="3186"/>
                    </a:lnTo>
                    <a:lnTo>
                      <a:pt x="3584" y="3174"/>
                    </a:lnTo>
                    <a:lnTo>
                      <a:pt x="3592" y="3164"/>
                    </a:lnTo>
                    <a:lnTo>
                      <a:pt x="3601" y="3156"/>
                    </a:lnTo>
                    <a:lnTo>
                      <a:pt x="3606" y="3152"/>
                    </a:lnTo>
                    <a:lnTo>
                      <a:pt x="3612" y="3149"/>
                    </a:lnTo>
                    <a:lnTo>
                      <a:pt x="3619" y="3148"/>
                    </a:lnTo>
                    <a:lnTo>
                      <a:pt x="3626" y="3146"/>
                    </a:lnTo>
                    <a:lnTo>
                      <a:pt x="3642" y="3140"/>
                    </a:lnTo>
                    <a:lnTo>
                      <a:pt x="3657" y="3134"/>
                    </a:lnTo>
                    <a:lnTo>
                      <a:pt x="3670" y="3127"/>
                    </a:lnTo>
                    <a:lnTo>
                      <a:pt x="3682" y="3119"/>
                    </a:lnTo>
                    <a:lnTo>
                      <a:pt x="3705" y="3102"/>
                    </a:lnTo>
                    <a:lnTo>
                      <a:pt x="3734" y="3084"/>
                    </a:lnTo>
                    <a:lnTo>
                      <a:pt x="3757" y="3074"/>
                    </a:lnTo>
                    <a:lnTo>
                      <a:pt x="3783" y="3065"/>
                    </a:lnTo>
                    <a:lnTo>
                      <a:pt x="3794" y="3059"/>
                    </a:lnTo>
                    <a:lnTo>
                      <a:pt x="3806" y="3052"/>
                    </a:lnTo>
                    <a:lnTo>
                      <a:pt x="3811" y="3049"/>
                    </a:lnTo>
                    <a:lnTo>
                      <a:pt x="3816" y="3044"/>
                    </a:lnTo>
                    <a:lnTo>
                      <a:pt x="3820" y="3040"/>
                    </a:lnTo>
                    <a:lnTo>
                      <a:pt x="3824" y="3034"/>
                    </a:lnTo>
                    <a:lnTo>
                      <a:pt x="3838" y="3008"/>
                    </a:lnTo>
                    <a:lnTo>
                      <a:pt x="3851" y="2983"/>
                    </a:lnTo>
                    <a:lnTo>
                      <a:pt x="3855" y="2976"/>
                    </a:lnTo>
                    <a:lnTo>
                      <a:pt x="3859" y="2970"/>
                    </a:lnTo>
                    <a:lnTo>
                      <a:pt x="3864" y="2966"/>
                    </a:lnTo>
                    <a:lnTo>
                      <a:pt x="3869" y="2960"/>
                    </a:lnTo>
                    <a:lnTo>
                      <a:pt x="3875" y="2957"/>
                    </a:lnTo>
                    <a:lnTo>
                      <a:pt x="3881" y="2952"/>
                    </a:lnTo>
                    <a:lnTo>
                      <a:pt x="3888" y="2950"/>
                    </a:lnTo>
                    <a:lnTo>
                      <a:pt x="3896" y="2948"/>
                    </a:lnTo>
                    <a:lnTo>
                      <a:pt x="3900" y="2942"/>
                    </a:lnTo>
                    <a:lnTo>
                      <a:pt x="3906" y="2937"/>
                    </a:lnTo>
                    <a:lnTo>
                      <a:pt x="3912" y="2934"/>
                    </a:lnTo>
                    <a:lnTo>
                      <a:pt x="3918" y="2932"/>
                    </a:lnTo>
                    <a:lnTo>
                      <a:pt x="3932" y="2927"/>
                    </a:lnTo>
                    <a:lnTo>
                      <a:pt x="3946" y="2921"/>
                    </a:lnTo>
                    <a:lnTo>
                      <a:pt x="3951" y="2918"/>
                    </a:lnTo>
                    <a:lnTo>
                      <a:pt x="3956" y="2912"/>
                    </a:lnTo>
                    <a:lnTo>
                      <a:pt x="3959" y="2907"/>
                    </a:lnTo>
                    <a:lnTo>
                      <a:pt x="3962" y="2901"/>
                    </a:lnTo>
                    <a:lnTo>
                      <a:pt x="3964" y="2888"/>
                    </a:lnTo>
                    <a:lnTo>
                      <a:pt x="3966" y="2875"/>
                    </a:lnTo>
                    <a:lnTo>
                      <a:pt x="3969" y="2868"/>
                    </a:lnTo>
                    <a:lnTo>
                      <a:pt x="3972" y="2862"/>
                    </a:lnTo>
                    <a:lnTo>
                      <a:pt x="3976" y="2858"/>
                    </a:lnTo>
                    <a:lnTo>
                      <a:pt x="3981" y="2854"/>
                    </a:lnTo>
                    <a:lnTo>
                      <a:pt x="3987" y="2852"/>
                    </a:lnTo>
                    <a:lnTo>
                      <a:pt x="3994" y="2850"/>
                    </a:lnTo>
                    <a:lnTo>
                      <a:pt x="4000" y="2850"/>
                    </a:lnTo>
                    <a:lnTo>
                      <a:pt x="4007" y="2850"/>
                    </a:lnTo>
                    <a:lnTo>
                      <a:pt x="4014" y="2852"/>
                    </a:lnTo>
                    <a:lnTo>
                      <a:pt x="4021" y="2854"/>
                    </a:lnTo>
                    <a:lnTo>
                      <a:pt x="4027" y="2856"/>
                    </a:lnTo>
                    <a:lnTo>
                      <a:pt x="4031" y="2861"/>
                    </a:lnTo>
                    <a:lnTo>
                      <a:pt x="4036" y="2866"/>
                    </a:lnTo>
                    <a:lnTo>
                      <a:pt x="4038" y="2872"/>
                    </a:lnTo>
                    <a:lnTo>
                      <a:pt x="4039" y="2878"/>
                    </a:lnTo>
                    <a:lnTo>
                      <a:pt x="4039" y="2886"/>
                    </a:lnTo>
                    <a:lnTo>
                      <a:pt x="4049" y="2886"/>
                    </a:lnTo>
                    <a:lnTo>
                      <a:pt x="4057" y="2885"/>
                    </a:lnTo>
                    <a:lnTo>
                      <a:pt x="4064" y="2881"/>
                    </a:lnTo>
                    <a:lnTo>
                      <a:pt x="4070" y="2877"/>
                    </a:lnTo>
                    <a:lnTo>
                      <a:pt x="4080" y="2867"/>
                    </a:lnTo>
                    <a:lnTo>
                      <a:pt x="4093" y="2855"/>
                    </a:lnTo>
                    <a:lnTo>
                      <a:pt x="4098" y="2851"/>
                    </a:lnTo>
                    <a:lnTo>
                      <a:pt x="4105" y="2848"/>
                    </a:lnTo>
                    <a:lnTo>
                      <a:pt x="4112" y="2846"/>
                    </a:lnTo>
                    <a:lnTo>
                      <a:pt x="4119" y="2845"/>
                    </a:lnTo>
                    <a:lnTo>
                      <a:pt x="4133" y="2846"/>
                    </a:lnTo>
                    <a:lnTo>
                      <a:pt x="4147" y="2850"/>
                    </a:lnTo>
                    <a:lnTo>
                      <a:pt x="4162" y="2853"/>
                    </a:lnTo>
                    <a:lnTo>
                      <a:pt x="4176" y="2858"/>
                    </a:lnTo>
                    <a:lnTo>
                      <a:pt x="4191" y="2862"/>
                    </a:lnTo>
                    <a:lnTo>
                      <a:pt x="4203" y="2863"/>
                    </a:lnTo>
                    <a:lnTo>
                      <a:pt x="4216" y="2863"/>
                    </a:lnTo>
                    <a:lnTo>
                      <a:pt x="4227" y="2862"/>
                    </a:lnTo>
                    <a:lnTo>
                      <a:pt x="4236" y="2859"/>
                    </a:lnTo>
                    <a:lnTo>
                      <a:pt x="4244" y="2854"/>
                    </a:lnTo>
                    <a:lnTo>
                      <a:pt x="4250" y="2848"/>
                    </a:lnTo>
                    <a:lnTo>
                      <a:pt x="4254" y="2842"/>
                    </a:lnTo>
                    <a:lnTo>
                      <a:pt x="4257" y="2835"/>
                    </a:lnTo>
                    <a:lnTo>
                      <a:pt x="4258" y="2827"/>
                    </a:lnTo>
                    <a:lnTo>
                      <a:pt x="4257" y="2820"/>
                    </a:lnTo>
                    <a:lnTo>
                      <a:pt x="4254" y="2812"/>
                    </a:lnTo>
                    <a:lnTo>
                      <a:pt x="4251" y="2804"/>
                    </a:lnTo>
                    <a:lnTo>
                      <a:pt x="4245" y="2797"/>
                    </a:lnTo>
                    <a:lnTo>
                      <a:pt x="4238" y="2790"/>
                    </a:lnTo>
                    <a:lnTo>
                      <a:pt x="4230" y="2785"/>
                    </a:lnTo>
                    <a:lnTo>
                      <a:pt x="4221" y="2780"/>
                    </a:lnTo>
                    <a:lnTo>
                      <a:pt x="4210" y="2777"/>
                    </a:lnTo>
                    <a:lnTo>
                      <a:pt x="4189" y="2771"/>
                    </a:lnTo>
                    <a:lnTo>
                      <a:pt x="4169" y="2762"/>
                    </a:lnTo>
                    <a:lnTo>
                      <a:pt x="4150" y="2753"/>
                    </a:lnTo>
                    <a:lnTo>
                      <a:pt x="4130" y="2743"/>
                    </a:lnTo>
                    <a:lnTo>
                      <a:pt x="4112" y="2731"/>
                    </a:lnTo>
                    <a:lnTo>
                      <a:pt x="4094" y="2721"/>
                    </a:lnTo>
                    <a:lnTo>
                      <a:pt x="4074" y="2710"/>
                    </a:lnTo>
                    <a:lnTo>
                      <a:pt x="4053" y="2699"/>
                    </a:lnTo>
                    <a:lnTo>
                      <a:pt x="4043" y="2695"/>
                    </a:lnTo>
                    <a:lnTo>
                      <a:pt x="4031" y="2689"/>
                    </a:lnTo>
                    <a:lnTo>
                      <a:pt x="4021" y="2683"/>
                    </a:lnTo>
                    <a:lnTo>
                      <a:pt x="4011" y="2676"/>
                    </a:lnTo>
                    <a:lnTo>
                      <a:pt x="4005" y="2672"/>
                    </a:lnTo>
                    <a:lnTo>
                      <a:pt x="4000" y="2666"/>
                    </a:lnTo>
                    <a:lnTo>
                      <a:pt x="3998" y="2659"/>
                    </a:lnTo>
                    <a:lnTo>
                      <a:pt x="3997" y="2654"/>
                    </a:lnTo>
                    <a:lnTo>
                      <a:pt x="3996" y="2647"/>
                    </a:lnTo>
                    <a:lnTo>
                      <a:pt x="3994" y="2640"/>
                    </a:lnTo>
                    <a:lnTo>
                      <a:pt x="3992" y="2634"/>
                    </a:lnTo>
                    <a:lnTo>
                      <a:pt x="3989" y="2628"/>
                    </a:lnTo>
                    <a:lnTo>
                      <a:pt x="3980" y="2615"/>
                    </a:lnTo>
                    <a:lnTo>
                      <a:pt x="3969" y="2605"/>
                    </a:lnTo>
                    <a:lnTo>
                      <a:pt x="3958" y="2594"/>
                    </a:lnTo>
                    <a:lnTo>
                      <a:pt x="3946" y="2585"/>
                    </a:lnTo>
                    <a:lnTo>
                      <a:pt x="3936" y="2576"/>
                    </a:lnTo>
                    <a:lnTo>
                      <a:pt x="3924" y="2566"/>
                    </a:lnTo>
                    <a:lnTo>
                      <a:pt x="3920" y="2559"/>
                    </a:lnTo>
                    <a:lnTo>
                      <a:pt x="3915" y="2554"/>
                    </a:lnTo>
                    <a:lnTo>
                      <a:pt x="3912" y="2547"/>
                    </a:lnTo>
                    <a:lnTo>
                      <a:pt x="3908" y="2539"/>
                    </a:lnTo>
                    <a:lnTo>
                      <a:pt x="3920" y="2539"/>
                    </a:lnTo>
                    <a:lnTo>
                      <a:pt x="3932" y="2538"/>
                    </a:lnTo>
                    <a:lnTo>
                      <a:pt x="3945" y="2534"/>
                    </a:lnTo>
                    <a:lnTo>
                      <a:pt x="3957" y="2531"/>
                    </a:lnTo>
                    <a:lnTo>
                      <a:pt x="3970" y="2526"/>
                    </a:lnTo>
                    <a:lnTo>
                      <a:pt x="3981" y="2520"/>
                    </a:lnTo>
                    <a:lnTo>
                      <a:pt x="3992" y="2515"/>
                    </a:lnTo>
                    <a:lnTo>
                      <a:pt x="4002" y="2508"/>
                    </a:lnTo>
                    <a:lnTo>
                      <a:pt x="4004" y="2505"/>
                    </a:lnTo>
                    <a:lnTo>
                      <a:pt x="4006" y="2502"/>
                    </a:lnTo>
                    <a:lnTo>
                      <a:pt x="4007" y="2499"/>
                    </a:lnTo>
                    <a:lnTo>
                      <a:pt x="4008" y="2495"/>
                    </a:lnTo>
                    <a:lnTo>
                      <a:pt x="4008" y="2487"/>
                    </a:lnTo>
                    <a:lnTo>
                      <a:pt x="4007" y="2478"/>
                    </a:lnTo>
                    <a:lnTo>
                      <a:pt x="4002" y="2462"/>
                    </a:lnTo>
                    <a:lnTo>
                      <a:pt x="3997" y="2449"/>
                    </a:lnTo>
                    <a:lnTo>
                      <a:pt x="3994" y="2441"/>
                    </a:lnTo>
                    <a:lnTo>
                      <a:pt x="3990" y="2436"/>
                    </a:lnTo>
                    <a:lnTo>
                      <a:pt x="3986" y="2433"/>
                    </a:lnTo>
                    <a:lnTo>
                      <a:pt x="3980" y="2431"/>
                    </a:lnTo>
                    <a:lnTo>
                      <a:pt x="3966" y="2429"/>
                    </a:lnTo>
                    <a:lnTo>
                      <a:pt x="3951" y="2428"/>
                    </a:lnTo>
                    <a:lnTo>
                      <a:pt x="3941" y="2427"/>
                    </a:lnTo>
                    <a:lnTo>
                      <a:pt x="3931" y="2425"/>
                    </a:lnTo>
                    <a:lnTo>
                      <a:pt x="3922" y="2421"/>
                    </a:lnTo>
                    <a:lnTo>
                      <a:pt x="3912" y="2418"/>
                    </a:lnTo>
                    <a:lnTo>
                      <a:pt x="3901" y="2413"/>
                    </a:lnTo>
                    <a:lnTo>
                      <a:pt x="3891" y="2410"/>
                    </a:lnTo>
                    <a:lnTo>
                      <a:pt x="3881" y="2408"/>
                    </a:lnTo>
                    <a:lnTo>
                      <a:pt x="3869" y="2407"/>
                    </a:lnTo>
                    <a:lnTo>
                      <a:pt x="3865" y="2394"/>
                    </a:lnTo>
                    <a:lnTo>
                      <a:pt x="3861" y="2383"/>
                    </a:lnTo>
                    <a:lnTo>
                      <a:pt x="3860" y="2377"/>
                    </a:lnTo>
                    <a:lnTo>
                      <a:pt x="3860" y="2371"/>
                    </a:lnTo>
                    <a:lnTo>
                      <a:pt x="3861" y="2367"/>
                    </a:lnTo>
                    <a:lnTo>
                      <a:pt x="3863" y="2362"/>
                    </a:lnTo>
                    <a:lnTo>
                      <a:pt x="3864" y="2358"/>
                    </a:lnTo>
                    <a:lnTo>
                      <a:pt x="3867" y="2353"/>
                    </a:lnTo>
                    <a:lnTo>
                      <a:pt x="3869" y="2350"/>
                    </a:lnTo>
                    <a:lnTo>
                      <a:pt x="3874" y="2346"/>
                    </a:lnTo>
                    <a:lnTo>
                      <a:pt x="3879" y="2344"/>
                    </a:lnTo>
                    <a:lnTo>
                      <a:pt x="3884" y="2342"/>
                    </a:lnTo>
                    <a:lnTo>
                      <a:pt x="3891" y="2339"/>
                    </a:lnTo>
                    <a:lnTo>
                      <a:pt x="3898" y="2339"/>
                    </a:lnTo>
                    <a:lnTo>
                      <a:pt x="3906" y="2338"/>
                    </a:lnTo>
                    <a:lnTo>
                      <a:pt x="3912" y="2337"/>
                    </a:lnTo>
                    <a:lnTo>
                      <a:pt x="3916" y="2335"/>
                    </a:lnTo>
                    <a:lnTo>
                      <a:pt x="3920" y="2334"/>
                    </a:lnTo>
                    <a:lnTo>
                      <a:pt x="3926" y="2328"/>
                    </a:lnTo>
                    <a:lnTo>
                      <a:pt x="3930" y="2323"/>
                    </a:lnTo>
                    <a:lnTo>
                      <a:pt x="3934" y="2318"/>
                    </a:lnTo>
                    <a:lnTo>
                      <a:pt x="3939" y="2311"/>
                    </a:lnTo>
                    <a:lnTo>
                      <a:pt x="3942" y="2309"/>
                    </a:lnTo>
                    <a:lnTo>
                      <a:pt x="3946" y="2306"/>
                    </a:lnTo>
                    <a:lnTo>
                      <a:pt x="3951" y="2303"/>
                    </a:lnTo>
                    <a:lnTo>
                      <a:pt x="3957" y="2301"/>
                    </a:lnTo>
                    <a:lnTo>
                      <a:pt x="3966" y="2298"/>
                    </a:lnTo>
                    <a:lnTo>
                      <a:pt x="3976" y="2296"/>
                    </a:lnTo>
                    <a:lnTo>
                      <a:pt x="3986" y="2296"/>
                    </a:lnTo>
                    <a:lnTo>
                      <a:pt x="3996" y="2295"/>
                    </a:lnTo>
                    <a:lnTo>
                      <a:pt x="4015" y="2295"/>
                    </a:lnTo>
                    <a:lnTo>
                      <a:pt x="4035" y="2296"/>
                    </a:lnTo>
                    <a:lnTo>
                      <a:pt x="4051" y="2297"/>
                    </a:lnTo>
                    <a:lnTo>
                      <a:pt x="4066" y="2298"/>
                    </a:lnTo>
                    <a:lnTo>
                      <a:pt x="4082" y="2297"/>
                    </a:lnTo>
                    <a:lnTo>
                      <a:pt x="4097" y="2296"/>
                    </a:lnTo>
                    <a:lnTo>
                      <a:pt x="4105" y="2294"/>
                    </a:lnTo>
                    <a:lnTo>
                      <a:pt x="4112" y="2292"/>
                    </a:lnTo>
                    <a:lnTo>
                      <a:pt x="4118" y="2287"/>
                    </a:lnTo>
                    <a:lnTo>
                      <a:pt x="4122" y="2282"/>
                    </a:lnTo>
                    <a:lnTo>
                      <a:pt x="4123" y="2280"/>
                    </a:lnTo>
                    <a:lnTo>
                      <a:pt x="4125" y="2278"/>
                    </a:lnTo>
                    <a:lnTo>
                      <a:pt x="4126" y="2275"/>
                    </a:lnTo>
                    <a:lnTo>
                      <a:pt x="4125" y="2272"/>
                    </a:lnTo>
                    <a:lnTo>
                      <a:pt x="4125" y="2269"/>
                    </a:lnTo>
                    <a:lnTo>
                      <a:pt x="4122" y="2265"/>
                    </a:lnTo>
                    <a:lnTo>
                      <a:pt x="4120" y="2262"/>
                    </a:lnTo>
                    <a:lnTo>
                      <a:pt x="4118" y="2257"/>
                    </a:lnTo>
                    <a:lnTo>
                      <a:pt x="4114" y="2254"/>
                    </a:lnTo>
                    <a:lnTo>
                      <a:pt x="4110" y="2252"/>
                    </a:lnTo>
                    <a:lnTo>
                      <a:pt x="4105" y="2251"/>
                    </a:lnTo>
                    <a:lnTo>
                      <a:pt x="4099" y="2249"/>
                    </a:lnTo>
                    <a:lnTo>
                      <a:pt x="4089" y="2249"/>
                    </a:lnTo>
                    <a:lnTo>
                      <a:pt x="4079" y="2249"/>
                    </a:lnTo>
                    <a:lnTo>
                      <a:pt x="4071" y="2251"/>
                    </a:lnTo>
                    <a:lnTo>
                      <a:pt x="4064" y="2251"/>
                    </a:lnTo>
                    <a:lnTo>
                      <a:pt x="4063" y="2245"/>
                    </a:lnTo>
                    <a:lnTo>
                      <a:pt x="4062" y="2240"/>
                    </a:lnTo>
                    <a:lnTo>
                      <a:pt x="4061" y="2237"/>
                    </a:lnTo>
                    <a:lnTo>
                      <a:pt x="4058" y="2234"/>
                    </a:lnTo>
                    <a:lnTo>
                      <a:pt x="4055" y="2231"/>
                    </a:lnTo>
                    <a:lnTo>
                      <a:pt x="4051" y="2229"/>
                    </a:lnTo>
                    <a:lnTo>
                      <a:pt x="4046" y="2228"/>
                    </a:lnTo>
                    <a:lnTo>
                      <a:pt x="4041" y="2228"/>
                    </a:lnTo>
                    <a:lnTo>
                      <a:pt x="4038" y="2218"/>
                    </a:lnTo>
                    <a:lnTo>
                      <a:pt x="4036" y="2208"/>
                    </a:lnTo>
                    <a:lnTo>
                      <a:pt x="4035" y="2198"/>
                    </a:lnTo>
                    <a:lnTo>
                      <a:pt x="4033" y="2188"/>
                    </a:lnTo>
                    <a:lnTo>
                      <a:pt x="4032" y="2167"/>
                    </a:lnTo>
                    <a:lnTo>
                      <a:pt x="4032" y="2147"/>
                    </a:lnTo>
                    <a:lnTo>
                      <a:pt x="4023" y="2146"/>
                    </a:lnTo>
                    <a:lnTo>
                      <a:pt x="4014" y="2146"/>
                    </a:lnTo>
                    <a:lnTo>
                      <a:pt x="4005" y="2146"/>
                    </a:lnTo>
                    <a:lnTo>
                      <a:pt x="3996" y="2147"/>
                    </a:lnTo>
                    <a:lnTo>
                      <a:pt x="3979" y="2148"/>
                    </a:lnTo>
                    <a:lnTo>
                      <a:pt x="3962" y="2147"/>
                    </a:lnTo>
                    <a:lnTo>
                      <a:pt x="3954" y="2146"/>
                    </a:lnTo>
                    <a:lnTo>
                      <a:pt x="3946" y="2144"/>
                    </a:lnTo>
                    <a:lnTo>
                      <a:pt x="3938" y="2140"/>
                    </a:lnTo>
                    <a:lnTo>
                      <a:pt x="3931" y="2136"/>
                    </a:lnTo>
                    <a:lnTo>
                      <a:pt x="3925" y="2131"/>
                    </a:lnTo>
                    <a:lnTo>
                      <a:pt x="3921" y="2125"/>
                    </a:lnTo>
                    <a:lnTo>
                      <a:pt x="3917" y="2120"/>
                    </a:lnTo>
                    <a:lnTo>
                      <a:pt x="3914" y="2114"/>
                    </a:lnTo>
                    <a:lnTo>
                      <a:pt x="3912" y="2100"/>
                    </a:lnTo>
                    <a:lnTo>
                      <a:pt x="3910" y="2087"/>
                    </a:lnTo>
                    <a:lnTo>
                      <a:pt x="3912" y="2073"/>
                    </a:lnTo>
                    <a:lnTo>
                      <a:pt x="3913" y="2058"/>
                    </a:lnTo>
                    <a:lnTo>
                      <a:pt x="3913" y="2044"/>
                    </a:lnTo>
                    <a:lnTo>
                      <a:pt x="3910" y="2032"/>
                    </a:lnTo>
                    <a:lnTo>
                      <a:pt x="3908" y="2025"/>
                    </a:lnTo>
                    <a:lnTo>
                      <a:pt x="3906" y="2019"/>
                    </a:lnTo>
                    <a:lnTo>
                      <a:pt x="3902" y="2015"/>
                    </a:lnTo>
                    <a:lnTo>
                      <a:pt x="3898" y="2011"/>
                    </a:lnTo>
                    <a:lnTo>
                      <a:pt x="3888" y="2007"/>
                    </a:lnTo>
                    <a:lnTo>
                      <a:pt x="3879" y="2003"/>
                    </a:lnTo>
                    <a:lnTo>
                      <a:pt x="3873" y="2001"/>
                    </a:lnTo>
                    <a:lnTo>
                      <a:pt x="3869" y="1999"/>
                    </a:lnTo>
                    <a:lnTo>
                      <a:pt x="3865" y="1997"/>
                    </a:lnTo>
                    <a:lnTo>
                      <a:pt x="3863" y="1994"/>
                    </a:lnTo>
                    <a:lnTo>
                      <a:pt x="3859" y="1990"/>
                    </a:lnTo>
                    <a:lnTo>
                      <a:pt x="3858" y="1985"/>
                    </a:lnTo>
                    <a:lnTo>
                      <a:pt x="3858" y="1980"/>
                    </a:lnTo>
                    <a:lnTo>
                      <a:pt x="3859" y="1972"/>
                    </a:lnTo>
                    <a:lnTo>
                      <a:pt x="3860" y="1965"/>
                    </a:lnTo>
                    <a:lnTo>
                      <a:pt x="3860" y="1958"/>
                    </a:lnTo>
                    <a:lnTo>
                      <a:pt x="3859" y="1951"/>
                    </a:lnTo>
                    <a:lnTo>
                      <a:pt x="3857" y="1945"/>
                    </a:lnTo>
                    <a:lnTo>
                      <a:pt x="3851" y="1933"/>
                    </a:lnTo>
                    <a:lnTo>
                      <a:pt x="3844" y="1921"/>
                    </a:lnTo>
                    <a:lnTo>
                      <a:pt x="3836" y="1909"/>
                    </a:lnTo>
                    <a:lnTo>
                      <a:pt x="3831" y="1896"/>
                    </a:lnTo>
                    <a:lnTo>
                      <a:pt x="3828" y="1891"/>
                    </a:lnTo>
                    <a:lnTo>
                      <a:pt x="3826" y="1884"/>
                    </a:lnTo>
                    <a:lnTo>
                      <a:pt x="3825" y="1877"/>
                    </a:lnTo>
                    <a:lnTo>
                      <a:pt x="3825" y="1870"/>
                    </a:lnTo>
                    <a:lnTo>
                      <a:pt x="3820" y="1870"/>
                    </a:lnTo>
                    <a:lnTo>
                      <a:pt x="3816" y="1869"/>
                    </a:lnTo>
                    <a:lnTo>
                      <a:pt x="3813" y="1867"/>
                    </a:lnTo>
                    <a:lnTo>
                      <a:pt x="3808" y="1863"/>
                    </a:lnTo>
                    <a:lnTo>
                      <a:pt x="3801" y="1855"/>
                    </a:lnTo>
                    <a:lnTo>
                      <a:pt x="3794" y="1845"/>
                    </a:lnTo>
                    <a:lnTo>
                      <a:pt x="3790" y="1833"/>
                    </a:lnTo>
                    <a:lnTo>
                      <a:pt x="3785" y="1819"/>
                    </a:lnTo>
                    <a:lnTo>
                      <a:pt x="3781" y="1803"/>
                    </a:lnTo>
                    <a:lnTo>
                      <a:pt x="3777" y="1788"/>
                    </a:lnTo>
                    <a:lnTo>
                      <a:pt x="3769" y="1786"/>
                    </a:lnTo>
                    <a:lnTo>
                      <a:pt x="3760" y="1783"/>
                    </a:lnTo>
                    <a:lnTo>
                      <a:pt x="3752" y="1778"/>
                    </a:lnTo>
                    <a:lnTo>
                      <a:pt x="3745" y="1773"/>
                    </a:lnTo>
                    <a:lnTo>
                      <a:pt x="3729" y="1763"/>
                    </a:lnTo>
                    <a:lnTo>
                      <a:pt x="3713" y="1754"/>
                    </a:lnTo>
                    <a:lnTo>
                      <a:pt x="3696" y="1748"/>
                    </a:lnTo>
                    <a:lnTo>
                      <a:pt x="3679" y="1744"/>
                    </a:lnTo>
                    <a:lnTo>
                      <a:pt x="3662" y="1742"/>
                    </a:lnTo>
                    <a:lnTo>
                      <a:pt x="3644" y="1740"/>
                    </a:lnTo>
                    <a:lnTo>
                      <a:pt x="3608" y="1742"/>
                    </a:lnTo>
                    <a:lnTo>
                      <a:pt x="3571" y="1744"/>
                    </a:lnTo>
                    <a:lnTo>
                      <a:pt x="3568" y="1756"/>
                    </a:lnTo>
                    <a:lnTo>
                      <a:pt x="3562" y="1768"/>
                    </a:lnTo>
                    <a:lnTo>
                      <a:pt x="3555" y="1779"/>
                    </a:lnTo>
                    <a:lnTo>
                      <a:pt x="3547" y="1789"/>
                    </a:lnTo>
                    <a:lnTo>
                      <a:pt x="3537" y="1797"/>
                    </a:lnTo>
                    <a:lnTo>
                      <a:pt x="3523" y="1804"/>
                    </a:lnTo>
                    <a:lnTo>
                      <a:pt x="3516" y="1809"/>
                    </a:lnTo>
                    <a:lnTo>
                      <a:pt x="3511" y="1812"/>
                    </a:lnTo>
                    <a:lnTo>
                      <a:pt x="3506" y="1818"/>
                    </a:lnTo>
                    <a:lnTo>
                      <a:pt x="3503" y="1822"/>
                    </a:lnTo>
                    <a:lnTo>
                      <a:pt x="3498" y="1824"/>
                    </a:lnTo>
                    <a:lnTo>
                      <a:pt x="3494" y="1824"/>
                    </a:lnTo>
                    <a:lnTo>
                      <a:pt x="3489" y="1824"/>
                    </a:lnTo>
                    <a:lnTo>
                      <a:pt x="3486" y="1821"/>
                    </a:lnTo>
                    <a:lnTo>
                      <a:pt x="3479" y="1817"/>
                    </a:lnTo>
                    <a:lnTo>
                      <a:pt x="3473" y="1810"/>
                    </a:lnTo>
                    <a:lnTo>
                      <a:pt x="3465" y="1793"/>
                    </a:lnTo>
                    <a:lnTo>
                      <a:pt x="3458" y="1778"/>
                    </a:lnTo>
                    <a:lnTo>
                      <a:pt x="3450" y="1767"/>
                    </a:lnTo>
                    <a:lnTo>
                      <a:pt x="3441" y="1756"/>
                    </a:lnTo>
                    <a:lnTo>
                      <a:pt x="3437" y="1751"/>
                    </a:lnTo>
                    <a:lnTo>
                      <a:pt x="3431" y="1747"/>
                    </a:lnTo>
                    <a:lnTo>
                      <a:pt x="3424" y="1743"/>
                    </a:lnTo>
                    <a:lnTo>
                      <a:pt x="3416" y="1740"/>
                    </a:lnTo>
                    <a:lnTo>
                      <a:pt x="3408" y="1738"/>
                    </a:lnTo>
                    <a:lnTo>
                      <a:pt x="3400" y="1736"/>
                    </a:lnTo>
                    <a:lnTo>
                      <a:pt x="3391" y="1736"/>
                    </a:lnTo>
                    <a:lnTo>
                      <a:pt x="3382" y="1736"/>
                    </a:lnTo>
                    <a:lnTo>
                      <a:pt x="3364" y="1737"/>
                    </a:lnTo>
                    <a:lnTo>
                      <a:pt x="3345" y="1738"/>
                    </a:lnTo>
                    <a:lnTo>
                      <a:pt x="3333" y="1740"/>
                    </a:lnTo>
                    <a:lnTo>
                      <a:pt x="3322" y="1742"/>
                    </a:lnTo>
                    <a:lnTo>
                      <a:pt x="3310" y="1742"/>
                    </a:lnTo>
                    <a:lnTo>
                      <a:pt x="3300" y="1742"/>
                    </a:lnTo>
                    <a:lnTo>
                      <a:pt x="3299" y="1737"/>
                    </a:lnTo>
                    <a:lnTo>
                      <a:pt x="3297" y="1732"/>
                    </a:lnTo>
                    <a:lnTo>
                      <a:pt x="3294" y="1729"/>
                    </a:lnTo>
                    <a:lnTo>
                      <a:pt x="3290" y="1726"/>
                    </a:lnTo>
                    <a:lnTo>
                      <a:pt x="3286" y="1723"/>
                    </a:lnTo>
                    <a:lnTo>
                      <a:pt x="3281" y="1721"/>
                    </a:lnTo>
                    <a:lnTo>
                      <a:pt x="3275" y="1720"/>
                    </a:lnTo>
                    <a:lnTo>
                      <a:pt x="3269" y="1719"/>
                    </a:lnTo>
                    <a:lnTo>
                      <a:pt x="3257" y="1718"/>
                    </a:lnTo>
                    <a:lnTo>
                      <a:pt x="3243" y="1718"/>
                    </a:lnTo>
                    <a:lnTo>
                      <a:pt x="3228" y="1718"/>
                    </a:lnTo>
                    <a:lnTo>
                      <a:pt x="3215" y="1719"/>
                    </a:lnTo>
                    <a:lnTo>
                      <a:pt x="3199" y="1720"/>
                    </a:lnTo>
                    <a:lnTo>
                      <a:pt x="3186" y="1720"/>
                    </a:lnTo>
                    <a:lnTo>
                      <a:pt x="3186" y="1704"/>
                    </a:lnTo>
                    <a:lnTo>
                      <a:pt x="3186" y="1687"/>
                    </a:lnTo>
                    <a:lnTo>
                      <a:pt x="3186" y="1670"/>
                    </a:lnTo>
                    <a:lnTo>
                      <a:pt x="3185" y="1653"/>
                    </a:lnTo>
                    <a:lnTo>
                      <a:pt x="3184" y="1645"/>
                    </a:lnTo>
                    <a:lnTo>
                      <a:pt x="3181" y="1637"/>
                    </a:lnTo>
                    <a:lnTo>
                      <a:pt x="3177" y="1629"/>
                    </a:lnTo>
                    <a:lnTo>
                      <a:pt x="3173" y="1621"/>
                    </a:lnTo>
                    <a:lnTo>
                      <a:pt x="3165" y="1606"/>
                    </a:lnTo>
                    <a:lnTo>
                      <a:pt x="3158" y="1590"/>
                    </a:lnTo>
                    <a:lnTo>
                      <a:pt x="3149" y="1589"/>
                    </a:lnTo>
                    <a:lnTo>
                      <a:pt x="3140" y="1588"/>
                    </a:lnTo>
                    <a:lnTo>
                      <a:pt x="3130" y="1589"/>
                    </a:lnTo>
                    <a:lnTo>
                      <a:pt x="3120" y="1590"/>
                    </a:lnTo>
                    <a:lnTo>
                      <a:pt x="3102" y="1594"/>
                    </a:lnTo>
                    <a:lnTo>
                      <a:pt x="3084" y="1599"/>
                    </a:lnTo>
                    <a:lnTo>
                      <a:pt x="3068" y="1604"/>
                    </a:lnTo>
                    <a:lnTo>
                      <a:pt x="3051" y="1608"/>
                    </a:lnTo>
                    <a:lnTo>
                      <a:pt x="3043" y="1609"/>
                    </a:lnTo>
                    <a:lnTo>
                      <a:pt x="3035" y="1609"/>
                    </a:lnTo>
                    <a:lnTo>
                      <a:pt x="3027" y="1611"/>
                    </a:lnTo>
                    <a:lnTo>
                      <a:pt x="3019" y="1609"/>
                    </a:lnTo>
                    <a:lnTo>
                      <a:pt x="3010" y="1607"/>
                    </a:lnTo>
                    <a:lnTo>
                      <a:pt x="3002" y="1604"/>
                    </a:lnTo>
                    <a:lnTo>
                      <a:pt x="2996" y="1599"/>
                    </a:lnTo>
                    <a:lnTo>
                      <a:pt x="2990" y="1594"/>
                    </a:lnTo>
                    <a:lnTo>
                      <a:pt x="2980" y="1580"/>
                    </a:lnTo>
                    <a:lnTo>
                      <a:pt x="2969" y="1566"/>
                    </a:lnTo>
                    <a:lnTo>
                      <a:pt x="2962" y="1559"/>
                    </a:lnTo>
                    <a:lnTo>
                      <a:pt x="2955" y="1555"/>
                    </a:lnTo>
                    <a:lnTo>
                      <a:pt x="2948" y="1551"/>
                    </a:lnTo>
                    <a:lnTo>
                      <a:pt x="2943" y="1549"/>
                    </a:lnTo>
                    <a:lnTo>
                      <a:pt x="2928" y="1545"/>
                    </a:lnTo>
                    <a:lnTo>
                      <a:pt x="2913" y="1539"/>
                    </a:lnTo>
                    <a:lnTo>
                      <a:pt x="2884" y="1527"/>
                    </a:lnTo>
                    <a:lnTo>
                      <a:pt x="2857" y="1513"/>
                    </a:lnTo>
                    <a:lnTo>
                      <a:pt x="2829" y="1499"/>
                    </a:lnTo>
                    <a:lnTo>
                      <a:pt x="2801" y="1486"/>
                    </a:lnTo>
                    <a:lnTo>
                      <a:pt x="2784" y="1479"/>
                    </a:lnTo>
                    <a:lnTo>
                      <a:pt x="2773" y="1474"/>
                    </a:lnTo>
                    <a:lnTo>
                      <a:pt x="2767" y="1474"/>
                    </a:lnTo>
                    <a:lnTo>
                      <a:pt x="2763" y="1475"/>
                    </a:lnTo>
                    <a:lnTo>
                      <a:pt x="2756" y="1477"/>
                    </a:lnTo>
                    <a:lnTo>
                      <a:pt x="2748" y="1482"/>
                    </a:lnTo>
                    <a:lnTo>
                      <a:pt x="2736" y="1490"/>
                    </a:lnTo>
                    <a:lnTo>
                      <a:pt x="2725" y="1501"/>
                    </a:lnTo>
                    <a:lnTo>
                      <a:pt x="2719" y="1506"/>
                    </a:lnTo>
                    <a:lnTo>
                      <a:pt x="2713" y="1509"/>
                    </a:lnTo>
                    <a:lnTo>
                      <a:pt x="2709" y="1510"/>
                    </a:lnTo>
                    <a:lnTo>
                      <a:pt x="2706" y="1512"/>
                    </a:lnTo>
                    <a:lnTo>
                      <a:pt x="2702" y="1510"/>
                    </a:lnTo>
                    <a:lnTo>
                      <a:pt x="2698" y="1510"/>
                    </a:lnTo>
                    <a:lnTo>
                      <a:pt x="2695" y="1506"/>
                    </a:lnTo>
                    <a:lnTo>
                      <a:pt x="2693" y="1501"/>
                    </a:lnTo>
                    <a:lnTo>
                      <a:pt x="2690" y="1497"/>
                    </a:lnTo>
                    <a:lnTo>
                      <a:pt x="2686" y="1492"/>
                    </a:lnTo>
                    <a:lnTo>
                      <a:pt x="2677" y="1485"/>
                    </a:lnTo>
                    <a:lnTo>
                      <a:pt x="2667" y="1479"/>
                    </a:lnTo>
                    <a:lnTo>
                      <a:pt x="2657" y="1473"/>
                    </a:lnTo>
                    <a:lnTo>
                      <a:pt x="2645" y="1468"/>
                    </a:lnTo>
                    <a:lnTo>
                      <a:pt x="2635" y="1465"/>
                    </a:lnTo>
                    <a:lnTo>
                      <a:pt x="2625" y="1461"/>
                    </a:lnTo>
                    <a:lnTo>
                      <a:pt x="2605" y="1456"/>
                    </a:lnTo>
                    <a:lnTo>
                      <a:pt x="2587" y="1449"/>
                    </a:lnTo>
                    <a:lnTo>
                      <a:pt x="2569" y="1441"/>
                    </a:lnTo>
                    <a:lnTo>
                      <a:pt x="2551" y="1433"/>
                    </a:lnTo>
                    <a:lnTo>
                      <a:pt x="2550" y="1422"/>
                    </a:lnTo>
                    <a:lnTo>
                      <a:pt x="2549" y="1411"/>
                    </a:lnTo>
                    <a:lnTo>
                      <a:pt x="2527" y="1401"/>
                    </a:lnTo>
                    <a:lnTo>
                      <a:pt x="2506" y="1391"/>
                    </a:lnTo>
                    <a:lnTo>
                      <a:pt x="2487" y="1378"/>
                    </a:lnTo>
                    <a:lnTo>
                      <a:pt x="2467" y="1365"/>
                    </a:lnTo>
                    <a:lnTo>
                      <a:pt x="2448" y="1349"/>
                    </a:lnTo>
                    <a:lnTo>
                      <a:pt x="2431" y="1335"/>
                    </a:lnTo>
                    <a:lnTo>
                      <a:pt x="2428" y="1332"/>
                    </a:lnTo>
                    <a:lnTo>
                      <a:pt x="2423" y="1329"/>
                    </a:lnTo>
                    <a:lnTo>
                      <a:pt x="2419" y="1328"/>
                    </a:lnTo>
                    <a:lnTo>
                      <a:pt x="2414" y="1327"/>
                    </a:lnTo>
                    <a:lnTo>
                      <a:pt x="2408" y="1326"/>
                    </a:lnTo>
                    <a:lnTo>
                      <a:pt x="2403" y="1327"/>
                    </a:lnTo>
                    <a:lnTo>
                      <a:pt x="2397" y="1328"/>
                    </a:lnTo>
                    <a:lnTo>
                      <a:pt x="2391" y="1330"/>
                    </a:lnTo>
                    <a:lnTo>
                      <a:pt x="2390" y="1333"/>
                    </a:lnTo>
                    <a:lnTo>
                      <a:pt x="2389" y="1336"/>
                    </a:lnTo>
                    <a:lnTo>
                      <a:pt x="2385" y="1336"/>
                    </a:lnTo>
                    <a:lnTo>
                      <a:pt x="2381" y="1335"/>
                    </a:lnTo>
                    <a:lnTo>
                      <a:pt x="2378" y="1333"/>
                    </a:lnTo>
                    <a:lnTo>
                      <a:pt x="2375" y="1329"/>
                    </a:lnTo>
                    <a:lnTo>
                      <a:pt x="2371" y="1320"/>
                    </a:lnTo>
                    <a:lnTo>
                      <a:pt x="2369" y="1309"/>
                    </a:lnTo>
                    <a:lnTo>
                      <a:pt x="2367" y="1283"/>
                    </a:lnTo>
                    <a:lnTo>
                      <a:pt x="2364" y="1262"/>
                    </a:lnTo>
                    <a:lnTo>
                      <a:pt x="2361" y="1252"/>
                    </a:lnTo>
                    <a:lnTo>
                      <a:pt x="2356" y="1242"/>
                    </a:lnTo>
                    <a:lnTo>
                      <a:pt x="2350" y="1231"/>
                    </a:lnTo>
                    <a:lnTo>
                      <a:pt x="2345" y="1223"/>
                    </a:lnTo>
                    <a:lnTo>
                      <a:pt x="2338" y="1215"/>
                    </a:lnTo>
                    <a:lnTo>
                      <a:pt x="2331" y="1209"/>
                    </a:lnTo>
                    <a:lnTo>
                      <a:pt x="2322" y="1203"/>
                    </a:lnTo>
                    <a:lnTo>
                      <a:pt x="2313" y="1198"/>
                    </a:lnTo>
                    <a:lnTo>
                      <a:pt x="2301" y="1196"/>
                    </a:lnTo>
                    <a:lnTo>
                      <a:pt x="2291" y="1194"/>
                    </a:lnTo>
                    <a:lnTo>
                      <a:pt x="2286" y="1194"/>
                    </a:lnTo>
                    <a:lnTo>
                      <a:pt x="2281" y="1193"/>
                    </a:lnTo>
                    <a:lnTo>
                      <a:pt x="2275" y="1190"/>
                    </a:lnTo>
                    <a:lnTo>
                      <a:pt x="2270" y="1188"/>
                    </a:lnTo>
                    <a:lnTo>
                      <a:pt x="2259" y="1182"/>
                    </a:lnTo>
                    <a:lnTo>
                      <a:pt x="2250" y="1177"/>
                    </a:lnTo>
                    <a:lnTo>
                      <a:pt x="2241" y="1171"/>
                    </a:lnTo>
                    <a:lnTo>
                      <a:pt x="2231" y="1167"/>
                    </a:lnTo>
                    <a:lnTo>
                      <a:pt x="2219" y="1161"/>
                    </a:lnTo>
                    <a:lnTo>
                      <a:pt x="2208" y="1152"/>
                    </a:lnTo>
                    <a:lnTo>
                      <a:pt x="2197" y="1145"/>
                    </a:lnTo>
                    <a:lnTo>
                      <a:pt x="2188" y="1140"/>
                    </a:lnTo>
                    <a:lnTo>
                      <a:pt x="2181" y="1138"/>
                    </a:lnTo>
                    <a:lnTo>
                      <a:pt x="2174" y="1138"/>
                    </a:lnTo>
                    <a:lnTo>
                      <a:pt x="2166" y="1138"/>
                    </a:lnTo>
                    <a:lnTo>
                      <a:pt x="2158" y="1139"/>
                    </a:lnTo>
                    <a:lnTo>
                      <a:pt x="2149" y="1139"/>
                    </a:lnTo>
                    <a:lnTo>
                      <a:pt x="2140" y="1139"/>
                    </a:lnTo>
                    <a:lnTo>
                      <a:pt x="2140" y="1127"/>
                    </a:lnTo>
                    <a:lnTo>
                      <a:pt x="2139" y="1114"/>
                    </a:lnTo>
                    <a:lnTo>
                      <a:pt x="2128" y="1114"/>
                    </a:lnTo>
                    <a:lnTo>
                      <a:pt x="2118" y="1112"/>
                    </a:lnTo>
                    <a:lnTo>
                      <a:pt x="2109" y="1111"/>
                    </a:lnTo>
                    <a:lnTo>
                      <a:pt x="2100" y="1108"/>
                    </a:lnTo>
                    <a:lnTo>
                      <a:pt x="2083" y="1102"/>
                    </a:lnTo>
                    <a:lnTo>
                      <a:pt x="2068" y="1094"/>
                    </a:lnTo>
                    <a:lnTo>
                      <a:pt x="2053" y="1083"/>
                    </a:lnTo>
                    <a:lnTo>
                      <a:pt x="2040" y="1072"/>
                    </a:lnTo>
                    <a:lnTo>
                      <a:pt x="2026" y="1061"/>
                    </a:lnTo>
                    <a:lnTo>
                      <a:pt x="2011" y="1047"/>
                    </a:lnTo>
                    <a:lnTo>
                      <a:pt x="1997" y="1033"/>
                    </a:lnTo>
                    <a:lnTo>
                      <a:pt x="1986" y="1018"/>
                    </a:lnTo>
                    <a:lnTo>
                      <a:pt x="1980" y="1012"/>
                    </a:lnTo>
                    <a:lnTo>
                      <a:pt x="1973" y="1007"/>
                    </a:lnTo>
                    <a:lnTo>
                      <a:pt x="1970" y="1005"/>
                    </a:lnTo>
                    <a:lnTo>
                      <a:pt x="1967" y="1004"/>
                    </a:lnTo>
                    <a:lnTo>
                      <a:pt x="1962" y="1003"/>
                    </a:lnTo>
                    <a:lnTo>
                      <a:pt x="1958" y="1003"/>
                    </a:lnTo>
                    <a:lnTo>
                      <a:pt x="1951" y="1003"/>
                    </a:lnTo>
                    <a:lnTo>
                      <a:pt x="1946" y="1004"/>
                    </a:lnTo>
                    <a:lnTo>
                      <a:pt x="1942" y="1006"/>
                    </a:lnTo>
                    <a:lnTo>
                      <a:pt x="1938" y="1009"/>
                    </a:lnTo>
                    <a:lnTo>
                      <a:pt x="1935" y="1012"/>
                    </a:lnTo>
                    <a:lnTo>
                      <a:pt x="1934" y="1016"/>
                    </a:lnTo>
                    <a:lnTo>
                      <a:pt x="1931" y="1021"/>
                    </a:lnTo>
                    <a:lnTo>
                      <a:pt x="1931" y="1025"/>
                    </a:lnTo>
                    <a:lnTo>
                      <a:pt x="1930" y="1047"/>
                    </a:lnTo>
                    <a:lnTo>
                      <a:pt x="1931" y="1070"/>
                    </a:lnTo>
                    <a:lnTo>
                      <a:pt x="1927" y="1070"/>
                    </a:lnTo>
                    <a:lnTo>
                      <a:pt x="1922" y="1070"/>
                    </a:lnTo>
                    <a:lnTo>
                      <a:pt x="1918" y="1067"/>
                    </a:lnTo>
                    <a:lnTo>
                      <a:pt x="1914" y="1065"/>
                    </a:lnTo>
                    <a:lnTo>
                      <a:pt x="1909" y="1059"/>
                    </a:lnTo>
                    <a:lnTo>
                      <a:pt x="1903" y="1053"/>
                    </a:lnTo>
                    <a:lnTo>
                      <a:pt x="1897" y="1045"/>
                    </a:lnTo>
                    <a:lnTo>
                      <a:pt x="1892" y="1038"/>
                    </a:lnTo>
                    <a:lnTo>
                      <a:pt x="1885" y="1031"/>
                    </a:lnTo>
                    <a:lnTo>
                      <a:pt x="1878" y="1026"/>
                    </a:lnTo>
                    <a:lnTo>
                      <a:pt x="1868" y="1023"/>
                    </a:lnTo>
                    <a:lnTo>
                      <a:pt x="1858" y="1022"/>
                    </a:lnTo>
                    <a:lnTo>
                      <a:pt x="1851" y="1022"/>
                    </a:lnTo>
                    <a:lnTo>
                      <a:pt x="1844" y="1022"/>
                    </a:lnTo>
                    <a:lnTo>
                      <a:pt x="1836" y="1022"/>
                    </a:lnTo>
                    <a:lnTo>
                      <a:pt x="1828" y="1020"/>
                    </a:lnTo>
                    <a:lnTo>
                      <a:pt x="1820" y="1014"/>
                    </a:lnTo>
                    <a:lnTo>
                      <a:pt x="1811" y="1006"/>
                    </a:lnTo>
                    <a:lnTo>
                      <a:pt x="1805" y="998"/>
                    </a:lnTo>
                    <a:lnTo>
                      <a:pt x="1800" y="988"/>
                    </a:lnTo>
                    <a:lnTo>
                      <a:pt x="1795" y="979"/>
                    </a:lnTo>
                    <a:lnTo>
                      <a:pt x="1789" y="968"/>
                    </a:lnTo>
                    <a:lnTo>
                      <a:pt x="1786" y="965"/>
                    </a:lnTo>
                    <a:lnTo>
                      <a:pt x="1782" y="962"/>
                    </a:lnTo>
                    <a:lnTo>
                      <a:pt x="1778" y="959"/>
                    </a:lnTo>
                    <a:lnTo>
                      <a:pt x="1773" y="957"/>
                    </a:lnTo>
                    <a:lnTo>
                      <a:pt x="1759" y="974"/>
                    </a:lnTo>
                    <a:lnTo>
                      <a:pt x="1755" y="980"/>
                    </a:lnTo>
                    <a:lnTo>
                      <a:pt x="1759" y="974"/>
                    </a:lnTo>
                    <a:lnTo>
                      <a:pt x="1773" y="957"/>
                    </a:lnTo>
                    <a:lnTo>
                      <a:pt x="1770" y="955"/>
                    </a:lnTo>
                    <a:lnTo>
                      <a:pt x="1767" y="954"/>
                    </a:lnTo>
                    <a:lnTo>
                      <a:pt x="1747" y="980"/>
                    </a:lnTo>
                    <a:lnTo>
                      <a:pt x="1726" y="1007"/>
                    </a:lnTo>
                    <a:lnTo>
                      <a:pt x="1710" y="1030"/>
                    </a:lnTo>
                    <a:lnTo>
                      <a:pt x="1698" y="1046"/>
                    </a:lnTo>
                    <a:lnTo>
                      <a:pt x="1687" y="1047"/>
                    </a:lnTo>
                    <a:lnTo>
                      <a:pt x="1674" y="1047"/>
                    </a:lnTo>
                    <a:lnTo>
                      <a:pt x="1663" y="1047"/>
                    </a:lnTo>
                    <a:lnTo>
                      <a:pt x="1650" y="1047"/>
                    </a:lnTo>
                    <a:close/>
                  </a:path>
                </a:pathLst>
              </a:custGeom>
              <a:solidFill>
                <a:srgbClr val="FFE69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7718;p21">
                <a:extLst>
                  <a:ext uri="{FF2B5EF4-FFF2-40B4-BE49-F238E27FC236}">
                    <a16:creationId xmlns="" xmlns:a16="http://schemas.microsoft.com/office/drawing/2014/main" id="{32F5870E-81CD-4054-BDFE-1177CF512E47}"/>
                  </a:ext>
                </a:extLst>
              </p:cNvPr>
              <p:cNvSpPr/>
              <p:nvPr/>
            </p:nvSpPr>
            <p:spPr>
              <a:xfrm>
                <a:off x="4816990" y="4988566"/>
                <a:ext cx="397019" cy="717872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858" extrusionOk="0">
                    <a:moveTo>
                      <a:pt x="1370" y="2847"/>
                    </a:moveTo>
                    <a:lnTo>
                      <a:pt x="1377" y="2847"/>
                    </a:lnTo>
                    <a:lnTo>
                      <a:pt x="1384" y="2846"/>
                    </a:lnTo>
                    <a:lnTo>
                      <a:pt x="1384" y="2830"/>
                    </a:lnTo>
                    <a:lnTo>
                      <a:pt x="1384" y="2814"/>
                    </a:lnTo>
                    <a:lnTo>
                      <a:pt x="1384" y="2798"/>
                    </a:lnTo>
                    <a:lnTo>
                      <a:pt x="1384" y="2783"/>
                    </a:lnTo>
                    <a:lnTo>
                      <a:pt x="1388" y="2783"/>
                    </a:lnTo>
                    <a:lnTo>
                      <a:pt x="1391" y="2782"/>
                    </a:lnTo>
                    <a:lnTo>
                      <a:pt x="1395" y="2782"/>
                    </a:lnTo>
                    <a:lnTo>
                      <a:pt x="1398" y="2782"/>
                    </a:lnTo>
                    <a:lnTo>
                      <a:pt x="1399" y="2772"/>
                    </a:lnTo>
                    <a:lnTo>
                      <a:pt x="1399" y="2762"/>
                    </a:lnTo>
                    <a:lnTo>
                      <a:pt x="1399" y="2751"/>
                    </a:lnTo>
                    <a:lnTo>
                      <a:pt x="1399" y="2741"/>
                    </a:lnTo>
                    <a:lnTo>
                      <a:pt x="1409" y="2745"/>
                    </a:lnTo>
                    <a:lnTo>
                      <a:pt x="1417" y="2747"/>
                    </a:lnTo>
                    <a:lnTo>
                      <a:pt x="1424" y="2747"/>
                    </a:lnTo>
                    <a:lnTo>
                      <a:pt x="1429" y="2746"/>
                    </a:lnTo>
                    <a:lnTo>
                      <a:pt x="1433" y="2743"/>
                    </a:lnTo>
                    <a:lnTo>
                      <a:pt x="1436" y="2740"/>
                    </a:lnTo>
                    <a:lnTo>
                      <a:pt x="1438" y="2737"/>
                    </a:lnTo>
                    <a:lnTo>
                      <a:pt x="1438" y="2731"/>
                    </a:lnTo>
                    <a:lnTo>
                      <a:pt x="1438" y="2720"/>
                    </a:lnTo>
                    <a:lnTo>
                      <a:pt x="1434" y="2706"/>
                    </a:lnTo>
                    <a:lnTo>
                      <a:pt x="1431" y="2691"/>
                    </a:lnTo>
                    <a:lnTo>
                      <a:pt x="1428" y="2677"/>
                    </a:lnTo>
                    <a:lnTo>
                      <a:pt x="1424" y="2676"/>
                    </a:lnTo>
                    <a:lnTo>
                      <a:pt x="1421" y="2676"/>
                    </a:lnTo>
                    <a:lnTo>
                      <a:pt x="1421" y="2671"/>
                    </a:lnTo>
                    <a:lnTo>
                      <a:pt x="1420" y="2666"/>
                    </a:lnTo>
                    <a:lnTo>
                      <a:pt x="1417" y="2660"/>
                    </a:lnTo>
                    <a:lnTo>
                      <a:pt x="1415" y="2656"/>
                    </a:lnTo>
                    <a:lnTo>
                      <a:pt x="1411" y="2647"/>
                    </a:lnTo>
                    <a:lnTo>
                      <a:pt x="1404" y="2638"/>
                    </a:lnTo>
                    <a:lnTo>
                      <a:pt x="1398" y="2628"/>
                    </a:lnTo>
                    <a:lnTo>
                      <a:pt x="1393" y="2619"/>
                    </a:lnTo>
                    <a:lnTo>
                      <a:pt x="1391" y="2614"/>
                    </a:lnTo>
                    <a:lnTo>
                      <a:pt x="1390" y="2609"/>
                    </a:lnTo>
                    <a:lnTo>
                      <a:pt x="1390" y="2603"/>
                    </a:lnTo>
                    <a:lnTo>
                      <a:pt x="1390" y="2599"/>
                    </a:lnTo>
                    <a:lnTo>
                      <a:pt x="1391" y="2591"/>
                    </a:lnTo>
                    <a:lnTo>
                      <a:pt x="1395" y="2582"/>
                    </a:lnTo>
                    <a:lnTo>
                      <a:pt x="1400" y="2573"/>
                    </a:lnTo>
                    <a:lnTo>
                      <a:pt x="1406" y="2565"/>
                    </a:lnTo>
                    <a:lnTo>
                      <a:pt x="1414" y="2557"/>
                    </a:lnTo>
                    <a:lnTo>
                      <a:pt x="1422" y="2551"/>
                    </a:lnTo>
                    <a:lnTo>
                      <a:pt x="1430" y="2546"/>
                    </a:lnTo>
                    <a:lnTo>
                      <a:pt x="1438" y="2544"/>
                    </a:lnTo>
                    <a:lnTo>
                      <a:pt x="1440" y="2536"/>
                    </a:lnTo>
                    <a:lnTo>
                      <a:pt x="1442" y="2528"/>
                    </a:lnTo>
                    <a:lnTo>
                      <a:pt x="1442" y="2520"/>
                    </a:lnTo>
                    <a:lnTo>
                      <a:pt x="1444" y="2512"/>
                    </a:lnTo>
                    <a:lnTo>
                      <a:pt x="1442" y="2495"/>
                    </a:lnTo>
                    <a:lnTo>
                      <a:pt x="1440" y="2479"/>
                    </a:lnTo>
                    <a:lnTo>
                      <a:pt x="1436" y="2478"/>
                    </a:lnTo>
                    <a:lnTo>
                      <a:pt x="1431" y="2476"/>
                    </a:lnTo>
                    <a:lnTo>
                      <a:pt x="1426" y="2472"/>
                    </a:lnTo>
                    <a:lnTo>
                      <a:pt x="1422" y="2469"/>
                    </a:lnTo>
                    <a:lnTo>
                      <a:pt x="1414" y="2461"/>
                    </a:lnTo>
                    <a:lnTo>
                      <a:pt x="1406" y="2451"/>
                    </a:lnTo>
                    <a:lnTo>
                      <a:pt x="1398" y="2439"/>
                    </a:lnTo>
                    <a:lnTo>
                      <a:pt x="1392" y="2429"/>
                    </a:lnTo>
                    <a:lnTo>
                      <a:pt x="1388" y="2419"/>
                    </a:lnTo>
                    <a:lnTo>
                      <a:pt x="1385" y="2410"/>
                    </a:lnTo>
                    <a:lnTo>
                      <a:pt x="1384" y="2405"/>
                    </a:lnTo>
                    <a:lnTo>
                      <a:pt x="1384" y="2401"/>
                    </a:lnTo>
                    <a:lnTo>
                      <a:pt x="1385" y="2397"/>
                    </a:lnTo>
                    <a:lnTo>
                      <a:pt x="1388" y="2394"/>
                    </a:lnTo>
                    <a:lnTo>
                      <a:pt x="1392" y="2388"/>
                    </a:lnTo>
                    <a:lnTo>
                      <a:pt x="1399" y="2384"/>
                    </a:lnTo>
                    <a:lnTo>
                      <a:pt x="1407" y="2379"/>
                    </a:lnTo>
                    <a:lnTo>
                      <a:pt x="1415" y="2373"/>
                    </a:lnTo>
                    <a:lnTo>
                      <a:pt x="1418" y="2371"/>
                    </a:lnTo>
                    <a:lnTo>
                      <a:pt x="1422" y="2368"/>
                    </a:lnTo>
                    <a:lnTo>
                      <a:pt x="1425" y="2363"/>
                    </a:lnTo>
                    <a:lnTo>
                      <a:pt x="1429" y="2359"/>
                    </a:lnTo>
                    <a:lnTo>
                      <a:pt x="1431" y="2352"/>
                    </a:lnTo>
                    <a:lnTo>
                      <a:pt x="1433" y="2344"/>
                    </a:lnTo>
                    <a:lnTo>
                      <a:pt x="1436" y="2333"/>
                    </a:lnTo>
                    <a:lnTo>
                      <a:pt x="1437" y="2322"/>
                    </a:lnTo>
                    <a:lnTo>
                      <a:pt x="1440" y="2299"/>
                    </a:lnTo>
                    <a:lnTo>
                      <a:pt x="1444" y="2274"/>
                    </a:lnTo>
                    <a:lnTo>
                      <a:pt x="1446" y="2263"/>
                    </a:lnTo>
                    <a:lnTo>
                      <a:pt x="1449" y="2253"/>
                    </a:lnTo>
                    <a:lnTo>
                      <a:pt x="1453" y="2242"/>
                    </a:lnTo>
                    <a:lnTo>
                      <a:pt x="1457" y="2234"/>
                    </a:lnTo>
                    <a:lnTo>
                      <a:pt x="1462" y="2228"/>
                    </a:lnTo>
                    <a:lnTo>
                      <a:pt x="1469" y="2223"/>
                    </a:lnTo>
                    <a:lnTo>
                      <a:pt x="1472" y="2221"/>
                    </a:lnTo>
                    <a:lnTo>
                      <a:pt x="1475" y="2221"/>
                    </a:lnTo>
                    <a:lnTo>
                      <a:pt x="1480" y="2220"/>
                    </a:lnTo>
                    <a:lnTo>
                      <a:pt x="1485" y="2221"/>
                    </a:lnTo>
                    <a:lnTo>
                      <a:pt x="1485" y="2210"/>
                    </a:lnTo>
                    <a:lnTo>
                      <a:pt x="1486" y="2198"/>
                    </a:lnTo>
                    <a:lnTo>
                      <a:pt x="1488" y="2183"/>
                    </a:lnTo>
                    <a:lnTo>
                      <a:pt x="1491" y="2167"/>
                    </a:lnTo>
                    <a:lnTo>
                      <a:pt x="1496" y="2151"/>
                    </a:lnTo>
                    <a:lnTo>
                      <a:pt x="1500" y="2138"/>
                    </a:lnTo>
                    <a:lnTo>
                      <a:pt x="1504" y="2132"/>
                    </a:lnTo>
                    <a:lnTo>
                      <a:pt x="1506" y="2126"/>
                    </a:lnTo>
                    <a:lnTo>
                      <a:pt x="1510" y="2123"/>
                    </a:lnTo>
                    <a:lnTo>
                      <a:pt x="1513" y="2119"/>
                    </a:lnTo>
                    <a:lnTo>
                      <a:pt x="1519" y="2115"/>
                    </a:lnTo>
                    <a:lnTo>
                      <a:pt x="1522" y="2110"/>
                    </a:lnTo>
                    <a:lnTo>
                      <a:pt x="1524" y="2106"/>
                    </a:lnTo>
                    <a:lnTo>
                      <a:pt x="1526" y="2101"/>
                    </a:lnTo>
                    <a:lnTo>
                      <a:pt x="1526" y="2097"/>
                    </a:lnTo>
                    <a:lnTo>
                      <a:pt x="1523" y="2093"/>
                    </a:lnTo>
                    <a:lnTo>
                      <a:pt x="1522" y="2089"/>
                    </a:lnTo>
                    <a:lnTo>
                      <a:pt x="1519" y="2084"/>
                    </a:lnTo>
                    <a:lnTo>
                      <a:pt x="1513" y="2074"/>
                    </a:lnTo>
                    <a:lnTo>
                      <a:pt x="1507" y="2065"/>
                    </a:lnTo>
                    <a:lnTo>
                      <a:pt x="1504" y="2059"/>
                    </a:lnTo>
                    <a:lnTo>
                      <a:pt x="1503" y="2053"/>
                    </a:lnTo>
                    <a:lnTo>
                      <a:pt x="1502" y="2048"/>
                    </a:lnTo>
                    <a:lnTo>
                      <a:pt x="1500" y="2042"/>
                    </a:lnTo>
                    <a:lnTo>
                      <a:pt x="1494" y="2040"/>
                    </a:lnTo>
                    <a:lnTo>
                      <a:pt x="1487" y="2040"/>
                    </a:lnTo>
                    <a:lnTo>
                      <a:pt x="1482" y="2042"/>
                    </a:lnTo>
                    <a:lnTo>
                      <a:pt x="1478" y="2045"/>
                    </a:lnTo>
                    <a:lnTo>
                      <a:pt x="1470" y="2056"/>
                    </a:lnTo>
                    <a:lnTo>
                      <a:pt x="1464" y="2067"/>
                    </a:lnTo>
                    <a:lnTo>
                      <a:pt x="1457" y="2067"/>
                    </a:lnTo>
                    <a:lnTo>
                      <a:pt x="1452" y="2067"/>
                    </a:lnTo>
                    <a:lnTo>
                      <a:pt x="1447" y="2066"/>
                    </a:lnTo>
                    <a:lnTo>
                      <a:pt x="1441" y="2065"/>
                    </a:lnTo>
                    <a:lnTo>
                      <a:pt x="1432" y="2059"/>
                    </a:lnTo>
                    <a:lnTo>
                      <a:pt x="1423" y="2052"/>
                    </a:lnTo>
                    <a:lnTo>
                      <a:pt x="1414" y="2045"/>
                    </a:lnTo>
                    <a:lnTo>
                      <a:pt x="1405" y="2039"/>
                    </a:lnTo>
                    <a:lnTo>
                      <a:pt x="1399" y="2036"/>
                    </a:lnTo>
                    <a:lnTo>
                      <a:pt x="1395" y="2033"/>
                    </a:lnTo>
                    <a:lnTo>
                      <a:pt x="1390" y="2032"/>
                    </a:lnTo>
                    <a:lnTo>
                      <a:pt x="1384" y="2031"/>
                    </a:lnTo>
                    <a:lnTo>
                      <a:pt x="1391" y="2028"/>
                    </a:lnTo>
                    <a:lnTo>
                      <a:pt x="1396" y="2025"/>
                    </a:lnTo>
                    <a:lnTo>
                      <a:pt x="1399" y="2020"/>
                    </a:lnTo>
                    <a:lnTo>
                      <a:pt x="1403" y="2015"/>
                    </a:lnTo>
                    <a:lnTo>
                      <a:pt x="1405" y="1999"/>
                    </a:lnTo>
                    <a:lnTo>
                      <a:pt x="1406" y="1982"/>
                    </a:lnTo>
                    <a:lnTo>
                      <a:pt x="1408" y="1963"/>
                    </a:lnTo>
                    <a:lnTo>
                      <a:pt x="1412" y="1946"/>
                    </a:lnTo>
                    <a:lnTo>
                      <a:pt x="1415" y="1938"/>
                    </a:lnTo>
                    <a:lnTo>
                      <a:pt x="1420" y="1933"/>
                    </a:lnTo>
                    <a:lnTo>
                      <a:pt x="1425" y="1927"/>
                    </a:lnTo>
                    <a:lnTo>
                      <a:pt x="1432" y="1924"/>
                    </a:lnTo>
                    <a:lnTo>
                      <a:pt x="1430" y="1914"/>
                    </a:lnTo>
                    <a:lnTo>
                      <a:pt x="1429" y="1904"/>
                    </a:lnTo>
                    <a:lnTo>
                      <a:pt x="1428" y="1894"/>
                    </a:lnTo>
                    <a:lnTo>
                      <a:pt x="1428" y="1884"/>
                    </a:lnTo>
                    <a:lnTo>
                      <a:pt x="1424" y="1884"/>
                    </a:lnTo>
                    <a:lnTo>
                      <a:pt x="1422" y="1884"/>
                    </a:lnTo>
                    <a:lnTo>
                      <a:pt x="1421" y="1876"/>
                    </a:lnTo>
                    <a:lnTo>
                      <a:pt x="1422" y="1867"/>
                    </a:lnTo>
                    <a:lnTo>
                      <a:pt x="1425" y="1857"/>
                    </a:lnTo>
                    <a:lnTo>
                      <a:pt x="1430" y="1847"/>
                    </a:lnTo>
                    <a:lnTo>
                      <a:pt x="1441" y="1827"/>
                    </a:lnTo>
                    <a:lnTo>
                      <a:pt x="1452" y="1806"/>
                    </a:lnTo>
                    <a:lnTo>
                      <a:pt x="1455" y="1796"/>
                    </a:lnTo>
                    <a:lnTo>
                      <a:pt x="1458" y="1787"/>
                    </a:lnTo>
                    <a:lnTo>
                      <a:pt x="1458" y="1783"/>
                    </a:lnTo>
                    <a:lnTo>
                      <a:pt x="1459" y="1779"/>
                    </a:lnTo>
                    <a:lnTo>
                      <a:pt x="1458" y="1775"/>
                    </a:lnTo>
                    <a:lnTo>
                      <a:pt x="1457" y="1771"/>
                    </a:lnTo>
                    <a:lnTo>
                      <a:pt x="1456" y="1768"/>
                    </a:lnTo>
                    <a:lnTo>
                      <a:pt x="1454" y="1764"/>
                    </a:lnTo>
                    <a:lnTo>
                      <a:pt x="1450" y="1762"/>
                    </a:lnTo>
                    <a:lnTo>
                      <a:pt x="1446" y="1760"/>
                    </a:lnTo>
                    <a:lnTo>
                      <a:pt x="1441" y="1757"/>
                    </a:lnTo>
                    <a:lnTo>
                      <a:pt x="1436" y="1755"/>
                    </a:lnTo>
                    <a:lnTo>
                      <a:pt x="1429" y="1754"/>
                    </a:lnTo>
                    <a:lnTo>
                      <a:pt x="1421" y="1753"/>
                    </a:lnTo>
                    <a:lnTo>
                      <a:pt x="1420" y="1741"/>
                    </a:lnTo>
                    <a:lnTo>
                      <a:pt x="1416" y="1732"/>
                    </a:lnTo>
                    <a:lnTo>
                      <a:pt x="1414" y="1723"/>
                    </a:lnTo>
                    <a:lnTo>
                      <a:pt x="1413" y="1713"/>
                    </a:lnTo>
                    <a:lnTo>
                      <a:pt x="1417" y="1713"/>
                    </a:lnTo>
                    <a:lnTo>
                      <a:pt x="1422" y="1712"/>
                    </a:lnTo>
                    <a:lnTo>
                      <a:pt x="1426" y="1711"/>
                    </a:lnTo>
                    <a:lnTo>
                      <a:pt x="1431" y="1708"/>
                    </a:lnTo>
                    <a:lnTo>
                      <a:pt x="1434" y="1706"/>
                    </a:lnTo>
                    <a:lnTo>
                      <a:pt x="1438" y="1703"/>
                    </a:lnTo>
                    <a:lnTo>
                      <a:pt x="1440" y="1699"/>
                    </a:lnTo>
                    <a:lnTo>
                      <a:pt x="1444" y="1695"/>
                    </a:lnTo>
                    <a:lnTo>
                      <a:pt x="1447" y="1686"/>
                    </a:lnTo>
                    <a:lnTo>
                      <a:pt x="1450" y="1674"/>
                    </a:lnTo>
                    <a:lnTo>
                      <a:pt x="1453" y="1663"/>
                    </a:lnTo>
                    <a:lnTo>
                      <a:pt x="1453" y="1650"/>
                    </a:lnTo>
                    <a:lnTo>
                      <a:pt x="1453" y="1638"/>
                    </a:lnTo>
                    <a:lnTo>
                      <a:pt x="1452" y="1625"/>
                    </a:lnTo>
                    <a:lnTo>
                      <a:pt x="1449" y="1614"/>
                    </a:lnTo>
                    <a:lnTo>
                      <a:pt x="1446" y="1602"/>
                    </a:lnTo>
                    <a:lnTo>
                      <a:pt x="1441" y="1592"/>
                    </a:lnTo>
                    <a:lnTo>
                      <a:pt x="1437" y="1583"/>
                    </a:lnTo>
                    <a:lnTo>
                      <a:pt x="1431" y="1576"/>
                    </a:lnTo>
                    <a:lnTo>
                      <a:pt x="1425" y="1572"/>
                    </a:lnTo>
                    <a:lnTo>
                      <a:pt x="1415" y="1568"/>
                    </a:lnTo>
                    <a:lnTo>
                      <a:pt x="1404" y="1567"/>
                    </a:lnTo>
                    <a:lnTo>
                      <a:pt x="1391" y="1566"/>
                    </a:lnTo>
                    <a:lnTo>
                      <a:pt x="1380" y="1568"/>
                    </a:lnTo>
                    <a:lnTo>
                      <a:pt x="1367" y="1571"/>
                    </a:lnTo>
                    <a:lnTo>
                      <a:pt x="1357" y="1575"/>
                    </a:lnTo>
                    <a:lnTo>
                      <a:pt x="1351" y="1578"/>
                    </a:lnTo>
                    <a:lnTo>
                      <a:pt x="1348" y="1582"/>
                    </a:lnTo>
                    <a:lnTo>
                      <a:pt x="1343" y="1585"/>
                    </a:lnTo>
                    <a:lnTo>
                      <a:pt x="1340" y="1589"/>
                    </a:lnTo>
                    <a:lnTo>
                      <a:pt x="1336" y="1593"/>
                    </a:lnTo>
                    <a:lnTo>
                      <a:pt x="1332" y="1598"/>
                    </a:lnTo>
                    <a:lnTo>
                      <a:pt x="1326" y="1601"/>
                    </a:lnTo>
                    <a:lnTo>
                      <a:pt x="1322" y="1605"/>
                    </a:lnTo>
                    <a:lnTo>
                      <a:pt x="1311" y="1610"/>
                    </a:lnTo>
                    <a:lnTo>
                      <a:pt x="1301" y="1615"/>
                    </a:lnTo>
                    <a:lnTo>
                      <a:pt x="1295" y="1617"/>
                    </a:lnTo>
                    <a:lnTo>
                      <a:pt x="1292" y="1621"/>
                    </a:lnTo>
                    <a:lnTo>
                      <a:pt x="1288" y="1624"/>
                    </a:lnTo>
                    <a:lnTo>
                      <a:pt x="1284" y="1629"/>
                    </a:lnTo>
                    <a:lnTo>
                      <a:pt x="1282" y="1633"/>
                    </a:lnTo>
                    <a:lnTo>
                      <a:pt x="1280" y="1639"/>
                    </a:lnTo>
                    <a:lnTo>
                      <a:pt x="1278" y="1645"/>
                    </a:lnTo>
                    <a:lnTo>
                      <a:pt x="1278" y="1652"/>
                    </a:lnTo>
                    <a:lnTo>
                      <a:pt x="1274" y="1655"/>
                    </a:lnTo>
                    <a:lnTo>
                      <a:pt x="1268" y="1656"/>
                    </a:lnTo>
                    <a:lnTo>
                      <a:pt x="1262" y="1657"/>
                    </a:lnTo>
                    <a:lnTo>
                      <a:pt x="1258" y="1656"/>
                    </a:lnTo>
                    <a:lnTo>
                      <a:pt x="1257" y="1650"/>
                    </a:lnTo>
                    <a:lnTo>
                      <a:pt x="1255" y="1646"/>
                    </a:lnTo>
                    <a:lnTo>
                      <a:pt x="1253" y="1642"/>
                    </a:lnTo>
                    <a:lnTo>
                      <a:pt x="1251" y="1639"/>
                    </a:lnTo>
                    <a:lnTo>
                      <a:pt x="1245" y="1633"/>
                    </a:lnTo>
                    <a:lnTo>
                      <a:pt x="1239" y="1630"/>
                    </a:lnTo>
                    <a:lnTo>
                      <a:pt x="1223" y="1625"/>
                    </a:lnTo>
                    <a:lnTo>
                      <a:pt x="1206" y="1618"/>
                    </a:lnTo>
                    <a:lnTo>
                      <a:pt x="1202" y="1616"/>
                    </a:lnTo>
                    <a:lnTo>
                      <a:pt x="1199" y="1613"/>
                    </a:lnTo>
                    <a:lnTo>
                      <a:pt x="1196" y="1609"/>
                    </a:lnTo>
                    <a:lnTo>
                      <a:pt x="1194" y="1606"/>
                    </a:lnTo>
                    <a:lnTo>
                      <a:pt x="1190" y="1597"/>
                    </a:lnTo>
                    <a:lnTo>
                      <a:pt x="1186" y="1588"/>
                    </a:lnTo>
                    <a:lnTo>
                      <a:pt x="1183" y="1567"/>
                    </a:lnTo>
                    <a:lnTo>
                      <a:pt x="1179" y="1550"/>
                    </a:lnTo>
                    <a:lnTo>
                      <a:pt x="1177" y="1537"/>
                    </a:lnTo>
                    <a:lnTo>
                      <a:pt x="1176" y="1525"/>
                    </a:lnTo>
                    <a:lnTo>
                      <a:pt x="1175" y="1512"/>
                    </a:lnTo>
                    <a:lnTo>
                      <a:pt x="1175" y="1501"/>
                    </a:lnTo>
                    <a:lnTo>
                      <a:pt x="1176" y="1490"/>
                    </a:lnTo>
                    <a:lnTo>
                      <a:pt x="1177" y="1477"/>
                    </a:lnTo>
                    <a:lnTo>
                      <a:pt x="1179" y="1466"/>
                    </a:lnTo>
                    <a:lnTo>
                      <a:pt x="1183" y="1452"/>
                    </a:lnTo>
                    <a:lnTo>
                      <a:pt x="1185" y="1428"/>
                    </a:lnTo>
                    <a:lnTo>
                      <a:pt x="1185" y="1402"/>
                    </a:lnTo>
                    <a:lnTo>
                      <a:pt x="1187" y="1389"/>
                    </a:lnTo>
                    <a:lnTo>
                      <a:pt x="1190" y="1378"/>
                    </a:lnTo>
                    <a:lnTo>
                      <a:pt x="1193" y="1372"/>
                    </a:lnTo>
                    <a:lnTo>
                      <a:pt x="1195" y="1368"/>
                    </a:lnTo>
                    <a:lnTo>
                      <a:pt x="1200" y="1363"/>
                    </a:lnTo>
                    <a:lnTo>
                      <a:pt x="1204" y="1360"/>
                    </a:lnTo>
                    <a:lnTo>
                      <a:pt x="1206" y="1333"/>
                    </a:lnTo>
                    <a:lnTo>
                      <a:pt x="1206" y="1303"/>
                    </a:lnTo>
                    <a:lnTo>
                      <a:pt x="1204" y="1289"/>
                    </a:lnTo>
                    <a:lnTo>
                      <a:pt x="1201" y="1276"/>
                    </a:lnTo>
                    <a:lnTo>
                      <a:pt x="1199" y="1269"/>
                    </a:lnTo>
                    <a:lnTo>
                      <a:pt x="1195" y="1263"/>
                    </a:lnTo>
                    <a:lnTo>
                      <a:pt x="1192" y="1257"/>
                    </a:lnTo>
                    <a:lnTo>
                      <a:pt x="1188" y="1252"/>
                    </a:lnTo>
                    <a:lnTo>
                      <a:pt x="1180" y="1244"/>
                    </a:lnTo>
                    <a:lnTo>
                      <a:pt x="1168" y="1236"/>
                    </a:lnTo>
                    <a:lnTo>
                      <a:pt x="1152" y="1227"/>
                    </a:lnTo>
                    <a:lnTo>
                      <a:pt x="1135" y="1217"/>
                    </a:lnTo>
                    <a:lnTo>
                      <a:pt x="1118" y="1210"/>
                    </a:lnTo>
                    <a:lnTo>
                      <a:pt x="1101" y="1204"/>
                    </a:lnTo>
                    <a:lnTo>
                      <a:pt x="1087" y="1199"/>
                    </a:lnTo>
                    <a:lnTo>
                      <a:pt x="1076" y="1199"/>
                    </a:lnTo>
                    <a:lnTo>
                      <a:pt x="1078" y="1190"/>
                    </a:lnTo>
                    <a:lnTo>
                      <a:pt x="1078" y="1182"/>
                    </a:lnTo>
                    <a:lnTo>
                      <a:pt x="1078" y="1173"/>
                    </a:lnTo>
                    <a:lnTo>
                      <a:pt x="1078" y="1164"/>
                    </a:lnTo>
                    <a:lnTo>
                      <a:pt x="1078" y="1155"/>
                    </a:lnTo>
                    <a:lnTo>
                      <a:pt x="1079" y="1146"/>
                    </a:lnTo>
                    <a:lnTo>
                      <a:pt x="1080" y="1137"/>
                    </a:lnTo>
                    <a:lnTo>
                      <a:pt x="1083" y="1129"/>
                    </a:lnTo>
                    <a:lnTo>
                      <a:pt x="1089" y="1129"/>
                    </a:lnTo>
                    <a:lnTo>
                      <a:pt x="1097" y="1128"/>
                    </a:lnTo>
                    <a:lnTo>
                      <a:pt x="1104" y="1128"/>
                    </a:lnTo>
                    <a:lnTo>
                      <a:pt x="1112" y="1128"/>
                    </a:lnTo>
                    <a:lnTo>
                      <a:pt x="1113" y="1099"/>
                    </a:lnTo>
                    <a:lnTo>
                      <a:pt x="1113" y="1068"/>
                    </a:lnTo>
                    <a:lnTo>
                      <a:pt x="1112" y="1060"/>
                    </a:lnTo>
                    <a:lnTo>
                      <a:pt x="1111" y="1054"/>
                    </a:lnTo>
                    <a:lnTo>
                      <a:pt x="1109" y="1047"/>
                    </a:lnTo>
                    <a:lnTo>
                      <a:pt x="1106" y="1040"/>
                    </a:lnTo>
                    <a:lnTo>
                      <a:pt x="1102" y="1034"/>
                    </a:lnTo>
                    <a:lnTo>
                      <a:pt x="1097" y="1028"/>
                    </a:lnTo>
                    <a:lnTo>
                      <a:pt x="1092" y="1024"/>
                    </a:lnTo>
                    <a:lnTo>
                      <a:pt x="1085" y="1020"/>
                    </a:lnTo>
                    <a:lnTo>
                      <a:pt x="1073" y="1016"/>
                    </a:lnTo>
                    <a:lnTo>
                      <a:pt x="1061" y="1014"/>
                    </a:lnTo>
                    <a:lnTo>
                      <a:pt x="1047" y="1011"/>
                    </a:lnTo>
                    <a:lnTo>
                      <a:pt x="1034" y="1011"/>
                    </a:lnTo>
                    <a:lnTo>
                      <a:pt x="1006" y="1013"/>
                    </a:lnTo>
                    <a:lnTo>
                      <a:pt x="978" y="1016"/>
                    </a:lnTo>
                    <a:lnTo>
                      <a:pt x="965" y="1017"/>
                    </a:lnTo>
                    <a:lnTo>
                      <a:pt x="952" y="1019"/>
                    </a:lnTo>
                    <a:lnTo>
                      <a:pt x="940" y="1019"/>
                    </a:lnTo>
                    <a:lnTo>
                      <a:pt x="928" y="1020"/>
                    </a:lnTo>
                    <a:lnTo>
                      <a:pt x="932" y="1020"/>
                    </a:lnTo>
                    <a:lnTo>
                      <a:pt x="937" y="1019"/>
                    </a:lnTo>
                    <a:lnTo>
                      <a:pt x="940" y="1011"/>
                    </a:lnTo>
                    <a:lnTo>
                      <a:pt x="945" y="999"/>
                    </a:lnTo>
                    <a:lnTo>
                      <a:pt x="953" y="986"/>
                    </a:lnTo>
                    <a:lnTo>
                      <a:pt x="962" y="972"/>
                    </a:lnTo>
                    <a:lnTo>
                      <a:pt x="971" y="959"/>
                    </a:lnTo>
                    <a:lnTo>
                      <a:pt x="981" y="946"/>
                    </a:lnTo>
                    <a:lnTo>
                      <a:pt x="989" y="937"/>
                    </a:lnTo>
                    <a:lnTo>
                      <a:pt x="997" y="933"/>
                    </a:lnTo>
                    <a:lnTo>
                      <a:pt x="996" y="926"/>
                    </a:lnTo>
                    <a:lnTo>
                      <a:pt x="994" y="920"/>
                    </a:lnTo>
                    <a:lnTo>
                      <a:pt x="989" y="917"/>
                    </a:lnTo>
                    <a:lnTo>
                      <a:pt x="985" y="913"/>
                    </a:lnTo>
                    <a:lnTo>
                      <a:pt x="973" y="910"/>
                    </a:lnTo>
                    <a:lnTo>
                      <a:pt x="962" y="908"/>
                    </a:lnTo>
                    <a:lnTo>
                      <a:pt x="956" y="905"/>
                    </a:lnTo>
                    <a:lnTo>
                      <a:pt x="950" y="902"/>
                    </a:lnTo>
                    <a:lnTo>
                      <a:pt x="946" y="898"/>
                    </a:lnTo>
                    <a:lnTo>
                      <a:pt x="941" y="893"/>
                    </a:lnTo>
                    <a:lnTo>
                      <a:pt x="933" y="884"/>
                    </a:lnTo>
                    <a:lnTo>
                      <a:pt x="924" y="876"/>
                    </a:lnTo>
                    <a:lnTo>
                      <a:pt x="917" y="872"/>
                    </a:lnTo>
                    <a:lnTo>
                      <a:pt x="911" y="870"/>
                    </a:lnTo>
                    <a:lnTo>
                      <a:pt x="904" y="869"/>
                    </a:lnTo>
                    <a:lnTo>
                      <a:pt x="897" y="868"/>
                    </a:lnTo>
                    <a:lnTo>
                      <a:pt x="890" y="867"/>
                    </a:lnTo>
                    <a:lnTo>
                      <a:pt x="884" y="866"/>
                    </a:lnTo>
                    <a:lnTo>
                      <a:pt x="878" y="862"/>
                    </a:lnTo>
                    <a:lnTo>
                      <a:pt x="871" y="859"/>
                    </a:lnTo>
                    <a:lnTo>
                      <a:pt x="864" y="854"/>
                    </a:lnTo>
                    <a:lnTo>
                      <a:pt x="857" y="851"/>
                    </a:lnTo>
                    <a:lnTo>
                      <a:pt x="849" y="849"/>
                    </a:lnTo>
                    <a:lnTo>
                      <a:pt x="841" y="847"/>
                    </a:lnTo>
                    <a:lnTo>
                      <a:pt x="825" y="847"/>
                    </a:lnTo>
                    <a:lnTo>
                      <a:pt x="808" y="847"/>
                    </a:lnTo>
                    <a:lnTo>
                      <a:pt x="807" y="823"/>
                    </a:lnTo>
                    <a:lnTo>
                      <a:pt x="807" y="798"/>
                    </a:lnTo>
                    <a:lnTo>
                      <a:pt x="808" y="775"/>
                    </a:lnTo>
                    <a:lnTo>
                      <a:pt x="812" y="752"/>
                    </a:lnTo>
                    <a:lnTo>
                      <a:pt x="821" y="754"/>
                    </a:lnTo>
                    <a:lnTo>
                      <a:pt x="827" y="757"/>
                    </a:lnTo>
                    <a:lnTo>
                      <a:pt x="835" y="762"/>
                    </a:lnTo>
                    <a:lnTo>
                      <a:pt x="842" y="767"/>
                    </a:lnTo>
                    <a:lnTo>
                      <a:pt x="850" y="770"/>
                    </a:lnTo>
                    <a:lnTo>
                      <a:pt x="858" y="772"/>
                    </a:lnTo>
                    <a:lnTo>
                      <a:pt x="867" y="773"/>
                    </a:lnTo>
                    <a:lnTo>
                      <a:pt x="879" y="772"/>
                    </a:lnTo>
                    <a:lnTo>
                      <a:pt x="880" y="764"/>
                    </a:lnTo>
                    <a:lnTo>
                      <a:pt x="881" y="759"/>
                    </a:lnTo>
                    <a:lnTo>
                      <a:pt x="884" y="753"/>
                    </a:lnTo>
                    <a:lnTo>
                      <a:pt x="888" y="749"/>
                    </a:lnTo>
                    <a:lnTo>
                      <a:pt x="896" y="744"/>
                    </a:lnTo>
                    <a:lnTo>
                      <a:pt x="906" y="740"/>
                    </a:lnTo>
                    <a:lnTo>
                      <a:pt x="915" y="736"/>
                    </a:lnTo>
                    <a:lnTo>
                      <a:pt x="923" y="730"/>
                    </a:lnTo>
                    <a:lnTo>
                      <a:pt x="927" y="726"/>
                    </a:lnTo>
                    <a:lnTo>
                      <a:pt x="929" y="720"/>
                    </a:lnTo>
                    <a:lnTo>
                      <a:pt x="931" y="713"/>
                    </a:lnTo>
                    <a:lnTo>
                      <a:pt x="932" y="705"/>
                    </a:lnTo>
                    <a:lnTo>
                      <a:pt x="936" y="705"/>
                    </a:lnTo>
                    <a:lnTo>
                      <a:pt x="933" y="687"/>
                    </a:lnTo>
                    <a:lnTo>
                      <a:pt x="932" y="678"/>
                    </a:lnTo>
                    <a:lnTo>
                      <a:pt x="930" y="672"/>
                    </a:lnTo>
                    <a:lnTo>
                      <a:pt x="928" y="669"/>
                    </a:lnTo>
                    <a:lnTo>
                      <a:pt x="924" y="665"/>
                    </a:lnTo>
                    <a:lnTo>
                      <a:pt x="921" y="663"/>
                    </a:lnTo>
                    <a:lnTo>
                      <a:pt x="913" y="660"/>
                    </a:lnTo>
                    <a:lnTo>
                      <a:pt x="904" y="658"/>
                    </a:lnTo>
                    <a:lnTo>
                      <a:pt x="883" y="657"/>
                    </a:lnTo>
                    <a:lnTo>
                      <a:pt x="865" y="656"/>
                    </a:lnTo>
                    <a:lnTo>
                      <a:pt x="858" y="653"/>
                    </a:lnTo>
                    <a:lnTo>
                      <a:pt x="850" y="647"/>
                    </a:lnTo>
                    <a:lnTo>
                      <a:pt x="845" y="639"/>
                    </a:lnTo>
                    <a:lnTo>
                      <a:pt x="838" y="632"/>
                    </a:lnTo>
                    <a:lnTo>
                      <a:pt x="831" y="625"/>
                    </a:lnTo>
                    <a:lnTo>
                      <a:pt x="824" y="620"/>
                    </a:lnTo>
                    <a:lnTo>
                      <a:pt x="820" y="617"/>
                    </a:lnTo>
                    <a:lnTo>
                      <a:pt x="816" y="616"/>
                    </a:lnTo>
                    <a:lnTo>
                      <a:pt x="812" y="616"/>
                    </a:lnTo>
                    <a:lnTo>
                      <a:pt x="807" y="616"/>
                    </a:lnTo>
                    <a:lnTo>
                      <a:pt x="807" y="622"/>
                    </a:lnTo>
                    <a:lnTo>
                      <a:pt x="802" y="620"/>
                    </a:lnTo>
                    <a:lnTo>
                      <a:pt x="800" y="616"/>
                    </a:lnTo>
                    <a:lnTo>
                      <a:pt x="797" y="612"/>
                    </a:lnTo>
                    <a:lnTo>
                      <a:pt x="794" y="606"/>
                    </a:lnTo>
                    <a:lnTo>
                      <a:pt x="790" y="593"/>
                    </a:lnTo>
                    <a:lnTo>
                      <a:pt x="785" y="585"/>
                    </a:lnTo>
                    <a:lnTo>
                      <a:pt x="780" y="580"/>
                    </a:lnTo>
                    <a:lnTo>
                      <a:pt x="772" y="576"/>
                    </a:lnTo>
                    <a:lnTo>
                      <a:pt x="764" y="574"/>
                    </a:lnTo>
                    <a:lnTo>
                      <a:pt x="756" y="573"/>
                    </a:lnTo>
                    <a:lnTo>
                      <a:pt x="747" y="573"/>
                    </a:lnTo>
                    <a:lnTo>
                      <a:pt x="738" y="574"/>
                    </a:lnTo>
                    <a:lnTo>
                      <a:pt x="730" y="575"/>
                    </a:lnTo>
                    <a:lnTo>
                      <a:pt x="722" y="578"/>
                    </a:lnTo>
                    <a:lnTo>
                      <a:pt x="722" y="563"/>
                    </a:lnTo>
                    <a:lnTo>
                      <a:pt x="722" y="548"/>
                    </a:lnTo>
                    <a:lnTo>
                      <a:pt x="722" y="533"/>
                    </a:lnTo>
                    <a:lnTo>
                      <a:pt x="720" y="519"/>
                    </a:lnTo>
                    <a:lnTo>
                      <a:pt x="712" y="518"/>
                    </a:lnTo>
                    <a:lnTo>
                      <a:pt x="703" y="519"/>
                    </a:lnTo>
                    <a:lnTo>
                      <a:pt x="694" y="522"/>
                    </a:lnTo>
                    <a:lnTo>
                      <a:pt x="685" y="525"/>
                    </a:lnTo>
                    <a:lnTo>
                      <a:pt x="667" y="532"/>
                    </a:lnTo>
                    <a:lnTo>
                      <a:pt x="650" y="535"/>
                    </a:lnTo>
                    <a:lnTo>
                      <a:pt x="637" y="537"/>
                    </a:lnTo>
                    <a:lnTo>
                      <a:pt x="625" y="535"/>
                    </a:lnTo>
                    <a:lnTo>
                      <a:pt x="612" y="533"/>
                    </a:lnTo>
                    <a:lnTo>
                      <a:pt x="600" y="531"/>
                    </a:lnTo>
                    <a:lnTo>
                      <a:pt x="585" y="525"/>
                    </a:lnTo>
                    <a:lnTo>
                      <a:pt x="574" y="521"/>
                    </a:lnTo>
                    <a:lnTo>
                      <a:pt x="564" y="514"/>
                    </a:lnTo>
                    <a:lnTo>
                      <a:pt x="558" y="507"/>
                    </a:lnTo>
                    <a:lnTo>
                      <a:pt x="552" y="498"/>
                    </a:lnTo>
                    <a:lnTo>
                      <a:pt x="547" y="488"/>
                    </a:lnTo>
                    <a:lnTo>
                      <a:pt x="544" y="476"/>
                    </a:lnTo>
                    <a:lnTo>
                      <a:pt x="541" y="463"/>
                    </a:lnTo>
                    <a:lnTo>
                      <a:pt x="539" y="457"/>
                    </a:lnTo>
                    <a:lnTo>
                      <a:pt x="537" y="452"/>
                    </a:lnTo>
                    <a:lnTo>
                      <a:pt x="533" y="450"/>
                    </a:lnTo>
                    <a:lnTo>
                      <a:pt x="528" y="447"/>
                    </a:lnTo>
                    <a:lnTo>
                      <a:pt x="518" y="443"/>
                    </a:lnTo>
                    <a:lnTo>
                      <a:pt x="504" y="442"/>
                    </a:lnTo>
                    <a:lnTo>
                      <a:pt x="490" y="441"/>
                    </a:lnTo>
                    <a:lnTo>
                      <a:pt x="477" y="439"/>
                    </a:lnTo>
                    <a:lnTo>
                      <a:pt x="471" y="437"/>
                    </a:lnTo>
                    <a:lnTo>
                      <a:pt x="465" y="436"/>
                    </a:lnTo>
                    <a:lnTo>
                      <a:pt x="460" y="434"/>
                    </a:lnTo>
                    <a:lnTo>
                      <a:pt x="455" y="431"/>
                    </a:lnTo>
                    <a:lnTo>
                      <a:pt x="439" y="416"/>
                    </a:lnTo>
                    <a:lnTo>
                      <a:pt x="423" y="401"/>
                    </a:lnTo>
                    <a:lnTo>
                      <a:pt x="414" y="394"/>
                    </a:lnTo>
                    <a:lnTo>
                      <a:pt x="405" y="388"/>
                    </a:lnTo>
                    <a:lnTo>
                      <a:pt x="400" y="387"/>
                    </a:lnTo>
                    <a:lnTo>
                      <a:pt x="395" y="386"/>
                    </a:lnTo>
                    <a:lnTo>
                      <a:pt x="389" y="385"/>
                    </a:lnTo>
                    <a:lnTo>
                      <a:pt x="383" y="385"/>
                    </a:lnTo>
                    <a:lnTo>
                      <a:pt x="385" y="381"/>
                    </a:lnTo>
                    <a:lnTo>
                      <a:pt x="383" y="374"/>
                    </a:lnTo>
                    <a:lnTo>
                      <a:pt x="382" y="368"/>
                    </a:lnTo>
                    <a:lnTo>
                      <a:pt x="380" y="361"/>
                    </a:lnTo>
                    <a:lnTo>
                      <a:pt x="375" y="347"/>
                    </a:lnTo>
                    <a:lnTo>
                      <a:pt x="367" y="334"/>
                    </a:lnTo>
                    <a:lnTo>
                      <a:pt x="359" y="321"/>
                    </a:lnTo>
                    <a:lnTo>
                      <a:pt x="349" y="310"/>
                    </a:lnTo>
                    <a:lnTo>
                      <a:pt x="344" y="306"/>
                    </a:lnTo>
                    <a:lnTo>
                      <a:pt x="339" y="302"/>
                    </a:lnTo>
                    <a:lnTo>
                      <a:pt x="333" y="300"/>
                    </a:lnTo>
                    <a:lnTo>
                      <a:pt x="328" y="299"/>
                    </a:lnTo>
                    <a:lnTo>
                      <a:pt x="305" y="295"/>
                    </a:lnTo>
                    <a:lnTo>
                      <a:pt x="290" y="291"/>
                    </a:lnTo>
                    <a:lnTo>
                      <a:pt x="287" y="289"/>
                    </a:lnTo>
                    <a:lnTo>
                      <a:pt x="284" y="287"/>
                    </a:lnTo>
                    <a:lnTo>
                      <a:pt x="282" y="284"/>
                    </a:lnTo>
                    <a:lnTo>
                      <a:pt x="281" y="280"/>
                    </a:lnTo>
                    <a:lnTo>
                      <a:pt x="279" y="271"/>
                    </a:lnTo>
                    <a:lnTo>
                      <a:pt x="277" y="258"/>
                    </a:lnTo>
                    <a:lnTo>
                      <a:pt x="277" y="252"/>
                    </a:lnTo>
                    <a:lnTo>
                      <a:pt x="275" y="246"/>
                    </a:lnTo>
                    <a:lnTo>
                      <a:pt x="273" y="242"/>
                    </a:lnTo>
                    <a:lnTo>
                      <a:pt x="271" y="237"/>
                    </a:lnTo>
                    <a:lnTo>
                      <a:pt x="268" y="232"/>
                    </a:lnTo>
                    <a:lnTo>
                      <a:pt x="266" y="228"/>
                    </a:lnTo>
                    <a:lnTo>
                      <a:pt x="264" y="223"/>
                    </a:lnTo>
                    <a:lnTo>
                      <a:pt x="263" y="218"/>
                    </a:lnTo>
                    <a:lnTo>
                      <a:pt x="263" y="212"/>
                    </a:lnTo>
                    <a:lnTo>
                      <a:pt x="265" y="206"/>
                    </a:lnTo>
                    <a:lnTo>
                      <a:pt x="270" y="202"/>
                    </a:lnTo>
                    <a:lnTo>
                      <a:pt x="274" y="197"/>
                    </a:lnTo>
                    <a:lnTo>
                      <a:pt x="279" y="193"/>
                    </a:lnTo>
                    <a:lnTo>
                      <a:pt x="283" y="189"/>
                    </a:lnTo>
                    <a:lnTo>
                      <a:pt x="288" y="185"/>
                    </a:lnTo>
                    <a:lnTo>
                      <a:pt x="291" y="179"/>
                    </a:lnTo>
                    <a:lnTo>
                      <a:pt x="292" y="176"/>
                    </a:lnTo>
                    <a:lnTo>
                      <a:pt x="292" y="172"/>
                    </a:lnTo>
                    <a:lnTo>
                      <a:pt x="292" y="170"/>
                    </a:lnTo>
                    <a:lnTo>
                      <a:pt x="291" y="168"/>
                    </a:lnTo>
                    <a:lnTo>
                      <a:pt x="289" y="165"/>
                    </a:lnTo>
                    <a:lnTo>
                      <a:pt x="287" y="164"/>
                    </a:lnTo>
                    <a:lnTo>
                      <a:pt x="283" y="163"/>
                    </a:lnTo>
                    <a:lnTo>
                      <a:pt x="280" y="163"/>
                    </a:lnTo>
                    <a:lnTo>
                      <a:pt x="273" y="163"/>
                    </a:lnTo>
                    <a:lnTo>
                      <a:pt x="267" y="166"/>
                    </a:lnTo>
                    <a:lnTo>
                      <a:pt x="264" y="169"/>
                    </a:lnTo>
                    <a:lnTo>
                      <a:pt x="262" y="171"/>
                    </a:lnTo>
                    <a:lnTo>
                      <a:pt x="260" y="174"/>
                    </a:lnTo>
                    <a:lnTo>
                      <a:pt x="259" y="178"/>
                    </a:lnTo>
                    <a:lnTo>
                      <a:pt x="251" y="179"/>
                    </a:lnTo>
                    <a:lnTo>
                      <a:pt x="243" y="178"/>
                    </a:lnTo>
                    <a:lnTo>
                      <a:pt x="236" y="164"/>
                    </a:lnTo>
                    <a:lnTo>
                      <a:pt x="230" y="152"/>
                    </a:lnTo>
                    <a:lnTo>
                      <a:pt x="226" y="147"/>
                    </a:lnTo>
                    <a:lnTo>
                      <a:pt x="221" y="143"/>
                    </a:lnTo>
                    <a:lnTo>
                      <a:pt x="214" y="139"/>
                    </a:lnTo>
                    <a:lnTo>
                      <a:pt x="206" y="137"/>
                    </a:lnTo>
                    <a:lnTo>
                      <a:pt x="208" y="127"/>
                    </a:lnTo>
                    <a:lnTo>
                      <a:pt x="209" y="115"/>
                    </a:lnTo>
                    <a:lnTo>
                      <a:pt x="208" y="103"/>
                    </a:lnTo>
                    <a:lnTo>
                      <a:pt x="208" y="92"/>
                    </a:lnTo>
                    <a:lnTo>
                      <a:pt x="205" y="94"/>
                    </a:lnTo>
                    <a:lnTo>
                      <a:pt x="199" y="96"/>
                    </a:lnTo>
                    <a:lnTo>
                      <a:pt x="193" y="100"/>
                    </a:lnTo>
                    <a:lnTo>
                      <a:pt x="186" y="106"/>
                    </a:lnTo>
                    <a:lnTo>
                      <a:pt x="176" y="117"/>
                    </a:lnTo>
                    <a:lnTo>
                      <a:pt x="169" y="125"/>
                    </a:lnTo>
                    <a:lnTo>
                      <a:pt x="168" y="111"/>
                    </a:lnTo>
                    <a:lnTo>
                      <a:pt x="168" y="95"/>
                    </a:lnTo>
                    <a:lnTo>
                      <a:pt x="159" y="95"/>
                    </a:lnTo>
                    <a:lnTo>
                      <a:pt x="150" y="95"/>
                    </a:lnTo>
                    <a:lnTo>
                      <a:pt x="141" y="95"/>
                    </a:lnTo>
                    <a:lnTo>
                      <a:pt x="132" y="95"/>
                    </a:lnTo>
                    <a:lnTo>
                      <a:pt x="132" y="90"/>
                    </a:lnTo>
                    <a:lnTo>
                      <a:pt x="132" y="87"/>
                    </a:lnTo>
                    <a:lnTo>
                      <a:pt x="132" y="83"/>
                    </a:lnTo>
                    <a:lnTo>
                      <a:pt x="133" y="81"/>
                    </a:lnTo>
                    <a:lnTo>
                      <a:pt x="136" y="75"/>
                    </a:lnTo>
                    <a:lnTo>
                      <a:pt x="139" y="71"/>
                    </a:lnTo>
                    <a:lnTo>
                      <a:pt x="140" y="68"/>
                    </a:lnTo>
                    <a:lnTo>
                      <a:pt x="141" y="65"/>
                    </a:lnTo>
                    <a:lnTo>
                      <a:pt x="141" y="63"/>
                    </a:lnTo>
                    <a:lnTo>
                      <a:pt x="140" y="61"/>
                    </a:lnTo>
                    <a:lnTo>
                      <a:pt x="137" y="57"/>
                    </a:lnTo>
                    <a:lnTo>
                      <a:pt x="135" y="55"/>
                    </a:lnTo>
                    <a:lnTo>
                      <a:pt x="131" y="51"/>
                    </a:lnTo>
                    <a:lnTo>
                      <a:pt x="126" y="47"/>
                    </a:lnTo>
                    <a:lnTo>
                      <a:pt x="117" y="42"/>
                    </a:lnTo>
                    <a:lnTo>
                      <a:pt x="110" y="39"/>
                    </a:lnTo>
                    <a:lnTo>
                      <a:pt x="103" y="39"/>
                    </a:lnTo>
                    <a:lnTo>
                      <a:pt x="98" y="39"/>
                    </a:lnTo>
                    <a:lnTo>
                      <a:pt x="93" y="42"/>
                    </a:lnTo>
                    <a:lnTo>
                      <a:pt x="88" y="48"/>
                    </a:lnTo>
                    <a:lnTo>
                      <a:pt x="86" y="55"/>
                    </a:lnTo>
                    <a:lnTo>
                      <a:pt x="83" y="64"/>
                    </a:lnTo>
                    <a:lnTo>
                      <a:pt x="78" y="65"/>
                    </a:lnTo>
                    <a:lnTo>
                      <a:pt x="74" y="64"/>
                    </a:lnTo>
                    <a:lnTo>
                      <a:pt x="70" y="63"/>
                    </a:lnTo>
                    <a:lnTo>
                      <a:pt x="67" y="61"/>
                    </a:lnTo>
                    <a:lnTo>
                      <a:pt x="63" y="57"/>
                    </a:lnTo>
                    <a:lnTo>
                      <a:pt x="61" y="54"/>
                    </a:lnTo>
                    <a:lnTo>
                      <a:pt x="59" y="49"/>
                    </a:lnTo>
                    <a:lnTo>
                      <a:pt x="58" y="46"/>
                    </a:lnTo>
                    <a:lnTo>
                      <a:pt x="61" y="43"/>
                    </a:lnTo>
                    <a:lnTo>
                      <a:pt x="65" y="41"/>
                    </a:lnTo>
                    <a:lnTo>
                      <a:pt x="66" y="39"/>
                    </a:lnTo>
                    <a:lnTo>
                      <a:pt x="67" y="35"/>
                    </a:lnTo>
                    <a:lnTo>
                      <a:pt x="67" y="33"/>
                    </a:lnTo>
                    <a:lnTo>
                      <a:pt x="66" y="30"/>
                    </a:lnTo>
                    <a:lnTo>
                      <a:pt x="65" y="27"/>
                    </a:lnTo>
                    <a:lnTo>
                      <a:pt x="63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49" y="15"/>
                    </a:lnTo>
                    <a:lnTo>
                      <a:pt x="45" y="15"/>
                    </a:lnTo>
                    <a:lnTo>
                      <a:pt x="42" y="15"/>
                    </a:lnTo>
                    <a:lnTo>
                      <a:pt x="38" y="16"/>
                    </a:lnTo>
                    <a:lnTo>
                      <a:pt x="35" y="14"/>
                    </a:lnTo>
                    <a:lnTo>
                      <a:pt x="27" y="9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0" y="31"/>
                    </a:lnTo>
                    <a:lnTo>
                      <a:pt x="37" y="58"/>
                    </a:lnTo>
                    <a:lnTo>
                      <a:pt x="45" y="73"/>
                    </a:lnTo>
                    <a:lnTo>
                      <a:pt x="52" y="88"/>
                    </a:lnTo>
                    <a:lnTo>
                      <a:pt x="57" y="103"/>
                    </a:lnTo>
                    <a:lnTo>
                      <a:pt x="60" y="120"/>
                    </a:lnTo>
                    <a:lnTo>
                      <a:pt x="62" y="135"/>
                    </a:lnTo>
                    <a:lnTo>
                      <a:pt x="66" y="149"/>
                    </a:lnTo>
                    <a:lnTo>
                      <a:pt x="69" y="164"/>
                    </a:lnTo>
                    <a:lnTo>
                      <a:pt x="74" y="179"/>
                    </a:lnTo>
                    <a:lnTo>
                      <a:pt x="83" y="207"/>
                    </a:lnTo>
                    <a:lnTo>
                      <a:pt x="94" y="235"/>
                    </a:lnTo>
                    <a:lnTo>
                      <a:pt x="104" y="261"/>
                    </a:lnTo>
                    <a:lnTo>
                      <a:pt x="112" y="287"/>
                    </a:lnTo>
                    <a:lnTo>
                      <a:pt x="117" y="301"/>
                    </a:lnTo>
                    <a:lnTo>
                      <a:pt x="121" y="313"/>
                    </a:lnTo>
                    <a:lnTo>
                      <a:pt x="127" y="326"/>
                    </a:lnTo>
                    <a:lnTo>
                      <a:pt x="134" y="338"/>
                    </a:lnTo>
                    <a:lnTo>
                      <a:pt x="140" y="349"/>
                    </a:lnTo>
                    <a:lnTo>
                      <a:pt x="144" y="360"/>
                    </a:lnTo>
                    <a:lnTo>
                      <a:pt x="148" y="371"/>
                    </a:lnTo>
                    <a:lnTo>
                      <a:pt x="150" y="383"/>
                    </a:lnTo>
                    <a:lnTo>
                      <a:pt x="151" y="394"/>
                    </a:lnTo>
                    <a:lnTo>
                      <a:pt x="151" y="406"/>
                    </a:lnTo>
                    <a:lnTo>
                      <a:pt x="151" y="412"/>
                    </a:lnTo>
                    <a:lnTo>
                      <a:pt x="151" y="418"/>
                    </a:lnTo>
                    <a:lnTo>
                      <a:pt x="152" y="423"/>
                    </a:lnTo>
                    <a:lnTo>
                      <a:pt x="155" y="427"/>
                    </a:lnTo>
                    <a:lnTo>
                      <a:pt x="157" y="433"/>
                    </a:lnTo>
                    <a:lnTo>
                      <a:pt x="158" y="435"/>
                    </a:lnTo>
                    <a:lnTo>
                      <a:pt x="160" y="436"/>
                    </a:lnTo>
                    <a:lnTo>
                      <a:pt x="161" y="435"/>
                    </a:lnTo>
                    <a:lnTo>
                      <a:pt x="164" y="433"/>
                    </a:lnTo>
                    <a:lnTo>
                      <a:pt x="169" y="432"/>
                    </a:lnTo>
                    <a:lnTo>
                      <a:pt x="180" y="433"/>
                    </a:lnTo>
                    <a:lnTo>
                      <a:pt x="190" y="437"/>
                    </a:lnTo>
                    <a:lnTo>
                      <a:pt x="194" y="437"/>
                    </a:lnTo>
                    <a:lnTo>
                      <a:pt x="200" y="436"/>
                    </a:lnTo>
                    <a:lnTo>
                      <a:pt x="205" y="436"/>
                    </a:lnTo>
                    <a:lnTo>
                      <a:pt x="208" y="436"/>
                    </a:lnTo>
                    <a:lnTo>
                      <a:pt x="211" y="436"/>
                    </a:lnTo>
                    <a:lnTo>
                      <a:pt x="215" y="437"/>
                    </a:lnTo>
                    <a:lnTo>
                      <a:pt x="216" y="440"/>
                    </a:lnTo>
                    <a:lnTo>
                      <a:pt x="217" y="442"/>
                    </a:lnTo>
                    <a:lnTo>
                      <a:pt x="217" y="444"/>
                    </a:lnTo>
                    <a:lnTo>
                      <a:pt x="216" y="447"/>
                    </a:lnTo>
                    <a:lnTo>
                      <a:pt x="213" y="450"/>
                    </a:lnTo>
                    <a:lnTo>
                      <a:pt x="207" y="452"/>
                    </a:lnTo>
                    <a:lnTo>
                      <a:pt x="209" y="455"/>
                    </a:lnTo>
                    <a:lnTo>
                      <a:pt x="216" y="459"/>
                    </a:lnTo>
                    <a:lnTo>
                      <a:pt x="225" y="465"/>
                    </a:lnTo>
                    <a:lnTo>
                      <a:pt x="235" y="470"/>
                    </a:lnTo>
                    <a:lnTo>
                      <a:pt x="256" y="482"/>
                    </a:lnTo>
                    <a:lnTo>
                      <a:pt x="270" y="490"/>
                    </a:lnTo>
                    <a:lnTo>
                      <a:pt x="262" y="491"/>
                    </a:lnTo>
                    <a:lnTo>
                      <a:pt x="252" y="491"/>
                    </a:lnTo>
                    <a:lnTo>
                      <a:pt x="246" y="491"/>
                    </a:lnTo>
                    <a:lnTo>
                      <a:pt x="238" y="491"/>
                    </a:lnTo>
                    <a:lnTo>
                      <a:pt x="238" y="496"/>
                    </a:lnTo>
                    <a:lnTo>
                      <a:pt x="240" y="500"/>
                    </a:lnTo>
                    <a:lnTo>
                      <a:pt x="241" y="503"/>
                    </a:lnTo>
                    <a:lnTo>
                      <a:pt x="244" y="507"/>
                    </a:lnTo>
                    <a:lnTo>
                      <a:pt x="250" y="514"/>
                    </a:lnTo>
                    <a:lnTo>
                      <a:pt x="256" y="522"/>
                    </a:lnTo>
                    <a:lnTo>
                      <a:pt x="262" y="532"/>
                    </a:lnTo>
                    <a:lnTo>
                      <a:pt x="264" y="539"/>
                    </a:lnTo>
                    <a:lnTo>
                      <a:pt x="265" y="542"/>
                    </a:lnTo>
                    <a:lnTo>
                      <a:pt x="267" y="546"/>
                    </a:lnTo>
                    <a:lnTo>
                      <a:pt x="271" y="549"/>
                    </a:lnTo>
                    <a:lnTo>
                      <a:pt x="276" y="554"/>
                    </a:lnTo>
                    <a:lnTo>
                      <a:pt x="287" y="558"/>
                    </a:lnTo>
                    <a:lnTo>
                      <a:pt x="297" y="563"/>
                    </a:lnTo>
                    <a:lnTo>
                      <a:pt x="306" y="568"/>
                    </a:lnTo>
                    <a:lnTo>
                      <a:pt x="316" y="574"/>
                    </a:lnTo>
                    <a:lnTo>
                      <a:pt x="323" y="579"/>
                    </a:lnTo>
                    <a:lnTo>
                      <a:pt x="329" y="583"/>
                    </a:lnTo>
                    <a:lnTo>
                      <a:pt x="336" y="587"/>
                    </a:lnTo>
                    <a:lnTo>
                      <a:pt x="344" y="588"/>
                    </a:lnTo>
                    <a:lnTo>
                      <a:pt x="348" y="598"/>
                    </a:lnTo>
                    <a:lnTo>
                      <a:pt x="355" y="607"/>
                    </a:lnTo>
                    <a:lnTo>
                      <a:pt x="362" y="615"/>
                    </a:lnTo>
                    <a:lnTo>
                      <a:pt x="369" y="624"/>
                    </a:lnTo>
                    <a:lnTo>
                      <a:pt x="377" y="631"/>
                    </a:lnTo>
                    <a:lnTo>
                      <a:pt x="386" y="639"/>
                    </a:lnTo>
                    <a:lnTo>
                      <a:pt x="394" y="648"/>
                    </a:lnTo>
                    <a:lnTo>
                      <a:pt x="399" y="656"/>
                    </a:lnTo>
                    <a:lnTo>
                      <a:pt x="402" y="667"/>
                    </a:lnTo>
                    <a:lnTo>
                      <a:pt x="403" y="679"/>
                    </a:lnTo>
                    <a:lnTo>
                      <a:pt x="403" y="683"/>
                    </a:lnTo>
                    <a:lnTo>
                      <a:pt x="404" y="689"/>
                    </a:lnTo>
                    <a:lnTo>
                      <a:pt x="406" y="695"/>
                    </a:lnTo>
                    <a:lnTo>
                      <a:pt x="408" y="701"/>
                    </a:lnTo>
                    <a:lnTo>
                      <a:pt x="413" y="708"/>
                    </a:lnTo>
                    <a:lnTo>
                      <a:pt x="418" y="716"/>
                    </a:lnTo>
                    <a:lnTo>
                      <a:pt x="420" y="721"/>
                    </a:lnTo>
                    <a:lnTo>
                      <a:pt x="423" y="723"/>
                    </a:lnTo>
                    <a:lnTo>
                      <a:pt x="427" y="724"/>
                    </a:lnTo>
                    <a:lnTo>
                      <a:pt x="432" y="724"/>
                    </a:lnTo>
                    <a:lnTo>
                      <a:pt x="432" y="729"/>
                    </a:lnTo>
                    <a:lnTo>
                      <a:pt x="432" y="734"/>
                    </a:lnTo>
                    <a:lnTo>
                      <a:pt x="427" y="734"/>
                    </a:lnTo>
                    <a:lnTo>
                      <a:pt x="421" y="734"/>
                    </a:lnTo>
                    <a:lnTo>
                      <a:pt x="416" y="734"/>
                    </a:lnTo>
                    <a:lnTo>
                      <a:pt x="412" y="734"/>
                    </a:lnTo>
                    <a:lnTo>
                      <a:pt x="419" y="747"/>
                    </a:lnTo>
                    <a:lnTo>
                      <a:pt x="427" y="762"/>
                    </a:lnTo>
                    <a:lnTo>
                      <a:pt x="427" y="775"/>
                    </a:lnTo>
                    <a:lnTo>
                      <a:pt x="429" y="788"/>
                    </a:lnTo>
                    <a:lnTo>
                      <a:pt x="431" y="794"/>
                    </a:lnTo>
                    <a:lnTo>
                      <a:pt x="435" y="798"/>
                    </a:lnTo>
                    <a:lnTo>
                      <a:pt x="440" y="801"/>
                    </a:lnTo>
                    <a:lnTo>
                      <a:pt x="446" y="803"/>
                    </a:lnTo>
                    <a:lnTo>
                      <a:pt x="454" y="804"/>
                    </a:lnTo>
                    <a:lnTo>
                      <a:pt x="457" y="805"/>
                    </a:lnTo>
                    <a:lnTo>
                      <a:pt x="460" y="806"/>
                    </a:lnTo>
                    <a:lnTo>
                      <a:pt x="465" y="812"/>
                    </a:lnTo>
                    <a:lnTo>
                      <a:pt x="474" y="823"/>
                    </a:lnTo>
                    <a:lnTo>
                      <a:pt x="484" y="835"/>
                    </a:lnTo>
                    <a:lnTo>
                      <a:pt x="487" y="847"/>
                    </a:lnTo>
                    <a:lnTo>
                      <a:pt x="493" y="859"/>
                    </a:lnTo>
                    <a:lnTo>
                      <a:pt x="495" y="860"/>
                    </a:lnTo>
                    <a:lnTo>
                      <a:pt x="501" y="861"/>
                    </a:lnTo>
                    <a:lnTo>
                      <a:pt x="506" y="861"/>
                    </a:lnTo>
                    <a:lnTo>
                      <a:pt x="512" y="861"/>
                    </a:lnTo>
                    <a:lnTo>
                      <a:pt x="521" y="860"/>
                    </a:lnTo>
                    <a:lnTo>
                      <a:pt x="530" y="861"/>
                    </a:lnTo>
                    <a:lnTo>
                      <a:pt x="533" y="862"/>
                    </a:lnTo>
                    <a:lnTo>
                      <a:pt x="535" y="863"/>
                    </a:lnTo>
                    <a:lnTo>
                      <a:pt x="537" y="866"/>
                    </a:lnTo>
                    <a:lnTo>
                      <a:pt x="537" y="869"/>
                    </a:lnTo>
                    <a:lnTo>
                      <a:pt x="529" y="870"/>
                    </a:lnTo>
                    <a:lnTo>
                      <a:pt x="521" y="870"/>
                    </a:lnTo>
                    <a:lnTo>
                      <a:pt x="513" y="870"/>
                    </a:lnTo>
                    <a:lnTo>
                      <a:pt x="505" y="870"/>
                    </a:lnTo>
                    <a:lnTo>
                      <a:pt x="505" y="874"/>
                    </a:lnTo>
                    <a:lnTo>
                      <a:pt x="506" y="877"/>
                    </a:lnTo>
                    <a:lnTo>
                      <a:pt x="508" y="879"/>
                    </a:lnTo>
                    <a:lnTo>
                      <a:pt x="510" y="880"/>
                    </a:lnTo>
                    <a:lnTo>
                      <a:pt x="514" y="885"/>
                    </a:lnTo>
                    <a:lnTo>
                      <a:pt x="519" y="888"/>
                    </a:lnTo>
                    <a:lnTo>
                      <a:pt x="521" y="894"/>
                    </a:lnTo>
                    <a:lnTo>
                      <a:pt x="522" y="901"/>
                    </a:lnTo>
                    <a:lnTo>
                      <a:pt x="522" y="907"/>
                    </a:lnTo>
                    <a:lnTo>
                      <a:pt x="522" y="913"/>
                    </a:lnTo>
                    <a:lnTo>
                      <a:pt x="523" y="928"/>
                    </a:lnTo>
                    <a:lnTo>
                      <a:pt x="528" y="942"/>
                    </a:lnTo>
                    <a:lnTo>
                      <a:pt x="531" y="954"/>
                    </a:lnTo>
                    <a:lnTo>
                      <a:pt x="535" y="969"/>
                    </a:lnTo>
                    <a:lnTo>
                      <a:pt x="537" y="967"/>
                    </a:lnTo>
                    <a:lnTo>
                      <a:pt x="541" y="965"/>
                    </a:lnTo>
                    <a:lnTo>
                      <a:pt x="555" y="962"/>
                    </a:lnTo>
                    <a:lnTo>
                      <a:pt x="571" y="962"/>
                    </a:lnTo>
                    <a:lnTo>
                      <a:pt x="571" y="967"/>
                    </a:lnTo>
                    <a:lnTo>
                      <a:pt x="569" y="970"/>
                    </a:lnTo>
                    <a:lnTo>
                      <a:pt x="566" y="974"/>
                    </a:lnTo>
                    <a:lnTo>
                      <a:pt x="561" y="976"/>
                    </a:lnTo>
                    <a:lnTo>
                      <a:pt x="556" y="979"/>
                    </a:lnTo>
                    <a:lnTo>
                      <a:pt x="552" y="982"/>
                    </a:lnTo>
                    <a:lnTo>
                      <a:pt x="550" y="985"/>
                    </a:lnTo>
                    <a:lnTo>
                      <a:pt x="547" y="990"/>
                    </a:lnTo>
                    <a:lnTo>
                      <a:pt x="548" y="994"/>
                    </a:lnTo>
                    <a:lnTo>
                      <a:pt x="550" y="1000"/>
                    </a:lnTo>
                    <a:lnTo>
                      <a:pt x="552" y="1005"/>
                    </a:lnTo>
                    <a:lnTo>
                      <a:pt x="554" y="1010"/>
                    </a:lnTo>
                    <a:lnTo>
                      <a:pt x="561" y="1020"/>
                    </a:lnTo>
                    <a:lnTo>
                      <a:pt x="564" y="1030"/>
                    </a:lnTo>
                    <a:lnTo>
                      <a:pt x="568" y="1040"/>
                    </a:lnTo>
                    <a:lnTo>
                      <a:pt x="569" y="1050"/>
                    </a:lnTo>
                    <a:lnTo>
                      <a:pt x="570" y="1061"/>
                    </a:lnTo>
                    <a:lnTo>
                      <a:pt x="572" y="1071"/>
                    </a:lnTo>
                    <a:lnTo>
                      <a:pt x="575" y="1081"/>
                    </a:lnTo>
                    <a:lnTo>
                      <a:pt x="577" y="1091"/>
                    </a:lnTo>
                    <a:lnTo>
                      <a:pt x="579" y="1102"/>
                    </a:lnTo>
                    <a:lnTo>
                      <a:pt x="582" y="1112"/>
                    </a:lnTo>
                    <a:lnTo>
                      <a:pt x="585" y="1122"/>
                    </a:lnTo>
                    <a:lnTo>
                      <a:pt x="588" y="1133"/>
                    </a:lnTo>
                    <a:lnTo>
                      <a:pt x="593" y="1143"/>
                    </a:lnTo>
                    <a:lnTo>
                      <a:pt x="596" y="1153"/>
                    </a:lnTo>
                    <a:lnTo>
                      <a:pt x="599" y="1164"/>
                    </a:lnTo>
                    <a:lnTo>
                      <a:pt x="600" y="1174"/>
                    </a:lnTo>
                    <a:lnTo>
                      <a:pt x="601" y="1186"/>
                    </a:lnTo>
                    <a:lnTo>
                      <a:pt x="602" y="1196"/>
                    </a:lnTo>
                    <a:lnTo>
                      <a:pt x="605" y="1208"/>
                    </a:lnTo>
                    <a:lnTo>
                      <a:pt x="610" y="1219"/>
                    </a:lnTo>
                    <a:lnTo>
                      <a:pt x="615" y="1230"/>
                    </a:lnTo>
                    <a:lnTo>
                      <a:pt x="618" y="1241"/>
                    </a:lnTo>
                    <a:lnTo>
                      <a:pt x="618" y="1252"/>
                    </a:lnTo>
                    <a:lnTo>
                      <a:pt x="618" y="1263"/>
                    </a:lnTo>
                    <a:lnTo>
                      <a:pt x="619" y="1273"/>
                    </a:lnTo>
                    <a:lnTo>
                      <a:pt x="621" y="1282"/>
                    </a:lnTo>
                    <a:lnTo>
                      <a:pt x="621" y="1274"/>
                    </a:lnTo>
                    <a:lnTo>
                      <a:pt x="621" y="1266"/>
                    </a:lnTo>
                    <a:lnTo>
                      <a:pt x="623" y="1260"/>
                    </a:lnTo>
                    <a:lnTo>
                      <a:pt x="626" y="1253"/>
                    </a:lnTo>
                    <a:lnTo>
                      <a:pt x="630" y="1252"/>
                    </a:lnTo>
                    <a:lnTo>
                      <a:pt x="633" y="1243"/>
                    </a:lnTo>
                    <a:lnTo>
                      <a:pt x="635" y="1233"/>
                    </a:lnTo>
                    <a:lnTo>
                      <a:pt x="637" y="1236"/>
                    </a:lnTo>
                    <a:lnTo>
                      <a:pt x="638" y="1239"/>
                    </a:lnTo>
                    <a:lnTo>
                      <a:pt x="645" y="1240"/>
                    </a:lnTo>
                    <a:lnTo>
                      <a:pt x="650" y="1243"/>
                    </a:lnTo>
                    <a:lnTo>
                      <a:pt x="653" y="1245"/>
                    </a:lnTo>
                    <a:lnTo>
                      <a:pt x="656" y="1249"/>
                    </a:lnTo>
                    <a:lnTo>
                      <a:pt x="657" y="1256"/>
                    </a:lnTo>
                    <a:lnTo>
                      <a:pt x="657" y="1262"/>
                    </a:lnTo>
                    <a:lnTo>
                      <a:pt x="656" y="1264"/>
                    </a:lnTo>
                    <a:lnTo>
                      <a:pt x="653" y="1265"/>
                    </a:lnTo>
                    <a:lnTo>
                      <a:pt x="651" y="1266"/>
                    </a:lnTo>
                    <a:lnTo>
                      <a:pt x="649" y="1268"/>
                    </a:lnTo>
                    <a:lnTo>
                      <a:pt x="648" y="1274"/>
                    </a:lnTo>
                    <a:lnTo>
                      <a:pt x="649" y="1280"/>
                    </a:lnTo>
                    <a:lnTo>
                      <a:pt x="652" y="1285"/>
                    </a:lnTo>
                    <a:lnTo>
                      <a:pt x="656" y="1290"/>
                    </a:lnTo>
                    <a:lnTo>
                      <a:pt x="649" y="1288"/>
                    </a:lnTo>
                    <a:lnTo>
                      <a:pt x="642" y="1287"/>
                    </a:lnTo>
                    <a:lnTo>
                      <a:pt x="635" y="1286"/>
                    </a:lnTo>
                    <a:lnTo>
                      <a:pt x="628" y="1287"/>
                    </a:lnTo>
                    <a:lnTo>
                      <a:pt x="630" y="1302"/>
                    </a:lnTo>
                    <a:lnTo>
                      <a:pt x="634" y="1317"/>
                    </a:lnTo>
                    <a:lnTo>
                      <a:pt x="637" y="1318"/>
                    </a:lnTo>
                    <a:lnTo>
                      <a:pt x="642" y="1320"/>
                    </a:lnTo>
                    <a:lnTo>
                      <a:pt x="646" y="1325"/>
                    </a:lnTo>
                    <a:lnTo>
                      <a:pt x="651" y="1329"/>
                    </a:lnTo>
                    <a:lnTo>
                      <a:pt x="659" y="1339"/>
                    </a:lnTo>
                    <a:lnTo>
                      <a:pt x="664" y="1348"/>
                    </a:lnTo>
                    <a:lnTo>
                      <a:pt x="667" y="1360"/>
                    </a:lnTo>
                    <a:lnTo>
                      <a:pt x="669" y="1372"/>
                    </a:lnTo>
                    <a:lnTo>
                      <a:pt x="673" y="1381"/>
                    </a:lnTo>
                    <a:lnTo>
                      <a:pt x="677" y="1391"/>
                    </a:lnTo>
                    <a:lnTo>
                      <a:pt x="681" y="1395"/>
                    </a:lnTo>
                    <a:lnTo>
                      <a:pt x="683" y="1399"/>
                    </a:lnTo>
                    <a:lnTo>
                      <a:pt x="687" y="1400"/>
                    </a:lnTo>
                    <a:lnTo>
                      <a:pt x="692" y="1400"/>
                    </a:lnTo>
                    <a:lnTo>
                      <a:pt x="692" y="1395"/>
                    </a:lnTo>
                    <a:lnTo>
                      <a:pt x="694" y="1392"/>
                    </a:lnTo>
                    <a:lnTo>
                      <a:pt x="697" y="1391"/>
                    </a:lnTo>
                    <a:lnTo>
                      <a:pt x="700" y="1391"/>
                    </a:lnTo>
                    <a:lnTo>
                      <a:pt x="703" y="1392"/>
                    </a:lnTo>
                    <a:lnTo>
                      <a:pt x="707" y="1394"/>
                    </a:lnTo>
                    <a:lnTo>
                      <a:pt x="710" y="1396"/>
                    </a:lnTo>
                    <a:lnTo>
                      <a:pt x="714" y="1399"/>
                    </a:lnTo>
                    <a:lnTo>
                      <a:pt x="723" y="1416"/>
                    </a:lnTo>
                    <a:lnTo>
                      <a:pt x="733" y="1432"/>
                    </a:lnTo>
                    <a:lnTo>
                      <a:pt x="724" y="1433"/>
                    </a:lnTo>
                    <a:lnTo>
                      <a:pt x="718" y="1433"/>
                    </a:lnTo>
                    <a:lnTo>
                      <a:pt x="714" y="1432"/>
                    </a:lnTo>
                    <a:lnTo>
                      <a:pt x="710" y="1429"/>
                    </a:lnTo>
                    <a:lnTo>
                      <a:pt x="707" y="1426"/>
                    </a:lnTo>
                    <a:lnTo>
                      <a:pt x="706" y="1422"/>
                    </a:lnTo>
                    <a:lnTo>
                      <a:pt x="705" y="1416"/>
                    </a:lnTo>
                    <a:lnTo>
                      <a:pt x="705" y="1408"/>
                    </a:lnTo>
                    <a:lnTo>
                      <a:pt x="699" y="1408"/>
                    </a:lnTo>
                    <a:lnTo>
                      <a:pt x="693" y="1408"/>
                    </a:lnTo>
                    <a:lnTo>
                      <a:pt x="694" y="1414"/>
                    </a:lnTo>
                    <a:lnTo>
                      <a:pt x="697" y="1421"/>
                    </a:lnTo>
                    <a:lnTo>
                      <a:pt x="700" y="1427"/>
                    </a:lnTo>
                    <a:lnTo>
                      <a:pt x="703" y="1432"/>
                    </a:lnTo>
                    <a:lnTo>
                      <a:pt x="710" y="1443"/>
                    </a:lnTo>
                    <a:lnTo>
                      <a:pt x="716" y="1454"/>
                    </a:lnTo>
                    <a:lnTo>
                      <a:pt x="719" y="1468"/>
                    </a:lnTo>
                    <a:lnTo>
                      <a:pt x="724" y="1481"/>
                    </a:lnTo>
                    <a:lnTo>
                      <a:pt x="730" y="1492"/>
                    </a:lnTo>
                    <a:lnTo>
                      <a:pt x="735" y="1502"/>
                    </a:lnTo>
                    <a:lnTo>
                      <a:pt x="738" y="1516"/>
                    </a:lnTo>
                    <a:lnTo>
                      <a:pt x="740" y="1530"/>
                    </a:lnTo>
                    <a:lnTo>
                      <a:pt x="739" y="1537"/>
                    </a:lnTo>
                    <a:lnTo>
                      <a:pt x="740" y="1544"/>
                    </a:lnTo>
                    <a:lnTo>
                      <a:pt x="744" y="1550"/>
                    </a:lnTo>
                    <a:lnTo>
                      <a:pt x="749" y="1555"/>
                    </a:lnTo>
                    <a:lnTo>
                      <a:pt x="753" y="1567"/>
                    </a:lnTo>
                    <a:lnTo>
                      <a:pt x="757" y="1581"/>
                    </a:lnTo>
                    <a:lnTo>
                      <a:pt x="758" y="1594"/>
                    </a:lnTo>
                    <a:lnTo>
                      <a:pt x="759" y="1608"/>
                    </a:lnTo>
                    <a:lnTo>
                      <a:pt x="763" y="1605"/>
                    </a:lnTo>
                    <a:lnTo>
                      <a:pt x="767" y="1602"/>
                    </a:lnTo>
                    <a:lnTo>
                      <a:pt x="773" y="1602"/>
                    </a:lnTo>
                    <a:lnTo>
                      <a:pt x="779" y="1602"/>
                    </a:lnTo>
                    <a:lnTo>
                      <a:pt x="783" y="1602"/>
                    </a:lnTo>
                    <a:lnTo>
                      <a:pt x="786" y="1602"/>
                    </a:lnTo>
                    <a:lnTo>
                      <a:pt x="785" y="1588"/>
                    </a:lnTo>
                    <a:lnTo>
                      <a:pt x="783" y="1571"/>
                    </a:lnTo>
                    <a:lnTo>
                      <a:pt x="789" y="1577"/>
                    </a:lnTo>
                    <a:lnTo>
                      <a:pt x="793" y="1586"/>
                    </a:lnTo>
                    <a:lnTo>
                      <a:pt x="798" y="1597"/>
                    </a:lnTo>
                    <a:lnTo>
                      <a:pt x="802" y="1608"/>
                    </a:lnTo>
                    <a:lnTo>
                      <a:pt x="807" y="1619"/>
                    </a:lnTo>
                    <a:lnTo>
                      <a:pt x="813" y="1629"/>
                    </a:lnTo>
                    <a:lnTo>
                      <a:pt x="815" y="1632"/>
                    </a:lnTo>
                    <a:lnTo>
                      <a:pt x="817" y="1634"/>
                    </a:lnTo>
                    <a:lnTo>
                      <a:pt x="820" y="1637"/>
                    </a:lnTo>
                    <a:lnTo>
                      <a:pt x="823" y="1637"/>
                    </a:lnTo>
                    <a:lnTo>
                      <a:pt x="817" y="1637"/>
                    </a:lnTo>
                    <a:lnTo>
                      <a:pt x="814" y="1635"/>
                    </a:lnTo>
                    <a:lnTo>
                      <a:pt x="810" y="1634"/>
                    </a:lnTo>
                    <a:lnTo>
                      <a:pt x="807" y="1632"/>
                    </a:lnTo>
                    <a:lnTo>
                      <a:pt x="804" y="1630"/>
                    </a:lnTo>
                    <a:lnTo>
                      <a:pt x="801" y="1627"/>
                    </a:lnTo>
                    <a:lnTo>
                      <a:pt x="798" y="1625"/>
                    </a:lnTo>
                    <a:lnTo>
                      <a:pt x="793" y="1625"/>
                    </a:lnTo>
                    <a:lnTo>
                      <a:pt x="793" y="1622"/>
                    </a:lnTo>
                    <a:lnTo>
                      <a:pt x="792" y="1618"/>
                    </a:lnTo>
                    <a:lnTo>
                      <a:pt x="790" y="1617"/>
                    </a:lnTo>
                    <a:lnTo>
                      <a:pt x="786" y="1617"/>
                    </a:lnTo>
                    <a:lnTo>
                      <a:pt x="785" y="1618"/>
                    </a:lnTo>
                    <a:lnTo>
                      <a:pt x="783" y="1619"/>
                    </a:lnTo>
                    <a:lnTo>
                      <a:pt x="782" y="1622"/>
                    </a:lnTo>
                    <a:lnTo>
                      <a:pt x="782" y="1626"/>
                    </a:lnTo>
                    <a:lnTo>
                      <a:pt x="783" y="1637"/>
                    </a:lnTo>
                    <a:lnTo>
                      <a:pt x="783" y="1646"/>
                    </a:lnTo>
                    <a:lnTo>
                      <a:pt x="779" y="1648"/>
                    </a:lnTo>
                    <a:lnTo>
                      <a:pt x="773" y="1651"/>
                    </a:lnTo>
                    <a:lnTo>
                      <a:pt x="776" y="1657"/>
                    </a:lnTo>
                    <a:lnTo>
                      <a:pt x="779" y="1664"/>
                    </a:lnTo>
                    <a:lnTo>
                      <a:pt x="781" y="1670"/>
                    </a:lnTo>
                    <a:lnTo>
                      <a:pt x="782" y="1676"/>
                    </a:lnTo>
                    <a:lnTo>
                      <a:pt x="784" y="1689"/>
                    </a:lnTo>
                    <a:lnTo>
                      <a:pt x="786" y="1700"/>
                    </a:lnTo>
                    <a:lnTo>
                      <a:pt x="789" y="1705"/>
                    </a:lnTo>
                    <a:lnTo>
                      <a:pt x="792" y="1709"/>
                    </a:lnTo>
                    <a:lnTo>
                      <a:pt x="796" y="1715"/>
                    </a:lnTo>
                    <a:lnTo>
                      <a:pt x="801" y="1721"/>
                    </a:lnTo>
                    <a:lnTo>
                      <a:pt x="809" y="1730"/>
                    </a:lnTo>
                    <a:lnTo>
                      <a:pt x="816" y="1740"/>
                    </a:lnTo>
                    <a:lnTo>
                      <a:pt x="823" y="1750"/>
                    </a:lnTo>
                    <a:lnTo>
                      <a:pt x="831" y="1761"/>
                    </a:lnTo>
                    <a:lnTo>
                      <a:pt x="839" y="1769"/>
                    </a:lnTo>
                    <a:lnTo>
                      <a:pt x="847" y="1777"/>
                    </a:lnTo>
                    <a:lnTo>
                      <a:pt x="855" y="1785"/>
                    </a:lnTo>
                    <a:lnTo>
                      <a:pt x="862" y="1794"/>
                    </a:lnTo>
                    <a:lnTo>
                      <a:pt x="868" y="1802"/>
                    </a:lnTo>
                    <a:lnTo>
                      <a:pt x="876" y="1810"/>
                    </a:lnTo>
                    <a:lnTo>
                      <a:pt x="880" y="1814"/>
                    </a:lnTo>
                    <a:lnTo>
                      <a:pt x="883" y="1819"/>
                    </a:lnTo>
                    <a:lnTo>
                      <a:pt x="886" y="1823"/>
                    </a:lnTo>
                    <a:lnTo>
                      <a:pt x="887" y="1829"/>
                    </a:lnTo>
                    <a:lnTo>
                      <a:pt x="888" y="1842"/>
                    </a:lnTo>
                    <a:lnTo>
                      <a:pt x="888" y="1853"/>
                    </a:lnTo>
                    <a:lnTo>
                      <a:pt x="886" y="1864"/>
                    </a:lnTo>
                    <a:lnTo>
                      <a:pt x="886" y="1877"/>
                    </a:lnTo>
                    <a:lnTo>
                      <a:pt x="887" y="1883"/>
                    </a:lnTo>
                    <a:lnTo>
                      <a:pt x="889" y="1886"/>
                    </a:lnTo>
                    <a:lnTo>
                      <a:pt x="891" y="1890"/>
                    </a:lnTo>
                    <a:lnTo>
                      <a:pt x="895" y="1895"/>
                    </a:lnTo>
                    <a:lnTo>
                      <a:pt x="897" y="1900"/>
                    </a:lnTo>
                    <a:lnTo>
                      <a:pt x="899" y="1904"/>
                    </a:lnTo>
                    <a:lnTo>
                      <a:pt x="902" y="1910"/>
                    </a:lnTo>
                    <a:lnTo>
                      <a:pt x="903" y="1917"/>
                    </a:lnTo>
                    <a:lnTo>
                      <a:pt x="905" y="1942"/>
                    </a:lnTo>
                    <a:lnTo>
                      <a:pt x="906" y="1966"/>
                    </a:lnTo>
                    <a:lnTo>
                      <a:pt x="907" y="1991"/>
                    </a:lnTo>
                    <a:lnTo>
                      <a:pt x="908" y="2016"/>
                    </a:lnTo>
                    <a:lnTo>
                      <a:pt x="921" y="2016"/>
                    </a:lnTo>
                    <a:lnTo>
                      <a:pt x="935" y="2016"/>
                    </a:lnTo>
                    <a:lnTo>
                      <a:pt x="935" y="2010"/>
                    </a:lnTo>
                    <a:lnTo>
                      <a:pt x="936" y="2004"/>
                    </a:lnTo>
                    <a:lnTo>
                      <a:pt x="948" y="2012"/>
                    </a:lnTo>
                    <a:lnTo>
                      <a:pt x="957" y="2021"/>
                    </a:lnTo>
                    <a:lnTo>
                      <a:pt x="961" y="2026"/>
                    </a:lnTo>
                    <a:lnTo>
                      <a:pt x="963" y="2032"/>
                    </a:lnTo>
                    <a:lnTo>
                      <a:pt x="964" y="2039"/>
                    </a:lnTo>
                    <a:lnTo>
                      <a:pt x="964" y="2047"/>
                    </a:lnTo>
                    <a:lnTo>
                      <a:pt x="957" y="2047"/>
                    </a:lnTo>
                    <a:lnTo>
                      <a:pt x="950" y="2047"/>
                    </a:lnTo>
                    <a:lnTo>
                      <a:pt x="944" y="2045"/>
                    </a:lnTo>
                    <a:lnTo>
                      <a:pt x="938" y="2043"/>
                    </a:lnTo>
                    <a:lnTo>
                      <a:pt x="925" y="2040"/>
                    </a:lnTo>
                    <a:lnTo>
                      <a:pt x="912" y="2036"/>
                    </a:lnTo>
                    <a:lnTo>
                      <a:pt x="897" y="2035"/>
                    </a:lnTo>
                    <a:lnTo>
                      <a:pt x="886" y="2034"/>
                    </a:lnTo>
                    <a:lnTo>
                      <a:pt x="881" y="2032"/>
                    </a:lnTo>
                    <a:lnTo>
                      <a:pt x="878" y="2028"/>
                    </a:lnTo>
                    <a:lnTo>
                      <a:pt x="875" y="2023"/>
                    </a:lnTo>
                    <a:lnTo>
                      <a:pt x="874" y="2015"/>
                    </a:lnTo>
                    <a:lnTo>
                      <a:pt x="873" y="2003"/>
                    </a:lnTo>
                    <a:lnTo>
                      <a:pt x="874" y="1992"/>
                    </a:lnTo>
                    <a:lnTo>
                      <a:pt x="875" y="1980"/>
                    </a:lnTo>
                    <a:lnTo>
                      <a:pt x="878" y="1969"/>
                    </a:lnTo>
                    <a:lnTo>
                      <a:pt x="881" y="1961"/>
                    </a:lnTo>
                    <a:lnTo>
                      <a:pt x="887" y="1951"/>
                    </a:lnTo>
                    <a:lnTo>
                      <a:pt x="888" y="1946"/>
                    </a:lnTo>
                    <a:lnTo>
                      <a:pt x="890" y="1941"/>
                    </a:lnTo>
                    <a:lnTo>
                      <a:pt x="890" y="1936"/>
                    </a:lnTo>
                    <a:lnTo>
                      <a:pt x="890" y="1931"/>
                    </a:lnTo>
                    <a:lnTo>
                      <a:pt x="888" y="1927"/>
                    </a:lnTo>
                    <a:lnTo>
                      <a:pt x="884" y="1924"/>
                    </a:lnTo>
                    <a:lnTo>
                      <a:pt x="880" y="1921"/>
                    </a:lnTo>
                    <a:lnTo>
                      <a:pt x="875" y="1920"/>
                    </a:lnTo>
                    <a:lnTo>
                      <a:pt x="870" y="1919"/>
                    </a:lnTo>
                    <a:lnTo>
                      <a:pt x="865" y="1917"/>
                    </a:lnTo>
                    <a:lnTo>
                      <a:pt x="864" y="1914"/>
                    </a:lnTo>
                    <a:lnTo>
                      <a:pt x="862" y="1912"/>
                    </a:lnTo>
                    <a:lnTo>
                      <a:pt x="861" y="1909"/>
                    </a:lnTo>
                    <a:lnTo>
                      <a:pt x="859" y="1905"/>
                    </a:lnTo>
                    <a:lnTo>
                      <a:pt x="857" y="1893"/>
                    </a:lnTo>
                    <a:lnTo>
                      <a:pt x="856" y="1883"/>
                    </a:lnTo>
                    <a:lnTo>
                      <a:pt x="855" y="1871"/>
                    </a:lnTo>
                    <a:lnTo>
                      <a:pt x="851" y="1860"/>
                    </a:lnTo>
                    <a:lnTo>
                      <a:pt x="848" y="1848"/>
                    </a:lnTo>
                    <a:lnTo>
                      <a:pt x="845" y="1837"/>
                    </a:lnTo>
                    <a:lnTo>
                      <a:pt x="842" y="1826"/>
                    </a:lnTo>
                    <a:lnTo>
                      <a:pt x="840" y="1814"/>
                    </a:lnTo>
                    <a:lnTo>
                      <a:pt x="837" y="1804"/>
                    </a:lnTo>
                    <a:lnTo>
                      <a:pt x="832" y="1795"/>
                    </a:lnTo>
                    <a:lnTo>
                      <a:pt x="826" y="1787"/>
                    </a:lnTo>
                    <a:lnTo>
                      <a:pt x="821" y="1778"/>
                    </a:lnTo>
                    <a:lnTo>
                      <a:pt x="815" y="1766"/>
                    </a:lnTo>
                    <a:lnTo>
                      <a:pt x="808" y="1756"/>
                    </a:lnTo>
                    <a:lnTo>
                      <a:pt x="805" y="1753"/>
                    </a:lnTo>
                    <a:lnTo>
                      <a:pt x="800" y="1749"/>
                    </a:lnTo>
                    <a:lnTo>
                      <a:pt x="799" y="1748"/>
                    </a:lnTo>
                    <a:lnTo>
                      <a:pt x="797" y="1746"/>
                    </a:lnTo>
                    <a:lnTo>
                      <a:pt x="797" y="1744"/>
                    </a:lnTo>
                    <a:lnTo>
                      <a:pt x="796" y="1740"/>
                    </a:lnTo>
                    <a:lnTo>
                      <a:pt x="797" y="1750"/>
                    </a:lnTo>
                    <a:lnTo>
                      <a:pt x="798" y="1760"/>
                    </a:lnTo>
                    <a:lnTo>
                      <a:pt x="799" y="1769"/>
                    </a:lnTo>
                    <a:lnTo>
                      <a:pt x="801" y="1778"/>
                    </a:lnTo>
                    <a:lnTo>
                      <a:pt x="806" y="1795"/>
                    </a:lnTo>
                    <a:lnTo>
                      <a:pt x="813" y="1812"/>
                    </a:lnTo>
                    <a:lnTo>
                      <a:pt x="818" y="1829"/>
                    </a:lnTo>
                    <a:lnTo>
                      <a:pt x="825" y="1846"/>
                    </a:lnTo>
                    <a:lnTo>
                      <a:pt x="830" y="1864"/>
                    </a:lnTo>
                    <a:lnTo>
                      <a:pt x="833" y="1883"/>
                    </a:lnTo>
                    <a:lnTo>
                      <a:pt x="835" y="1903"/>
                    </a:lnTo>
                    <a:lnTo>
                      <a:pt x="839" y="1924"/>
                    </a:lnTo>
                    <a:lnTo>
                      <a:pt x="842" y="1945"/>
                    </a:lnTo>
                    <a:lnTo>
                      <a:pt x="843" y="1968"/>
                    </a:lnTo>
                    <a:lnTo>
                      <a:pt x="843" y="1986"/>
                    </a:lnTo>
                    <a:lnTo>
                      <a:pt x="845" y="2004"/>
                    </a:lnTo>
                    <a:lnTo>
                      <a:pt x="847" y="2023"/>
                    </a:lnTo>
                    <a:lnTo>
                      <a:pt x="849" y="2041"/>
                    </a:lnTo>
                    <a:lnTo>
                      <a:pt x="853" y="2056"/>
                    </a:lnTo>
                    <a:lnTo>
                      <a:pt x="858" y="2072"/>
                    </a:lnTo>
                    <a:lnTo>
                      <a:pt x="865" y="2086"/>
                    </a:lnTo>
                    <a:lnTo>
                      <a:pt x="872" y="2101"/>
                    </a:lnTo>
                    <a:lnTo>
                      <a:pt x="874" y="2109"/>
                    </a:lnTo>
                    <a:lnTo>
                      <a:pt x="876" y="2117"/>
                    </a:lnTo>
                    <a:lnTo>
                      <a:pt x="878" y="2125"/>
                    </a:lnTo>
                    <a:lnTo>
                      <a:pt x="878" y="2133"/>
                    </a:lnTo>
                    <a:lnTo>
                      <a:pt x="879" y="2149"/>
                    </a:lnTo>
                    <a:lnTo>
                      <a:pt x="881" y="2166"/>
                    </a:lnTo>
                    <a:lnTo>
                      <a:pt x="886" y="2181"/>
                    </a:lnTo>
                    <a:lnTo>
                      <a:pt x="892" y="2196"/>
                    </a:lnTo>
                    <a:lnTo>
                      <a:pt x="900" y="2210"/>
                    </a:lnTo>
                    <a:lnTo>
                      <a:pt x="907" y="2224"/>
                    </a:lnTo>
                    <a:lnTo>
                      <a:pt x="915" y="2240"/>
                    </a:lnTo>
                    <a:lnTo>
                      <a:pt x="922" y="2256"/>
                    </a:lnTo>
                    <a:lnTo>
                      <a:pt x="929" y="2272"/>
                    </a:lnTo>
                    <a:lnTo>
                      <a:pt x="937" y="2288"/>
                    </a:lnTo>
                    <a:lnTo>
                      <a:pt x="941" y="2304"/>
                    </a:lnTo>
                    <a:lnTo>
                      <a:pt x="945" y="2320"/>
                    </a:lnTo>
                    <a:lnTo>
                      <a:pt x="946" y="2328"/>
                    </a:lnTo>
                    <a:lnTo>
                      <a:pt x="948" y="2335"/>
                    </a:lnTo>
                    <a:lnTo>
                      <a:pt x="949" y="2338"/>
                    </a:lnTo>
                    <a:lnTo>
                      <a:pt x="950" y="2341"/>
                    </a:lnTo>
                    <a:lnTo>
                      <a:pt x="953" y="2344"/>
                    </a:lnTo>
                    <a:lnTo>
                      <a:pt x="955" y="2346"/>
                    </a:lnTo>
                    <a:lnTo>
                      <a:pt x="957" y="2339"/>
                    </a:lnTo>
                    <a:lnTo>
                      <a:pt x="957" y="2332"/>
                    </a:lnTo>
                    <a:lnTo>
                      <a:pt x="956" y="2324"/>
                    </a:lnTo>
                    <a:lnTo>
                      <a:pt x="955" y="2318"/>
                    </a:lnTo>
                    <a:lnTo>
                      <a:pt x="952" y="2306"/>
                    </a:lnTo>
                    <a:lnTo>
                      <a:pt x="950" y="2295"/>
                    </a:lnTo>
                    <a:lnTo>
                      <a:pt x="950" y="2288"/>
                    </a:lnTo>
                    <a:lnTo>
                      <a:pt x="950" y="2283"/>
                    </a:lnTo>
                    <a:lnTo>
                      <a:pt x="949" y="2278"/>
                    </a:lnTo>
                    <a:lnTo>
                      <a:pt x="946" y="2272"/>
                    </a:lnTo>
                    <a:lnTo>
                      <a:pt x="941" y="2266"/>
                    </a:lnTo>
                    <a:lnTo>
                      <a:pt x="938" y="2259"/>
                    </a:lnTo>
                    <a:lnTo>
                      <a:pt x="936" y="2254"/>
                    </a:lnTo>
                    <a:lnTo>
                      <a:pt x="935" y="2246"/>
                    </a:lnTo>
                    <a:lnTo>
                      <a:pt x="939" y="2255"/>
                    </a:lnTo>
                    <a:lnTo>
                      <a:pt x="945" y="2264"/>
                    </a:lnTo>
                    <a:lnTo>
                      <a:pt x="949" y="2273"/>
                    </a:lnTo>
                    <a:lnTo>
                      <a:pt x="954" y="2283"/>
                    </a:lnTo>
                    <a:lnTo>
                      <a:pt x="957" y="2296"/>
                    </a:lnTo>
                    <a:lnTo>
                      <a:pt x="961" y="2308"/>
                    </a:lnTo>
                    <a:lnTo>
                      <a:pt x="964" y="2321"/>
                    </a:lnTo>
                    <a:lnTo>
                      <a:pt x="965" y="2335"/>
                    </a:lnTo>
                    <a:lnTo>
                      <a:pt x="969" y="2341"/>
                    </a:lnTo>
                    <a:lnTo>
                      <a:pt x="971" y="2347"/>
                    </a:lnTo>
                    <a:lnTo>
                      <a:pt x="966" y="2356"/>
                    </a:lnTo>
                    <a:lnTo>
                      <a:pt x="960" y="2364"/>
                    </a:lnTo>
                    <a:lnTo>
                      <a:pt x="965" y="2368"/>
                    </a:lnTo>
                    <a:lnTo>
                      <a:pt x="969" y="2372"/>
                    </a:lnTo>
                    <a:lnTo>
                      <a:pt x="971" y="2377"/>
                    </a:lnTo>
                    <a:lnTo>
                      <a:pt x="972" y="2382"/>
                    </a:lnTo>
                    <a:lnTo>
                      <a:pt x="974" y="2394"/>
                    </a:lnTo>
                    <a:lnTo>
                      <a:pt x="979" y="2405"/>
                    </a:lnTo>
                    <a:lnTo>
                      <a:pt x="982" y="2401"/>
                    </a:lnTo>
                    <a:lnTo>
                      <a:pt x="985" y="2398"/>
                    </a:lnTo>
                    <a:lnTo>
                      <a:pt x="988" y="2398"/>
                    </a:lnTo>
                    <a:lnTo>
                      <a:pt x="991" y="2398"/>
                    </a:lnTo>
                    <a:lnTo>
                      <a:pt x="995" y="2398"/>
                    </a:lnTo>
                    <a:lnTo>
                      <a:pt x="997" y="2398"/>
                    </a:lnTo>
                    <a:lnTo>
                      <a:pt x="999" y="2397"/>
                    </a:lnTo>
                    <a:lnTo>
                      <a:pt x="1002" y="2395"/>
                    </a:lnTo>
                    <a:lnTo>
                      <a:pt x="1004" y="2390"/>
                    </a:lnTo>
                    <a:lnTo>
                      <a:pt x="1005" y="2384"/>
                    </a:lnTo>
                    <a:lnTo>
                      <a:pt x="1005" y="2381"/>
                    </a:lnTo>
                    <a:lnTo>
                      <a:pt x="1006" y="2378"/>
                    </a:lnTo>
                    <a:lnTo>
                      <a:pt x="1007" y="2376"/>
                    </a:lnTo>
                    <a:lnTo>
                      <a:pt x="1011" y="2373"/>
                    </a:lnTo>
                    <a:lnTo>
                      <a:pt x="1017" y="2372"/>
                    </a:lnTo>
                    <a:lnTo>
                      <a:pt x="1022" y="2373"/>
                    </a:lnTo>
                    <a:lnTo>
                      <a:pt x="1029" y="2376"/>
                    </a:lnTo>
                    <a:lnTo>
                      <a:pt x="1035" y="2380"/>
                    </a:lnTo>
                    <a:lnTo>
                      <a:pt x="1040" y="2385"/>
                    </a:lnTo>
                    <a:lnTo>
                      <a:pt x="1046" y="2389"/>
                    </a:lnTo>
                    <a:lnTo>
                      <a:pt x="1050" y="2394"/>
                    </a:lnTo>
                    <a:lnTo>
                      <a:pt x="1053" y="2398"/>
                    </a:lnTo>
                    <a:lnTo>
                      <a:pt x="1048" y="2402"/>
                    </a:lnTo>
                    <a:lnTo>
                      <a:pt x="1043" y="2405"/>
                    </a:lnTo>
                    <a:lnTo>
                      <a:pt x="1037" y="2407"/>
                    </a:lnTo>
                    <a:lnTo>
                      <a:pt x="1031" y="2410"/>
                    </a:lnTo>
                    <a:lnTo>
                      <a:pt x="1026" y="2411"/>
                    </a:lnTo>
                    <a:lnTo>
                      <a:pt x="1020" y="2414"/>
                    </a:lnTo>
                    <a:lnTo>
                      <a:pt x="1014" y="2417"/>
                    </a:lnTo>
                    <a:lnTo>
                      <a:pt x="1010" y="2421"/>
                    </a:lnTo>
                    <a:lnTo>
                      <a:pt x="1018" y="2428"/>
                    </a:lnTo>
                    <a:lnTo>
                      <a:pt x="1026" y="2435"/>
                    </a:lnTo>
                    <a:lnTo>
                      <a:pt x="1021" y="2435"/>
                    </a:lnTo>
                    <a:lnTo>
                      <a:pt x="1015" y="2436"/>
                    </a:lnTo>
                    <a:lnTo>
                      <a:pt x="1009" y="2436"/>
                    </a:lnTo>
                    <a:lnTo>
                      <a:pt x="1002" y="2436"/>
                    </a:lnTo>
                    <a:lnTo>
                      <a:pt x="1002" y="2441"/>
                    </a:lnTo>
                    <a:lnTo>
                      <a:pt x="1004" y="2446"/>
                    </a:lnTo>
                    <a:lnTo>
                      <a:pt x="1006" y="2452"/>
                    </a:lnTo>
                    <a:lnTo>
                      <a:pt x="1011" y="2458"/>
                    </a:lnTo>
                    <a:lnTo>
                      <a:pt x="1014" y="2462"/>
                    </a:lnTo>
                    <a:lnTo>
                      <a:pt x="1020" y="2466"/>
                    </a:lnTo>
                    <a:lnTo>
                      <a:pt x="1024" y="2469"/>
                    </a:lnTo>
                    <a:lnTo>
                      <a:pt x="1030" y="2471"/>
                    </a:lnTo>
                    <a:lnTo>
                      <a:pt x="1036" y="2471"/>
                    </a:lnTo>
                    <a:lnTo>
                      <a:pt x="1045" y="2471"/>
                    </a:lnTo>
                    <a:lnTo>
                      <a:pt x="1053" y="2470"/>
                    </a:lnTo>
                    <a:lnTo>
                      <a:pt x="1061" y="2470"/>
                    </a:lnTo>
                    <a:lnTo>
                      <a:pt x="1068" y="2470"/>
                    </a:lnTo>
                    <a:lnTo>
                      <a:pt x="1070" y="2471"/>
                    </a:lnTo>
                    <a:lnTo>
                      <a:pt x="1072" y="2483"/>
                    </a:lnTo>
                    <a:lnTo>
                      <a:pt x="1073" y="2493"/>
                    </a:lnTo>
                    <a:lnTo>
                      <a:pt x="1061" y="2491"/>
                    </a:lnTo>
                    <a:lnTo>
                      <a:pt x="1048" y="2489"/>
                    </a:lnTo>
                    <a:lnTo>
                      <a:pt x="1048" y="2495"/>
                    </a:lnTo>
                    <a:lnTo>
                      <a:pt x="1050" y="2501"/>
                    </a:lnTo>
                    <a:lnTo>
                      <a:pt x="1053" y="2508"/>
                    </a:lnTo>
                    <a:lnTo>
                      <a:pt x="1056" y="2515"/>
                    </a:lnTo>
                    <a:lnTo>
                      <a:pt x="1065" y="2529"/>
                    </a:lnTo>
                    <a:lnTo>
                      <a:pt x="1078" y="2544"/>
                    </a:lnTo>
                    <a:lnTo>
                      <a:pt x="1103" y="2573"/>
                    </a:lnTo>
                    <a:lnTo>
                      <a:pt x="1121" y="2595"/>
                    </a:lnTo>
                    <a:lnTo>
                      <a:pt x="1145" y="2623"/>
                    </a:lnTo>
                    <a:lnTo>
                      <a:pt x="1169" y="2650"/>
                    </a:lnTo>
                    <a:lnTo>
                      <a:pt x="1195" y="2676"/>
                    </a:lnTo>
                    <a:lnTo>
                      <a:pt x="1219" y="2704"/>
                    </a:lnTo>
                    <a:lnTo>
                      <a:pt x="1231" y="2718"/>
                    </a:lnTo>
                    <a:lnTo>
                      <a:pt x="1240" y="2731"/>
                    </a:lnTo>
                    <a:lnTo>
                      <a:pt x="1247" y="2746"/>
                    </a:lnTo>
                    <a:lnTo>
                      <a:pt x="1253" y="2760"/>
                    </a:lnTo>
                    <a:lnTo>
                      <a:pt x="1258" y="2771"/>
                    </a:lnTo>
                    <a:lnTo>
                      <a:pt x="1262" y="2778"/>
                    </a:lnTo>
                    <a:lnTo>
                      <a:pt x="1267" y="2783"/>
                    </a:lnTo>
                    <a:lnTo>
                      <a:pt x="1273" y="2787"/>
                    </a:lnTo>
                    <a:lnTo>
                      <a:pt x="1285" y="2792"/>
                    </a:lnTo>
                    <a:lnTo>
                      <a:pt x="1302" y="2799"/>
                    </a:lnTo>
                    <a:lnTo>
                      <a:pt x="1315" y="2806"/>
                    </a:lnTo>
                    <a:lnTo>
                      <a:pt x="1325" y="2815"/>
                    </a:lnTo>
                    <a:lnTo>
                      <a:pt x="1335" y="2825"/>
                    </a:lnTo>
                    <a:lnTo>
                      <a:pt x="1344" y="2836"/>
                    </a:lnTo>
                    <a:lnTo>
                      <a:pt x="1351" y="2847"/>
                    </a:lnTo>
                    <a:lnTo>
                      <a:pt x="1358" y="2858"/>
                    </a:lnTo>
                    <a:lnTo>
                      <a:pt x="1363" y="2855"/>
                    </a:lnTo>
                    <a:lnTo>
                      <a:pt x="1366" y="2853"/>
                    </a:lnTo>
                    <a:lnTo>
                      <a:pt x="1368" y="2850"/>
                    </a:lnTo>
                    <a:lnTo>
                      <a:pt x="1370" y="2847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7719;p21">
                <a:extLst>
                  <a:ext uri="{FF2B5EF4-FFF2-40B4-BE49-F238E27FC236}">
                    <a16:creationId xmlns="" xmlns:a16="http://schemas.microsoft.com/office/drawing/2014/main" id="{C74FDA76-B5ED-486F-A3D8-926E02B1D5E3}"/>
                  </a:ext>
                </a:extLst>
              </p:cNvPr>
              <p:cNvSpPr/>
              <p:nvPr/>
            </p:nvSpPr>
            <p:spPr>
              <a:xfrm>
                <a:off x="6138224" y="2665515"/>
                <a:ext cx="709430" cy="523345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2084" extrusionOk="0">
                    <a:moveTo>
                      <a:pt x="272" y="165"/>
                    </a:moveTo>
                    <a:lnTo>
                      <a:pt x="272" y="172"/>
                    </a:lnTo>
                    <a:lnTo>
                      <a:pt x="273" y="179"/>
                    </a:lnTo>
                    <a:lnTo>
                      <a:pt x="275" y="186"/>
                    </a:lnTo>
                    <a:lnTo>
                      <a:pt x="278" y="191"/>
                    </a:lnTo>
                    <a:lnTo>
                      <a:pt x="283" y="204"/>
                    </a:lnTo>
                    <a:lnTo>
                      <a:pt x="291" y="216"/>
                    </a:lnTo>
                    <a:lnTo>
                      <a:pt x="298" y="228"/>
                    </a:lnTo>
                    <a:lnTo>
                      <a:pt x="304" y="240"/>
                    </a:lnTo>
                    <a:lnTo>
                      <a:pt x="306" y="246"/>
                    </a:lnTo>
                    <a:lnTo>
                      <a:pt x="307" y="253"/>
                    </a:lnTo>
                    <a:lnTo>
                      <a:pt x="307" y="260"/>
                    </a:lnTo>
                    <a:lnTo>
                      <a:pt x="306" y="267"/>
                    </a:lnTo>
                    <a:lnTo>
                      <a:pt x="305" y="275"/>
                    </a:lnTo>
                    <a:lnTo>
                      <a:pt x="305" y="280"/>
                    </a:lnTo>
                    <a:lnTo>
                      <a:pt x="306" y="285"/>
                    </a:lnTo>
                    <a:lnTo>
                      <a:pt x="310" y="289"/>
                    </a:lnTo>
                    <a:lnTo>
                      <a:pt x="312" y="292"/>
                    </a:lnTo>
                    <a:lnTo>
                      <a:pt x="316" y="294"/>
                    </a:lnTo>
                    <a:lnTo>
                      <a:pt x="320" y="296"/>
                    </a:lnTo>
                    <a:lnTo>
                      <a:pt x="326" y="298"/>
                    </a:lnTo>
                    <a:lnTo>
                      <a:pt x="335" y="302"/>
                    </a:lnTo>
                    <a:lnTo>
                      <a:pt x="345" y="306"/>
                    </a:lnTo>
                    <a:lnTo>
                      <a:pt x="349" y="310"/>
                    </a:lnTo>
                    <a:lnTo>
                      <a:pt x="353" y="314"/>
                    </a:lnTo>
                    <a:lnTo>
                      <a:pt x="355" y="320"/>
                    </a:lnTo>
                    <a:lnTo>
                      <a:pt x="357" y="327"/>
                    </a:lnTo>
                    <a:lnTo>
                      <a:pt x="360" y="339"/>
                    </a:lnTo>
                    <a:lnTo>
                      <a:pt x="360" y="353"/>
                    </a:lnTo>
                    <a:lnTo>
                      <a:pt x="359" y="368"/>
                    </a:lnTo>
                    <a:lnTo>
                      <a:pt x="357" y="382"/>
                    </a:lnTo>
                    <a:lnTo>
                      <a:pt x="359" y="395"/>
                    </a:lnTo>
                    <a:lnTo>
                      <a:pt x="361" y="409"/>
                    </a:lnTo>
                    <a:lnTo>
                      <a:pt x="364" y="415"/>
                    </a:lnTo>
                    <a:lnTo>
                      <a:pt x="368" y="420"/>
                    </a:lnTo>
                    <a:lnTo>
                      <a:pt x="372" y="426"/>
                    </a:lnTo>
                    <a:lnTo>
                      <a:pt x="378" y="431"/>
                    </a:lnTo>
                    <a:lnTo>
                      <a:pt x="385" y="435"/>
                    </a:lnTo>
                    <a:lnTo>
                      <a:pt x="393" y="439"/>
                    </a:lnTo>
                    <a:lnTo>
                      <a:pt x="401" y="441"/>
                    </a:lnTo>
                    <a:lnTo>
                      <a:pt x="409" y="442"/>
                    </a:lnTo>
                    <a:lnTo>
                      <a:pt x="426" y="443"/>
                    </a:lnTo>
                    <a:lnTo>
                      <a:pt x="443" y="442"/>
                    </a:lnTo>
                    <a:lnTo>
                      <a:pt x="452" y="441"/>
                    </a:lnTo>
                    <a:lnTo>
                      <a:pt x="461" y="441"/>
                    </a:lnTo>
                    <a:lnTo>
                      <a:pt x="470" y="441"/>
                    </a:lnTo>
                    <a:lnTo>
                      <a:pt x="479" y="442"/>
                    </a:lnTo>
                    <a:lnTo>
                      <a:pt x="479" y="462"/>
                    </a:lnTo>
                    <a:lnTo>
                      <a:pt x="480" y="483"/>
                    </a:lnTo>
                    <a:lnTo>
                      <a:pt x="482" y="493"/>
                    </a:lnTo>
                    <a:lnTo>
                      <a:pt x="483" y="503"/>
                    </a:lnTo>
                    <a:lnTo>
                      <a:pt x="485" y="513"/>
                    </a:lnTo>
                    <a:lnTo>
                      <a:pt x="488" y="523"/>
                    </a:lnTo>
                    <a:lnTo>
                      <a:pt x="493" y="523"/>
                    </a:lnTo>
                    <a:lnTo>
                      <a:pt x="498" y="524"/>
                    </a:lnTo>
                    <a:lnTo>
                      <a:pt x="502" y="526"/>
                    </a:lnTo>
                    <a:lnTo>
                      <a:pt x="505" y="529"/>
                    </a:lnTo>
                    <a:lnTo>
                      <a:pt x="508" y="532"/>
                    </a:lnTo>
                    <a:lnTo>
                      <a:pt x="509" y="535"/>
                    </a:lnTo>
                    <a:lnTo>
                      <a:pt x="510" y="540"/>
                    </a:lnTo>
                    <a:lnTo>
                      <a:pt x="511" y="546"/>
                    </a:lnTo>
                    <a:lnTo>
                      <a:pt x="518" y="546"/>
                    </a:lnTo>
                    <a:lnTo>
                      <a:pt x="526" y="544"/>
                    </a:lnTo>
                    <a:lnTo>
                      <a:pt x="536" y="544"/>
                    </a:lnTo>
                    <a:lnTo>
                      <a:pt x="546" y="544"/>
                    </a:lnTo>
                    <a:lnTo>
                      <a:pt x="552" y="546"/>
                    </a:lnTo>
                    <a:lnTo>
                      <a:pt x="557" y="547"/>
                    </a:lnTo>
                    <a:lnTo>
                      <a:pt x="561" y="549"/>
                    </a:lnTo>
                    <a:lnTo>
                      <a:pt x="565" y="552"/>
                    </a:lnTo>
                    <a:lnTo>
                      <a:pt x="567" y="557"/>
                    </a:lnTo>
                    <a:lnTo>
                      <a:pt x="569" y="560"/>
                    </a:lnTo>
                    <a:lnTo>
                      <a:pt x="572" y="564"/>
                    </a:lnTo>
                    <a:lnTo>
                      <a:pt x="572" y="567"/>
                    </a:lnTo>
                    <a:lnTo>
                      <a:pt x="573" y="570"/>
                    </a:lnTo>
                    <a:lnTo>
                      <a:pt x="572" y="573"/>
                    </a:lnTo>
                    <a:lnTo>
                      <a:pt x="570" y="575"/>
                    </a:lnTo>
                    <a:lnTo>
                      <a:pt x="569" y="577"/>
                    </a:lnTo>
                    <a:lnTo>
                      <a:pt x="565" y="582"/>
                    </a:lnTo>
                    <a:lnTo>
                      <a:pt x="559" y="587"/>
                    </a:lnTo>
                    <a:lnTo>
                      <a:pt x="552" y="589"/>
                    </a:lnTo>
                    <a:lnTo>
                      <a:pt x="544" y="591"/>
                    </a:lnTo>
                    <a:lnTo>
                      <a:pt x="529" y="592"/>
                    </a:lnTo>
                    <a:lnTo>
                      <a:pt x="513" y="593"/>
                    </a:lnTo>
                    <a:lnTo>
                      <a:pt x="498" y="592"/>
                    </a:lnTo>
                    <a:lnTo>
                      <a:pt x="482" y="591"/>
                    </a:lnTo>
                    <a:lnTo>
                      <a:pt x="462" y="590"/>
                    </a:lnTo>
                    <a:lnTo>
                      <a:pt x="443" y="590"/>
                    </a:lnTo>
                    <a:lnTo>
                      <a:pt x="433" y="591"/>
                    </a:lnTo>
                    <a:lnTo>
                      <a:pt x="423" y="591"/>
                    </a:lnTo>
                    <a:lnTo>
                      <a:pt x="413" y="593"/>
                    </a:lnTo>
                    <a:lnTo>
                      <a:pt x="404" y="596"/>
                    </a:lnTo>
                    <a:lnTo>
                      <a:pt x="398" y="598"/>
                    </a:lnTo>
                    <a:lnTo>
                      <a:pt x="393" y="601"/>
                    </a:lnTo>
                    <a:lnTo>
                      <a:pt x="389" y="604"/>
                    </a:lnTo>
                    <a:lnTo>
                      <a:pt x="386" y="606"/>
                    </a:lnTo>
                    <a:lnTo>
                      <a:pt x="381" y="613"/>
                    </a:lnTo>
                    <a:lnTo>
                      <a:pt x="377" y="618"/>
                    </a:lnTo>
                    <a:lnTo>
                      <a:pt x="373" y="623"/>
                    </a:lnTo>
                    <a:lnTo>
                      <a:pt x="367" y="629"/>
                    </a:lnTo>
                    <a:lnTo>
                      <a:pt x="363" y="630"/>
                    </a:lnTo>
                    <a:lnTo>
                      <a:pt x="359" y="632"/>
                    </a:lnTo>
                    <a:lnTo>
                      <a:pt x="353" y="633"/>
                    </a:lnTo>
                    <a:lnTo>
                      <a:pt x="345" y="634"/>
                    </a:lnTo>
                    <a:lnTo>
                      <a:pt x="338" y="634"/>
                    </a:lnTo>
                    <a:lnTo>
                      <a:pt x="331" y="637"/>
                    </a:lnTo>
                    <a:lnTo>
                      <a:pt x="326" y="639"/>
                    </a:lnTo>
                    <a:lnTo>
                      <a:pt x="321" y="641"/>
                    </a:lnTo>
                    <a:lnTo>
                      <a:pt x="316" y="645"/>
                    </a:lnTo>
                    <a:lnTo>
                      <a:pt x="314" y="648"/>
                    </a:lnTo>
                    <a:lnTo>
                      <a:pt x="311" y="653"/>
                    </a:lnTo>
                    <a:lnTo>
                      <a:pt x="310" y="657"/>
                    </a:lnTo>
                    <a:lnTo>
                      <a:pt x="308" y="662"/>
                    </a:lnTo>
                    <a:lnTo>
                      <a:pt x="307" y="666"/>
                    </a:lnTo>
                    <a:lnTo>
                      <a:pt x="307" y="672"/>
                    </a:lnTo>
                    <a:lnTo>
                      <a:pt x="308" y="678"/>
                    </a:lnTo>
                    <a:lnTo>
                      <a:pt x="312" y="689"/>
                    </a:lnTo>
                    <a:lnTo>
                      <a:pt x="316" y="702"/>
                    </a:lnTo>
                    <a:lnTo>
                      <a:pt x="328" y="703"/>
                    </a:lnTo>
                    <a:lnTo>
                      <a:pt x="338" y="705"/>
                    </a:lnTo>
                    <a:lnTo>
                      <a:pt x="348" y="708"/>
                    </a:lnTo>
                    <a:lnTo>
                      <a:pt x="359" y="713"/>
                    </a:lnTo>
                    <a:lnTo>
                      <a:pt x="369" y="716"/>
                    </a:lnTo>
                    <a:lnTo>
                      <a:pt x="378" y="720"/>
                    </a:lnTo>
                    <a:lnTo>
                      <a:pt x="388" y="722"/>
                    </a:lnTo>
                    <a:lnTo>
                      <a:pt x="398" y="723"/>
                    </a:lnTo>
                    <a:lnTo>
                      <a:pt x="413" y="724"/>
                    </a:lnTo>
                    <a:lnTo>
                      <a:pt x="427" y="726"/>
                    </a:lnTo>
                    <a:lnTo>
                      <a:pt x="433" y="728"/>
                    </a:lnTo>
                    <a:lnTo>
                      <a:pt x="437" y="731"/>
                    </a:lnTo>
                    <a:lnTo>
                      <a:pt x="441" y="736"/>
                    </a:lnTo>
                    <a:lnTo>
                      <a:pt x="444" y="744"/>
                    </a:lnTo>
                    <a:lnTo>
                      <a:pt x="449" y="757"/>
                    </a:lnTo>
                    <a:lnTo>
                      <a:pt x="454" y="773"/>
                    </a:lnTo>
                    <a:lnTo>
                      <a:pt x="455" y="782"/>
                    </a:lnTo>
                    <a:lnTo>
                      <a:pt x="455" y="790"/>
                    </a:lnTo>
                    <a:lnTo>
                      <a:pt x="454" y="794"/>
                    </a:lnTo>
                    <a:lnTo>
                      <a:pt x="453" y="797"/>
                    </a:lnTo>
                    <a:lnTo>
                      <a:pt x="451" y="800"/>
                    </a:lnTo>
                    <a:lnTo>
                      <a:pt x="449" y="803"/>
                    </a:lnTo>
                    <a:lnTo>
                      <a:pt x="439" y="810"/>
                    </a:lnTo>
                    <a:lnTo>
                      <a:pt x="428" y="815"/>
                    </a:lnTo>
                    <a:lnTo>
                      <a:pt x="417" y="821"/>
                    </a:lnTo>
                    <a:lnTo>
                      <a:pt x="404" y="826"/>
                    </a:lnTo>
                    <a:lnTo>
                      <a:pt x="392" y="829"/>
                    </a:lnTo>
                    <a:lnTo>
                      <a:pt x="379" y="833"/>
                    </a:lnTo>
                    <a:lnTo>
                      <a:pt x="367" y="834"/>
                    </a:lnTo>
                    <a:lnTo>
                      <a:pt x="355" y="834"/>
                    </a:lnTo>
                    <a:lnTo>
                      <a:pt x="359" y="842"/>
                    </a:lnTo>
                    <a:lnTo>
                      <a:pt x="362" y="849"/>
                    </a:lnTo>
                    <a:lnTo>
                      <a:pt x="367" y="854"/>
                    </a:lnTo>
                    <a:lnTo>
                      <a:pt x="371" y="861"/>
                    </a:lnTo>
                    <a:lnTo>
                      <a:pt x="383" y="871"/>
                    </a:lnTo>
                    <a:lnTo>
                      <a:pt x="393" y="880"/>
                    </a:lnTo>
                    <a:lnTo>
                      <a:pt x="405" y="889"/>
                    </a:lnTo>
                    <a:lnTo>
                      <a:pt x="416" y="900"/>
                    </a:lnTo>
                    <a:lnTo>
                      <a:pt x="427" y="910"/>
                    </a:lnTo>
                    <a:lnTo>
                      <a:pt x="436" y="923"/>
                    </a:lnTo>
                    <a:lnTo>
                      <a:pt x="439" y="929"/>
                    </a:lnTo>
                    <a:lnTo>
                      <a:pt x="441" y="935"/>
                    </a:lnTo>
                    <a:lnTo>
                      <a:pt x="443" y="942"/>
                    </a:lnTo>
                    <a:lnTo>
                      <a:pt x="444" y="949"/>
                    </a:lnTo>
                    <a:lnTo>
                      <a:pt x="445" y="954"/>
                    </a:lnTo>
                    <a:lnTo>
                      <a:pt x="447" y="961"/>
                    </a:lnTo>
                    <a:lnTo>
                      <a:pt x="452" y="967"/>
                    </a:lnTo>
                    <a:lnTo>
                      <a:pt x="458" y="971"/>
                    </a:lnTo>
                    <a:lnTo>
                      <a:pt x="468" y="978"/>
                    </a:lnTo>
                    <a:lnTo>
                      <a:pt x="478" y="984"/>
                    </a:lnTo>
                    <a:lnTo>
                      <a:pt x="490" y="990"/>
                    </a:lnTo>
                    <a:lnTo>
                      <a:pt x="500" y="994"/>
                    </a:lnTo>
                    <a:lnTo>
                      <a:pt x="521" y="1005"/>
                    </a:lnTo>
                    <a:lnTo>
                      <a:pt x="541" y="1016"/>
                    </a:lnTo>
                    <a:lnTo>
                      <a:pt x="559" y="1026"/>
                    </a:lnTo>
                    <a:lnTo>
                      <a:pt x="577" y="1038"/>
                    </a:lnTo>
                    <a:lnTo>
                      <a:pt x="597" y="1048"/>
                    </a:lnTo>
                    <a:lnTo>
                      <a:pt x="616" y="1057"/>
                    </a:lnTo>
                    <a:lnTo>
                      <a:pt x="636" y="1066"/>
                    </a:lnTo>
                    <a:lnTo>
                      <a:pt x="657" y="1072"/>
                    </a:lnTo>
                    <a:lnTo>
                      <a:pt x="668" y="1075"/>
                    </a:lnTo>
                    <a:lnTo>
                      <a:pt x="677" y="1080"/>
                    </a:lnTo>
                    <a:lnTo>
                      <a:pt x="685" y="1085"/>
                    </a:lnTo>
                    <a:lnTo>
                      <a:pt x="692" y="1092"/>
                    </a:lnTo>
                    <a:lnTo>
                      <a:pt x="698" y="1099"/>
                    </a:lnTo>
                    <a:lnTo>
                      <a:pt x="701" y="1107"/>
                    </a:lnTo>
                    <a:lnTo>
                      <a:pt x="704" y="1115"/>
                    </a:lnTo>
                    <a:lnTo>
                      <a:pt x="705" y="1122"/>
                    </a:lnTo>
                    <a:lnTo>
                      <a:pt x="704" y="1130"/>
                    </a:lnTo>
                    <a:lnTo>
                      <a:pt x="701" y="1137"/>
                    </a:lnTo>
                    <a:lnTo>
                      <a:pt x="697" y="1143"/>
                    </a:lnTo>
                    <a:lnTo>
                      <a:pt x="691" y="1149"/>
                    </a:lnTo>
                    <a:lnTo>
                      <a:pt x="683" y="1154"/>
                    </a:lnTo>
                    <a:lnTo>
                      <a:pt x="674" y="1157"/>
                    </a:lnTo>
                    <a:lnTo>
                      <a:pt x="663" y="1158"/>
                    </a:lnTo>
                    <a:lnTo>
                      <a:pt x="650" y="1158"/>
                    </a:lnTo>
                    <a:lnTo>
                      <a:pt x="638" y="1157"/>
                    </a:lnTo>
                    <a:lnTo>
                      <a:pt x="623" y="1153"/>
                    </a:lnTo>
                    <a:lnTo>
                      <a:pt x="609" y="1148"/>
                    </a:lnTo>
                    <a:lnTo>
                      <a:pt x="594" y="1145"/>
                    </a:lnTo>
                    <a:lnTo>
                      <a:pt x="580" y="1141"/>
                    </a:lnTo>
                    <a:lnTo>
                      <a:pt x="566" y="1140"/>
                    </a:lnTo>
                    <a:lnTo>
                      <a:pt x="559" y="1141"/>
                    </a:lnTo>
                    <a:lnTo>
                      <a:pt x="552" y="1143"/>
                    </a:lnTo>
                    <a:lnTo>
                      <a:pt x="545" y="1146"/>
                    </a:lnTo>
                    <a:lnTo>
                      <a:pt x="540" y="1150"/>
                    </a:lnTo>
                    <a:lnTo>
                      <a:pt x="527" y="1162"/>
                    </a:lnTo>
                    <a:lnTo>
                      <a:pt x="517" y="1172"/>
                    </a:lnTo>
                    <a:lnTo>
                      <a:pt x="511" y="1176"/>
                    </a:lnTo>
                    <a:lnTo>
                      <a:pt x="504" y="1180"/>
                    </a:lnTo>
                    <a:lnTo>
                      <a:pt x="496" y="1181"/>
                    </a:lnTo>
                    <a:lnTo>
                      <a:pt x="486" y="1181"/>
                    </a:lnTo>
                    <a:lnTo>
                      <a:pt x="486" y="1173"/>
                    </a:lnTo>
                    <a:lnTo>
                      <a:pt x="485" y="1167"/>
                    </a:lnTo>
                    <a:lnTo>
                      <a:pt x="483" y="1161"/>
                    </a:lnTo>
                    <a:lnTo>
                      <a:pt x="478" y="1156"/>
                    </a:lnTo>
                    <a:lnTo>
                      <a:pt x="474" y="1151"/>
                    </a:lnTo>
                    <a:lnTo>
                      <a:pt x="468" y="1149"/>
                    </a:lnTo>
                    <a:lnTo>
                      <a:pt x="461" y="1147"/>
                    </a:lnTo>
                    <a:lnTo>
                      <a:pt x="454" y="1145"/>
                    </a:lnTo>
                    <a:lnTo>
                      <a:pt x="447" y="1145"/>
                    </a:lnTo>
                    <a:lnTo>
                      <a:pt x="441" y="1145"/>
                    </a:lnTo>
                    <a:lnTo>
                      <a:pt x="434" y="1147"/>
                    </a:lnTo>
                    <a:lnTo>
                      <a:pt x="428" y="1149"/>
                    </a:lnTo>
                    <a:lnTo>
                      <a:pt x="423" y="1153"/>
                    </a:lnTo>
                    <a:lnTo>
                      <a:pt x="419" y="1157"/>
                    </a:lnTo>
                    <a:lnTo>
                      <a:pt x="416" y="1163"/>
                    </a:lnTo>
                    <a:lnTo>
                      <a:pt x="413" y="1170"/>
                    </a:lnTo>
                    <a:lnTo>
                      <a:pt x="411" y="1183"/>
                    </a:lnTo>
                    <a:lnTo>
                      <a:pt x="409" y="1196"/>
                    </a:lnTo>
                    <a:lnTo>
                      <a:pt x="406" y="1202"/>
                    </a:lnTo>
                    <a:lnTo>
                      <a:pt x="403" y="1207"/>
                    </a:lnTo>
                    <a:lnTo>
                      <a:pt x="398" y="1213"/>
                    </a:lnTo>
                    <a:lnTo>
                      <a:pt x="393" y="1216"/>
                    </a:lnTo>
                    <a:lnTo>
                      <a:pt x="379" y="1222"/>
                    </a:lnTo>
                    <a:lnTo>
                      <a:pt x="365" y="1227"/>
                    </a:lnTo>
                    <a:lnTo>
                      <a:pt x="359" y="1229"/>
                    </a:lnTo>
                    <a:lnTo>
                      <a:pt x="353" y="1232"/>
                    </a:lnTo>
                    <a:lnTo>
                      <a:pt x="347" y="1237"/>
                    </a:lnTo>
                    <a:lnTo>
                      <a:pt x="343" y="1243"/>
                    </a:lnTo>
                    <a:lnTo>
                      <a:pt x="335" y="1245"/>
                    </a:lnTo>
                    <a:lnTo>
                      <a:pt x="328" y="1247"/>
                    </a:lnTo>
                    <a:lnTo>
                      <a:pt x="322" y="1252"/>
                    </a:lnTo>
                    <a:lnTo>
                      <a:pt x="316" y="1255"/>
                    </a:lnTo>
                    <a:lnTo>
                      <a:pt x="311" y="1261"/>
                    </a:lnTo>
                    <a:lnTo>
                      <a:pt x="306" y="1265"/>
                    </a:lnTo>
                    <a:lnTo>
                      <a:pt x="302" y="1271"/>
                    </a:lnTo>
                    <a:lnTo>
                      <a:pt x="298" y="1278"/>
                    </a:lnTo>
                    <a:lnTo>
                      <a:pt x="285" y="1303"/>
                    </a:lnTo>
                    <a:lnTo>
                      <a:pt x="271" y="1329"/>
                    </a:lnTo>
                    <a:lnTo>
                      <a:pt x="267" y="1335"/>
                    </a:lnTo>
                    <a:lnTo>
                      <a:pt x="263" y="1339"/>
                    </a:lnTo>
                    <a:lnTo>
                      <a:pt x="258" y="1344"/>
                    </a:lnTo>
                    <a:lnTo>
                      <a:pt x="253" y="1347"/>
                    </a:lnTo>
                    <a:lnTo>
                      <a:pt x="241" y="1354"/>
                    </a:lnTo>
                    <a:lnTo>
                      <a:pt x="230" y="1360"/>
                    </a:lnTo>
                    <a:lnTo>
                      <a:pt x="204" y="1369"/>
                    </a:lnTo>
                    <a:lnTo>
                      <a:pt x="181" y="1379"/>
                    </a:lnTo>
                    <a:lnTo>
                      <a:pt x="152" y="1397"/>
                    </a:lnTo>
                    <a:lnTo>
                      <a:pt x="129" y="1414"/>
                    </a:lnTo>
                    <a:lnTo>
                      <a:pt x="117" y="1422"/>
                    </a:lnTo>
                    <a:lnTo>
                      <a:pt x="104" y="1429"/>
                    </a:lnTo>
                    <a:lnTo>
                      <a:pt x="89" y="1435"/>
                    </a:lnTo>
                    <a:lnTo>
                      <a:pt x="73" y="1441"/>
                    </a:lnTo>
                    <a:lnTo>
                      <a:pt x="66" y="1443"/>
                    </a:lnTo>
                    <a:lnTo>
                      <a:pt x="59" y="1444"/>
                    </a:lnTo>
                    <a:lnTo>
                      <a:pt x="53" y="1447"/>
                    </a:lnTo>
                    <a:lnTo>
                      <a:pt x="48" y="1451"/>
                    </a:lnTo>
                    <a:lnTo>
                      <a:pt x="39" y="1459"/>
                    </a:lnTo>
                    <a:lnTo>
                      <a:pt x="31" y="1469"/>
                    </a:lnTo>
                    <a:lnTo>
                      <a:pt x="25" y="1481"/>
                    </a:lnTo>
                    <a:lnTo>
                      <a:pt x="19" y="1492"/>
                    </a:lnTo>
                    <a:lnTo>
                      <a:pt x="15" y="1504"/>
                    </a:lnTo>
                    <a:lnTo>
                      <a:pt x="10" y="1517"/>
                    </a:lnTo>
                    <a:lnTo>
                      <a:pt x="6" y="1534"/>
                    </a:lnTo>
                    <a:lnTo>
                      <a:pt x="2" y="1551"/>
                    </a:lnTo>
                    <a:lnTo>
                      <a:pt x="0" y="1567"/>
                    </a:lnTo>
                    <a:lnTo>
                      <a:pt x="0" y="1583"/>
                    </a:lnTo>
                    <a:lnTo>
                      <a:pt x="1" y="1599"/>
                    </a:lnTo>
                    <a:lnTo>
                      <a:pt x="4" y="1615"/>
                    </a:lnTo>
                    <a:lnTo>
                      <a:pt x="9" y="1631"/>
                    </a:lnTo>
                    <a:lnTo>
                      <a:pt x="16" y="1647"/>
                    </a:lnTo>
                    <a:lnTo>
                      <a:pt x="22" y="1662"/>
                    </a:lnTo>
                    <a:lnTo>
                      <a:pt x="25" y="1676"/>
                    </a:lnTo>
                    <a:lnTo>
                      <a:pt x="28" y="1692"/>
                    </a:lnTo>
                    <a:lnTo>
                      <a:pt x="31" y="1706"/>
                    </a:lnTo>
                    <a:lnTo>
                      <a:pt x="35" y="1721"/>
                    </a:lnTo>
                    <a:lnTo>
                      <a:pt x="41" y="1733"/>
                    </a:lnTo>
                    <a:lnTo>
                      <a:pt x="45" y="1740"/>
                    </a:lnTo>
                    <a:lnTo>
                      <a:pt x="50" y="1746"/>
                    </a:lnTo>
                    <a:lnTo>
                      <a:pt x="57" y="1752"/>
                    </a:lnTo>
                    <a:lnTo>
                      <a:pt x="64" y="1757"/>
                    </a:lnTo>
                    <a:lnTo>
                      <a:pt x="77" y="1766"/>
                    </a:lnTo>
                    <a:lnTo>
                      <a:pt x="89" y="1775"/>
                    </a:lnTo>
                    <a:lnTo>
                      <a:pt x="99" y="1785"/>
                    </a:lnTo>
                    <a:lnTo>
                      <a:pt x="108" y="1795"/>
                    </a:lnTo>
                    <a:lnTo>
                      <a:pt x="111" y="1800"/>
                    </a:lnTo>
                    <a:lnTo>
                      <a:pt x="115" y="1806"/>
                    </a:lnTo>
                    <a:lnTo>
                      <a:pt x="118" y="1813"/>
                    </a:lnTo>
                    <a:lnTo>
                      <a:pt x="121" y="1820"/>
                    </a:lnTo>
                    <a:lnTo>
                      <a:pt x="122" y="1827"/>
                    </a:lnTo>
                    <a:lnTo>
                      <a:pt x="123" y="1835"/>
                    </a:lnTo>
                    <a:lnTo>
                      <a:pt x="124" y="1843"/>
                    </a:lnTo>
                    <a:lnTo>
                      <a:pt x="124" y="1852"/>
                    </a:lnTo>
                    <a:lnTo>
                      <a:pt x="124" y="1859"/>
                    </a:lnTo>
                    <a:lnTo>
                      <a:pt x="123" y="1865"/>
                    </a:lnTo>
                    <a:lnTo>
                      <a:pt x="121" y="1872"/>
                    </a:lnTo>
                    <a:lnTo>
                      <a:pt x="118" y="1878"/>
                    </a:lnTo>
                    <a:lnTo>
                      <a:pt x="115" y="1884"/>
                    </a:lnTo>
                    <a:lnTo>
                      <a:pt x="111" y="1888"/>
                    </a:lnTo>
                    <a:lnTo>
                      <a:pt x="108" y="1893"/>
                    </a:lnTo>
                    <a:lnTo>
                      <a:pt x="104" y="1896"/>
                    </a:lnTo>
                    <a:lnTo>
                      <a:pt x="93" y="1903"/>
                    </a:lnTo>
                    <a:lnTo>
                      <a:pt x="82" y="1909"/>
                    </a:lnTo>
                    <a:lnTo>
                      <a:pt x="69" y="1912"/>
                    </a:lnTo>
                    <a:lnTo>
                      <a:pt x="56" y="1914"/>
                    </a:lnTo>
                    <a:lnTo>
                      <a:pt x="56" y="1918"/>
                    </a:lnTo>
                    <a:lnTo>
                      <a:pt x="56" y="1921"/>
                    </a:lnTo>
                    <a:lnTo>
                      <a:pt x="72" y="1925"/>
                    </a:lnTo>
                    <a:lnTo>
                      <a:pt x="86" y="1928"/>
                    </a:lnTo>
                    <a:lnTo>
                      <a:pt x="99" y="1931"/>
                    </a:lnTo>
                    <a:lnTo>
                      <a:pt x="108" y="1935"/>
                    </a:lnTo>
                    <a:lnTo>
                      <a:pt x="116" y="1939"/>
                    </a:lnTo>
                    <a:lnTo>
                      <a:pt x="124" y="1944"/>
                    </a:lnTo>
                    <a:lnTo>
                      <a:pt x="132" y="1946"/>
                    </a:lnTo>
                    <a:lnTo>
                      <a:pt x="141" y="1950"/>
                    </a:lnTo>
                    <a:lnTo>
                      <a:pt x="159" y="1953"/>
                    </a:lnTo>
                    <a:lnTo>
                      <a:pt x="178" y="1955"/>
                    </a:lnTo>
                    <a:lnTo>
                      <a:pt x="198" y="1957"/>
                    </a:lnTo>
                    <a:lnTo>
                      <a:pt x="217" y="1958"/>
                    </a:lnTo>
                    <a:lnTo>
                      <a:pt x="237" y="1957"/>
                    </a:lnTo>
                    <a:lnTo>
                      <a:pt x="257" y="1957"/>
                    </a:lnTo>
                    <a:lnTo>
                      <a:pt x="270" y="1955"/>
                    </a:lnTo>
                    <a:lnTo>
                      <a:pt x="282" y="1955"/>
                    </a:lnTo>
                    <a:lnTo>
                      <a:pt x="295" y="1955"/>
                    </a:lnTo>
                    <a:lnTo>
                      <a:pt x="306" y="1955"/>
                    </a:lnTo>
                    <a:lnTo>
                      <a:pt x="327" y="1957"/>
                    </a:lnTo>
                    <a:lnTo>
                      <a:pt x="346" y="1957"/>
                    </a:lnTo>
                    <a:lnTo>
                      <a:pt x="354" y="1957"/>
                    </a:lnTo>
                    <a:lnTo>
                      <a:pt x="362" y="1955"/>
                    </a:lnTo>
                    <a:lnTo>
                      <a:pt x="369" y="1954"/>
                    </a:lnTo>
                    <a:lnTo>
                      <a:pt x="376" y="1953"/>
                    </a:lnTo>
                    <a:lnTo>
                      <a:pt x="381" y="1950"/>
                    </a:lnTo>
                    <a:lnTo>
                      <a:pt x="386" y="1946"/>
                    </a:lnTo>
                    <a:lnTo>
                      <a:pt x="390" y="1942"/>
                    </a:lnTo>
                    <a:lnTo>
                      <a:pt x="394" y="1936"/>
                    </a:lnTo>
                    <a:lnTo>
                      <a:pt x="397" y="1929"/>
                    </a:lnTo>
                    <a:lnTo>
                      <a:pt x="400" y="1921"/>
                    </a:lnTo>
                    <a:lnTo>
                      <a:pt x="402" y="1911"/>
                    </a:lnTo>
                    <a:lnTo>
                      <a:pt x="403" y="1900"/>
                    </a:lnTo>
                    <a:lnTo>
                      <a:pt x="411" y="1900"/>
                    </a:lnTo>
                    <a:lnTo>
                      <a:pt x="419" y="1901"/>
                    </a:lnTo>
                    <a:lnTo>
                      <a:pt x="427" y="1902"/>
                    </a:lnTo>
                    <a:lnTo>
                      <a:pt x="434" y="1905"/>
                    </a:lnTo>
                    <a:lnTo>
                      <a:pt x="439" y="1908"/>
                    </a:lnTo>
                    <a:lnTo>
                      <a:pt x="445" y="1911"/>
                    </a:lnTo>
                    <a:lnTo>
                      <a:pt x="450" y="1916"/>
                    </a:lnTo>
                    <a:lnTo>
                      <a:pt x="454" y="1920"/>
                    </a:lnTo>
                    <a:lnTo>
                      <a:pt x="462" y="1931"/>
                    </a:lnTo>
                    <a:lnTo>
                      <a:pt x="470" y="1943"/>
                    </a:lnTo>
                    <a:lnTo>
                      <a:pt x="477" y="1955"/>
                    </a:lnTo>
                    <a:lnTo>
                      <a:pt x="483" y="1968"/>
                    </a:lnTo>
                    <a:lnTo>
                      <a:pt x="487" y="1975"/>
                    </a:lnTo>
                    <a:lnTo>
                      <a:pt x="493" y="1978"/>
                    </a:lnTo>
                    <a:lnTo>
                      <a:pt x="498" y="1982"/>
                    </a:lnTo>
                    <a:lnTo>
                      <a:pt x="503" y="1983"/>
                    </a:lnTo>
                    <a:lnTo>
                      <a:pt x="509" y="1983"/>
                    </a:lnTo>
                    <a:lnTo>
                      <a:pt x="516" y="1982"/>
                    </a:lnTo>
                    <a:lnTo>
                      <a:pt x="521" y="1979"/>
                    </a:lnTo>
                    <a:lnTo>
                      <a:pt x="528" y="1976"/>
                    </a:lnTo>
                    <a:lnTo>
                      <a:pt x="553" y="1961"/>
                    </a:lnTo>
                    <a:lnTo>
                      <a:pt x="576" y="1950"/>
                    </a:lnTo>
                    <a:lnTo>
                      <a:pt x="585" y="1949"/>
                    </a:lnTo>
                    <a:lnTo>
                      <a:pt x="593" y="1949"/>
                    </a:lnTo>
                    <a:lnTo>
                      <a:pt x="600" y="1950"/>
                    </a:lnTo>
                    <a:lnTo>
                      <a:pt x="606" y="1952"/>
                    </a:lnTo>
                    <a:lnTo>
                      <a:pt x="609" y="1957"/>
                    </a:lnTo>
                    <a:lnTo>
                      <a:pt x="614" y="1961"/>
                    </a:lnTo>
                    <a:lnTo>
                      <a:pt x="616" y="1967"/>
                    </a:lnTo>
                    <a:lnTo>
                      <a:pt x="618" y="1972"/>
                    </a:lnTo>
                    <a:lnTo>
                      <a:pt x="622" y="2002"/>
                    </a:lnTo>
                    <a:lnTo>
                      <a:pt x="624" y="2028"/>
                    </a:lnTo>
                    <a:lnTo>
                      <a:pt x="626" y="2038"/>
                    </a:lnTo>
                    <a:lnTo>
                      <a:pt x="630" y="2048"/>
                    </a:lnTo>
                    <a:lnTo>
                      <a:pt x="635" y="2054"/>
                    </a:lnTo>
                    <a:lnTo>
                      <a:pt x="642" y="2061"/>
                    </a:lnTo>
                    <a:lnTo>
                      <a:pt x="649" y="2067"/>
                    </a:lnTo>
                    <a:lnTo>
                      <a:pt x="657" y="2072"/>
                    </a:lnTo>
                    <a:lnTo>
                      <a:pt x="666" y="2075"/>
                    </a:lnTo>
                    <a:lnTo>
                      <a:pt x="676" y="2078"/>
                    </a:lnTo>
                    <a:lnTo>
                      <a:pt x="697" y="2083"/>
                    </a:lnTo>
                    <a:lnTo>
                      <a:pt x="718" y="2084"/>
                    </a:lnTo>
                    <a:lnTo>
                      <a:pt x="739" y="2084"/>
                    </a:lnTo>
                    <a:lnTo>
                      <a:pt x="756" y="2084"/>
                    </a:lnTo>
                    <a:lnTo>
                      <a:pt x="759" y="2070"/>
                    </a:lnTo>
                    <a:lnTo>
                      <a:pt x="761" y="2057"/>
                    </a:lnTo>
                    <a:lnTo>
                      <a:pt x="761" y="2042"/>
                    </a:lnTo>
                    <a:lnTo>
                      <a:pt x="761" y="2028"/>
                    </a:lnTo>
                    <a:lnTo>
                      <a:pt x="769" y="2028"/>
                    </a:lnTo>
                    <a:lnTo>
                      <a:pt x="775" y="2028"/>
                    </a:lnTo>
                    <a:lnTo>
                      <a:pt x="791" y="2028"/>
                    </a:lnTo>
                    <a:lnTo>
                      <a:pt x="806" y="2026"/>
                    </a:lnTo>
                    <a:lnTo>
                      <a:pt x="813" y="2024"/>
                    </a:lnTo>
                    <a:lnTo>
                      <a:pt x="819" y="2020"/>
                    </a:lnTo>
                    <a:lnTo>
                      <a:pt x="824" y="2016"/>
                    </a:lnTo>
                    <a:lnTo>
                      <a:pt x="829" y="2009"/>
                    </a:lnTo>
                    <a:lnTo>
                      <a:pt x="837" y="1993"/>
                    </a:lnTo>
                    <a:lnTo>
                      <a:pt x="841" y="1977"/>
                    </a:lnTo>
                    <a:lnTo>
                      <a:pt x="845" y="1970"/>
                    </a:lnTo>
                    <a:lnTo>
                      <a:pt x="851" y="1964"/>
                    </a:lnTo>
                    <a:lnTo>
                      <a:pt x="854" y="1962"/>
                    </a:lnTo>
                    <a:lnTo>
                      <a:pt x="858" y="1961"/>
                    </a:lnTo>
                    <a:lnTo>
                      <a:pt x="863" y="1959"/>
                    </a:lnTo>
                    <a:lnTo>
                      <a:pt x="869" y="1958"/>
                    </a:lnTo>
                    <a:lnTo>
                      <a:pt x="877" y="1958"/>
                    </a:lnTo>
                    <a:lnTo>
                      <a:pt x="884" y="1959"/>
                    </a:lnTo>
                    <a:lnTo>
                      <a:pt x="890" y="1961"/>
                    </a:lnTo>
                    <a:lnTo>
                      <a:pt x="896" y="1964"/>
                    </a:lnTo>
                    <a:lnTo>
                      <a:pt x="901" y="1969"/>
                    </a:lnTo>
                    <a:lnTo>
                      <a:pt x="905" y="1975"/>
                    </a:lnTo>
                    <a:lnTo>
                      <a:pt x="910" y="1980"/>
                    </a:lnTo>
                    <a:lnTo>
                      <a:pt x="914" y="1987"/>
                    </a:lnTo>
                    <a:lnTo>
                      <a:pt x="922" y="2001"/>
                    </a:lnTo>
                    <a:lnTo>
                      <a:pt x="931" y="2015"/>
                    </a:lnTo>
                    <a:lnTo>
                      <a:pt x="937" y="2020"/>
                    </a:lnTo>
                    <a:lnTo>
                      <a:pt x="943" y="2026"/>
                    </a:lnTo>
                    <a:lnTo>
                      <a:pt x="948" y="2031"/>
                    </a:lnTo>
                    <a:lnTo>
                      <a:pt x="955" y="2034"/>
                    </a:lnTo>
                    <a:lnTo>
                      <a:pt x="966" y="2038"/>
                    </a:lnTo>
                    <a:lnTo>
                      <a:pt x="978" y="2043"/>
                    </a:lnTo>
                    <a:lnTo>
                      <a:pt x="984" y="2044"/>
                    </a:lnTo>
                    <a:lnTo>
                      <a:pt x="989" y="2045"/>
                    </a:lnTo>
                    <a:lnTo>
                      <a:pt x="995" y="2044"/>
                    </a:lnTo>
                    <a:lnTo>
                      <a:pt x="1002" y="2043"/>
                    </a:lnTo>
                    <a:lnTo>
                      <a:pt x="1018" y="2027"/>
                    </a:lnTo>
                    <a:lnTo>
                      <a:pt x="1035" y="2009"/>
                    </a:lnTo>
                    <a:lnTo>
                      <a:pt x="1060" y="2005"/>
                    </a:lnTo>
                    <a:lnTo>
                      <a:pt x="1089" y="2002"/>
                    </a:lnTo>
                    <a:lnTo>
                      <a:pt x="1094" y="2000"/>
                    </a:lnTo>
                    <a:lnTo>
                      <a:pt x="1100" y="1997"/>
                    </a:lnTo>
                    <a:lnTo>
                      <a:pt x="1106" y="1995"/>
                    </a:lnTo>
                    <a:lnTo>
                      <a:pt x="1109" y="1991"/>
                    </a:lnTo>
                    <a:lnTo>
                      <a:pt x="1112" y="1986"/>
                    </a:lnTo>
                    <a:lnTo>
                      <a:pt x="1115" y="1980"/>
                    </a:lnTo>
                    <a:lnTo>
                      <a:pt x="1116" y="1974"/>
                    </a:lnTo>
                    <a:lnTo>
                      <a:pt x="1115" y="1966"/>
                    </a:lnTo>
                    <a:lnTo>
                      <a:pt x="1124" y="1960"/>
                    </a:lnTo>
                    <a:lnTo>
                      <a:pt x="1132" y="1957"/>
                    </a:lnTo>
                    <a:lnTo>
                      <a:pt x="1140" y="1953"/>
                    </a:lnTo>
                    <a:lnTo>
                      <a:pt x="1149" y="1951"/>
                    </a:lnTo>
                    <a:lnTo>
                      <a:pt x="1166" y="1947"/>
                    </a:lnTo>
                    <a:lnTo>
                      <a:pt x="1183" y="1946"/>
                    </a:lnTo>
                    <a:lnTo>
                      <a:pt x="1200" y="1945"/>
                    </a:lnTo>
                    <a:lnTo>
                      <a:pt x="1217" y="1945"/>
                    </a:lnTo>
                    <a:lnTo>
                      <a:pt x="1235" y="1943"/>
                    </a:lnTo>
                    <a:lnTo>
                      <a:pt x="1252" y="1939"/>
                    </a:lnTo>
                    <a:lnTo>
                      <a:pt x="1257" y="1938"/>
                    </a:lnTo>
                    <a:lnTo>
                      <a:pt x="1260" y="1935"/>
                    </a:lnTo>
                    <a:lnTo>
                      <a:pt x="1264" y="1930"/>
                    </a:lnTo>
                    <a:lnTo>
                      <a:pt x="1266" y="1926"/>
                    </a:lnTo>
                    <a:lnTo>
                      <a:pt x="1271" y="1916"/>
                    </a:lnTo>
                    <a:lnTo>
                      <a:pt x="1273" y="1906"/>
                    </a:lnTo>
                    <a:lnTo>
                      <a:pt x="1275" y="1901"/>
                    </a:lnTo>
                    <a:lnTo>
                      <a:pt x="1278" y="1896"/>
                    </a:lnTo>
                    <a:lnTo>
                      <a:pt x="1280" y="1894"/>
                    </a:lnTo>
                    <a:lnTo>
                      <a:pt x="1282" y="1892"/>
                    </a:lnTo>
                    <a:lnTo>
                      <a:pt x="1291" y="1889"/>
                    </a:lnTo>
                    <a:lnTo>
                      <a:pt x="1303" y="1887"/>
                    </a:lnTo>
                    <a:lnTo>
                      <a:pt x="1313" y="1886"/>
                    </a:lnTo>
                    <a:lnTo>
                      <a:pt x="1321" y="1882"/>
                    </a:lnTo>
                    <a:lnTo>
                      <a:pt x="1324" y="1880"/>
                    </a:lnTo>
                    <a:lnTo>
                      <a:pt x="1327" y="1877"/>
                    </a:lnTo>
                    <a:lnTo>
                      <a:pt x="1329" y="1872"/>
                    </a:lnTo>
                    <a:lnTo>
                      <a:pt x="1330" y="1868"/>
                    </a:lnTo>
                    <a:lnTo>
                      <a:pt x="1332" y="1854"/>
                    </a:lnTo>
                    <a:lnTo>
                      <a:pt x="1332" y="1839"/>
                    </a:lnTo>
                    <a:lnTo>
                      <a:pt x="1333" y="1834"/>
                    </a:lnTo>
                    <a:lnTo>
                      <a:pt x="1334" y="1828"/>
                    </a:lnTo>
                    <a:lnTo>
                      <a:pt x="1338" y="1824"/>
                    </a:lnTo>
                    <a:lnTo>
                      <a:pt x="1341" y="1821"/>
                    </a:lnTo>
                    <a:lnTo>
                      <a:pt x="1345" y="1818"/>
                    </a:lnTo>
                    <a:lnTo>
                      <a:pt x="1348" y="1814"/>
                    </a:lnTo>
                    <a:lnTo>
                      <a:pt x="1352" y="1810"/>
                    </a:lnTo>
                    <a:lnTo>
                      <a:pt x="1355" y="1805"/>
                    </a:lnTo>
                    <a:lnTo>
                      <a:pt x="1356" y="1797"/>
                    </a:lnTo>
                    <a:lnTo>
                      <a:pt x="1356" y="1790"/>
                    </a:lnTo>
                    <a:lnTo>
                      <a:pt x="1355" y="1783"/>
                    </a:lnTo>
                    <a:lnTo>
                      <a:pt x="1355" y="1775"/>
                    </a:lnTo>
                    <a:lnTo>
                      <a:pt x="1354" y="1769"/>
                    </a:lnTo>
                    <a:lnTo>
                      <a:pt x="1356" y="1763"/>
                    </a:lnTo>
                    <a:lnTo>
                      <a:pt x="1357" y="1760"/>
                    </a:lnTo>
                    <a:lnTo>
                      <a:pt x="1358" y="1756"/>
                    </a:lnTo>
                    <a:lnTo>
                      <a:pt x="1362" y="1754"/>
                    </a:lnTo>
                    <a:lnTo>
                      <a:pt x="1365" y="1752"/>
                    </a:lnTo>
                    <a:lnTo>
                      <a:pt x="1372" y="1748"/>
                    </a:lnTo>
                    <a:lnTo>
                      <a:pt x="1380" y="1747"/>
                    </a:lnTo>
                    <a:lnTo>
                      <a:pt x="1388" y="1747"/>
                    </a:lnTo>
                    <a:lnTo>
                      <a:pt x="1396" y="1747"/>
                    </a:lnTo>
                    <a:lnTo>
                      <a:pt x="1413" y="1750"/>
                    </a:lnTo>
                    <a:lnTo>
                      <a:pt x="1429" y="1752"/>
                    </a:lnTo>
                    <a:lnTo>
                      <a:pt x="1429" y="1756"/>
                    </a:lnTo>
                    <a:lnTo>
                      <a:pt x="1430" y="1761"/>
                    </a:lnTo>
                    <a:lnTo>
                      <a:pt x="1431" y="1764"/>
                    </a:lnTo>
                    <a:lnTo>
                      <a:pt x="1434" y="1767"/>
                    </a:lnTo>
                    <a:lnTo>
                      <a:pt x="1438" y="1772"/>
                    </a:lnTo>
                    <a:lnTo>
                      <a:pt x="1444" y="1775"/>
                    </a:lnTo>
                    <a:lnTo>
                      <a:pt x="1452" y="1777"/>
                    </a:lnTo>
                    <a:lnTo>
                      <a:pt x="1460" y="1778"/>
                    </a:lnTo>
                    <a:lnTo>
                      <a:pt x="1469" y="1777"/>
                    </a:lnTo>
                    <a:lnTo>
                      <a:pt x="1479" y="1775"/>
                    </a:lnTo>
                    <a:lnTo>
                      <a:pt x="1518" y="1765"/>
                    </a:lnTo>
                    <a:lnTo>
                      <a:pt x="1545" y="1758"/>
                    </a:lnTo>
                    <a:lnTo>
                      <a:pt x="1550" y="1763"/>
                    </a:lnTo>
                    <a:lnTo>
                      <a:pt x="1553" y="1765"/>
                    </a:lnTo>
                    <a:lnTo>
                      <a:pt x="1555" y="1773"/>
                    </a:lnTo>
                    <a:lnTo>
                      <a:pt x="1559" y="1780"/>
                    </a:lnTo>
                    <a:lnTo>
                      <a:pt x="1563" y="1786"/>
                    </a:lnTo>
                    <a:lnTo>
                      <a:pt x="1568" y="1790"/>
                    </a:lnTo>
                    <a:lnTo>
                      <a:pt x="1579" y="1798"/>
                    </a:lnTo>
                    <a:lnTo>
                      <a:pt x="1592" y="1808"/>
                    </a:lnTo>
                    <a:lnTo>
                      <a:pt x="1595" y="1812"/>
                    </a:lnTo>
                    <a:lnTo>
                      <a:pt x="1599" y="1816"/>
                    </a:lnTo>
                    <a:lnTo>
                      <a:pt x="1601" y="1821"/>
                    </a:lnTo>
                    <a:lnTo>
                      <a:pt x="1602" y="1827"/>
                    </a:lnTo>
                    <a:lnTo>
                      <a:pt x="1603" y="1837"/>
                    </a:lnTo>
                    <a:lnTo>
                      <a:pt x="1604" y="1848"/>
                    </a:lnTo>
                    <a:lnTo>
                      <a:pt x="1602" y="1871"/>
                    </a:lnTo>
                    <a:lnTo>
                      <a:pt x="1601" y="1892"/>
                    </a:lnTo>
                    <a:lnTo>
                      <a:pt x="1611" y="1893"/>
                    </a:lnTo>
                    <a:lnTo>
                      <a:pt x="1623" y="1893"/>
                    </a:lnTo>
                    <a:lnTo>
                      <a:pt x="1633" y="1890"/>
                    </a:lnTo>
                    <a:lnTo>
                      <a:pt x="1643" y="1887"/>
                    </a:lnTo>
                    <a:lnTo>
                      <a:pt x="1652" y="1884"/>
                    </a:lnTo>
                    <a:lnTo>
                      <a:pt x="1660" y="1881"/>
                    </a:lnTo>
                    <a:lnTo>
                      <a:pt x="1668" y="1880"/>
                    </a:lnTo>
                    <a:lnTo>
                      <a:pt x="1675" y="1881"/>
                    </a:lnTo>
                    <a:lnTo>
                      <a:pt x="1678" y="1882"/>
                    </a:lnTo>
                    <a:lnTo>
                      <a:pt x="1681" y="1885"/>
                    </a:lnTo>
                    <a:lnTo>
                      <a:pt x="1683" y="1888"/>
                    </a:lnTo>
                    <a:lnTo>
                      <a:pt x="1685" y="1892"/>
                    </a:lnTo>
                    <a:lnTo>
                      <a:pt x="1687" y="1897"/>
                    </a:lnTo>
                    <a:lnTo>
                      <a:pt x="1689" y="1903"/>
                    </a:lnTo>
                    <a:lnTo>
                      <a:pt x="1690" y="1910"/>
                    </a:lnTo>
                    <a:lnTo>
                      <a:pt x="1691" y="1918"/>
                    </a:lnTo>
                    <a:lnTo>
                      <a:pt x="1690" y="1934"/>
                    </a:lnTo>
                    <a:lnTo>
                      <a:pt x="1689" y="1951"/>
                    </a:lnTo>
                    <a:lnTo>
                      <a:pt x="1689" y="1960"/>
                    </a:lnTo>
                    <a:lnTo>
                      <a:pt x="1689" y="1969"/>
                    </a:lnTo>
                    <a:lnTo>
                      <a:pt x="1690" y="1972"/>
                    </a:lnTo>
                    <a:lnTo>
                      <a:pt x="1692" y="1976"/>
                    </a:lnTo>
                    <a:lnTo>
                      <a:pt x="1693" y="1979"/>
                    </a:lnTo>
                    <a:lnTo>
                      <a:pt x="1697" y="1982"/>
                    </a:lnTo>
                    <a:lnTo>
                      <a:pt x="1701" y="1986"/>
                    </a:lnTo>
                    <a:lnTo>
                      <a:pt x="1708" y="1987"/>
                    </a:lnTo>
                    <a:lnTo>
                      <a:pt x="1715" y="1987"/>
                    </a:lnTo>
                    <a:lnTo>
                      <a:pt x="1722" y="1987"/>
                    </a:lnTo>
                    <a:lnTo>
                      <a:pt x="1731" y="1986"/>
                    </a:lnTo>
                    <a:lnTo>
                      <a:pt x="1739" y="1987"/>
                    </a:lnTo>
                    <a:lnTo>
                      <a:pt x="1742" y="1990"/>
                    </a:lnTo>
                    <a:lnTo>
                      <a:pt x="1746" y="1993"/>
                    </a:lnTo>
                    <a:lnTo>
                      <a:pt x="1748" y="1997"/>
                    </a:lnTo>
                    <a:lnTo>
                      <a:pt x="1749" y="2003"/>
                    </a:lnTo>
                    <a:lnTo>
                      <a:pt x="1759" y="2004"/>
                    </a:lnTo>
                    <a:lnTo>
                      <a:pt x="1767" y="2003"/>
                    </a:lnTo>
                    <a:lnTo>
                      <a:pt x="1774" y="2002"/>
                    </a:lnTo>
                    <a:lnTo>
                      <a:pt x="1780" y="1997"/>
                    </a:lnTo>
                    <a:lnTo>
                      <a:pt x="1784" y="1993"/>
                    </a:lnTo>
                    <a:lnTo>
                      <a:pt x="1788" y="1987"/>
                    </a:lnTo>
                    <a:lnTo>
                      <a:pt x="1791" y="1982"/>
                    </a:lnTo>
                    <a:lnTo>
                      <a:pt x="1792" y="1974"/>
                    </a:lnTo>
                    <a:lnTo>
                      <a:pt x="1797" y="1942"/>
                    </a:lnTo>
                    <a:lnTo>
                      <a:pt x="1804" y="1912"/>
                    </a:lnTo>
                    <a:lnTo>
                      <a:pt x="1806" y="1908"/>
                    </a:lnTo>
                    <a:lnTo>
                      <a:pt x="1808" y="1904"/>
                    </a:lnTo>
                    <a:lnTo>
                      <a:pt x="1812" y="1902"/>
                    </a:lnTo>
                    <a:lnTo>
                      <a:pt x="1816" y="1900"/>
                    </a:lnTo>
                    <a:lnTo>
                      <a:pt x="1823" y="1895"/>
                    </a:lnTo>
                    <a:lnTo>
                      <a:pt x="1830" y="1889"/>
                    </a:lnTo>
                    <a:lnTo>
                      <a:pt x="1832" y="1886"/>
                    </a:lnTo>
                    <a:lnTo>
                      <a:pt x="1833" y="1882"/>
                    </a:lnTo>
                    <a:lnTo>
                      <a:pt x="1833" y="1878"/>
                    </a:lnTo>
                    <a:lnTo>
                      <a:pt x="1833" y="1873"/>
                    </a:lnTo>
                    <a:lnTo>
                      <a:pt x="1834" y="1870"/>
                    </a:lnTo>
                    <a:lnTo>
                      <a:pt x="1836" y="1865"/>
                    </a:lnTo>
                    <a:lnTo>
                      <a:pt x="1838" y="1862"/>
                    </a:lnTo>
                    <a:lnTo>
                      <a:pt x="1840" y="1859"/>
                    </a:lnTo>
                    <a:lnTo>
                      <a:pt x="1846" y="1856"/>
                    </a:lnTo>
                    <a:lnTo>
                      <a:pt x="1849" y="1854"/>
                    </a:lnTo>
                    <a:lnTo>
                      <a:pt x="1854" y="1853"/>
                    </a:lnTo>
                    <a:lnTo>
                      <a:pt x="1857" y="1854"/>
                    </a:lnTo>
                    <a:lnTo>
                      <a:pt x="1862" y="1855"/>
                    </a:lnTo>
                    <a:lnTo>
                      <a:pt x="1864" y="1857"/>
                    </a:lnTo>
                    <a:lnTo>
                      <a:pt x="1867" y="1860"/>
                    </a:lnTo>
                    <a:lnTo>
                      <a:pt x="1870" y="1863"/>
                    </a:lnTo>
                    <a:lnTo>
                      <a:pt x="1874" y="1871"/>
                    </a:lnTo>
                    <a:lnTo>
                      <a:pt x="1878" y="1880"/>
                    </a:lnTo>
                    <a:lnTo>
                      <a:pt x="1879" y="1888"/>
                    </a:lnTo>
                    <a:lnTo>
                      <a:pt x="1880" y="1897"/>
                    </a:lnTo>
                    <a:lnTo>
                      <a:pt x="1886" y="1897"/>
                    </a:lnTo>
                    <a:lnTo>
                      <a:pt x="1892" y="1897"/>
                    </a:lnTo>
                    <a:lnTo>
                      <a:pt x="1898" y="1896"/>
                    </a:lnTo>
                    <a:lnTo>
                      <a:pt x="1904" y="1895"/>
                    </a:lnTo>
                    <a:lnTo>
                      <a:pt x="1911" y="1893"/>
                    </a:lnTo>
                    <a:lnTo>
                      <a:pt x="1916" y="1890"/>
                    </a:lnTo>
                    <a:lnTo>
                      <a:pt x="1922" y="1887"/>
                    </a:lnTo>
                    <a:lnTo>
                      <a:pt x="1928" y="1882"/>
                    </a:lnTo>
                    <a:lnTo>
                      <a:pt x="1932" y="1879"/>
                    </a:lnTo>
                    <a:lnTo>
                      <a:pt x="1937" y="1873"/>
                    </a:lnTo>
                    <a:lnTo>
                      <a:pt x="1941" y="1869"/>
                    </a:lnTo>
                    <a:lnTo>
                      <a:pt x="1945" y="1863"/>
                    </a:lnTo>
                    <a:lnTo>
                      <a:pt x="1947" y="1859"/>
                    </a:lnTo>
                    <a:lnTo>
                      <a:pt x="1949" y="1853"/>
                    </a:lnTo>
                    <a:lnTo>
                      <a:pt x="1951" y="1847"/>
                    </a:lnTo>
                    <a:lnTo>
                      <a:pt x="1952" y="1840"/>
                    </a:lnTo>
                    <a:lnTo>
                      <a:pt x="1956" y="1843"/>
                    </a:lnTo>
                    <a:lnTo>
                      <a:pt x="1962" y="1845"/>
                    </a:lnTo>
                    <a:lnTo>
                      <a:pt x="1966" y="1847"/>
                    </a:lnTo>
                    <a:lnTo>
                      <a:pt x="1972" y="1852"/>
                    </a:lnTo>
                    <a:lnTo>
                      <a:pt x="1981" y="1860"/>
                    </a:lnTo>
                    <a:lnTo>
                      <a:pt x="1990" y="1869"/>
                    </a:lnTo>
                    <a:lnTo>
                      <a:pt x="1995" y="1873"/>
                    </a:lnTo>
                    <a:lnTo>
                      <a:pt x="1999" y="1877"/>
                    </a:lnTo>
                    <a:lnTo>
                      <a:pt x="2005" y="1880"/>
                    </a:lnTo>
                    <a:lnTo>
                      <a:pt x="2010" y="1882"/>
                    </a:lnTo>
                    <a:lnTo>
                      <a:pt x="2015" y="1884"/>
                    </a:lnTo>
                    <a:lnTo>
                      <a:pt x="2021" y="1885"/>
                    </a:lnTo>
                    <a:lnTo>
                      <a:pt x="2027" y="1884"/>
                    </a:lnTo>
                    <a:lnTo>
                      <a:pt x="2034" y="1880"/>
                    </a:lnTo>
                    <a:lnTo>
                      <a:pt x="2034" y="1865"/>
                    </a:lnTo>
                    <a:lnTo>
                      <a:pt x="2031" y="1851"/>
                    </a:lnTo>
                    <a:lnTo>
                      <a:pt x="2031" y="1844"/>
                    </a:lnTo>
                    <a:lnTo>
                      <a:pt x="2034" y="1838"/>
                    </a:lnTo>
                    <a:lnTo>
                      <a:pt x="2035" y="1836"/>
                    </a:lnTo>
                    <a:lnTo>
                      <a:pt x="2037" y="1832"/>
                    </a:lnTo>
                    <a:lnTo>
                      <a:pt x="2040" y="1830"/>
                    </a:lnTo>
                    <a:lnTo>
                      <a:pt x="2045" y="1828"/>
                    </a:lnTo>
                    <a:lnTo>
                      <a:pt x="2053" y="1827"/>
                    </a:lnTo>
                    <a:lnTo>
                      <a:pt x="2062" y="1827"/>
                    </a:lnTo>
                    <a:lnTo>
                      <a:pt x="2069" y="1827"/>
                    </a:lnTo>
                    <a:lnTo>
                      <a:pt x="2076" y="1826"/>
                    </a:lnTo>
                    <a:lnTo>
                      <a:pt x="2079" y="1824"/>
                    </a:lnTo>
                    <a:lnTo>
                      <a:pt x="2081" y="1823"/>
                    </a:lnTo>
                    <a:lnTo>
                      <a:pt x="2084" y="1822"/>
                    </a:lnTo>
                    <a:lnTo>
                      <a:pt x="2086" y="1819"/>
                    </a:lnTo>
                    <a:lnTo>
                      <a:pt x="2089" y="1808"/>
                    </a:lnTo>
                    <a:lnTo>
                      <a:pt x="2093" y="1797"/>
                    </a:lnTo>
                    <a:lnTo>
                      <a:pt x="2095" y="1785"/>
                    </a:lnTo>
                    <a:lnTo>
                      <a:pt x="2096" y="1772"/>
                    </a:lnTo>
                    <a:lnTo>
                      <a:pt x="2096" y="1747"/>
                    </a:lnTo>
                    <a:lnTo>
                      <a:pt x="2095" y="1724"/>
                    </a:lnTo>
                    <a:lnTo>
                      <a:pt x="2095" y="1719"/>
                    </a:lnTo>
                    <a:lnTo>
                      <a:pt x="2096" y="1714"/>
                    </a:lnTo>
                    <a:lnTo>
                      <a:pt x="2097" y="1709"/>
                    </a:lnTo>
                    <a:lnTo>
                      <a:pt x="2100" y="1706"/>
                    </a:lnTo>
                    <a:lnTo>
                      <a:pt x="2104" y="1701"/>
                    </a:lnTo>
                    <a:lnTo>
                      <a:pt x="2111" y="1697"/>
                    </a:lnTo>
                    <a:lnTo>
                      <a:pt x="2118" y="1693"/>
                    </a:lnTo>
                    <a:lnTo>
                      <a:pt x="2125" y="1689"/>
                    </a:lnTo>
                    <a:lnTo>
                      <a:pt x="2128" y="1685"/>
                    </a:lnTo>
                    <a:lnTo>
                      <a:pt x="2130" y="1683"/>
                    </a:lnTo>
                    <a:lnTo>
                      <a:pt x="2133" y="1679"/>
                    </a:lnTo>
                    <a:lnTo>
                      <a:pt x="2135" y="1674"/>
                    </a:lnTo>
                    <a:lnTo>
                      <a:pt x="2137" y="1666"/>
                    </a:lnTo>
                    <a:lnTo>
                      <a:pt x="2138" y="1657"/>
                    </a:lnTo>
                    <a:lnTo>
                      <a:pt x="2138" y="1647"/>
                    </a:lnTo>
                    <a:lnTo>
                      <a:pt x="2137" y="1637"/>
                    </a:lnTo>
                    <a:lnTo>
                      <a:pt x="2135" y="1616"/>
                    </a:lnTo>
                    <a:lnTo>
                      <a:pt x="2133" y="1597"/>
                    </a:lnTo>
                    <a:lnTo>
                      <a:pt x="2133" y="1586"/>
                    </a:lnTo>
                    <a:lnTo>
                      <a:pt x="2133" y="1577"/>
                    </a:lnTo>
                    <a:lnTo>
                      <a:pt x="2135" y="1569"/>
                    </a:lnTo>
                    <a:lnTo>
                      <a:pt x="2137" y="1562"/>
                    </a:lnTo>
                    <a:lnTo>
                      <a:pt x="2143" y="1556"/>
                    </a:lnTo>
                    <a:lnTo>
                      <a:pt x="2150" y="1550"/>
                    </a:lnTo>
                    <a:lnTo>
                      <a:pt x="2159" y="1547"/>
                    </a:lnTo>
                    <a:lnTo>
                      <a:pt x="2170" y="1543"/>
                    </a:lnTo>
                    <a:lnTo>
                      <a:pt x="2178" y="1542"/>
                    </a:lnTo>
                    <a:lnTo>
                      <a:pt x="2184" y="1539"/>
                    </a:lnTo>
                    <a:lnTo>
                      <a:pt x="2190" y="1535"/>
                    </a:lnTo>
                    <a:lnTo>
                      <a:pt x="2195" y="1529"/>
                    </a:lnTo>
                    <a:lnTo>
                      <a:pt x="2200" y="1524"/>
                    </a:lnTo>
                    <a:lnTo>
                      <a:pt x="2203" y="1518"/>
                    </a:lnTo>
                    <a:lnTo>
                      <a:pt x="2207" y="1511"/>
                    </a:lnTo>
                    <a:lnTo>
                      <a:pt x="2210" y="1503"/>
                    </a:lnTo>
                    <a:lnTo>
                      <a:pt x="2219" y="1473"/>
                    </a:lnTo>
                    <a:lnTo>
                      <a:pt x="2227" y="1444"/>
                    </a:lnTo>
                    <a:lnTo>
                      <a:pt x="2239" y="1444"/>
                    </a:lnTo>
                    <a:lnTo>
                      <a:pt x="2251" y="1444"/>
                    </a:lnTo>
                    <a:lnTo>
                      <a:pt x="2263" y="1444"/>
                    </a:lnTo>
                    <a:lnTo>
                      <a:pt x="2275" y="1444"/>
                    </a:lnTo>
                    <a:lnTo>
                      <a:pt x="2286" y="1444"/>
                    </a:lnTo>
                    <a:lnTo>
                      <a:pt x="2298" y="1444"/>
                    </a:lnTo>
                    <a:lnTo>
                      <a:pt x="2308" y="1443"/>
                    </a:lnTo>
                    <a:lnTo>
                      <a:pt x="2319" y="1443"/>
                    </a:lnTo>
                    <a:lnTo>
                      <a:pt x="2321" y="1429"/>
                    </a:lnTo>
                    <a:lnTo>
                      <a:pt x="2319" y="1417"/>
                    </a:lnTo>
                    <a:lnTo>
                      <a:pt x="2321" y="1411"/>
                    </a:lnTo>
                    <a:lnTo>
                      <a:pt x="2324" y="1408"/>
                    </a:lnTo>
                    <a:lnTo>
                      <a:pt x="2326" y="1405"/>
                    </a:lnTo>
                    <a:lnTo>
                      <a:pt x="2329" y="1405"/>
                    </a:lnTo>
                    <a:lnTo>
                      <a:pt x="2333" y="1404"/>
                    </a:lnTo>
                    <a:lnTo>
                      <a:pt x="2338" y="1404"/>
                    </a:lnTo>
                    <a:lnTo>
                      <a:pt x="2338" y="1395"/>
                    </a:lnTo>
                    <a:lnTo>
                      <a:pt x="2338" y="1381"/>
                    </a:lnTo>
                    <a:lnTo>
                      <a:pt x="2338" y="1368"/>
                    </a:lnTo>
                    <a:lnTo>
                      <a:pt x="2339" y="1362"/>
                    </a:lnTo>
                    <a:lnTo>
                      <a:pt x="2354" y="1361"/>
                    </a:lnTo>
                    <a:lnTo>
                      <a:pt x="2368" y="1361"/>
                    </a:lnTo>
                    <a:lnTo>
                      <a:pt x="2382" y="1362"/>
                    </a:lnTo>
                    <a:lnTo>
                      <a:pt x="2397" y="1364"/>
                    </a:lnTo>
                    <a:lnTo>
                      <a:pt x="2411" y="1369"/>
                    </a:lnTo>
                    <a:lnTo>
                      <a:pt x="2423" y="1375"/>
                    </a:lnTo>
                    <a:lnTo>
                      <a:pt x="2436" y="1381"/>
                    </a:lnTo>
                    <a:lnTo>
                      <a:pt x="2448" y="1389"/>
                    </a:lnTo>
                    <a:lnTo>
                      <a:pt x="2460" y="1395"/>
                    </a:lnTo>
                    <a:lnTo>
                      <a:pt x="2474" y="1401"/>
                    </a:lnTo>
                    <a:lnTo>
                      <a:pt x="2494" y="1406"/>
                    </a:lnTo>
                    <a:lnTo>
                      <a:pt x="2514" y="1411"/>
                    </a:lnTo>
                    <a:lnTo>
                      <a:pt x="2518" y="1403"/>
                    </a:lnTo>
                    <a:lnTo>
                      <a:pt x="2522" y="1395"/>
                    </a:lnTo>
                    <a:lnTo>
                      <a:pt x="2528" y="1388"/>
                    </a:lnTo>
                    <a:lnTo>
                      <a:pt x="2536" y="1381"/>
                    </a:lnTo>
                    <a:lnTo>
                      <a:pt x="2543" y="1376"/>
                    </a:lnTo>
                    <a:lnTo>
                      <a:pt x="2549" y="1369"/>
                    </a:lnTo>
                    <a:lnTo>
                      <a:pt x="2555" y="1362"/>
                    </a:lnTo>
                    <a:lnTo>
                      <a:pt x="2560" y="1354"/>
                    </a:lnTo>
                    <a:lnTo>
                      <a:pt x="2555" y="1352"/>
                    </a:lnTo>
                    <a:lnTo>
                      <a:pt x="2549" y="1347"/>
                    </a:lnTo>
                    <a:lnTo>
                      <a:pt x="2545" y="1340"/>
                    </a:lnTo>
                    <a:lnTo>
                      <a:pt x="2539" y="1334"/>
                    </a:lnTo>
                    <a:lnTo>
                      <a:pt x="2528" y="1318"/>
                    </a:lnTo>
                    <a:lnTo>
                      <a:pt x="2518" y="1298"/>
                    </a:lnTo>
                    <a:lnTo>
                      <a:pt x="2508" y="1279"/>
                    </a:lnTo>
                    <a:lnTo>
                      <a:pt x="2501" y="1260"/>
                    </a:lnTo>
                    <a:lnTo>
                      <a:pt x="2498" y="1252"/>
                    </a:lnTo>
                    <a:lnTo>
                      <a:pt x="2497" y="1244"/>
                    </a:lnTo>
                    <a:lnTo>
                      <a:pt x="2496" y="1237"/>
                    </a:lnTo>
                    <a:lnTo>
                      <a:pt x="2496" y="1232"/>
                    </a:lnTo>
                    <a:lnTo>
                      <a:pt x="2512" y="1231"/>
                    </a:lnTo>
                    <a:lnTo>
                      <a:pt x="2527" y="1231"/>
                    </a:lnTo>
                    <a:lnTo>
                      <a:pt x="2539" y="1231"/>
                    </a:lnTo>
                    <a:lnTo>
                      <a:pt x="2552" y="1230"/>
                    </a:lnTo>
                    <a:lnTo>
                      <a:pt x="2553" y="1220"/>
                    </a:lnTo>
                    <a:lnTo>
                      <a:pt x="2553" y="1211"/>
                    </a:lnTo>
                    <a:lnTo>
                      <a:pt x="2555" y="1202"/>
                    </a:lnTo>
                    <a:lnTo>
                      <a:pt x="2557" y="1192"/>
                    </a:lnTo>
                    <a:lnTo>
                      <a:pt x="2561" y="1186"/>
                    </a:lnTo>
                    <a:lnTo>
                      <a:pt x="2567" y="1179"/>
                    </a:lnTo>
                    <a:lnTo>
                      <a:pt x="2571" y="1176"/>
                    </a:lnTo>
                    <a:lnTo>
                      <a:pt x="2575" y="1174"/>
                    </a:lnTo>
                    <a:lnTo>
                      <a:pt x="2580" y="1172"/>
                    </a:lnTo>
                    <a:lnTo>
                      <a:pt x="2586" y="1170"/>
                    </a:lnTo>
                    <a:lnTo>
                      <a:pt x="2590" y="1170"/>
                    </a:lnTo>
                    <a:lnTo>
                      <a:pt x="2596" y="1170"/>
                    </a:lnTo>
                    <a:lnTo>
                      <a:pt x="2601" y="1171"/>
                    </a:lnTo>
                    <a:lnTo>
                      <a:pt x="2605" y="1172"/>
                    </a:lnTo>
                    <a:lnTo>
                      <a:pt x="2613" y="1175"/>
                    </a:lnTo>
                    <a:lnTo>
                      <a:pt x="2621" y="1181"/>
                    </a:lnTo>
                    <a:lnTo>
                      <a:pt x="2628" y="1186"/>
                    </a:lnTo>
                    <a:lnTo>
                      <a:pt x="2636" y="1189"/>
                    </a:lnTo>
                    <a:lnTo>
                      <a:pt x="2641" y="1190"/>
                    </a:lnTo>
                    <a:lnTo>
                      <a:pt x="2644" y="1191"/>
                    </a:lnTo>
                    <a:lnTo>
                      <a:pt x="2649" y="1191"/>
                    </a:lnTo>
                    <a:lnTo>
                      <a:pt x="2653" y="1191"/>
                    </a:lnTo>
                    <a:lnTo>
                      <a:pt x="2650" y="1165"/>
                    </a:lnTo>
                    <a:lnTo>
                      <a:pt x="2646" y="1137"/>
                    </a:lnTo>
                    <a:lnTo>
                      <a:pt x="2643" y="1124"/>
                    </a:lnTo>
                    <a:lnTo>
                      <a:pt x="2639" y="1110"/>
                    </a:lnTo>
                    <a:lnTo>
                      <a:pt x="2636" y="1098"/>
                    </a:lnTo>
                    <a:lnTo>
                      <a:pt x="2631" y="1085"/>
                    </a:lnTo>
                    <a:lnTo>
                      <a:pt x="2626" y="1074"/>
                    </a:lnTo>
                    <a:lnTo>
                      <a:pt x="2619" y="1063"/>
                    </a:lnTo>
                    <a:lnTo>
                      <a:pt x="2611" y="1053"/>
                    </a:lnTo>
                    <a:lnTo>
                      <a:pt x="2602" y="1046"/>
                    </a:lnTo>
                    <a:lnTo>
                      <a:pt x="2592" y="1039"/>
                    </a:lnTo>
                    <a:lnTo>
                      <a:pt x="2579" y="1033"/>
                    </a:lnTo>
                    <a:lnTo>
                      <a:pt x="2567" y="1030"/>
                    </a:lnTo>
                    <a:lnTo>
                      <a:pt x="2551" y="1027"/>
                    </a:lnTo>
                    <a:lnTo>
                      <a:pt x="2549" y="1022"/>
                    </a:lnTo>
                    <a:lnTo>
                      <a:pt x="2547" y="1017"/>
                    </a:lnTo>
                    <a:lnTo>
                      <a:pt x="2545" y="1014"/>
                    </a:lnTo>
                    <a:lnTo>
                      <a:pt x="2542" y="1010"/>
                    </a:lnTo>
                    <a:lnTo>
                      <a:pt x="2534" y="1005"/>
                    </a:lnTo>
                    <a:lnTo>
                      <a:pt x="2526" y="1000"/>
                    </a:lnTo>
                    <a:lnTo>
                      <a:pt x="2516" y="994"/>
                    </a:lnTo>
                    <a:lnTo>
                      <a:pt x="2508" y="990"/>
                    </a:lnTo>
                    <a:lnTo>
                      <a:pt x="2504" y="986"/>
                    </a:lnTo>
                    <a:lnTo>
                      <a:pt x="2501" y="983"/>
                    </a:lnTo>
                    <a:lnTo>
                      <a:pt x="2497" y="979"/>
                    </a:lnTo>
                    <a:lnTo>
                      <a:pt x="2495" y="975"/>
                    </a:lnTo>
                    <a:lnTo>
                      <a:pt x="2493" y="968"/>
                    </a:lnTo>
                    <a:lnTo>
                      <a:pt x="2490" y="961"/>
                    </a:lnTo>
                    <a:lnTo>
                      <a:pt x="2490" y="953"/>
                    </a:lnTo>
                    <a:lnTo>
                      <a:pt x="2490" y="946"/>
                    </a:lnTo>
                    <a:lnTo>
                      <a:pt x="2494" y="932"/>
                    </a:lnTo>
                    <a:lnTo>
                      <a:pt x="2498" y="916"/>
                    </a:lnTo>
                    <a:lnTo>
                      <a:pt x="2504" y="901"/>
                    </a:lnTo>
                    <a:lnTo>
                      <a:pt x="2508" y="885"/>
                    </a:lnTo>
                    <a:lnTo>
                      <a:pt x="2513" y="870"/>
                    </a:lnTo>
                    <a:lnTo>
                      <a:pt x="2515" y="855"/>
                    </a:lnTo>
                    <a:lnTo>
                      <a:pt x="2528" y="856"/>
                    </a:lnTo>
                    <a:lnTo>
                      <a:pt x="2540" y="858"/>
                    </a:lnTo>
                    <a:lnTo>
                      <a:pt x="2554" y="858"/>
                    </a:lnTo>
                    <a:lnTo>
                      <a:pt x="2568" y="858"/>
                    </a:lnTo>
                    <a:lnTo>
                      <a:pt x="2571" y="846"/>
                    </a:lnTo>
                    <a:lnTo>
                      <a:pt x="2575" y="834"/>
                    </a:lnTo>
                    <a:lnTo>
                      <a:pt x="2579" y="821"/>
                    </a:lnTo>
                    <a:lnTo>
                      <a:pt x="2585" y="810"/>
                    </a:lnTo>
                    <a:lnTo>
                      <a:pt x="2589" y="805"/>
                    </a:lnTo>
                    <a:lnTo>
                      <a:pt x="2595" y="801"/>
                    </a:lnTo>
                    <a:lnTo>
                      <a:pt x="2602" y="797"/>
                    </a:lnTo>
                    <a:lnTo>
                      <a:pt x="2609" y="795"/>
                    </a:lnTo>
                    <a:lnTo>
                      <a:pt x="2616" y="792"/>
                    </a:lnTo>
                    <a:lnTo>
                      <a:pt x="2621" y="789"/>
                    </a:lnTo>
                    <a:lnTo>
                      <a:pt x="2627" y="785"/>
                    </a:lnTo>
                    <a:lnTo>
                      <a:pt x="2630" y="780"/>
                    </a:lnTo>
                    <a:lnTo>
                      <a:pt x="2637" y="767"/>
                    </a:lnTo>
                    <a:lnTo>
                      <a:pt x="2644" y="754"/>
                    </a:lnTo>
                    <a:lnTo>
                      <a:pt x="2647" y="748"/>
                    </a:lnTo>
                    <a:lnTo>
                      <a:pt x="2652" y="743"/>
                    </a:lnTo>
                    <a:lnTo>
                      <a:pt x="2658" y="738"/>
                    </a:lnTo>
                    <a:lnTo>
                      <a:pt x="2664" y="732"/>
                    </a:lnTo>
                    <a:lnTo>
                      <a:pt x="2677" y="726"/>
                    </a:lnTo>
                    <a:lnTo>
                      <a:pt x="2690" y="720"/>
                    </a:lnTo>
                    <a:lnTo>
                      <a:pt x="2695" y="716"/>
                    </a:lnTo>
                    <a:lnTo>
                      <a:pt x="2701" y="712"/>
                    </a:lnTo>
                    <a:lnTo>
                      <a:pt x="2707" y="707"/>
                    </a:lnTo>
                    <a:lnTo>
                      <a:pt x="2711" y="703"/>
                    </a:lnTo>
                    <a:lnTo>
                      <a:pt x="2716" y="694"/>
                    </a:lnTo>
                    <a:lnTo>
                      <a:pt x="2719" y="686"/>
                    </a:lnTo>
                    <a:lnTo>
                      <a:pt x="2721" y="677"/>
                    </a:lnTo>
                    <a:lnTo>
                      <a:pt x="2723" y="669"/>
                    </a:lnTo>
                    <a:lnTo>
                      <a:pt x="2721" y="659"/>
                    </a:lnTo>
                    <a:lnTo>
                      <a:pt x="2720" y="650"/>
                    </a:lnTo>
                    <a:lnTo>
                      <a:pt x="2718" y="641"/>
                    </a:lnTo>
                    <a:lnTo>
                      <a:pt x="2715" y="633"/>
                    </a:lnTo>
                    <a:lnTo>
                      <a:pt x="2708" y="615"/>
                    </a:lnTo>
                    <a:lnTo>
                      <a:pt x="2701" y="597"/>
                    </a:lnTo>
                    <a:lnTo>
                      <a:pt x="2699" y="588"/>
                    </a:lnTo>
                    <a:lnTo>
                      <a:pt x="2698" y="580"/>
                    </a:lnTo>
                    <a:lnTo>
                      <a:pt x="2696" y="571"/>
                    </a:lnTo>
                    <a:lnTo>
                      <a:pt x="2696" y="562"/>
                    </a:lnTo>
                    <a:lnTo>
                      <a:pt x="2700" y="540"/>
                    </a:lnTo>
                    <a:lnTo>
                      <a:pt x="2700" y="517"/>
                    </a:lnTo>
                    <a:lnTo>
                      <a:pt x="2700" y="511"/>
                    </a:lnTo>
                    <a:lnTo>
                      <a:pt x="2699" y="506"/>
                    </a:lnTo>
                    <a:lnTo>
                      <a:pt x="2696" y="501"/>
                    </a:lnTo>
                    <a:lnTo>
                      <a:pt x="2694" y="497"/>
                    </a:lnTo>
                    <a:lnTo>
                      <a:pt x="2691" y="492"/>
                    </a:lnTo>
                    <a:lnTo>
                      <a:pt x="2687" y="489"/>
                    </a:lnTo>
                    <a:lnTo>
                      <a:pt x="2683" y="485"/>
                    </a:lnTo>
                    <a:lnTo>
                      <a:pt x="2677" y="482"/>
                    </a:lnTo>
                    <a:lnTo>
                      <a:pt x="2675" y="482"/>
                    </a:lnTo>
                    <a:lnTo>
                      <a:pt x="2675" y="491"/>
                    </a:lnTo>
                    <a:lnTo>
                      <a:pt x="2672" y="499"/>
                    </a:lnTo>
                    <a:lnTo>
                      <a:pt x="2669" y="505"/>
                    </a:lnTo>
                    <a:lnTo>
                      <a:pt x="2664" y="509"/>
                    </a:lnTo>
                    <a:lnTo>
                      <a:pt x="2658" y="513"/>
                    </a:lnTo>
                    <a:lnTo>
                      <a:pt x="2649" y="515"/>
                    </a:lnTo>
                    <a:lnTo>
                      <a:pt x="2637" y="515"/>
                    </a:lnTo>
                    <a:lnTo>
                      <a:pt x="2623" y="515"/>
                    </a:lnTo>
                    <a:lnTo>
                      <a:pt x="2623" y="506"/>
                    </a:lnTo>
                    <a:lnTo>
                      <a:pt x="2622" y="497"/>
                    </a:lnTo>
                    <a:lnTo>
                      <a:pt x="2617" y="503"/>
                    </a:lnTo>
                    <a:lnTo>
                      <a:pt x="2613" y="510"/>
                    </a:lnTo>
                    <a:lnTo>
                      <a:pt x="2611" y="518"/>
                    </a:lnTo>
                    <a:lnTo>
                      <a:pt x="2610" y="525"/>
                    </a:lnTo>
                    <a:lnTo>
                      <a:pt x="2608" y="541"/>
                    </a:lnTo>
                    <a:lnTo>
                      <a:pt x="2605" y="558"/>
                    </a:lnTo>
                    <a:lnTo>
                      <a:pt x="2602" y="573"/>
                    </a:lnTo>
                    <a:lnTo>
                      <a:pt x="2597" y="590"/>
                    </a:lnTo>
                    <a:lnTo>
                      <a:pt x="2593" y="606"/>
                    </a:lnTo>
                    <a:lnTo>
                      <a:pt x="2586" y="620"/>
                    </a:lnTo>
                    <a:lnTo>
                      <a:pt x="2583" y="621"/>
                    </a:lnTo>
                    <a:lnTo>
                      <a:pt x="2578" y="620"/>
                    </a:lnTo>
                    <a:lnTo>
                      <a:pt x="2573" y="617"/>
                    </a:lnTo>
                    <a:lnTo>
                      <a:pt x="2569" y="613"/>
                    </a:lnTo>
                    <a:lnTo>
                      <a:pt x="2557" y="604"/>
                    </a:lnTo>
                    <a:lnTo>
                      <a:pt x="2546" y="591"/>
                    </a:lnTo>
                    <a:lnTo>
                      <a:pt x="2535" y="579"/>
                    </a:lnTo>
                    <a:lnTo>
                      <a:pt x="2522" y="566"/>
                    </a:lnTo>
                    <a:lnTo>
                      <a:pt x="2516" y="562"/>
                    </a:lnTo>
                    <a:lnTo>
                      <a:pt x="2511" y="557"/>
                    </a:lnTo>
                    <a:lnTo>
                      <a:pt x="2505" y="554"/>
                    </a:lnTo>
                    <a:lnTo>
                      <a:pt x="2499" y="550"/>
                    </a:lnTo>
                    <a:lnTo>
                      <a:pt x="2498" y="562"/>
                    </a:lnTo>
                    <a:lnTo>
                      <a:pt x="2495" y="572"/>
                    </a:lnTo>
                    <a:lnTo>
                      <a:pt x="2480" y="575"/>
                    </a:lnTo>
                    <a:lnTo>
                      <a:pt x="2447" y="583"/>
                    </a:lnTo>
                    <a:lnTo>
                      <a:pt x="2412" y="591"/>
                    </a:lnTo>
                    <a:lnTo>
                      <a:pt x="2392" y="596"/>
                    </a:lnTo>
                    <a:lnTo>
                      <a:pt x="2382" y="599"/>
                    </a:lnTo>
                    <a:lnTo>
                      <a:pt x="2374" y="603"/>
                    </a:lnTo>
                    <a:lnTo>
                      <a:pt x="2366" y="607"/>
                    </a:lnTo>
                    <a:lnTo>
                      <a:pt x="2358" y="611"/>
                    </a:lnTo>
                    <a:lnTo>
                      <a:pt x="2351" y="613"/>
                    </a:lnTo>
                    <a:lnTo>
                      <a:pt x="2345" y="613"/>
                    </a:lnTo>
                    <a:lnTo>
                      <a:pt x="2338" y="613"/>
                    </a:lnTo>
                    <a:lnTo>
                      <a:pt x="2331" y="612"/>
                    </a:lnTo>
                    <a:lnTo>
                      <a:pt x="2317" y="609"/>
                    </a:lnTo>
                    <a:lnTo>
                      <a:pt x="2305" y="605"/>
                    </a:lnTo>
                    <a:lnTo>
                      <a:pt x="2292" y="600"/>
                    </a:lnTo>
                    <a:lnTo>
                      <a:pt x="2280" y="598"/>
                    </a:lnTo>
                    <a:lnTo>
                      <a:pt x="2274" y="597"/>
                    </a:lnTo>
                    <a:lnTo>
                      <a:pt x="2268" y="597"/>
                    </a:lnTo>
                    <a:lnTo>
                      <a:pt x="2261" y="597"/>
                    </a:lnTo>
                    <a:lnTo>
                      <a:pt x="2256" y="598"/>
                    </a:lnTo>
                    <a:lnTo>
                      <a:pt x="2250" y="599"/>
                    </a:lnTo>
                    <a:lnTo>
                      <a:pt x="2245" y="603"/>
                    </a:lnTo>
                    <a:lnTo>
                      <a:pt x="2241" y="605"/>
                    </a:lnTo>
                    <a:lnTo>
                      <a:pt x="2239" y="608"/>
                    </a:lnTo>
                    <a:lnTo>
                      <a:pt x="2234" y="616"/>
                    </a:lnTo>
                    <a:lnTo>
                      <a:pt x="2232" y="625"/>
                    </a:lnTo>
                    <a:lnTo>
                      <a:pt x="2230" y="634"/>
                    </a:lnTo>
                    <a:lnTo>
                      <a:pt x="2226" y="642"/>
                    </a:lnTo>
                    <a:lnTo>
                      <a:pt x="2224" y="647"/>
                    </a:lnTo>
                    <a:lnTo>
                      <a:pt x="2222" y="650"/>
                    </a:lnTo>
                    <a:lnTo>
                      <a:pt x="2218" y="653"/>
                    </a:lnTo>
                    <a:lnTo>
                      <a:pt x="2214" y="655"/>
                    </a:lnTo>
                    <a:lnTo>
                      <a:pt x="2210" y="656"/>
                    </a:lnTo>
                    <a:lnTo>
                      <a:pt x="2207" y="656"/>
                    </a:lnTo>
                    <a:lnTo>
                      <a:pt x="2203" y="655"/>
                    </a:lnTo>
                    <a:lnTo>
                      <a:pt x="2200" y="654"/>
                    </a:lnTo>
                    <a:lnTo>
                      <a:pt x="2192" y="649"/>
                    </a:lnTo>
                    <a:lnTo>
                      <a:pt x="2184" y="644"/>
                    </a:lnTo>
                    <a:lnTo>
                      <a:pt x="2177" y="639"/>
                    </a:lnTo>
                    <a:lnTo>
                      <a:pt x="2169" y="634"/>
                    </a:lnTo>
                    <a:lnTo>
                      <a:pt x="2165" y="633"/>
                    </a:lnTo>
                    <a:lnTo>
                      <a:pt x="2160" y="632"/>
                    </a:lnTo>
                    <a:lnTo>
                      <a:pt x="2155" y="632"/>
                    </a:lnTo>
                    <a:lnTo>
                      <a:pt x="2150" y="632"/>
                    </a:lnTo>
                    <a:lnTo>
                      <a:pt x="2149" y="625"/>
                    </a:lnTo>
                    <a:lnTo>
                      <a:pt x="2149" y="618"/>
                    </a:lnTo>
                    <a:lnTo>
                      <a:pt x="2142" y="615"/>
                    </a:lnTo>
                    <a:lnTo>
                      <a:pt x="2135" y="614"/>
                    </a:lnTo>
                    <a:lnTo>
                      <a:pt x="2127" y="613"/>
                    </a:lnTo>
                    <a:lnTo>
                      <a:pt x="2120" y="613"/>
                    </a:lnTo>
                    <a:lnTo>
                      <a:pt x="2104" y="614"/>
                    </a:lnTo>
                    <a:lnTo>
                      <a:pt x="2089" y="614"/>
                    </a:lnTo>
                    <a:lnTo>
                      <a:pt x="2087" y="588"/>
                    </a:lnTo>
                    <a:lnTo>
                      <a:pt x="2083" y="558"/>
                    </a:lnTo>
                    <a:lnTo>
                      <a:pt x="2079" y="543"/>
                    </a:lnTo>
                    <a:lnTo>
                      <a:pt x="2075" y="530"/>
                    </a:lnTo>
                    <a:lnTo>
                      <a:pt x="2070" y="517"/>
                    </a:lnTo>
                    <a:lnTo>
                      <a:pt x="2064" y="506"/>
                    </a:lnTo>
                    <a:lnTo>
                      <a:pt x="2059" y="508"/>
                    </a:lnTo>
                    <a:lnTo>
                      <a:pt x="2054" y="511"/>
                    </a:lnTo>
                    <a:lnTo>
                      <a:pt x="2051" y="517"/>
                    </a:lnTo>
                    <a:lnTo>
                      <a:pt x="2048" y="522"/>
                    </a:lnTo>
                    <a:lnTo>
                      <a:pt x="2046" y="527"/>
                    </a:lnTo>
                    <a:lnTo>
                      <a:pt x="2044" y="533"/>
                    </a:lnTo>
                    <a:lnTo>
                      <a:pt x="2040" y="539"/>
                    </a:lnTo>
                    <a:lnTo>
                      <a:pt x="2035" y="543"/>
                    </a:lnTo>
                    <a:lnTo>
                      <a:pt x="2028" y="546"/>
                    </a:lnTo>
                    <a:lnTo>
                      <a:pt x="2021" y="546"/>
                    </a:lnTo>
                    <a:lnTo>
                      <a:pt x="2014" y="546"/>
                    </a:lnTo>
                    <a:lnTo>
                      <a:pt x="2009" y="547"/>
                    </a:lnTo>
                    <a:lnTo>
                      <a:pt x="2001" y="556"/>
                    </a:lnTo>
                    <a:lnTo>
                      <a:pt x="1994" y="566"/>
                    </a:lnTo>
                    <a:lnTo>
                      <a:pt x="1982" y="577"/>
                    </a:lnTo>
                    <a:lnTo>
                      <a:pt x="1972" y="587"/>
                    </a:lnTo>
                    <a:lnTo>
                      <a:pt x="1962" y="595"/>
                    </a:lnTo>
                    <a:lnTo>
                      <a:pt x="1951" y="601"/>
                    </a:lnTo>
                    <a:lnTo>
                      <a:pt x="1938" y="606"/>
                    </a:lnTo>
                    <a:lnTo>
                      <a:pt x="1925" y="609"/>
                    </a:lnTo>
                    <a:lnTo>
                      <a:pt x="1911" y="611"/>
                    </a:lnTo>
                    <a:lnTo>
                      <a:pt x="1894" y="609"/>
                    </a:lnTo>
                    <a:lnTo>
                      <a:pt x="1889" y="617"/>
                    </a:lnTo>
                    <a:lnTo>
                      <a:pt x="1884" y="626"/>
                    </a:lnTo>
                    <a:lnTo>
                      <a:pt x="1881" y="626"/>
                    </a:lnTo>
                    <a:lnTo>
                      <a:pt x="1878" y="625"/>
                    </a:lnTo>
                    <a:lnTo>
                      <a:pt x="1875" y="624"/>
                    </a:lnTo>
                    <a:lnTo>
                      <a:pt x="1872" y="622"/>
                    </a:lnTo>
                    <a:lnTo>
                      <a:pt x="1865" y="617"/>
                    </a:lnTo>
                    <a:lnTo>
                      <a:pt x="1859" y="611"/>
                    </a:lnTo>
                    <a:lnTo>
                      <a:pt x="1848" y="597"/>
                    </a:lnTo>
                    <a:lnTo>
                      <a:pt x="1836" y="587"/>
                    </a:lnTo>
                    <a:lnTo>
                      <a:pt x="1820" y="577"/>
                    </a:lnTo>
                    <a:lnTo>
                      <a:pt x="1802" y="570"/>
                    </a:lnTo>
                    <a:lnTo>
                      <a:pt x="1787" y="564"/>
                    </a:lnTo>
                    <a:lnTo>
                      <a:pt x="1771" y="557"/>
                    </a:lnTo>
                    <a:lnTo>
                      <a:pt x="1765" y="552"/>
                    </a:lnTo>
                    <a:lnTo>
                      <a:pt x="1758" y="549"/>
                    </a:lnTo>
                    <a:lnTo>
                      <a:pt x="1751" y="544"/>
                    </a:lnTo>
                    <a:lnTo>
                      <a:pt x="1741" y="542"/>
                    </a:lnTo>
                    <a:lnTo>
                      <a:pt x="1732" y="540"/>
                    </a:lnTo>
                    <a:lnTo>
                      <a:pt x="1723" y="539"/>
                    </a:lnTo>
                    <a:lnTo>
                      <a:pt x="1713" y="538"/>
                    </a:lnTo>
                    <a:lnTo>
                      <a:pt x="1703" y="535"/>
                    </a:lnTo>
                    <a:lnTo>
                      <a:pt x="1685" y="527"/>
                    </a:lnTo>
                    <a:lnTo>
                      <a:pt x="1662" y="518"/>
                    </a:lnTo>
                    <a:lnTo>
                      <a:pt x="1652" y="515"/>
                    </a:lnTo>
                    <a:lnTo>
                      <a:pt x="1643" y="514"/>
                    </a:lnTo>
                    <a:lnTo>
                      <a:pt x="1639" y="515"/>
                    </a:lnTo>
                    <a:lnTo>
                      <a:pt x="1635" y="517"/>
                    </a:lnTo>
                    <a:lnTo>
                      <a:pt x="1633" y="519"/>
                    </a:lnTo>
                    <a:lnTo>
                      <a:pt x="1631" y="524"/>
                    </a:lnTo>
                    <a:lnTo>
                      <a:pt x="1620" y="526"/>
                    </a:lnTo>
                    <a:lnTo>
                      <a:pt x="1609" y="529"/>
                    </a:lnTo>
                    <a:lnTo>
                      <a:pt x="1599" y="529"/>
                    </a:lnTo>
                    <a:lnTo>
                      <a:pt x="1588" y="529"/>
                    </a:lnTo>
                    <a:lnTo>
                      <a:pt x="1578" y="526"/>
                    </a:lnTo>
                    <a:lnTo>
                      <a:pt x="1568" y="524"/>
                    </a:lnTo>
                    <a:lnTo>
                      <a:pt x="1559" y="519"/>
                    </a:lnTo>
                    <a:lnTo>
                      <a:pt x="1549" y="515"/>
                    </a:lnTo>
                    <a:lnTo>
                      <a:pt x="1536" y="507"/>
                    </a:lnTo>
                    <a:lnTo>
                      <a:pt x="1523" y="500"/>
                    </a:lnTo>
                    <a:lnTo>
                      <a:pt x="1517" y="498"/>
                    </a:lnTo>
                    <a:lnTo>
                      <a:pt x="1510" y="497"/>
                    </a:lnTo>
                    <a:lnTo>
                      <a:pt x="1503" y="495"/>
                    </a:lnTo>
                    <a:lnTo>
                      <a:pt x="1495" y="495"/>
                    </a:lnTo>
                    <a:lnTo>
                      <a:pt x="1488" y="497"/>
                    </a:lnTo>
                    <a:lnTo>
                      <a:pt x="1484" y="498"/>
                    </a:lnTo>
                    <a:lnTo>
                      <a:pt x="1479" y="499"/>
                    </a:lnTo>
                    <a:lnTo>
                      <a:pt x="1477" y="501"/>
                    </a:lnTo>
                    <a:lnTo>
                      <a:pt x="1471" y="507"/>
                    </a:lnTo>
                    <a:lnTo>
                      <a:pt x="1462" y="515"/>
                    </a:lnTo>
                    <a:lnTo>
                      <a:pt x="1446" y="526"/>
                    </a:lnTo>
                    <a:lnTo>
                      <a:pt x="1431" y="536"/>
                    </a:lnTo>
                    <a:lnTo>
                      <a:pt x="1414" y="549"/>
                    </a:lnTo>
                    <a:lnTo>
                      <a:pt x="1397" y="559"/>
                    </a:lnTo>
                    <a:lnTo>
                      <a:pt x="1393" y="558"/>
                    </a:lnTo>
                    <a:lnTo>
                      <a:pt x="1388" y="556"/>
                    </a:lnTo>
                    <a:lnTo>
                      <a:pt x="1383" y="552"/>
                    </a:lnTo>
                    <a:lnTo>
                      <a:pt x="1380" y="548"/>
                    </a:lnTo>
                    <a:lnTo>
                      <a:pt x="1372" y="539"/>
                    </a:lnTo>
                    <a:lnTo>
                      <a:pt x="1364" y="531"/>
                    </a:lnTo>
                    <a:lnTo>
                      <a:pt x="1358" y="529"/>
                    </a:lnTo>
                    <a:lnTo>
                      <a:pt x="1353" y="525"/>
                    </a:lnTo>
                    <a:lnTo>
                      <a:pt x="1347" y="523"/>
                    </a:lnTo>
                    <a:lnTo>
                      <a:pt x="1341" y="521"/>
                    </a:lnTo>
                    <a:lnTo>
                      <a:pt x="1328" y="519"/>
                    </a:lnTo>
                    <a:lnTo>
                      <a:pt x="1315" y="519"/>
                    </a:lnTo>
                    <a:lnTo>
                      <a:pt x="1314" y="484"/>
                    </a:lnTo>
                    <a:lnTo>
                      <a:pt x="1314" y="448"/>
                    </a:lnTo>
                    <a:lnTo>
                      <a:pt x="1314" y="412"/>
                    </a:lnTo>
                    <a:lnTo>
                      <a:pt x="1313" y="377"/>
                    </a:lnTo>
                    <a:lnTo>
                      <a:pt x="1292" y="376"/>
                    </a:lnTo>
                    <a:lnTo>
                      <a:pt x="1272" y="376"/>
                    </a:lnTo>
                    <a:lnTo>
                      <a:pt x="1262" y="377"/>
                    </a:lnTo>
                    <a:lnTo>
                      <a:pt x="1251" y="378"/>
                    </a:lnTo>
                    <a:lnTo>
                      <a:pt x="1242" y="380"/>
                    </a:lnTo>
                    <a:lnTo>
                      <a:pt x="1233" y="384"/>
                    </a:lnTo>
                    <a:lnTo>
                      <a:pt x="1216" y="394"/>
                    </a:lnTo>
                    <a:lnTo>
                      <a:pt x="1196" y="408"/>
                    </a:lnTo>
                    <a:lnTo>
                      <a:pt x="1185" y="416"/>
                    </a:lnTo>
                    <a:lnTo>
                      <a:pt x="1176" y="424"/>
                    </a:lnTo>
                    <a:lnTo>
                      <a:pt x="1169" y="432"/>
                    </a:lnTo>
                    <a:lnTo>
                      <a:pt x="1166" y="437"/>
                    </a:lnTo>
                    <a:lnTo>
                      <a:pt x="1152" y="447"/>
                    </a:lnTo>
                    <a:lnTo>
                      <a:pt x="1142" y="453"/>
                    </a:lnTo>
                    <a:lnTo>
                      <a:pt x="1136" y="457"/>
                    </a:lnTo>
                    <a:lnTo>
                      <a:pt x="1130" y="459"/>
                    </a:lnTo>
                    <a:lnTo>
                      <a:pt x="1122" y="460"/>
                    </a:lnTo>
                    <a:lnTo>
                      <a:pt x="1110" y="461"/>
                    </a:lnTo>
                    <a:lnTo>
                      <a:pt x="1104" y="461"/>
                    </a:lnTo>
                    <a:lnTo>
                      <a:pt x="1099" y="461"/>
                    </a:lnTo>
                    <a:lnTo>
                      <a:pt x="1084" y="462"/>
                    </a:lnTo>
                    <a:lnTo>
                      <a:pt x="1070" y="460"/>
                    </a:lnTo>
                    <a:lnTo>
                      <a:pt x="1063" y="459"/>
                    </a:lnTo>
                    <a:lnTo>
                      <a:pt x="1057" y="457"/>
                    </a:lnTo>
                    <a:lnTo>
                      <a:pt x="1051" y="452"/>
                    </a:lnTo>
                    <a:lnTo>
                      <a:pt x="1046" y="448"/>
                    </a:lnTo>
                    <a:lnTo>
                      <a:pt x="1042" y="440"/>
                    </a:lnTo>
                    <a:lnTo>
                      <a:pt x="1038" y="432"/>
                    </a:lnTo>
                    <a:lnTo>
                      <a:pt x="1037" y="424"/>
                    </a:lnTo>
                    <a:lnTo>
                      <a:pt x="1036" y="416"/>
                    </a:lnTo>
                    <a:lnTo>
                      <a:pt x="1035" y="408"/>
                    </a:lnTo>
                    <a:lnTo>
                      <a:pt x="1032" y="401"/>
                    </a:lnTo>
                    <a:lnTo>
                      <a:pt x="1030" y="399"/>
                    </a:lnTo>
                    <a:lnTo>
                      <a:pt x="1027" y="395"/>
                    </a:lnTo>
                    <a:lnTo>
                      <a:pt x="1024" y="393"/>
                    </a:lnTo>
                    <a:lnTo>
                      <a:pt x="1019" y="391"/>
                    </a:lnTo>
                    <a:lnTo>
                      <a:pt x="1011" y="388"/>
                    </a:lnTo>
                    <a:lnTo>
                      <a:pt x="1000" y="387"/>
                    </a:lnTo>
                    <a:lnTo>
                      <a:pt x="988" y="388"/>
                    </a:lnTo>
                    <a:lnTo>
                      <a:pt x="977" y="390"/>
                    </a:lnTo>
                    <a:lnTo>
                      <a:pt x="963" y="391"/>
                    </a:lnTo>
                    <a:lnTo>
                      <a:pt x="952" y="391"/>
                    </a:lnTo>
                    <a:lnTo>
                      <a:pt x="947" y="377"/>
                    </a:lnTo>
                    <a:lnTo>
                      <a:pt x="940" y="366"/>
                    </a:lnTo>
                    <a:lnTo>
                      <a:pt x="933" y="355"/>
                    </a:lnTo>
                    <a:lnTo>
                      <a:pt x="922" y="347"/>
                    </a:lnTo>
                    <a:lnTo>
                      <a:pt x="912" y="339"/>
                    </a:lnTo>
                    <a:lnTo>
                      <a:pt x="901" y="334"/>
                    </a:lnTo>
                    <a:lnTo>
                      <a:pt x="888" y="327"/>
                    </a:lnTo>
                    <a:lnTo>
                      <a:pt x="874" y="321"/>
                    </a:lnTo>
                    <a:lnTo>
                      <a:pt x="866" y="319"/>
                    </a:lnTo>
                    <a:lnTo>
                      <a:pt x="857" y="317"/>
                    </a:lnTo>
                    <a:lnTo>
                      <a:pt x="849" y="316"/>
                    </a:lnTo>
                    <a:lnTo>
                      <a:pt x="840" y="314"/>
                    </a:lnTo>
                    <a:lnTo>
                      <a:pt x="823" y="314"/>
                    </a:lnTo>
                    <a:lnTo>
                      <a:pt x="805" y="316"/>
                    </a:lnTo>
                    <a:lnTo>
                      <a:pt x="791" y="316"/>
                    </a:lnTo>
                    <a:lnTo>
                      <a:pt x="778" y="317"/>
                    </a:lnTo>
                    <a:lnTo>
                      <a:pt x="764" y="316"/>
                    </a:lnTo>
                    <a:lnTo>
                      <a:pt x="750" y="314"/>
                    </a:lnTo>
                    <a:lnTo>
                      <a:pt x="741" y="312"/>
                    </a:lnTo>
                    <a:lnTo>
                      <a:pt x="733" y="309"/>
                    </a:lnTo>
                    <a:lnTo>
                      <a:pt x="726" y="305"/>
                    </a:lnTo>
                    <a:lnTo>
                      <a:pt x="722" y="301"/>
                    </a:lnTo>
                    <a:lnTo>
                      <a:pt x="717" y="296"/>
                    </a:lnTo>
                    <a:lnTo>
                      <a:pt x="715" y="291"/>
                    </a:lnTo>
                    <a:lnTo>
                      <a:pt x="714" y="285"/>
                    </a:lnTo>
                    <a:lnTo>
                      <a:pt x="713" y="279"/>
                    </a:lnTo>
                    <a:lnTo>
                      <a:pt x="714" y="265"/>
                    </a:lnTo>
                    <a:lnTo>
                      <a:pt x="717" y="252"/>
                    </a:lnTo>
                    <a:lnTo>
                      <a:pt x="722" y="238"/>
                    </a:lnTo>
                    <a:lnTo>
                      <a:pt x="728" y="224"/>
                    </a:lnTo>
                    <a:lnTo>
                      <a:pt x="732" y="210"/>
                    </a:lnTo>
                    <a:lnTo>
                      <a:pt x="734" y="196"/>
                    </a:lnTo>
                    <a:lnTo>
                      <a:pt x="734" y="182"/>
                    </a:lnTo>
                    <a:lnTo>
                      <a:pt x="732" y="166"/>
                    </a:lnTo>
                    <a:lnTo>
                      <a:pt x="728" y="150"/>
                    </a:lnTo>
                    <a:lnTo>
                      <a:pt x="722" y="135"/>
                    </a:lnTo>
                    <a:lnTo>
                      <a:pt x="717" y="119"/>
                    </a:lnTo>
                    <a:lnTo>
                      <a:pt x="715" y="103"/>
                    </a:lnTo>
                    <a:lnTo>
                      <a:pt x="704" y="100"/>
                    </a:lnTo>
                    <a:lnTo>
                      <a:pt x="691" y="99"/>
                    </a:lnTo>
                    <a:lnTo>
                      <a:pt x="679" y="98"/>
                    </a:lnTo>
                    <a:lnTo>
                      <a:pt x="665" y="98"/>
                    </a:lnTo>
                    <a:lnTo>
                      <a:pt x="639" y="98"/>
                    </a:lnTo>
                    <a:lnTo>
                      <a:pt x="611" y="98"/>
                    </a:lnTo>
                    <a:lnTo>
                      <a:pt x="598" y="97"/>
                    </a:lnTo>
                    <a:lnTo>
                      <a:pt x="585" y="96"/>
                    </a:lnTo>
                    <a:lnTo>
                      <a:pt x="573" y="94"/>
                    </a:lnTo>
                    <a:lnTo>
                      <a:pt x="560" y="90"/>
                    </a:lnTo>
                    <a:lnTo>
                      <a:pt x="549" y="87"/>
                    </a:lnTo>
                    <a:lnTo>
                      <a:pt x="537" y="81"/>
                    </a:lnTo>
                    <a:lnTo>
                      <a:pt x="527" y="74"/>
                    </a:lnTo>
                    <a:lnTo>
                      <a:pt x="518" y="65"/>
                    </a:lnTo>
                    <a:lnTo>
                      <a:pt x="513" y="56"/>
                    </a:lnTo>
                    <a:lnTo>
                      <a:pt x="509" y="46"/>
                    </a:lnTo>
                    <a:lnTo>
                      <a:pt x="507" y="40"/>
                    </a:lnTo>
                    <a:lnTo>
                      <a:pt x="505" y="35"/>
                    </a:lnTo>
                    <a:lnTo>
                      <a:pt x="502" y="31"/>
                    </a:lnTo>
                    <a:lnTo>
                      <a:pt x="500" y="27"/>
                    </a:lnTo>
                    <a:lnTo>
                      <a:pt x="495" y="24"/>
                    </a:lnTo>
                    <a:lnTo>
                      <a:pt x="490" y="23"/>
                    </a:lnTo>
                    <a:lnTo>
                      <a:pt x="484" y="22"/>
                    </a:lnTo>
                    <a:lnTo>
                      <a:pt x="478" y="22"/>
                    </a:lnTo>
                    <a:lnTo>
                      <a:pt x="466" y="22"/>
                    </a:lnTo>
                    <a:lnTo>
                      <a:pt x="455" y="19"/>
                    </a:lnTo>
                    <a:lnTo>
                      <a:pt x="443" y="13"/>
                    </a:lnTo>
                    <a:lnTo>
                      <a:pt x="433" y="6"/>
                    </a:lnTo>
                    <a:lnTo>
                      <a:pt x="428" y="4"/>
                    </a:lnTo>
                    <a:lnTo>
                      <a:pt x="422" y="1"/>
                    </a:lnTo>
                    <a:lnTo>
                      <a:pt x="416" y="0"/>
                    </a:lnTo>
                    <a:lnTo>
                      <a:pt x="406" y="2"/>
                    </a:lnTo>
                    <a:lnTo>
                      <a:pt x="402" y="18"/>
                    </a:lnTo>
                    <a:lnTo>
                      <a:pt x="400" y="29"/>
                    </a:lnTo>
                    <a:lnTo>
                      <a:pt x="397" y="32"/>
                    </a:lnTo>
                    <a:lnTo>
                      <a:pt x="393" y="35"/>
                    </a:lnTo>
                    <a:lnTo>
                      <a:pt x="386" y="37"/>
                    </a:lnTo>
                    <a:lnTo>
                      <a:pt x="376" y="39"/>
                    </a:lnTo>
                    <a:lnTo>
                      <a:pt x="349" y="43"/>
                    </a:lnTo>
                    <a:lnTo>
                      <a:pt x="327" y="48"/>
                    </a:lnTo>
                    <a:lnTo>
                      <a:pt x="316" y="50"/>
                    </a:lnTo>
                    <a:lnTo>
                      <a:pt x="305" y="54"/>
                    </a:lnTo>
                    <a:lnTo>
                      <a:pt x="294" y="57"/>
                    </a:lnTo>
                    <a:lnTo>
                      <a:pt x="281" y="63"/>
                    </a:lnTo>
                    <a:lnTo>
                      <a:pt x="265" y="73"/>
                    </a:lnTo>
                    <a:lnTo>
                      <a:pt x="248" y="82"/>
                    </a:lnTo>
                    <a:lnTo>
                      <a:pt x="242" y="83"/>
                    </a:lnTo>
                    <a:lnTo>
                      <a:pt x="236" y="84"/>
                    </a:lnTo>
                    <a:lnTo>
                      <a:pt x="230" y="84"/>
                    </a:lnTo>
                    <a:lnTo>
                      <a:pt x="224" y="83"/>
                    </a:lnTo>
                    <a:lnTo>
                      <a:pt x="228" y="98"/>
                    </a:lnTo>
                    <a:lnTo>
                      <a:pt x="232" y="114"/>
                    </a:lnTo>
                    <a:lnTo>
                      <a:pt x="237" y="128"/>
                    </a:lnTo>
                    <a:lnTo>
                      <a:pt x="241" y="140"/>
                    </a:lnTo>
                    <a:lnTo>
                      <a:pt x="248" y="150"/>
                    </a:lnTo>
                    <a:lnTo>
                      <a:pt x="255" y="158"/>
                    </a:lnTo>
                    <a:lnTo>
                      <a:pt x="260" y="162"/>
                    </a:lnTo>
                    <a:lnTo>
                      <a:pt x="263" y="164"/>
                    </a:lnTo>
                    <a:lnTo>
                      <a:pt x="267" y="165"/>
                    </a:lnTo>
                    <a:lnTo>
                      <a:pt x="272" y="165"/>
                    </a:lnTo>
                    <a:close/>
                  </a:path>
                </a:pathLst>
              </a:custGeom>
              <a:solidFill>
                <a:srgbClr val="FFD96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7720;p21">
                <a:extLst>
                  <a:ext uri="{FF2B5EF4-FFF2-40B4-BE49-F238E27FC236}">
                    <a16:creationId xmlns="" xmlns:a16="http://schemas.microsoft.com/office/drawing/2014/main" id="{E1FE80C4-8591-454D-B4EB-35E0840CAE56}"/>
                  </a:ext>
                </a:extLst>
              </p:cNvPr>
              <p:cNvSpPr/>
              <p:nvPr/>
            </p:nvSpPr>
            <p:spPr>
              <a:xfrm>
                <a:off x="4761016" y="1886143"/>
                <a:ext cx="438678" cy="469378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873" extrusionOk="0">
                    <a:moveTo>
                      <a:pt x="50" y="1534"/>
                    </a:moveTo>
                    <a:lnTo>
                      <a:pt x="50" y="1538"/>
                    </a:lnTo>
                    <a:lnTo>
                      <a:pt x="51" y="1543"/>
                    </a:lnTo>
                    <a:lnTo>
                      <a:pt x="52" y="1546"/>
                    </a:lnTo>
                    <a:lnTo>
                      <a:pt x="54" y="1548"/>
                    </a:lnTo>
                    <a:lnTo>
                      <a:pt x="60" y="1553"/>
                    </a:lnTo>
                    <a:lnTo>
                      <a:pt x="68" y="1555"/>
                    </a:lnTo>
                    <a:lnTo>
                      <a:pt x="76" y="1556"/>
                    </a:lnTo>
                    <a:lnTo>
                      <a:pt x="85" y="1556"/>
                    </a:lnTo>
                    <a:lnTo>
                      <a:pt x="94" y="1556"/>
                    </a:lnTo>
                    <a:lnTo>
                      <a:pt x="102" y="1556"/>
                    </a:lnTo>
                    <a:lnTo>
                      <a:pt x="109" y="1555"/>
                    </a:lnTo>
                    <a:lnTo>
                      <a:pt x="115" y="1555"/>
                    </a:lnTo>
                    <a:lnTo>
                      <a:pt x="143" y="1556"/>
                    </a:lnTo>
                    <a:lnTo>
                      <a:pt x="168" y="1559"/>
                    </a:lnTo>
                    <a:lnTo>
                      <a:pt x="193" y="1563"/>
                    </a:lnTo>
                    <a:lnTo>
                      <a:pt x="219" y="1571"/>
                    </a:lnTo>
                    <a:lnTo>
                      <a:pt x="227" y="1574"/>
                    </a:lnTo>
                    <a:lnTo>
                      <a:pt x="236" y="1575"/>
                    </a:lnTo>
                    <a:lnTo>
                      <a:pt x="244" y="1576"/>
                    </a:lnTo>
                    <a:lnTo>
                      <a:pt x="253" y="1577"/>
                    </a:lnTo>
                    <a:lnTo>
                      <a:pt x="271" y="1577"/>
                    </a:lnTo>
                    <a:lnTo>
                      <a:pt x="288" y="1576"/>
                    </a:lnTo>
                    <a:lnTo>
                      <a:pt x="297" y="1575"/>
                    </a:lnTo>
                    <a:lnTo>
                      <a:pt x="306" y="1575"/>
                    </a:lnTo>
                    <a:lnTo>
                      <a:pt x="315" y="1575"/>
                    </a:lnTo>
                    <a:lnTo>
                      <a:pt x="324" y="1575"/>
                    </a:lnTo>
                    <a:lnTo>
                      <a:pt x="324" y="1563"/>
                    </a:lnTo>
                    <a:lnTo>
                      <a:pt x="323" y="1552"/>
                    </a:lnTo>
                    <a:lnTo>
                      <a:pt x="323" y="1542"/>
                    </a:lnTo>
                    <a:lnTo>
                      <a:pt x="323" y="1536"/>
                    </a:lnTo>
                    <a:lnTo>
                      <a:pt x="323" y="1542"/>
                    </a:lnTo>
                    <a:lnTo>
                      <a:pt x="323" y="1552"/>
                    </a:lnTo>
                    <a:lnTo>
                      <a:pt x="324" y="1563"/>
                    </a:lnTo>
                    <a:lnTo>
                      <a:pt x="324" y="1575"/>
                    </a:lnTo>
                    <a:lnTo>
                      <a:pt x="331" y="1576"/>
                    </a:lnTo>
                    <a:lnTo>
                      <a:pt x="338" y="1576"/>
                    </a:lnTo>
                    <a:lnTo>
                      <a:pt x="351" y="1579"/>
                    </a:lnTo>
                    <a:lnTo>
                      <a:pt x="366" y="1585"/>
                    </a:lnTo>
                    <a:lnTo>
                      <a:pt x="380" y="1592"/>
                    </a:lnTo>
                    <a:lnTo>
                      <a:pt x="394" y="1599"/>
                    </a:lnTo>
                    <a:lnTo>
                      <a:pt x="400" y="1601"/>
                    </a:lnTo>
                    <a:lnTo>
                      <a:pt x="407" y="1604"/>
                    </a:lnTo>
                    <a:lnTo>
                      <a:pt x="414" y="1605"/>
                    </a:lnTo>
                    <a:lnTo>
                      <a:pt x="421" y="1607"/>
                    </a:lnTo>
                    <a:lnTo>
                      <a:pt x="428" y="1607"/>
                    </a:lnTo>
                    <a:lnTo>
                      <a:pt x="436" y="1605"/>
                    </a:lnTo>
                    <a:lnTo>
                      <a:pt x="443" y="1603"/>
                    </a:lnTo>
                    <a:lnTo>
                      <a:pt x="450" y="1600"/>
                    </a:lnTo>
                    <a:lnTo>
                      <a:pt x="458" y="1586"/>
                    </a:lnTo>
                    <a:lnTo>
                      <a:pt x="468" y="1572"/>
                    </a:lnTo>
                    <a:lnTo>
                      <a:pt x="487" y="1571"/>
                    </a:lnTo>
                    <a:lnTo>
                      <a:pt x="507" y="1571"/>
                    </a:lnTo>
                    <a:lnTo>
                      <a:pt x="529" y="1571"/>
                    </a:lnTo>
                    <a:lnTo>
                      <a:pt x="551" y="1575"/>
                    </a:lnTo>
                    <a:lnTo>
                      <a:pt x="561" y="1577"/>
                    </a:lnTo>
                    <a:lnTo>
                      <a:pt x="572" y="1579"/>
                    </a:lnTo>
                    <a:lnTo>
                      <a:pt x="581" y="1583"/>
                    </a:lnTo>
                    <a:lnTo>
                      <a:pt x="591" y="1587"/>
                    </a:lnTo>
                    <a:lnTo>
                      <a:pt x="600" y="1593"/>
                    </a:lnTo>
                    <a:lnTo>
                      <a:pt x="608" y="1599"/>
                    </a:lnTo>
                    <a:lnTo>
                      <a:pt x="614" y="1605"/>
                    </a:lnTo>
                    <a:lnTo>
                      <a:pt x="620" y="1613"/>
                    </a:lnTo>
                    <a:lnTo>
                      <a:pt x="630" y="1626"/>
                    </a:lnTo>
                    <a:lnTo>
                      <a:pt x="638" y="1635"/>
                    </a:lnTo>
                    <a:lnTo>
                      <a:pt x="642" y="1638"/>
                    </a:lnTo>
                    <a:lnTo>
                      <a:pt x="645" y="1641"/>
                    </a:lnTo>
                    <a:lnTo>
                      <a:pt x="647" y="1642"/>
                    </a:lnTo>
                    <a:lnTo>
                      <a:pt x="651" y="1642"/>
                    </a:lnTo>
                    <a:lnTo>
                      <a:pt x="655" y="1642"/>
                    </a:lnTo>
                    <a:lnTo>
                      <a:pt x="660" y="1640"/>
                    </a:lnTo>
                    <a:lnTo>
                      <a:pt x="665" y="1635"/>
                    </a:lnTo>
                    <a:lnTo>
                      <a:pt x="668" y="1632"/>
                    </a:lnTo>
                    <a:lnTo>
                      <a:pt x="675" y="1625"/>
                    </a:lnTo>
                    <a:lnTo>
                      <a:pt x="682" y="1620"/>
                    </a:lnTo>
                    <a:lnTo>
                      <a:pt x="685" y="1620"/>
                    </a:lnTo>
                    <a:lnTo>
                      <a:pt x="690" y="1620"/>
                    </a:lnTo>
                    <a:lnTo>
                      <a:pt x="694" y="1622"/>
                    </a:lnTo>
                    <a:lnTo>
                      <a:pt x="699" y="1627"/>
                    </a:lnTo>
                    <a:lnTo>
                      <a:pt x="699" y="1648"/>
                    </a:lnTo>
                    <a:lnTo>
                      <a:pt x="699" y="1683"/>
                    </a:lnTo>
                    <a:lnTo>
                      <a:pt x="700" y="1691"/>
                    </a:lnTo>
                    <a:lnTo>
                      <a:pt x="702" y="1699"/>
                    </a:lnTo>
                    <a:lnTo>
                      <a:pt x="704" y="1704"/>
                    </a:lnTo>
                    <a:lnTo>
                      <a:pt x="707" y="1709"/>
                    </a:lnTo>
                    <a:lnTo>
                      <a:pt x="709" y="1710"/>
                    </a:lnTo>
                    <a:lnTo>
                      <a:pt x="711" y="1711"/>
                    </a:lnTo>
                    <a:lnTo>
                      <a:pt x="714" y="1711"/>
                    </a:lnTo>
                    <a:lnTo>
                      <a:pt x="716" y="1711"/>
                    </a:lnTo>
                    <a:lnTo>
                      <a:pt x="722" y="1708"/>
                    </a:lnTo>
                    <a:lnTo>
                      <a:pt x="728" y="1702"/>
                    </a:lnTo>
                    <a:lnTo>
                      <a:pt x="731" y="1699"/>
                    </a:lnTo>
                    <a:lnTo>
                      <a:pt x="732" y="1695"/>
                    </a:lnTo>
                    <a:lnTo>
                      <a:pt x="732" y="1693"/>
                    </a:lnTo>
                    <a:lnTo>
                      <a:pt x="732" y="1690"/>
                    </a:lnTo>
                    <a:lnTo>
                      <a:pt x="732" y="1687"/>
                    </a:lnTo>
                    <a:lnTo>
                      <a:pt x="734" y="1685"/>
                    </a:lnTo>
                    <a:lnTo>
                      <a:pt x="736" y="1683"/>
                    </a:lnTo>
                    <a:lnTo>
                      <a:pt x="740" y="1682"/>
                    </a:lnTo>
                    <a:lnTo>
                      <a:pt x="743" y="1682"/>
                    </a:lnTo>
                    <a:lnTo>
                      <a:pt x="745" y="1683"/>
                    </a:lnTo>
                    <a:lnTo>
                      <a:pt x="747" y="1684"/>
                    </a:lnTo>
                    <a:lnTo>
                      <a:pt x="749" y="1685"/>
                    </a:lnTo>
                    <a:lnTo>
                      <a:pt x="751" y="1690"/>
                    </a:lnTo>
                    <a:lnTo>
                      <a:pt x="752" y="1694"/>
                    </a:lnTo>
                    <a:lnTo>
                      <a:pt x="753" y="1706"/>
                    </a:lnTo>
                    <a:lnTo>
                      <a:pt x="753" y="1716"/>
                    </a:lnTo>
                    <a:lnTo>
                      <a:pt x="752" y="1722"/>
                    </a:lnTo>
                    <a:lnTo>
                      <a:pt x="751" y="1726"/>
                    </a:lnTo>
                    <a:lnTo>
                      <a:pt x="749" y="1732"/>
                    </a:lnTo>
                    <a:lnTo>
                      <a:pt x="747" y="1736"/>
                    </a:lnTo>
                    <a:lnTo>
                      <a:pt x="741" y="1747"/>
                    </a:lnTo>
                    <a:lnTo>
                      <a:pt x="734" y="1756"/>
                    </a:lnTo>
                    <a:lnTo>
                      <a:pt x="726" y="1765"/>
                    </a:lnTo>
                    <a:lnTo>
                      <a:pt x="720" y="1774"/>
                    </a:lnTo>
                    <a:lnTo>
                      <a:pt x="718" y="1778"/>
                    </a:lnTo>
                    <a:lnTo>
                      <a:pt x="716" y="1784"/>
                    </a:lnTo>
                    <a:lnTo>
                      <a:pt x="715" y="1789"/>
                    </a:lnTo>
                    <a:lnTo>
                      <a:pt x="714" y="1794"/>
                    </a:lnTo>
                    <a:lnTo>
                      <a:pt x="715" y="1798"/>
                    </a:lnTo>
                    <a:lnTo>
                      <a:pt x="718" y="1801"/>
                    </a:lnTo>
                    <a:lnTo>
                      <a:pt x="722" y="1805"/>
                    </a:lnTo>
                    <a:lnTo>
                      <a:pt x="727" y="1809"/>
                    </a:lnTo>
                    <a:lnTo>
                      <a:pt x="736" y="1816"/>
                    </a:lnTo>
                    <a:lnTo>
                      <a:pt x="742" y="1821"/>
                    </a:lnTo>
                    <a:lnTo>
                      <a:pt x="747" y="1826"/>
                    </a:lnTo>
                    <a:lnTo>
                      <a:pt x="751" y="1833"/>
                    </a:lnTo>
                    <a:lnTo>
                      <a:pt x="755" y="1839"/>
                    </a:lnTo>
                    <a:lnTo>
                      <a:pt x="757" y="1846"/>
                    </a:lnTo>
                    <a:lnTo>
                      <a:pt x="760" y="1858"/>
                    </a:lnTo>
                    <a:lnTo>
                      <a:pt x="761" y="1873"/>
                    </a:lnTo>
                    <a:lnTo>
                      <a:pt x="774" y="1873"/>
                    </a:lnTo>
                    <a:lnTo>
                      <a:pt x="783" y="1872"/>
                    </a:lnTo>
                    <a:lnTo>
                      <a:pt x="788" y="1871"/>
                    </a:lnTo>
                    <a:lnTo>
                      <a:pt x="791" y="1870"/>
                    </a:lnTo>
                    <a:lnTo>
                      <a:pt x="793" y="1867"/>
                    </a:lnTo>
                    <a:lnTo>
                      <a:pt x="796" y="1865"/>
                    </a:lnTo>
                    <a:lnTo>
                      <a:pt x="799" y="1859"/>
                    </a:lnTo>
                    <a:lnTo>
                      <a:pt x="801" y="1851"/>
                    </a:lnTo>
                    <a:lnTo>
                      <a:pt x="801" y="1842"/>
                    </a:lnTo>
                    <a:lnTo>
                      <a:pt x="801" y="1830"/>
                    </a:lnTo>
                    <a:lnTo>
                      <a:pt x="801" y="1824"/>
                    </a:lnTo>
                    <a:lnTo>
                      <a:pt x="802" y="1819"/>
                    </a:lnTo>
                    <a:lnTo>
                      <a:pt x="805" y="1814"/>
                    </a:lnTo>
                    <a:lnTo>
                      <a:pt x="807" y="1809"/>
                    </a:lnTo>
                    <a:lnTo>
                      <a:pt x="814" y="1800"/>
                    </a:lnTo>
                    <a:lnTo>
                      <a:pt x="822" y="1792"/>
                    </a:lnTo>
                    <a:lnTo>
                      <a:pt x="831" y="1783"/>
                    </a:lnTo>
                    <a:lnTo>
                      <a:pt x="840" y="1775"/>
                    </a:lnTo>
                    <a:lnTo>
                      <a:pt x="848" y="1766"/>
                    </a:lnTo>
                    <a:lnTo>
                      <a:pt x="854" y="1758"/>
                    </a:lnTo>
                    <a:lnTo>
                      <a:pt x="860" y="1747"/>
                    </a:lnTo>
                    <a:lnTo>
                      <a:pt x="866" y="1736"/>
                    </a:lnTo>
                    <a:lnTo>
                      <a:pt x="872" y="1726"/>
                    </a:lnTo>
                    <a:lnTo>
                      <a:pt x="879" y="1718"/>
                    </a:lnTo>
                    <a:lnTo>
                      <a:pt x="883" y="1714"/>
                    </a:lnTo>
                    <a:lnTo>
                      <a:pt x="887" y="1711"/>
                    </a:lnTo>
                    <a:lnTo>
                      <a:pt x="891" y="1709"/>
                    </a:lnTo>
                    <a:lnTo>
                      <a:pt x="897" y="1708"/>
                    </a:lnTo>
                    <a:lnTo>
                      <a:pt x="901" y="1707"/>
                    </a:lnTo>
                    <a:lnTo>
                      <a:pt x="907" y="1707"/>
                    </a:lnTo>
                    <a:lnTo>
                      <a:pt x="914" y="1708"/>
                    </a:lnTo>
                    <a:lnTo>
                      <a:pt x="921" y="1711"/>
                    </a:lnTo>
                    <a:lnTo>
                      <a:pt x="933" y="1716"/>
                    </a:lnTo>
                    <a:lnTo>
                      <a:pt x="946" y="1720"/>
                    </a:lnTo>
                    <a:lnTo>
                      <a:pt x="958" y="1724"/>
                    </a:lnTo>
                    <a:lnTo>
                      <a:pt x="971" y="1727"/>
                    </a:lnTo>
                    <a:lnTo>
                      <a:pt x="983" y="1728"/>
                    </a:lnTo>
                    <a:lnTo>
                      <a:pt x="996" y="1730"/>
                    </a:lnTo>
                    <a:lnTo>
                      <a:pt x="1010" y="1731"/>
                    </a:lnTo>
                    <a:lnTo>
                      <a:pt x="1023" y="1730"/>
                    </a:lnTo>
                    <a:lnTo>
                      <a:pt x="1022" y="1725"/>
                    </a:lnTo>
                    <a:lnTo>
                      <a:pt x="1023" y="1720"/>
                    </a:lnTo>
                    <a:lnTo>
                      <a:pt x="1023" y="1717"/>
                    </a:lnTo>
                    <a:lnTo>
                      <a:pt x="1026" y="1712"/>
                    </a:lnTo>
                    <a:lnTo>
                      <a:pt x="1028" y="1709"/>
                    </a:lnTo>
                    <a:lnTo>
                      <a:pt x="1030" y="1706"/>
                    </a:lnTo>
                    <a:lnTo>
                      <a:pt x="1034" y="1703"/>
                    </a:lnTo>
                    <a:lnTo>
                      <a:pt x="1037" y="1701"/>
                    </a:lnTo>
                    <a:lnTo>
                      <a:pt x="1045" y="1696"/>
                    </a:lnTo>
                    <a:lnTo>
                      <a:pt x="1055" y="1694"/>
                    </a:lnTo>
                    <a:lnTo>
                      <a:pt x="1065" y="1693"/>
                    </a:lnTo>
                    <a:lnTo>
                      <a:pt x="1076" y="1693"/>
                    </a:lnTo>
                    <a:lnTo>
                      <a:pt x="1087" y="1695"/>
                    </a:lnTo>
                    <a:lnTo>
                      <a:pt x="1098" y="1698"/>
                    </a:lnTo>
                    <a:lnTo>
                      <a:pt x="1109" y="1702"/>
                    </a:lnTo>
                    <a:lnTo>
                      <a:pt x="1118" y="1708"/>
                    </a:lnTo>
                    <a:lnTo>
                      <a:pt x="1126" y="1715"/>
                    </a:lnTo>
                    <a:lnTo>
                      <a:pt x="1133" y="1723"/>
                    </a:lnTo>
                    <a:lnTo>
                      <a:pt x="1135" y="1727"/>
                    </a:lnTo>
                    <a:lnTo>
                      <a:pt x="1137" y="1732"/>
                    </a:lnTo>
                    <a:lnTo>
                      <a:pt x="1139" y="1737"/>
                    </a:lnTo>
                    <a:lnTo>
                      <a:pt x="1139" y="1743"/>
                    </a:lnTo>
                    <a:lnTo>
                      <a:pt x="1154" y="1743"/>
                    </a:lnTo>
                    <a:lnTo>
                      <a:pt x="1169" y="1744"/>
                    </a:lnTo>
                    <a:lnTo>
                      <a:pt x="1184" y="1745"/>
                    </a:lnTo>
                    <a:lnTo>
                      <a:pt x="1199" y="1748"/>
                    </a:lnTo>
                    <a:lnTo>
                      <a:pt x="1209" y="1750"/>
                    </a:lnTo>
                    <a:lnTo>
                      <a:pt x="1216" y="1750"/>
                    </a:lnTo>
                    <a:lnTo>
                      <a:pt x="1220" y="1749"/>
                    </a:lnTo>
                    <a:lnTo>
                      <a:pt x="1223" y="1747"/>
                    </a:lnTo>
                    <a:lnTo>
                      <a:pt x="1225" y="1743"/>
                    </a:lnTo>
                    <a:lnTo>
                      <a:pt x="1227" y="1739"/>
                    </a:lnTo>
                    <a:lnTo>
                      <a:pt x="1232" y="1734"/>
                    </a:lnTo>
                    <a:lnTo>
                      <a:pt x="1237" y="1728"/>
                    </a:lnTo>
                    <a:lnTo>
                      <a:pt x="1241" y="1717"/>
                    </a:lnTo>
                    <a:lnTo>
                      <a:pt x="1243" y="1707"/>
                    </a:lnTo>
                    <a:lnTo>
                      <a:pt x="1250" y="1714"/>
                    </a:lnTo>
                    <a:lnTo>
                      <a:pt x="1256" y="1723"/>
                    </a:lnTo>
                    <a:lnTo>
                      <a:pt x="1259" y="1719"/>
                    </a:lnTo>
                    <a:lnTo>
                      <a:pt x="1262" y="1717"/>
                    </a:lnTo>
                    <a:lnTo>
                      <a:pt x="1264" y="1712"/>
                    </a:lnTo>
                    <a:lnTo>
                      <a:pt x="1265" y="1709"/>
                    </a:lnTo>
                    <a:lnTo>
                      <a:pt x="1266" y="1704"/>
                    </a:lnTo>
                    <a:lnTo>
                      <a:pt x="1267" y="1701"/>
                    </a:lnTo>
                    <a:lnTo>
                      <a:pt x="1268" y="1698"/>
                    </a:lnTo>
                    <a:lnTo>
                      <a:pt x="1272" y="1694"/>
                    </a:lnTo>
                    <a:lnTo>
                      <a:pt x="1276" y="1692"/>
                    </a:lnTo>
                    <a:lnTo>
                      <a:pt x="1282" y="1691"/>
                    </a:lnTo>
                    <a:lnTo>
                      <a:pt x="1287" y="1690"/>
                    </a:lnTo>
                    <a:lnTo>
                      <a:pt x="1293" y="1690"/>
                    </a:lnTo>
                    <a:lnTo>
                      <a:pt x="1300" y="1690"/>
                    </a:lnTo>
                    <a:lnTo>
                      <a:pt x="1308" y="1687"/>
                    </a:lnTo>
                    <a:lnTo>
                      <a:pt x="1316" y="1673"/>
                    </a:lnTo>
                    <a:lnTo>
                      <a:pt x="1322" y="1658"/>
                    </a:lnTo>
                    <a:lnTo>
                      <a:pt x="1317" y="1658"/>
                    </a:lnTo>
                    <a:lnTo>
                      <a:pt x="1312" y="1657"/>
                    </a:lnTo>
                    <a:lnTo>
                      <a:pt x="1308" y="1654"/>
                    </a:lnTo>
                    <a:lnTo>
                      <a:pt x="1305" y="1652"/>
                    </a:lnTo>
                    <a:lnTo>
                      <a:pt x="1302" y="1649"/>
                    </a:lnTo>
                    <a:lnTo>
                      <a:pt x="1300" y="1644"/>
                    </a:lnTo>
                    <a:lnTo>
                      <a:pt x="1299" y="1640"/>
                    </a:lnTo>
                    <a:lnTo>
                      <a:pt x="1298" y="1634"/>
                    </a:lnTo>
                    <a:lnTo>
                      <a:pt x="1297" y="1624"/>
                    </a:lnTo>
                    <a:lnTo>
                      <a:pt x="1295" y="1612"/>
                    </a:lnTo>
                    <a:lnTo>
                      <a:pt x="1297" y="1602"/>
                    </a:lnTo>
                    <a:lnTo>
                      <a:pt x="1298" y="1594"/>
                    </a:lnTo>
                    <a:lnTo>
                      <a:pt x="1300" y="1585"/>
                    </a:lnTo>
                    <a:lnTo>
                      <a:pt x="1302" y="1575"/>
                    </a:lnTo>
                    <a:lnTo>
                      <a:pt x="1306" y="1566"/>
                    </a:lnTo>
                    <a:lnTo>
                      <a:pt x="1309" y="1555"/>
                    </a:lnTo>
                    <a:lnTo>
                      <a:pt x="1311" y="1545"/>
                    </a:lnTo>
                    <a:lnTo>
                      <a:pt x="1312" y="1535"/>
                    </a:lnTo>
                    <a:lnTo>
                      <a:pt x="1312" y="1523"/>
                    </a:lnTo>
                    <a:lnTo>
                      <a:pt x="1314" y="1513"/>
                    </a:lnTo>
                    <a:lnTo>
                      <a:pt x="1314" y="1502"/>
                    </a:lnTo>
                    <a:lnTo>
                      <a:pt x="1315" y="1492"/>
                    </a:lnTo>
                    <a:lnTo>
                      <a:pt x="1316" y="1481"/>
                    </a:lnTo>
                    <a:lnTo>
                      <a:pt x="1319" y="1472"/>
                    </a:lnTo>
                    <a:lnTo>
                      <a:pt x="1341" y="1481"/>
                    </a:lnTo>
                    <a:lnTo>
                      <a:pt x="1371" y="1493"/>
                    </a:lnTo>
                    <a:lnTo>
                      <a:pt x="1377" y="1494"/>
                    </a:lnTo>
                    <a:lnTo>
                      <a:pt x="1384" y="1495"/>
                    </a:lnTo>
                    <a:lnTo>
                      <a:pt x="1391" y="1496"/>
                    </a:lnTo>
                    <a:lnTo>
                      <a:pt x="1397" y="1496"/>
                    </a:lnTo>
                    <a:lnTo>
                      <a:pt x="1401" y="1494"/>
                    </a:lnTo>
                    <a:lnTo>
                      <a:pt x="1405" y="1492"/>
                    </a:lnTo>
                    <a:lnTo>
                      <a:pt x="1407" y="1487"/>
                    </a:lnTo>
                    <a:lnTo>
                      <a:pt x="1409" y="1482"/>
                    </a:lnTo>
                    <a:lnTo>
                      <a:pt x="1409" y="1476"/>
                    </a:lnTo>
                    <a:lnTo>
                      <a:pt x="1410" y="1470"/>
                    </a:lnTo>
                    <a:lnTo>
                      <a:pt x="1413" y="1465"/>
                    </a:lnTo>
                    <a:lnTo>
                      <a:pt x="1415" y="1461"/>
                    </a:lnTo>
                    <a:lnTo>
                      <a:pt x="1417" y="1457"/>
                    </a:lnTo>
                    <a:lnTo>
                      <a:pt x="1421" y="1455"/>
                    </a:lnTo>
                    <a:lnTo>
                      <a:pt x="1423" y="1453"/>
                    </a:lnTo>
                    <a:lnTo>
                      <a:pt x="1426" y="1452"/>
                    </a:lnTo>
                    <a:lnTo>
                      <a:pt x="1430" y="1452"/>
                    </a:lnTo>
                    <a:lnTo>
                      <a:pt x="1433" y="1452"/>
                    </a:lnTo>
                    <a:lnTo>
                      <a:pt x="1437" y="1454"/>
                    </a:lnTo>
                    <a:lnTo>
                      <a:pt x="1440" y="1456"/>
                    </a:lnTo>
                    <a:lnTo>
                      <a:pt x="1442" y="1460"/>
                    </a:lnTo>
                    <a:lnTo>
                      <a:pt x="1446" y="1464"/>
                    </a:lnTo>
                    <a:lnTo>
                      <a:pt x="1448" y="1470"/>
                    </a:lnTo>
                    <a:lnTo>
                      <a:pt x="1450" y="1477"/>
                    </a:lnTo>
                    <a:lnTo>
                      <a:pt x="1453" y="1488"/>
                    </a:lnTo>
                    <a:lnTo>
                      <a:pt x="1455" y="1499"/>
                    </a:lnTo>
                    <a:lnTo>
                      <a:pt x="1456" y="1505"/>
                    </a:lnTo>
                    <a:lnTo>
                      <a:pt x="1458" y="1510"/>
                    </a:lnTo>
                    <a:lnTo>
                      <a:pt x="1461" y="1515"/>
                    </a:lnTo>
                    <a:lnTo>
                      <a:pt x="1464" y="1520"/>
                    </a:lnTo>
                    <a:lnTo>
                      <a:pt x="1467" y="1523"/>
                    </a:lnTo>
                    <a:lnTo>
                      <a:pt x="1471" y="1526"/>
                    </a:lnTo>
                    <a:lnTo>
                      <a:pt x="1473" y="1527"/>
                    </a:lnTo>
                    <a:lnTo>
                      <a:pt x="1476" y="1528"/>
                    </a:lnTo>
                    <a:lnTo>
                      <a:pt x="1481" y="1527"/>
                    </a:lnTo>
                    <a:lnTo>
                      <a:pt x="1486" y="1523"/>
                    </a:lnTo>
                    <a:lnTo>
                      <a:pt x="1495" y="1513"/>
                    </a:lnTo>
                    <a:lnTo>
                      <a:pt x="1503" y="1504"/>
                    </a:lnTo>
                    <a:lnTo>
                      <a:pt x="1516" y="1495"/>
                    </a:lnTo>
                    <a:lnTo>
                      <a:pt x="1527" y="1488"/>
                    </a:lnTo>
                    <a:lnTo>
                      <a:pt x="1530" y="1484"/>
                    </a:lnTo>
                    <a:lnTo>
                      <a:pt x="1533" y="1478"/>
                    </a:lnTo>
                    <a:lnTo>
                      <a:pt x="1535" y="1471"/>
                    </a:lnTo>
                    <a:lnTo>
                      <a:pt x="1535" y="1461"/>
                    </a:lnTo>
                    <a:lnTo>
                      <a:pt x="1535" y="1452"/>
                    </a:lnTo>
                    <a:lnTo>
                      <a:pt x="1532" y="1444"/>
                    </a:lnTo>
                    <a:lnTo>
                      <a:pt x="1530" y="1438"/>
                    </a:lnTo>
                    <a:lnTo>
                      <a:pt x="1527" y="1433"/>
                    </a:lnTo>
                    <a:lnTo>
                      <a:pt x="1522" y="1431"/>
                    </a:lnTo>
                    <a:lnTo>
                      <a:pt x="1515" y="1429"/>
                    </a:lnTo>
                    <a:lnTo>
                      <a:pt x="1508" y="1428"/>
                    </a:lnTo>
                    <a:lnTo>
                      <a:pt x="1499" y="1427"/>
                    </a:lnTo>
                    <a:lnTo>
                      <a:pt x="1498" y="1421"/>
                    </a:lnTo>
                    <a:lnTo>
                      <a:pt x="1499" y="1416"/>
                    </a:lnTo>
                    <a:lnTo>
                      <a:pt x="1506" y="1416"/>
                    </a:lnTo>
                    <a:lnTo>
                      <a:pt x="1511" y="1414"/>
                    </a:lnTo>
                    <a:lnTo>
                      <a:pt x="1515" y="1412"/>
                    </a:lnTo>
                    <a:lnTo>
                      <a:pt x="1519" y="1407"/>
                    </a:lnTo>
                    <a:lnTo>
                      <a:pt x="1524" y="1398"/>
                    </a:lnTo>
                    <a:lnTo>
                      <a:pt x="1532" y="1390"/>
                    </a:lnTo>
                    <a:lnTo>
                      <a:pt x="1544" y="1384"/>
                    </a:lnTo>
                    <a:lnTo>
                      <a:pt x="1556" y="1380"/>
                    </a:lnTo>
                    <a:lnTo>
                      <a:pt x="1570" y="1377"/>
                    </a:lnTo>
                    <a:lnTo>
                      <a:pt x="1582" y="1375"/>
                    </a:lnTo>
                    <a:lnTo>
                      <a:pt x="1582" y="1363"/>
                    </a:lnTo>
                    <a:lnTo>
                      <a:pt x="1584" y="1350"/>
                    </a:lnTo>
                    <a:lnTo>
                      <a:pt x="1585" y="1338"/>
                    </a:lnTo>
                    <a:lnTo>
                      <a:pt x="1585" y="1325"/>
                    </a:lnTo>
                    <a:lnTo>
                      <a:pt x="1578" y="1325"/>
                    </a:lnTo>
                    <a:lnTo>
                      <a:pt x="1572" y="1322"/>
                    </a:lnTo>
                    <a:lnTo>
                      <a:pt x="1569" y="1321"/>
                    </a:lnTo>
                    <a:lnTo>
                      <a:pt x="1566" y="1317"/>
                    </a:lnTo>
                    <a:lnTo>
                      <a:pt x="1565" y="1312"/>
                    </a:lnTo>
                    <a:lnTo>
                      <a:pt x="1566" y="1308"/>
                    </a:lnTo>
                    <a:lnTo>
                      <a:pt x="1566" y="1302"/>
                    </a:lnTo>
                    <a:lnTo>
                      <a:pt x="1569" y="1296"/>
                    </a:lnTo>
                    <a:lnTo>
                      <a:pt x="1572" y="1292"/>
                    </a:lnTo>
                    <a:lnTo>
                      <a:pt x="1576" y="1289"/>
                    </a:lnTo>
                    <a:lnTo>
                      <a:pt x="1580" y="1288"/>
                    </a:lnTo>
                    <a:lnTo>
                      <a:pt x="1585" y="1287"/>
                    </a:lnTo>
                    <a:lnTo>
                      <a:pt x="1596" y="1287"/>
                    </a:lnTo>
                    <a:lnTo>
                      <a:pt x="1607" y="1287"/>
                    </a:lnTo>
                    <a:lnTo>
                      <a:pt x="1607" y="1292"/>
                    </a:lnTo>
                    <a:lnTo>
                      <a:pt x="1611" y="1297"/>
                    </a:lnTo>
                    <a:lnTo>
                      <a:pt x="1614" y="1300"/>
                    </a:lnTo>
                    <a:lnTo>
                      <a:pt x="1619" y="1302"/>
                    </a:lnTo>
                    <a:lnTo>
                      <a:pt x="1629" y="1306"/>
                    </a:lnTo>
                    <a:lnTo>
                      <a:pt x="1638" y="1308"/>
                    </a:lnTo>
                    <a:lnTo>
                      <a:pt x="1646" y="1312"/>
                    </a:lnTo>
                    <a:lnTo>
                      <a:pt x="1652" y="1315"/>
                    </a:lnTo>
                    <a:lnTo>
                      <a:pt x="1655" y="1321"/>
                    </a:lnTo>
                    <a:lnTo>
                      <a:pt x="1659" y="1325"/>
                    </a:lnTo>
                    <a:lnTo>
                      <a:pt x="1664" y="1339"/>
                    </a:lnTo>
                    <a:lnTo>
                      <a:pt x="1671" y="1351"/>
                    </a:lnTo>
                    <a:lnTo>
                      <a:pt x="1675" y="1351"/>
                    </a:lnTo>
                    <a:lnTo>
                      <a:pt x="1677" y="1349"/>
                    </a:lnTo>
                    <a:lnTo>
                      <a:pt x="1679" y="1345"/>
                    </a:lnTo>
                    <a:lnTo>
                      <a:pt x="1680" y="1339"/>
                    </a:lnTo>
                    <a:lnTo>
                      <a:pt x="1683" y="1325"/>
                    </a:lnTo>
                    <a:lnTo>
                      <a:pt x="1684" y="1308"/>
                    </a:lnTo>
                    <a:lnTo>
                      <a:pt x="1683" y="1273"/>
                    </a:lnTo>
                    <a:lnTo>
                      <a:pt x="1681" y="1252"/>
                    </a:lnTo>
                    <a:lnTo>
                      <a:pt x="1681" y="1234"/>
                    </a:lnTo>
                    <a:lnTo>
                      <a:pt x="1683" y="1216"/>
                    </a:lnTo>
                    <a:lnTo>
                      <a:pt x="1681" y="1208"/>
                    </a:lnTo>
                    <a:lnTo>
                      <a:pt x="1680" y="1199"/>
                    </a:lnTo>
                    <a:lnTo>
                      <a:pt x="1678" y="1195"/>
                    </a:lnTo>
                    <a:lnTo>
                      <a:pt x="1676" y="1192"/>
                    </a:lnTo>
                    <a:lnTo>
                      <a:pt x="1672" y="1189"/>
                    </a:lnTo>
                    <a:lnTo>
                      <a:pt x="1669" y="1185"/>
                    </a:lnTo>
                    <a:lnTo>
                      <a:pt x="1662" y="1180"/>
                    </a:lnTo>
                    <a:lnTo>
                      <a:pt x="1655" y="1173"/>
                    </a:lnTo>
                    <a:lnTo>
                      <a:pt x="1648" y="1166"/>
                    </a:lnTo>
                    <a:lnTo>
                      <a:pt x="1643" y="1157"/>
                    </a:lnTo>
                    <a:lnTo>
                      <a:pt x="1631" y="1140"/>
                    </a:lnTo>
                    <a:lnTo>
                      <a:pt x="1622" y="1120"/>
                    </a:lnTo>
                    <a:lnTo>
                      <a:pt x="1618" y="1124"/>
                    </a:lnTo>
                    <a:lnTo>
                      <a:pt x="1613" y="1126"/>
                    </a:lnTo>
                    <a:lnTo>
                      <a:pt x="1609" y="1127"/>
                    </a:lnTo>
                    <a:lnTo>
                      <a:pt x="1605" y="1127"/>
                    </a:lnTo>
                    <a:lnTo>
                      <a:pt x="1602" y="1126"/>
                    </a:lnTo>
                    <a:lnTo>
                      <a:pt x="1598" y="1123"/>
                    </a:lnTo>
                    <a:lnTo>
                      <a:pt x="1595" y="1119"/>
                    </a:lnTo>
                    <a:lnTo>
                      <a:pt x="1590" y="1115"/>
                    </a:lnTo>
                    <a:lnTo>
                      <a:pt x="1587" y="1109"/>
                    </a:lnTo>
                    <a:lnTo>
                      <a:pt x="1585" y="1104"/>
                    </a:lnTo>
                    <a:lnTo>
                      <a:pt x="1582" y="1101"/>
                    </a:lnTo>
                    <a:lnTo>
                      <a:pt x="1581" y="1096"/>
                    </a:lnTo>
                    <a:lnTo>
                      <a:pt x="1580" y="1088"/>
                    </a:lnTo>
                    <a:lnTo>
                      <a:pt x="1578" y="1078"/>
                    </a:lnTo>
                    <a:lnTo>
                      <a:pt x="1574" y="1072"/>
                    </a:lnTo>
                    <a:lnTo>
                      <a:pt x="1569" y="1068"/>
                    </a:lnTo>
                    <a:lnTo>
                      <a:pt x="1566" y="1066"/>
                    </a:lnTo>
                    <a:lnTo>
                      <a:pt x="1565" y="1063"/>
                    </a:lnTo>
                    <a:lnTo>
                      <a:pt x="1565" y="1060"/>
                    </a:lnTo>
                    <a:lnTo>
                      <a:pt x="1565" y="1055"/>
                    </a:lnTo>
                    <a:lnTo>
                      <a:pt x="1573" y="1036"/>
                    </a:lnTo>
                    <a:lnTo>
                      <a:pt x="1587" y="1006"/>
                    </a:lnTo>
                    <a:lnTo>
                      <a:pt x="1595" y="992"/>
                    </a:lnTo>
                    <a:lnTo>
                      <a:pt x="1603" y="979"/>
                    </a:lnTo>
                    <a:lnTo>
                      <a:pt x="1606" y="975"/>
                    </a:lnTo>
                    <a:lnTo>
                      <a:pt x="1611" y="970"/>
                    </a:lnTo>
                    <a:lnTo>
                      <a:pt x="1614" y="969"/>
                    </a:lnTo>
                    <a:lnTo>
                      <a:pt x="1618" y="968"/>
                    </a:lnTo>
                    <a:lnTo>
                      <a:pt x="1627" y="972"/>
                    </a:lnTo>
                    <a:lnTo>
                      <a:pt x="1642" y="980"/>
                    </a:lnTo>
                    <a:lnTo>
                      <a:pt x="1636" y="975"/>
                    </a:lnTo>
                    <a:lnTo>
                      <a:pt x="1630" y="969"/>
                    </a:lnTo>
                    <a:lnTo>
                      <a:pt x="1623" y="964"/>
                    </a:lnTo>
                    <a:lnTo>
                      <a:pt x="1615" y="960"/>
                    </a:lnTo>
                    <a:lnTo>
                      <a:pt x="1606" y="956"/>
                    </a:lnTo>
                    <a:lnTo>
                      <a:pt x="1598" y="953"/>
                    </a:lnTo>
                    <a:lnTo>
                      <a:pt x="1581" y="948"/>
                    </a:lnTo>
                    <a:lnTo>
                      <a:pt x="1564" y="943"/>
                    </a:lnTo>
                    <a:lnTo>
                      <a:pt x="1548" y="937"/>
                    </a:lnTo>
                    <a:lnTo>
                      <a:pt x="1531" y="929"/>
                    </a:lnTo>
                    <a:lnTo>
                      <a:pt x="1524" y="924"/>
                    </a:lnTo>
                    <a:lnTo>
                      <a:pt x="1516" y="919"/>
                    </a:lnTo>
                    <a:lnTo>
                      <a:pt x="1509" y="912"/>
                    </a:lnTo>
                    <a:lnTo>
                      <a:pt x="1503" y="903"/>
                    </a:lnTo>
                    <a:lnTo>
                      <a:pt x="1498" y="896"/>
                    </a:lnTo>
                    <a:lnTo>
                      <a:pt x="1496" y="889"/>
                    </a:lnTo>
                    <a:lnTo>
                      <a:pt x="1496" y="882"/>
                    </a:lnTo>
                    <a:lnTo>
                      <a:pt x="1496" y="875"/>
                    </a:lnTo>
                    <a:lnTo>
                      <a:pt x="1500" y="862"/>
                    </a:lnTo>
                    <a:lnTo>
                      <a:pt x="1507" y="848"/>
                    </a:lnTo>
                    <a:lnTo>
                      <a:pt x="1509" y="840"/>
                    </a:lnTo>
                    <a:lnTo>
                      <a:pt x="1511" y="832"/>
                    </a:lnTo>
                    <a:lnTo>
                      <a:pt x="1509" y="822"/>
                    </a:lnTo>
                    <a:lnTo>
                      <a:pt x="1508" y="812"/>
                    </a:lnTo>
                    <a:lnTo>
                      <a:pt x="1505" y="792"/>
                    </a:lnTo>
                    <a:lnTo>
                      <a:pt x="1504" y="774"/>
                    </a:lnTo>
                    <a:lnTo>
                      <a:pt x="1500" y="774"/>
                    </a:lnTo>
                    <a:lnTo>
                      <a:pt x="1498" y="774"/>
                    </a:lnTo>
                    <a:lnTo>
                      <a:pt x="1496" y="774"/>
                    </a:lnTo>
                    <a:lnTo>
                      <a:pt x="1492" y="774"/>
                    </a:lnTo>
                    <a:lnTo>
                      <a:pt x="1492" y="764"/>
                    </a:lnTo>
                    <a:lnTo>
                      <a:pt x="1490" y="757"/>
                    </a:lnTo>
                    <a:lnTo>
                      <a:pt x="1488" y="752"/>
                    </a:lnTo>
                    <a:lnTo>
                      <a:pt x="1484" y="749"/>
                    </a:lnTo>
                    <a:lnTo>
                      <a:pt x="1481" y="748"/>
                    </a:lnTo>
                    <a:lnTo>
                      <a:pt x="1475" y="747"/>
                    </a:lnTo>
                    <a:lnTo>
                      <a:pt x="1471" y="747"/>
                    </a:lnTo>
                    <a:lnTo>
                      <a:pt x="1465" y="747"/>
                    </a:lnTo>
                    <a:lnTo>
                      <a:pt x="1455" y="748"/>
                    </a:lnTo>
                    <a:lnTo>
                      <a:pt x="1445" y="747"/>
                    </a:lnTo>
                    <a:lnTo>
                      <a:pt x="1440" y="746"/>
                    </a:lnTo>
                    <a:lnTo>
                      <a:pt x="1435" y="743"/>
                    </a:lnTo>
                    <a:lnTo>
                      <a:pt x="1431" y="740"/>
                    </a:lnTo>
                    <a:lnTo>
                      <a:pt x="1428" y="737"/>
                    </a:lnTo>
                    <a:lnTo>
                      <a:pt x="1420" y="727"/>
                    </a:lnTo>
                    <a:lnTo>
                      <a:pt x="1414" y="717"/>
                    </a:lnTo>
                    <a:lnTo>
                      <a:pt x="1402" y="694"/>
                    </a:lnTo>
                    <a:lnTo>
                      <a:pt x="1391" y="676"/>
                    </a:lnTo>
                    <a:lnTo>
                      <a:pt x="1383" y="666"/>
                    </a:lnTo>
                    <a:lnTo>
                      <a:pt x="1375" y="658"/>
                    </a:lnTo>
                    <a:lnTo>
                      <a:pt x="1373" y="657"/>
                    </a:lnTo>
                    <a:lnTo>
                      <a:pt x="1369" y="655"/>
                    </a:lnTo>
                    <a:lnTo>
                      <a:pt x="1367" y="655"/>
                    </a:lnTo>
                    <a:lnTo>
                      <a:pt x="1365" y="655"/>
                    </a:lnTo>
                    <a:lnTo>
                      <a:pt x="1363" y="656"/>
                    </a:lnTo>
                    <a:lnTo>
                      <a:pt x="1360" y="658"/>
                    </a:lnTo>
                    <a:lnTo>
                      <a:pt x="1358" y="660"/>
                    </a:lnTo>
                    <a:lnTo>
                      <a:pt x="1357" y="664"/>
                    </a:lnTo>
                    <a:lnTo>
                      <a:pt x="1353" y="672"/>
                    </a:lnTo>
                    <a:lnTo>
                      <a:pt x="1351" y="683"/>
                    </a:lnTo>
                    <a:lnTo>
                      <a:pt x="1349" y="690"/>
                    </a:lnTo>
                    <a:lnTo>
                      <a:pt x="1347" y="697"/>
                    </a:lnTo>
                    <a:lnTo>
                      <a:pt x="1342" y="701"/>
                    </a:lnTo>
                    <a:lnTo>
                      <a:pt x="1339" y="705"/>
                    </a:lnTo>
                    <a:lnTo>
                      <a:pt x="1333" y="708"/>
                    </a:lnTo>
                    <a:lnTo>
                      <a:pt x="1327" y="710"/>
                    </a:lnTo>
                    <a:lnTo>
                      <a:pt x="1322" y="711"/>
                    </a:lnTo>
                    <a:lnTo>
                      <a:pt x="1316" y="713"/>
                    </a:lnTo>
                    <a:lnTo>
                      <a:pt x="1289" y="713"/>
                    </a:lnTo>
                    <a:lnTo>
                      <a:pt x="1264" y="710"/>
                    </a:lnTo>
                    <a:lnTo>
                      <a:pt x="1262" y="688"/>
                    </a:lnTo>
                    <a:lnTo>
                      <a:pt x="1264" y="664"/>
                    </a:lnTo>
                    <a:lnTo>
                      <a:pt x="1262" y="652"/>
                    </a:lnTo>
                    <a:lnTo>
                      <a:pt x="1262" y="641"/>
                    </a:lnTo>
                    <a:lnTo>
                      <a:pt x="1260" y="628"/>
                    </a:lnTo>
                    <a:lnTo>
                      <a:pt x="1257" y="618"/>
                    </a:lnTo>
                    <a:lnTo>
                      <a:pt x="1253" y="608"/>
                    </a:lnTo>
                    <a:lnTo>
                      <a:pt x="1248" y="598"/>
                    </a:lnTo>
                    <a:lnTo>
                      <a:pt x="1242" y="588"/>
                    </a:lnTo>
                    <a:lnTo>
                      <a:pt x="1235" y="579"/>
                    </a:lnTo>
                    <a:lnTo>
                      <a:pt x="1221" y="562"/>
                    </a:lnTo>
                    <a:lnTo>
                      <a:pt x="1208" y="545"/>
                    </a:lnTo>
                    <a:lnTo>
                      <a:pt x="1200" y="535"/>
                    </a:lnTo>
                    <a:lnTo>
                      <a:pt x="1186" y="518"/>
                    </a:lnTo>
                    <a:lnTo>
                      <a:pt x="1170" y="496"/>
                    </a:lnTo>
                    <a:lnTo>
                      <a:pt x="1155" y="472"/>
                    </a:lnTo>
                    <a:lnTo>
                      <a:pt x="1150" y="461"/>
                    </a:lnTo>
                    <a:lnTo>
                      <a:pt x="1145" y="451"/>
                    </a:lnTo>
                    <a:lnTo>
                      <a:pt x="1143" y="440"/>
                    </a:lnTo>
                    <a:lnTo>
                      <a:pt x="1143" y="432"/>
                    </a:lnTo>
                    <a:lnTo>
                      <a:pt x="1144" y="429"/>
                    </a:lnTo>
                    <a:lnTo>
                      <a:pt x="1145" y="426"/>
                    </a:lnTo>
                    <a:lnTo>
                      <a:pt x="1147" y="423"/>
                    </a:lnTo>
                    <a:lnTo>
                      <a:pt x="1151" y="421"/>
                    </a:lnTo>
                    <a:lnTo>
                      <a:pt x="1155" y="420"/>
                    </a:lnTo>
                    <a:lnTo>
                      <a:pt x="1161" y="420"/>
                    </a:lnTo>
                    <a:lnTo>
                      <a:pt x="1168" y="420"/>
                    </a:lnTo>
                    <a:lnTo>
                      <a:pt x="1175" y="421"/>
                    </a:lnTo>
                    <a:lnTo>
                      <a:pt x="1175" y="418"/>
                    </a:lnTo>
                    <a:lnTo>
                      <a:pt x="1174" y="413"/>
                    </a:lnTo>
                    <a:lnTo>
                      <a:pt x="1171" y="407"/>
                    </a:lnTo>
                    <a:lnTo>
                      <a:pt x="1168" y="401"/>
                    </a:lnTo>
                    <a:lnTo>
                      <a:pt x="1159" y="386"/>
                    </a:lnTo>
                    <a:lnTo>
                      <a:pt x="1149" y="370"/>
                    </a:lnTo>
                    <a:lnTo>
                      <a:pt x="1127" y="340"/>
                    </a:lnTo>
                    <a:lnTo>
                      <a:pt x="1111" y="322"/>
                    </a:lnTo>
                    <a:lnTo>
                      <a:pt x="1103" y="314"/>
                    </a:lnTo>
                    <a:lnTo>
                      <a:pt x="1094" y="308"/>
                    </a:lnTo>
                    <a:lnTo>
                      <a:pt x="1084" y="303"/>
                    </a:lnTo>
                    <a:lnTo>
                      <a:pt x="1072" y="298"/>
                    </a:lnTo>
                    <a:lnTo>
                      <a:pt x="1051" y="289"/>
                    </a:lnTo>
                    <a:lnTo>
                      <a:pt x="1030" y="281"/>
                    </a:lnTo>
                    <a:lnTo>
                      <a:pt x="1021" y="279"/>
                    </a:lnTo>
                    <a:lnTo>
                      <a:pt x="1012" y="278"/>
                    </a:lnTo>
                    <a:lnTo>
                      <a:pt x="1003" y="278"/>
                    </a:lnTo>
                    <a:lnTo>
                      <a:pt x="994" y="278"/>
                    </a:lnTo>
                    <a:lnTo>
                      <a:pt x="985" y="276"/>
                    </a:lnTo>
                    <a:lnTo>
                      <a:pt x="975" y="275"/>
                    </a:lnTo>
                    <a:lnTo>
                      <a:pt x="967" y="273"/>
                    </a:lnTo>
                    <a:lnTo>
                      <a:pt x="959" y="269"/>
                    </a:lnTo>
                    <a:lnTo>
                      <a:pt x="962" y="264"/>
                    </a:lnTo>
                    <a:lnTo>
                      <a:pt x="966" y="262"/>
                    </a:lnTo>
                    <a:lnTo>
                      <a:pt x="971" y="259"/>
                    </a:lnTo>
                    <a:lnTo>
                      <a:pt x="975" y="258"/>
                    </a:lnTo>
                    <a:lnTo>
                      <a:pt x="986" y="256"/>
                    </a:lnTo>
                    <a:lnTo>
                      <a:pt x="995" y="253"/>
                    </a:lnTo>
                    <a:lnTo>
                      <a:pt x="998" y="250"/>
                    </a:lnTo>
                    <a:lnTo>
                      <a:pt x="1000" y="248"/>
                    </a:lnTo>
                    <a:lnTo>
                      <a:pt x="1003" y="245"/>
                    </a:lnTo>
                    <a:lnTo>
                      <a:pt x="1005" y="242"/>
                    </a:lnTo>
                    <a:lnTo>
                      <a:pt x="1006" y="234"/>
                    </a:lnTo>
                    <a:lnTo>
                      <a:pt x="1006" y="226"/>
                    </a:lnTo>
                    <a:lnTo>
                      <a:pt x="1003" y="210"/>
                    </a:lnTo>
                    <a:lnTo>
                      <a:pt x="1000" y="196"/>
                    </a:lnTo>
                    <a:lnTo>
                      <a:pt x="999" y="190"/>
                    </a:lnTo>
                    <a:lnTo>
                      <a:pt x="999" y="184"/>
                    </a:lnTo>
                    <a:lnTo>
                      <a:pt x="1000" y="180"/>
                    </a:lnTo>
                    <a:lnTo>
                      <a:pt x="1002" y="176"/>
                    </a:lnTo>
                    <a:lnTo>
                      <a:pt x="1003" y="173"/>
                    </a:lnTo>
                    <a:lnTo>
                      <a:pt x="1006" y="169"/>
                    </a:lnTo>
                    <a:lnTo>
                      <a:pt x="1008" y="167"/>
                    </a:lnTo>
                    <a:lnTo>
                      <a:pt x="1012" y="166"/>
                    </a:lnTo>
                    <a:lnTo>
                      <a:pt x="1020" y="164"/>
                    </a:lnTo>
                    <a:lnTo>
                      <a:pt x="1028" y="163"/>
                    </a:lnTo>
                    <a:lnTo>
                      <a:pt x="1038" y="163"/>
                    </a:lnTo>
                    <a:lnTo>
                      <a:pt x="1047" y="163"/>
                    </a:lnTo>
                    <a:lnTo>
                      <a:pt x="1057" y="163"/>
                    </a:lnTo>
                    <a:lnTo>
                      <a:pt x="1068" y="163"/>
                    </a:lnTo>
                    <a:lnTo>
                      <a:pt x="1069" y="155"/>
                    </a:lnTo>
                    <a:lnTo>
                      <a:pt x="1075" y="138"/>
                    </a:lnTo>
                    <a:lnTo>
                      <a:pt x="1081" y="120"/>
                    </a:lnTo>
                    <a:lnTo>
                      <a:pt x="1086" y="110"/>
                    </a:lnTo>
                    <a:lnTo>
                      <a:pt x="1090" y="103"/>
                    </a:lnTo>
                    <a:lnTo>
                      <a:pt x="1097" y="98"/>
                    </a:lnTo>
                    <a:lnTo>
                      <a:pt x="1104" y="93"/>
                    </a:lnTo>
                    <a:lnTo>
                      <a:pt x="1112" y="90"/>
                    </a:lnTo>
                    <a:lnTo>
                      <a:pt x="1129" y="85"/>
                    </a:lnTo>
                    <a:lnTo>
                      <a:pt x="1146" y="83"/>
                    </a:lnTo>
                    <a:lnTo>
                      <a:pt x="1146" y="74"/>
                    </a:lnTo>
                    <a:lnTo>
                      <a:pt x="1143" y="66"/>
                    </a:lnTo>
                    <a:lnTo>
                      <a:pt x="1138" y="58"/>
                    </a:lnTo>
                    <a:lnTo>
                      <a:pt x="1133" y="50"/>
                    </a:lnTo>
                    <a:lnTo>
                      <a:pt x="1120" y="35"/>
                    </a:lnTo>
                    <a:lnTo>
                      <a:pt x="1109" y="21"/>
                    </a:lnTo>
                    <a:lnTo>
                      <a:pt x="1104" y="13"/>
                    </a:lnTo>
                    <a:lnTo>
                      <a:pt x="1098" y="0"/>
                    </a:lnTo>
                    <a:lnTo>
                      <a:pt x="1092" y="0"/>
                    </a:lnTo>
                    <a:lnTo>
                      <a:pt x="1086" y="0"/>
                    </a:lnTo>
                    <a:lnTo>
                      <a:pt x="1082" y="1"/>
                    </a:lnTo>
                    <a:lnTo>
                      <a:pt x="1080" y="4"/>
                    </a:lnTo>
                    <a:lnTo>
                      <a:pt x="1078" y="9"/>
                    </a:lnTo>
                    <a:lnTo>
                      <a:pt x="1076" y="17"/>
                    </a:lnTo>
                    <a:lnTo>
                      <a:pt x="1072" y="31"/>
                    </a:lnTo>
                    <a:lnTo>
                      <a:pt x="1069" y="40"/>
                    </a:lnTo>
                    <a:lnTo>
                      <a:pt x="1065" y="42"/>
                    </a:lnTo>
                    <a:lnTo>
                      <a:pt x="1062" y="44"/>
                    </a:lnTo>
                    <a:lnTo>
                      <a:pt x="1055" y="46"/>
                    </a:lnTo>
                    <a:lnTo>
                      <a:pt x="1047" y="48"/>
                    </a:lnTo>
                    <a:lnTo>
                      <a:pt x="1031" y="49"/>
                    </a:lnTo>
                    <a:lnTo>
                      <a:pt x="1014" y="49"/>
                    </a:lnTo>
                    <a:lnTo>
                      <a:pt x="1002" y="49"/>
                    </a:lnTo>
                    <a:lnTo>
                      <a:pt x="988" y="49"/>
                    </a:lnTo>
                    <a:lnTo>
                      <a:pt x="988" y="52"/>
                    </a:lnTo>
                    <a:lnTo>
                      <a:pt x="988" y="56"/>
                    </a:lnTo>
                    <a:lnTo>
                      <a:pt x="987" y="59"/>
                    </a:lnTo>
                    <a:lnTo>
                      <a:pt x="985" y="61"/>
                    </a:lnTo>
                    <a:lnTo>
                      <a:pt x="980" y="66"/>
                    </a:lnTo>
                    <a:lnTo>
                      <a:pt x="975" y="70"/>
                    </a:lnTo>
                    <a:lnTo>
                      <a:pt x="970" y="75"/>
                    </a:lnTo>
                    <a:lnTo>
                      <a:pt x="965" y="79"/>
                    </a:lnTo>
                    <a:lnTo>
                      <a:pt x="964" y="83"/>
                    </a:lnTo>
                    <a:lnTo>
                      <a:pt x="963" y="86"/>
                    </a:lnTo>
                    <a:lnTo>
                      <a:pt x="963" y="91"/>
                    </a:lnTo>
                    <a:lnTo>
                      <a:pt x="963" y="95"/>
                    </a:lnTo>
                    <a:lnTo>
                      <a:pt x="953" y="97"/>
                    </a:lnTo>
                    <a:lnTo>
                      <a:pt x="944" y="95"/>
                    </a:lnTo>
                    <a:lnTo>
                      <a:pt x="936" y="94"/>
                    </a:lnTo>
                    <a:lnTo>
                      <a:pt x="928" y="92"/>
                    </a:lnTo>
                    <a:lnTo>
                      <a:pt x="913" y="86"/>
                    </a:lnTo>
                    <a:lnTo>
                      <a:pt x="895" y="81"/>
                    </a:lnTo>
                    <a:lnTo>
                      <a:pt x="892" y="79"/>
                    </a:lnTo>
                    <a:lnTo>
                      <a:pt x="889" y="98"/>
                    </a:lnTo>
                    <a:lnTo>
                      <a:pt x="885" y="116"/>
                    </a:lnTo>
                    <a:lnTo>
                      <a:pt x="882" y="133"/>
                    </a:lnTo>
                    <a:lnTo>
                      <a:pt x="881" y="149"/>
                    </a:lnTo>
                    <a:lnTo>
                      <a:pt x="881" y="157"/>
                    </a:lnTo>
                    <a:lnTo>
                      <a:pt x="880" y="163"/>
                    </a:lnTo>
                    <a:lnTo>
                      <a:pt x="879" y="167"/>
                    </a:lnTo>
                    <a:lnTo>
                      <a:pt x="876" y="172"/>
                    </a:lnTo>
                    <a:lnTo>
                      <a:pt x="871" y="180"/>
                    </a:lnTo>
                    <a:lnTo>
                      <a:pt x="860" y="189"/>
                    </a:lnTo>
                    <a:lnTo>
                      <a:pt x="851" y="196"/>
                    </a:lnTo>
                    <a:lnTo>
                      <a:pt x="843" y="201"/>
                    </a:lnTo>
                    <a:lnTo>
                      <a:pt x="839" y="206"/>
                    </a:lnTo>
                    <a:lnTo>
                      <a:pt x="835" y="209"/>
                    </a:lnTo>
                    <a:lnTo>
                      <a:pt x="832" y="214"/>
                    </a:lnTo>
                    <a:lnTo>
                      <a:pt x="830" y="220"/>
                    </a:lnTo>
                    <a:lnTo>
                      <a:pt x="799" y="222"/>
                    </a:lnTo>
                    <a:lnTo>
                      <a:pt x="768" y="223"/>
                    </a:lnTo>
                    <a:lnTo>
                      <a:pt x="737" y="224"/>
                    </a:lnTo>
                    <a:lnTo>
                      <a:pt x="707" y="224"/>
                    </a:lnTo>
                    <a:lnTo>
                      <a:pt x="691" y="224"/>
                    </a:lnTo>
                    <a:lnTo>
                      <a:pt x="673" y="223"/>
                    </a:lnTo>
                    <a:lnTo>
                      <a:pt x="665" y="223"/>
                    </a:lnTo>
                    <a:lnTo>
                      <a:pt x="655" y="224"/>
                    </a:lnTo>
                    <a:lnTo>
                      <a:pt x="649" y="226"/>
                    </a:lnTo>
                    <a:lnTo>
                      <a:pt x="642" y="230"/>
                    </a:lnTo>
                    <a:lnTo>
                      <a:pt x="637" y="234"/>
                    </a:lnTo>
                    <a:lnTo>
                      <a:pt x="634" y="240"/>
                    </a:lnTo>
                    <a:lnTo>
                      <a:pt x="632" y="246"/>
                    </a:lnTo>
                    <a:lnTo>
                      <a:pt x="629" y="253"/>
                    </a:lnTo>
                    <a:lnTo>
                      <a:pt x="626" y="258"/>
                    </a:lnTo>
                    <a:lnTo>
                      <a:pt x="622" y="263"/>
                    </a:lnTo>
                    <a:lnTo>
                      <a:pt x="618" y="266"/>
                    </a:lnTo>
                    <a:lnTo>
                      <a:pt x="611" y="267"/>
                    </a:lnTo>
                    <a:lnTo>
                      <a:pt x="611" y="276"/>
                    </a:lnTo>
                    <a:lnTo>
                      <a:pt x="610" y="283"/>
                    </a:lnTo>
                    <a:lnTo>
                      <a:pt x="608" y="289"/>
                    </a:lnTo>
                    <a:lnTo>
                      <a:pt x="604" y="294"/>
                    </a:lnTo>
                    <a:lnTo>
                      <a:pt x="601" y="297"/>
                    </a:lnTo>
                    <a:lnTo>
                      <a:pt x="597" y="299"/>
                    </a:lnTo>
                    <a:lnTo>
                      <a:pt x="593" y="302"/>
                    </a:lnTo>
                    <a:lnTo>
                      <a:pt x="587" y="303"/>
                    </a:lnTo>
                    <a:lnTo>
                      <a:pt x="563" y="305"/>
                    </a:lnTo>
                    <a:lnTo>
                      <a:pt x="537" y="311"/>
                    </a:lnTo>
                    <a:lnTo>
                      <a:pt x="530" y="313"/>
                    </a:lnTo>
                    <a:lnTo>
                      <a:pt x="525" y="316"/>
                    </a:lnTo>
                    <a:lnTo>
                      <a:pt x="519" y="321"/>
                    </a:lnTo>
                    <a:lnTo>
                      <a:pt x="514" y="325"/>
                    </a:lnTo>
                    <a:lnTo>
                      <a:pt x="505" y="336"/>
                    </a:lnTo>
                    <a:lnTo>
                      <a:pt x="495" y="347"/>
                    </a:lnTo>
                    <a:lnTo>
                      <a:pt x="490" y="353"/>
                    </a:lnTo>
                    <a:lnTo>
                      <a:pt x="488" y="357"/>
                    </a:lnTo>
                    <a:lnTo>
                      <a:pt x="486" y="361"/>
                    </a:lnTo>
                    <a:lnTo>
                      <a:pt x="485" y="365"/>
                    </a:lnTo>
                    <a:lnTo>
                      <a:pt x="482" y="374"/>
                    </a:lnTo>
                    <a:lnTo>
                      <a:pt x="479" y="387"/>
                    </a:lnTo>
                    <a:lnTo>
                      <a:pt x="477" y="393"/>
                    </a:lnTo>
                    <a:lnTo>
                      <a:pt x="474" y="396"/>
                    </a:lnTo>
                    <a:lnTo>
                      <a:pt x="472" y="398"/>
                    </a:lnTo>
                    <a:lnTo>
                      <a:pt x="470" y="401"/>
                    </a:lnTo>
                    <a:lnTo>
                      <a:pt x="465" y="402"/>
                    </a:lnTo>
                    <a:lnTo>
                      <a:pt x="460" y="401"/>
                    </a:lnTo>
                    <a:lnTo>
                      <a:pt x="456" y="399"/>
                    </a:lnTo>
                    <a:lnTo>
                      <a:pt x="452" y="399"/>
                    </a:lnTo>
                    <a:lnTo>
                      <a:pt x="447" y="402"/>
                    </a:lnTo>
                    <a:lnTo>
                      <a:pt x="441" y="405"/>
                    </a:lnTo>
                    <a:lnTo>
                      <a:pt x="440" y="407"/>
                    </a:lnTo>
                    <a:lnTo>
                      <a:pt x="439" y="411"/>
                    </a:lnTo>
                    <a:lnTo>
                      <a:pt x="438" y="414"/>
                    </a:lnTo>
                    <a:lnTo>
                      <a:pt x="439" y="419"/>
                    </a:lnTo>
                    <a:lnTo>
                      <a:pt x="441" y="429"/>
                    </a:lnTo>
                    <a:lnTo>
                      <a:pt x="447" y="439"/>
                    </a:lnTo>
                    <a:lnTo>
                      <a:pt x="458" y="459"/>
                    </a:lnTo>
                    <a:lnTo>
                      <a:pt x="466" y="472"/>
                    </a:lnTo>
                    <a:lnTo>
                      <a:pt x="472" y="481"/>
                    </a:lnTo>
                    <a:lnTo>
                      <a:pt x="477" y="491"/>
                    </a:lnTo>
                    <a:lnTo>
                      <a:pt x="480" y="501"/>
                    </a:lnTo>
                    <a:lnTo>
                      <a:pt x="484" y="511"/>
                    </a:lnTo>
                    <a:lnTo>
                      <a:pt x="486" y="521"/>
                    </a:lnTo>
                    <a:lnTo>
                      <a:pt x="488" y="532"/>
                    </a:lnTo>
                    <a:lnTo>
                      <a:pt x="488" y="542"/>
                    </a:lnTo>
                    <a:lnTo>
                      <a:pt x="488" y="553"/>
                    </a:lnTo>
                    <a:lnTo>
                      <a:pt x="477" y="558"/>
                    </a:lnTo>
                    <a:lnTo>
                      <a:pt x="468" y="565"/>
                    </a:lnTo>
                    <a:lnTo>
                      <a:pt x="479" y="565"/>
                    </a:lnTo>
                    <a:lnTo>
                      <a:pt x="488" y="566"/>
                    </a:lnTo>
                    <a:lnTo>
                      <a:pt x="495" y="568"/>
                    </a:lnTo>
                    <a:lnTo>
                      <a:pt x="499" y="570"/>
                    </a:lnTo>
                    <a:lnTo>
                      <a:pt x="503" y="576"/>
                    </a:lnTo>
                    <a:lnTo>
                      <a:pt x="505" y="583"/>
                    </a:lnTo>
                    <a:lnTo>
                      <a:pt x="506" y="592"/>
                    </a:lnTo>
                    <a:lnTo>
                      <a:pt x="505" y="603"/>
                    </a:lnTo>
                    <a:lnTo>
                      <a:pt x="504" y="607"/>
                    </a:lnTo>
                    <a:lnTo>
                      <a:pt x="502" y="609"/>
                    </a:lnTo>
                    <a:lnTo>
                      <a:pt x="498" y="611"/>
                    </a:lnTo>
                    <a:lnTo>
                      <a:pt x="494" y="614"/>
                    </a:lnTo>
                    <a:lnTo>
                      <a:pt x="485" y="618"/>
                    </a:lnTo>
                    <a:lnTo>
                      <a:pt x="479" y="622"/>
                    </a:lnTo>
                    <a:lnTo>
                      <a:pt x="471" y="628"/>
                    </a:lnTo>
                    <a:lnTo>
                      <a:pt x="463" y="639"/>
                    </a:lnTo>
                    <a:lnTo>
                      <a:pt x="455" y="648"/>
                    </a:lnTo>
                    <a:lnTo>
                      <a:pt x="450" y="658"/>
                    </a:lnTo>
                    <a:lnTo>
                      <a:pt x="447" y="667"/>
                    </a:lnTo>
                    <a:lnTo>
                      <a:pt x="443" y="684"/>
                    </a:lnTo>
                    <a:lnTo>
                      <a:pt x="438" y="705"/>
                    </a:lnTo>
                    <a:lnTo>
                      <a:pt x="435" y="729"/>
                    </a:lnTo>
                    <a:lnTo>
                      <a:pt x="433" y="740"/>
                    </a:lnTo>
                    <a:lnTo>
                      <a:pt x="432" y="750"/>
                    </a:lnTo>
                    <a:lnTo>
                      <a:pt x="432" y="760"/>
                    </a:lnTo>
                    <a:lnTo>
                      <a:pt x="433" y="770"/>
                    </a:lnTo>
                    <a:lnTo>
                      <a:pt x="436" y="778"/>
                    </a:lnTo>
                    <a:lnTo>
                      <a:pt x="438" y="783"/>
                    </a:lnTo>
                    <a:lnTo>
                      <a:pt x="440" y="785"/>
                    </a:lnTo>
                    <a:lnTo>
                      <a:pt x="443" y="787"/>
                    </a:lnTo>
                    <a:lnTo>
                      <a:pt x="445" y="788"/>
                    </a:lnTo>
                    <a:lnTo>
                      <a:pt x="448" y="788"/>
                    </a:lnTo>
                    <a:lnTo>
                      <a:pt x="448" y="793"/>
                    </a:lnTo>
                    <a:lnTo>
                      <a:pt x="449" y="799"/>
                    </a:lnTo>
                    <a:lnTo>
                      <a:pt x="463" y="799"/>
                    </a:lnTo>
                    <a:lnTo>
                      <a:pt x="477" y="798"/>
                    </a:lnTo>
                    <a:lnTo>
                      <a:pt x="477" y="790"/>
                    </a:lnTo>
                    <a:lnTo>
                      <a:pt x="477" y="782"/>
                    </a:lnTo>
                    <a:lnTo>
                      <a:pt x="488" y="780"/>
                    </a:lnTo>
                    <a:lnTo>
                      <a:pt x="499" y="779"/>
                    </a:lnTo>
                    <a:lnTo>
                      <a:pt x="511" y="779"/>
                    </a:lnTo>
                    <a:lnTo>
                      <a:pt x="521" y="782"/>
                    </a:lnTo>
                    <a:lnTo>
                      <a:pt x="522" y="789"/>
                    </a:lnTo>
                    <a:lnTo>
                      <a:pt x="523" y="798"/>
                    </a:lnTo>
                    <a:lnTo>
                      <a:pt x="523" y="803"/>
                    </a:lnTo>
                    <a:lnTo>
                      <a:pt x="522" y="806"/>
                    </a:lnTo>
                    <a:lnTo>
                      <a:pt x="521" y="809"/>
                    </a:lnTo>
                    <a:lnTo>
                      <a:pt x="520" y="813"/>
                    </a:lnTo>
                    <a:lnTo>
                      <a:pt x="515" y="815"/>
                    </a:lnTo>
                    <a:lnTo>
                      <a:pt x="511" y="816"/>
                    </a:lnTo>
                    <a:lnTo>
                      <a:pt x="506" y="816"/>
                    </a:lnTo>
                    <a:lnTo>
                      <a:pt x="502" y="815"/>
                    </a:lnTo>
                    <a:lnTo>
                      <a:pt x="495" y="815"/>
                    </a:lnTo>
                    <a:lnTo>
                      <a:pt x="488" y="815"/>
                    </a:lnTo>
                    <a:lnTo>
                      <a:pt x="484" y="817"/>
                    </a:lnTo>
                    <a:lnTo>
                      <a:pt x="480" y="820"/>
                    </a:lnTo>
                    <a:lnTo>
                      <a:pt x="479" y="822"/>
                    </a:lnTo>
                    <a:lnTo>
                      <a:pt x="478" y="823"/>
                    </a:lnTo>
                    <a:lnTo>
                      <a:pt x="476" y="829"/>
                    </a:lnTo>
                    <a:lnTo>
                      <a:pt x="471" y="836"/>
                    </a:lnTo>
                    <a:lnTo>
                      <a:pt x="464" y="841"/>
                    </a:lnTo>
                    <a:lnTo>
                      <a:pt x="460" y="845"/>
                    </a:lnTo>
                    <a:lnTo>
                      <a:pt x="455" y="846"/>
                    </a:lnTo>
                    <a:lnTo>
                      <a:pt x="446" y="849"/>
                    </a:lnTo>
                    <a:lnTo>
                      <a:pt x="439" y="853"/>
                    </a:lnTo>
                    <a:lnTo>
                      <a:pt x="435" y="856"/>
                    </a:lnTo>
                    <a:lnTo>
                      <a:pt x="431" y="860"/>
                    </a:lnTo>
                    <a:lnTo>
                      <a:pt x="425" y="866"/>
                    </a:lnTo>
                    <a:lnTo>
                      <a:pt x="419" y="879"/>
                    </a:lnTo>
                    <a:lnTo>
                      <a:pt x="409" y="889"/>
                    </a:lnTo>
                    <a:lnTo>
                      <a:pt x="397" y="903"/>
                    </a:lnTo>
                    <a:lnTo>
                      <a:pt x="386" y="915"/>
                    </a:lnTo>
                    <a:lnTo>
                      <a:pt x="374" y="929"/>
                    </a:lnTo>
                    <a:lnTo>
                      <a:pt x="362" y="944"/>
                    </a:lnTo>
                    <a:lnTo>
                      <a:pt x="356" y="951"/>
                    </a:lnTo>
                    <a:lnTo>
                      <a:pt x="350" y="955"/>
                    </a:lnTo>
                    <a:lnTo>
                      <a:pt x="343" y="959"/>
                    </a:lnTo>
                    <a:lnTo>
                      <a:pt x="338" y="962"/>
                    </a:lnTo>
                    <a:lnTo>
                      <a:pt x="324" y="967"/>
                    </a:lnTo>
                    <a:lnTo>
                      <a:pt x="308" y="972"/>
                    </a:lnTo>
                    <a:lnTo>
                      <a:pt x="299" y="977"/>
                    </a:lnTo>
                    <a:lnTo>
                      <a:pt x="293" y="983"/>
                    </a:lnTo>
                    <a:lnTo>
                      <a:pt x="290" y="988"/>
                    </a:lnTo>
                    <a:lnTo>
                      <a:pt x="289" y="994"/>
                    </a:lnTo>
                    <a:lnTo>
                      <a:pt x="288" y="1006"/>
                    </a:lnTo>
                    <a:lnTo>
                      <a:pt x="284" y="1023"/>
                    </a:lnTo>
                    <a:lnTo>
                      <a:pt x="281" y="1029"/>
                    </a:lnTo>
                    <a:lnTo>
                      <a:pt x="276" y="1035"/>
                    </a:lnTo>
                    <a:lnTo>
                      <a:pt x="271" y="1038"/>
                    </a:lnTo>
                    <a:lnTo>
                      <a:pt x="264" y="1043"/>
                    </a:lnTo>
                    <a:lnTo>
                      <a:pt x="258" y="1046"/>
                    </a:lnTo>
                    <a:lnTo>
                      <a:pt x="252" y="1050"/>
                    </a:lnTo>
                    <a:lnTo>
                      <a:pt x="246" y="1054"/>
                    </a:lnTo>
                    <a:lnTo>
                      <a:pt x="241" y="1060"/>
                    </a:lnTo>
                    <a:lnTo>
                      <a:pt x="231" y="1074"/>
                    </a:lnTo>
                    <a:lnTo>
                      <a:pt x="223" y="1083"/>
                    </a:lnTo>
                    <a:lnTo>
                      <a:pt x="217" y="1085"/>
                    </a:lnTo>
                    <a:lnTo>
                      <a:pt x="211" y="1087"/>
                    </a:lnTo>
                    <a:lnTo>
                      <a:pt x="203" y="1088"/>
                    </a:lnTo>
                    <a:lnTo>
                      <a:pt x="194" y="1090"/>
                    </a:lnTo>
                    <a:lnTo>
                      <a:pt x="194" y="1099"/>
                    </a:lnTo>
                    <a:lnTo>
                      <a:pt x="194" y="1108"/>
                    </a:lnTo>
                    <a:lnTo>
                      <a:pt x="194" y="1116"/>
                    </a:lnTo>
                    <a:lnTo>
                      <a:pt x="193" y="1125"/>
                    </a:lnTo>
                    <a:lnTo>
                      <a:pt x="187" y="1128"/>
                    </a:lnTo>
                    <a:lnTo>
                      <a:pt x="182" y="1133"/>
                    </a:lnTo>
                    <a:lnTo>
                      <a:pt x="176" y="1139"/>
                    </a:lnTo>
                    <a:lnTo>
                      <a:pt x="172" y="1144"/>
                    </a:lnTo>
                    <a:lnTo>
                      <a:pt x="167" y="1151"/>
                    </a:lnTo>
                    <a:lnTo>
                      <a:pt x="162" y="1157"/>
                    </a:lnTo>
                    <a:lnTo>
                      <a:pt x="157" y="1160"/>
                    </a:lnTo>
                    <a:lnTo>
                      <a:pt x="150" y="1164"/>
                    </a:lnTo>
                    <a:lnTo>
                      <a:pt x="149" y="1168"/>
                    </a:lnTo>
                    <a:lnTo>
                      <a:pt x="143" y="1168"/>
                    </a:lnTo>
                    <a:lnTo>
                      <a:pt x="136" y="1168"/>
                    </a:lnTo>
                    <a:lnTo>
                      <a:pt x="127" y="1168"/>
                    </a:lnTo>
                    <a:lnTo>
                      <a:pt x="118" y="1169"/>
                    </a:lnTo>
                    <a:lnTo>
                      <a:pt x="109" y="1170"/>
                    </a:lnTo>
                    <a:lnTo>
                      <a:pt x="101" y="1173"/>
                    </a:lnTo>
                    <a:lnTo>
                      <a:pt x="97" y="1174"/>
                    </a:lnTo>
                    <a:lnTo>
                      <a:pt x="95" y="1176"/>
                    </a:lnTo>
                    <a:lnTo>
                      <a:pt x="92" y="1178"/>
                    </a:lnTo>
                    <a:lnTo>
                      <a:pt x="90" y="1181"/>
                    </a:lnTo>
                    <a:lnTo>
                      <a:pt x="88" y="1184"/>
                    </a:lnTo>
                    <a:lnTo>
                      <a:pt x="87" y="1187"/>
                    </a:lnTo>
                    <a:lnTo>
                      <a:pt x="87" y="1192"/>
                    </a:lnTo>
                    <a:lnTo>
                      <a:pt x="87" y="1197"/>
                    </a:lnTo>
                    <a:lnTo>
                      <a:pt x="93" y="1197"/>
                    </a:lnTo>
                    <a:lnTo>
                      <a:pt x="97" y="1197"/>
                    </a:lnTo>
                    <a:lnTo>
                      <a:pt x="102" y="1199"/>
                    </a:lnTo>
                    <a:lnTo>
                      <a:pt x="105" y="1201"/>
                    </a:lnTo>
                    <a:lnTo>
                      <a:pt x="108" y="1205"/>
                    </a:lnTo>
                    <a:lnTo>
                      <a:pt x="110" y="1209"/>
                    </a:lnTo>
                    <a:lnTo>
                      <a:pt x="110" y="1214"/>
                    </a:lnTo>
                    <a:lnTo>
                      <a:pt x="110" y="1219"/>
                    </a:lnTo>
                    <a:lnTo>
                      <a:pt x="104" y="1221"/>
                    </a:lnTo>
                    <a:lnTo>
                      <a:pt x="92" y="1224"/>
                    </a:lnTo>
                    <a:lnTo>
                      <a:pt x="79" y="1227"/>
                    </a:lnTo>
                    <a:lnTo>
                      <a:pt x="70" y="1231"/>
                    </a:lnTo>
                    <a:lnTo>
                      <a:pt x="67" y="1235"/>
                    </a:lnTo>
                    <a:lnTo>
                      <a:pt x="64" y="1240"/>
                    </a:lnTo>
                    <a:lnTo>
                      <a:pt x="62" y="1243"/>
                    </a:lnTo>
                    <a:lnTo>
                      <a:pt x="62" y="1248"/>
                    </a:lnTo>
                    <a:lnTo>
                      <a:pt x="62" y="1251"/>
                    </a:lnTo>
                    <a:lnTo>
                      <a:pt x="62" y="1255"/>
                    </a:lnTo>
                    <a:lnTo>
                      <a:pt x="63" y="1258"/>
                    </a:lnTo>
                    <a:lnTo>
                      <a:pt x="66" y="1261"/>
                    </a:lnTo>
                    <a:lnTo>
                      <a:pt x="71" y="1268"/>
                    </a:lnTo>
                    <a:lnTo>
                      <a:pt x="78" y="1274"/>
                    </a:lnTo>
                    <a:lnTo>
                      <a:pt x="85" y="1279"/>
                    </a:lnTo>
                    <a:lnTo>
                      <a:pt x="93" y="1282"/>
                    </a:lnTo>
                    <a:lnTo>
                      <a:pt x="94" y="1307"/>
                    </a:lnTo>
                    <a:lnTo>
                      <a:pt x="93" y="1330"/>
                    </a:lnTo>
                    <a:lnTo>
                      <a:pt x="90" y="1354"/>
                    </a:lnTo>
                    <a:lnTo>
                      <a:pt x="86" y="1377"/>
                    </a:lnTo>
                    <a:lnTo>
                      <a:pt x="84" y="1392"/>
                    </a:lnTo>
                    <a:lnTo>
                      <a:pt x="82" y="1402"/>
                    </a:lnTo>
                    <a:lnTo>
                      <a:pt x="79" y="1405"/>
                    </a:lnTo>
                    <a:lnTo>
                      <a:pt x="75" y="1408"/>
                    </a:lnTo>
                    <a:lnTo>
                      <a:pt x="69" y="1413"/>
                    </a:lnTo>
                    <a:lnTo>
                      <a:pt x="61" y="1416"/>
                    </a:lnTo>
                    <a:lnTo>
                      <a:pt x="46" y="1425"/>
                    </a:lnTo>
                    <a:lnTo>
                      <a:pt x="33" y="1433"/>
                    </a:lnTo>
                    <a:lnTo>
                      <a:pt x="26" y="1439"/>
                    </a:lnTo>
                    <a:lnTo>
                      <a:pt x="20" y="1444"/>
                    </a:lnTo>
                    <a:lnTo>
                      <a:pt x="14" y="1451"/>
                    </a:lnTo>
                    <a:lnTo>
                      <a:pt x="10" y="1457"/>
                    </a:lnTo>
                    <a:lnTo>
                      <a:pt x="4" y="1466"/>
                    </a:lnTo>
                    <a:lnTo>
                      <a:pt x="0" y="1476"/>
                    </a:lnTo>
                    <a:lnTo>
                      <a:pt x="11" y="1480"/>
                    </a:lnTo>
                    <a:lnTo>
                      <a:pt x="20" y="1487"/>
                    </a:lnTo>
                    <a:lnTo>
                      <a:pt x="29" y="1493"/>
                    </a:lnTo>
                    <a:lnTo>
                      <a:pt x="36" y="1501"/>
                    </a:lnTo>
                    <a:lnTo>
                      <a:pt x="42" y="1507"/>
                    </a:lnTo>
                    <a:lnTo>
                      <a:pt x="46" y="1517"/>
                    </a:lnTo>
                    <a:lnTo>
                      <a:pt x="49" y="1525"/>
                    </a:lnTo>
                    <a:lnTo>
                      <a:pt x="50" y="15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7721;p21">
                <a:extLst>
                  <a:ext uri="{FF2B5EF4-FFF2-40B4-BE49-F238E27FC236}">
                    <a16:creationId xmlns="" xmlns:a16="http://schemas.microsoft.com/office/drawing/2014/main" id="{563634F9-5610-402B-A856-4F5DEA7893A6}"/>
                  </a:ext>
                </a:extLst>
              </p:cNvPr>
              <p:cNvSpPr/>
              <p:nvPr/>
            </p:nvSpPr>
            <p:spPr>
              <a:xfrm>
                <a:off x="5682626" y="3208940"/>
                <a:ext cx="614406" cy="996488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3973" extrusionOk="0">
                    <a:moveTo>
                      <a:pt x="2341" y="792"/>
                    </a:moveTo>
                    <a:lnTo>
                      <a:pt x="2341" y="780"/>
                    </a:lnTo>
                    <a:lnTo>
                      <a:pt x="2342" y="766"/>
                    </a:lnTo>
                    <a:lnTo>
                      <a:pt x="2344" y="754"/>
                    </a:lnTo>
                    <a:lnTo>
                      <a:pt x="2346" y="741"/>
                    </a:lnTo>
                    <a:lnTo>
                      <a:pt x="2351" y="716"/>
                    </a:lnTo>
                    <a:lnTo>
                      <a:pt x="2358" y="690"/>
                    </a:lnTo>
                    <a:lnTo>
                      <a:pt x="2342" y="690"/>
                    </a:lnTo>
                    <a:lnTo>
                      <a:pt x="2326" y="691"/>
                    </a:lnTo>
                    <a:lnTo>
                      <a:pt x="2315" y="691"/>
                    </a:lnTo>
                    <a:lnTo>
                      <a:pt x="2305" y="691"/>
                    </a:lnTo>
                    <a:lnTo>
                      <a:pt x="2293" y="691"/>
                    </a:lnTo>
                    <a:lnTo>
                      <a:pt x="2283" y="689"/>
                    </a:lnTo>
                    <a:lnTo>
                      <a:pt x="2274" y="685"/>
                    </a:lnTo>
                    <a:lnTo>
                      <a:pt x="2265" y="681"/>
                    </a:lnTo>
                    <a:lnTo>
                      <a:pt x="2260" y="677"/>
                    </a:lnTo>
                    <a:lnTo>
                      <a:pt x="2256" y="673"/>
                    </a:lnTo>
                    <a:lnTo>
                      <a:pt x="2252" y="668"/>
                    </a:lnTo>
                    <a:lnTo>
                      <a:pt x="2249" y="663"/>
                    </a:lnTo>
                    <a:lnTo>
                      <a:pt x="2239" y="647"/>
                    </a:lnTo>
                    <a:lnTo>
                      <a:pt x="2228" y="631"/>
                    </a:lnTo>
                    <a:lnTo>
                      <a:pt x="2221" y="623"/>
                    </a:lnTo>
                    <a:lnTo>
                      <a:pt x="2215" y="617"/>
                    </a:lnTo>
                    <a:lnTo>
                      <a:pt x="2210" y="615"/>
                    </a:lnTo>
                    <a:lnTo>
                      <a:pt x="2206" y="614"/>
                    </a:lnTo>
                    <a:lnTo>
                      <a:pt x="2201" y="612"/>
                    </a:lnTo>
                    <a:lnTo>
                      <a:pt x="2196" y="611"/>
                    </a:lnTo>
                    <a:lnTo>
                      <a:pt x="2193" y="579"/>
                    </a:lnTo>
                    <a:lnTo>
                      <a:pt x="2191" y="541"/>
                    </a:lnTo>
                    <a:lnTo>
                      <a:pt x="2188" y="530"/>
                    </a:lnTo>
                    <a:lnTo>
                      <a:pt x="2186" y="522"/>
                    </a:lnTo>
                    <a:lnTo>
                      <a:pt x="2184" y="514"/>
                    </a:lnTo>
                    <a:lnTo>
                      <a:pt x="2179" y="508"/>
                    </a:lnTo>
                    <a:lnTo>
                      <a:pt x="2175" y="503"/>
                    </a:lnTo>
                    <a:lnTo>
                      <a:pt x="2169" y="500"/>
                    </a:lnTo>
                    <a:lnTo>
                      <a:pt x="2162" y="499"/>
                    </a:lnTo>
                    <a:lnTo>
                      <a:pt x="2154" y="499"/>
                    </a:lnTo>
                    <a:lnTo>
                      <a:pt x="2152" y="487"/>
                    </a:lnTo>
                    <a:lnTo>
                      <a:pt x="2151" y="475"/>
                    </a:lnTo>
                    <a:lnTo>
                      <a:pt x="2151" y="462"/>
                    </a:lnTo>
                    <a:lnTo>
                      <a:pt x="2153" y="450"/>
                    </a:lnTo>
                    <a:lnTo>
                      <a:pt x="2157" y="422"/>
                    </a:lnTo>
                    <a:lnTo>
                      <a:pt x="2161" y="395"/>
                    </a:lnTo>
                    <a:lnTo>
                      <a:pt x="2163" y="381"/>
                    </a:lnTo>
                    <a:lnTo>
                      <a:pt x="2163" y="369"/>
                    </a:lnTo>
                    <a:lnTo>
                      <a:pt x="2163" y="356"/>
                    </a:lnTo>
                    <a:lnTo>
                      <a:pt x="2162" y="344"/>
                    </a:lnTo>
                    <a:lnTo>
                      <a:pt x="2159" y="333"/>
                    </a:lnTo>
                    <a:lnTo>
                      <a:pt x="2154" y="322"/>
                    </a:lnTo>
                    <a:lnTo>
                      <a:pt x="2151" y="317"/>
                    </a:lnTo>
                    <a:lnTo>
                      <a:pt x="2146" y="313"/>
                    </a:lnTo>
                    <a:lnTo>
                      <a:pt x="2142" y="308"/>
                    </a:lnTo>
                    <a:lnTo>
                      <a:pt x="2137" y="304"/>
                    </a:lnTo>
                    <a:lnTo>
                      <a:pt x="2134" y="303"/>
                    </a:lnTo>
                    <a:lnTo>
                      <a:pt x="2129" y="302"/>
                    </a:lnTo>
                    <a:lnTo>
                      <a:pt x="2126" y="300"/>
                    </a:lnTo>
                    <a:lnTo>
                      <a:pt x="2120" y="300"/>
                    </a:lnTo>
                    <a:lnTo>
                      <a:pt x="2110" y="302"/>
                    </a:lnTo>
                    <a:lnTo>
                      <a:pt x="2100" y="304"/>
                    </a:lnTo>
                    <a:lnTo>
                      <a:pt x="2089" y="306"/>
                    </a:lnTo>
                    <a:lnTo>
                      <a:pt x="2080" y="307"/>
                    </a:lnTo>
                    <a:lnTo>
                      <a:pt x="2071" y="307"/>
                    </a:lnTo>
                    <a:lnTo>
                      <a:pt x="2062" y="305"/>
                    </a:lnTo>
                    <a:lnTo>
                      <a:pt x="2059" y="304"/>
                    </a:lnTo>
                    <a:lnTo>
                      <a:pt x="2055" y="300"/>
                    </a:lnTo>
                    <a:lnTo>
                      <a:pt x="2052" y="298"/>
                    </a:lnTo>
                    <a:lnTo>
                      <a:pt x="2048" y="295"/>
                    </a:lnTo>
                    <a:lnTo>
                      <a:pt x="2045" y="288"/>
                    </a:lnTo>
                    <a:lnTo>
                      <a:pt x="2042" y="280"/>
                    </a:lnTo>
                    <a:lnTo>
                      <a:pt x="2038" y="263"/>
                    </a:lnTo>
                    <a:lnTo>
                      <a:pt x="2037" y="246"/>
                    </a:lnTo>
                    <a:lnTo>
                      <a:pt x="2032" y="246"/>
                    </a:lnTo>
                    <a:lnTo>
                      <a:pt x="2028" y="246"/>
                    </a:lnTo>
                    <a:lnTo>
                      <a:pt x="2023" y="246"/>
                    </a:lnTo>
                    <a:lnTo>
                      <a:pt x="2019" y="245"/>
                    </a:lnTo>
                    <a:lnTo>
                      <a:pt x="2012" y="239"/>
                    </a:lnTo>
                    <a:lnTo>
                      <a:pt x="2007" y="233"/>
                    </a:lnTo>
                    <a:lnTo>
                      <a:pt x="2003" y="225"/>
                    </a:lnTo>
                    <a:lnTo>
                      <a:pt x="1999" y="216"/>
                    </a:lnTo>
                    <a:lnTo>
                      <a:pt x="1996" y="208"/>
                    </a:lnTo>
                    <a:lnTo>
                      <a:pt x="1994" y="199"/>
                    </a:lnTo>
                    <a:lnTo>
                      <a:pt x="1990" y="191"/>
                    </a:lnTo>
                    <a:lnTo>
                      <a:pt x="1987" y="183"/>
                    </a:lnTo>
                    <a:lnTo>
                      <a:pt x="1982" y="175"/>
                    </a:lnTo>
                    <a:lnTo>
                      <a:pt x="1978" y="169"/>
                    </a:lnTo>
                    <a:lnTo>
                      <a:pt x="1972" y="163"/>
                    </a:lnTo>
                    <a:lnTo>
                      <a:pt x="1965" y="158"/>
                    </a:lnTo>
                    <a:lnTo>
                      <a:pt x="1958" y="152"/>
                    </a:lnTo>
                    <a:lnTo>
                      <a:pt x="1950" y="148"/>
                    </a:lnTo>
                    <a:lnTo>
                      <a:pt x="1933" y="138"/>
                    </a:lnTo>
                    <a:lnTo>
                      <a:pt x="1919" y="128"/>
                    </a:lnTo>
                    <a:lnTo>
                      <a:pt x="1906" y="119"/>
                    </a:lnTo>
                    <a:lnTo>
                      <a:pt x="1896" y="109"/>
                    </a:lnTo>
                    <a:lnTo>
                      <a:pt x="1892" y="103"/>
                    </a:lnTo>
                    <a:lnTo>
                      <a:pt x="1888" y="98"/>
                    </a:lnTo>
                    <a:lnTo>
                      <a:pt x="1886" y="91"/>
                    </a:lnTo>
                    <a:lnTo>
                      <a:pt x="1882" y="84"/>
                    </a:lnTo>
                    <a:lnTo>
                      <a:pt x="1879" y="67"/>
                    </a:lnTo>
                    <a:lnTo>
                      <a:pt x="1876" y="48"/>
                    </a:lnTo>
                    <a:lnTo>
                      <a:pt x="1875" y="40"/>
                    </a:lnTo>
                    <a:lnTo>
                      <a:pt x="1873" y="34"/>
                    </a:lnTo>
                    <a:lnTo>
                      <a:pt x="1870" y="27"/>
                    </a:lnTo>
                    <a:lnTo>
                      <a:pt x="1866" y="23"/>
                    </a:lnTo>
                    <a:lnTo>
                      <a:pt x="1862" y="18"/>
                    </a:lnTo>
                    <a:lnTo>
                      <a:pt x="1857" y="13"/>
                    </a:lnTo>
                    <a:lnTo>
                      <a:pt x="1850" y="10"/>
                    </a:lnTo>
                    <a:lnTo>
                      <a:pt x="1845" y="8"/>
                    </a:lnTo>
                    <a:lnTo>
                      <a:pt x="1831" y="3"/>
                    </a:lnTo>
                    <a:lnTo>
                      <a:pt x="1815" y="1"/>
                    </a:lnTo>
                    <a:lnTo>
                      <a:pt x="1799" y="0"/>
                    </a:lnTo>
                    <a:lnTo>
                      <a:pt x="1782" y="0"/>
                    </a:lnTo>
                    <a:lnTo>
                      <a:pt x="1788" y="10"/>
                    </a:lnTo>
                    <a:lnTo>
                      <a:pt x="1791" y="20"/>
                    </a:lnTo>
                    <a:lnTo>
                      <a:pt x="1786" y="20"/>
                    </a:lnTo>
                    <a:lnTo>
                      <a:pt x="1781" y="20"/>
                    </a:lnTo>
                    <a:lnTo>
                      <a:pt x="1769" y="21"/>
                    </a:lnTo>
                    <a:lnTo>
                      <a:pt x="1759" y="23"/>
                    </a:lnTo>
                    <a:lnTo>
                      <a:pt x="1756" y="25"/>
                    </a:lnTo>
                    <a:lnTo>
                      <a:pt x="1752" y="28"/>
                    </a:lnTo>
                    <a:lnTo>
                      <a:pt x="1750" y="33"/>
                    </a:lnTo>
                    <a:lnTo>
                      <a:pt x="1749" y="38"/>
                    </a:lnTo>
                    <a:lnTo>
                      <a:pt x="1748" y="43"/>
                    </a:lnTo>
                    <a:lnTo>
                      <a:pt x="1748" y="46"/>
                    </a:lnTo>
                    <a:lnTo>
                      <a:pt x="1747" y="49"/>
                    </a:lnTo>
                    <a:lnTo>
                      <a:pt x="1745" y="51"/>
                    </a:lnTo>
                    <a:lnTo>
                      <a:pt x="1742" y="52"/>
                    </a:lnTo>
                    <a:lnTo>
                      <a:pt x="1738" y="51"/>
                    </a:lnTo>
                    <a:lnTo>
                      <a:pt x="1734" y="51"/>
                    </a:lnTo>
                    <a:lnTo>
                      <a:pt x="1731" y="51"/>
                    </a:lnTo>
                    <a:lnTo>
                      <a:pt x="1727" y="53"/>
                    </a:lnTo>
                    <a:lnTo>
                      <a:pt x="1724" y="56"/>
                    </a:lnTo>
                    <a:lnTo>
                      <a:pt x="1720" y="61"/>
                    </a:lnTo>
                    <a:lnTo>
                      <a:pt x="1717" y="67"/>
                    </a:lnTo>
                    <a:lnTo>
                      <a:pt x="1716" y="74"/>
                    </a:lnTo>
                    <a:lnTo>
                      <a:pt x="1715" y="81"/>
                    </a:lnTo>
                    <a:lnTo>
                      <a:pt x="1715" y="94"/>
                    </a:lnTo>
                    <a:lnTo>
                      <a:pt x="1716" y="108"/>
                    </a:lnTo>
                    <a:lnTo>
                      <a:pt x="1716" y="115"/>
                    </a:lnTo>
                    <a:lnTo>
                      <a:pt x="1716" y="122"/>
                    </a:lnTo>
                    <a:lnTo>
                      <a:pt x="1715" y="128"/>
                    </a:lnTo>
                    <a:lnTo>
                      <a:pt x="1714" y="134"/>
                    </a:lnTo>
                    <a:lnTo>
                      <a:pt x="1711" y="140"/>
                    </a:lnTo>
                    <a:lnTo>
                      <a:pt x="1707" y="146"/>
                    </a:lnTo>
                    <a:lnTo>
                      <a:pt x="1702" y="150"/>
                    </a:lnTo>
                    <a:lnTo>
                      <a:pt x="1695" y="155"/>
                    </a:lnTo>
                    <a:lnTo>
                      <a:pt x="1689" y="158"/>
                    </a:lnTo>
                    <a:lnTo>
                      <a:pt x="1679" y="161"/>
                    </a:lnTo>
                    <a:lnTo>
                      <a:pt x="1668" y="164"/>
                    </a:lnTo>
                    <a:lnTo>
                      <a:pt x="1657" y="166"/>
                    </a:lnTo>
                    <a:lnTo>
                      <a:pt x="1644" y="167"/>
                    </a:lnTo>
                    <a:lnTo>
                      <a:pt x="1630" y="168"/>
                    </a:lnTo>
                    <a:lnTo>
                      <a:pt x="1617" y="168"/>
                    </a:lnTo>
                    <a:lnTo>
                      <a:pt x="1604" y="167"/>
                    </a:lnTo>
                    <a:lnTo>
                      <a:pt x="1591" y="166"/>
                    </a:lnTo>
                    <a:lnTo>
                      <a:pt x="1579" y="164"/>
                    </a:lnTo>
                    <a:lnTo>
                      <a:pt x="1568" y="159"/>
                    </a:lnTo>
                    <a:lnTo>
                      <a:pt x="1558" y="155"/>
                    </a:lnTo>
                    <a:lnTo>
                      <a:pt x="1548" y="149"/>
                    </a:lnTo>
                    <a:lnTo>
                      <a:pt x="1542" y="142"/>
                    </a:lnTo>
                    <a:lnTo>
                      <a:pt x="1539" y="139"/>
                    </a:lnTo>
                    <a:lnTo>
                      <a:pt x="1537" y="134"/>
                    </a:lnTo>
                    <a:lnTo>
                      <a:pt x="1536" y="130"/>
                    </a:lnTo>
                    <a:lnTo>
                      <a:pt x="1536" y="125"/>
                    </a:lnTo>
                    <a:lnTo>
                      <a:pt x="1518" y="123"/>
                    </a:lnTo>
                    <a:lnTo>
                      <a:pt x="1497" y="120"/>
                    </a:lnTo>
                    <a:lnTo>
                      <a:pt x="1488" y="118"/>
                    </a:lnTo>
                    <a:lnTo>
                      <a:pt x="1479" y="116"/>
                    </a:lnTo>
                    <a:lnTo>
                      <a:pt x="1476" y="114"/>
                    </a:lnTo>
                    <a:lnTo>
                      <a:pt x="1472" y="111"/>
                    </a:lnTo>
                    <a:lnTo>
                      <a:pt x="1469" y="109"/>
                    </a:lnTo>
                    <a:lnTo>
                      <a:pt x="1466" y="106"/>
                    </a:lnTo>
                    <a:lnTo>
                      <a:pt x="1459" y="117"/>
                    </a:lnTo>
                    <a:lnTo>
                      <a:pt x="1451" y="127"/>
                    </a:lnTo>
                    <a:lnTo>
                      <a:pt x="1445" y="132"/>
                    </a:lnTo>
                    <a:lnTo>
                      <a:pt x="1440" y="135"/>
                    </a:lnTo>
                    <a:lnTo>
                      <a:pt x="1436" y="138"/>
                    </a:lnTo>
                    <a:lnTo>
                      <a:pt x="1430" y="139"/>
                    </a:lnTo>
                    <a:lnTo>
                      <a:pt x="1414" y="141"/>
                    </a:lnTo>
                    <a:lnTo>
                      <a:pt x="1398" y="142"/>
                    </a:lnTo>
                    <a:lnTo>
                      <a:pt x="1391" y="144"/>
                    </a:lnTo>
                    <a:lnTo>
                      <a:pt x="1385" y="149"/>
                    </a:lnTo>
                    <a:lnTo>
                      <a:pt x="1382" y="151"/>
                    </a:lnTo>
                    <a:lnTo>
                      <a:pt x="1380" y="155"/>
                    </a:lnTo>
                    <a:lnTo>
                      <a:pt x="1379" y="158"/>
                    </a:lnTo>
                    <a:lnTo>
                      <a:pt x="1378" y="163"/>
                    </a:lnTo>
                    <a:lnTo>
                      <a:pt x="1377" y="175"/>
                    </a:lnTo>
                    <a:lnTo>
                      <a:pt x="1375" y="189"/>
                    </a:lnTo>
                    <a:lnTo>
                      <a:pt x="1374" y="194"/>
                    </a:lnTo>
                    <a:lnTo>
                      <a:pt x="1372" y="201"/>
                    </a:lnTo>
                    <a:lnTo>
                      <a:pt x="1369" y="206"/>
                    </a:lnTo>
                    <a:lnTo>
                      <a:pt x="1363" y="209"/>
                    </a:lnTo>
                    <a:lnTo>
                      <a:pt x="1358" y="210"/>
                    </a:lnTo>
                    <a:lnTo>
                      <a:pt x="1353" y="210"/>
                    </a:lnTo>
                    <a:lnTo>
                      <a:pt x="1347" y="210"/>
                    </a:lnTo>
                    <a:lnTo>
                      <a:pt x="1341" y="209"/>
                    </a:lnTo>
                    <a:lnTo>
                      <a:pt x="1336" y="208"/>
                    </a:lnTo>
                    <a:lnTo>
                      <a:pt x="1330" y="207"/>
                    </a:lnTo>
                    <a:lnTo>
                      <a:pt x="1325" y="207"/>
                    </a:lnTo>
                    <a:lnTo>
                      <a:pt x="1322" y="209"/>
                    </a:lnTo>
                    <a:lnTo>
                      <a:pt x="1318" y="212"/>
                    </a:lnTo>
                    <a:lnTo>
                      <a:pt x="1316" y="214"/>
                    </a:lnTo>
                    <a:lnTo>
                      <a:pt x="1315" y="217"/>
                    </a:lnTo>
                    <a:lnTo>
                      <a:pt x="1313" y="221"/>
                    </a:lnTo>
                    <a:lnTo>
                      <a:pt x="1312" y="229"/>
                    </a:lnTo>
                    <a:lnTo>
                      <a:pt x="1310" y="237"/>
                    </a:lnTo>
                    <a:lnTo>
                      <a:pt x="1309" y="246"/>
                    </a:lnTo>
                    <a:lnTo>
                      <a:pt x="1308" y="253"/>
                    </a:lnTo>
                    <a:lnTo>
                      <a:pt x="1307" y="256"/>
                    </a:lnTo>
                    <a:lnTo>
                      <a:pt x="1305" y="259"/>
                    </a:lnTo>
                    <a:lnTo>
                      <a:pt x="1303" y="262"/>
                    </a:lnTo>
                    <a:lnTo>
                      <a:pt x="1300" y="263"/>
                    </a:lnTo>
                    <a:lnTo>
                      <a:pt x="1297" y="265"/>
                    </a:lnTo>
                    <a:lnTo>
                      <a:pt x="1295" y="265"/>
                    </a:lnTo>
                    <a:lnTo>
                      <a:pt x="1292" y="264"/>
                    </a:lnTo>
                    <a:lnTo>
                      <a:pt x="1290" y="263"/>
                    </a:lnTo>
                    <a:lnTo>
                      <a:pt x="1287" y="259"/>
                    </a:lnTo>
                    <a:lnTo>
                      <a:pt x="1284" y="254"/>
                    </a:lnTo>
                    <a:lnTo>
                      <a:pt x="1281" y="247"/>
                    </a:lnTo>
                    <a:lnTo>
                      <a:pt x="1277" y="240"/>
                    </a:lnTo>
                    <a:lnTo>
                      <a:pt x="1276" y="238"/>
                    </a:lnTo>
                    <a:lnTo>
                      <a:pt x="1274" y="235"/>
                    </a:lnTo>
                    <a:lnTo>
                      <a:pt x="1271" y="233"/>
                    </a:lnTo>
                    <a:lnTo>
                      <a:pt x="1267" y="232"/>
                    </a:lnTo>
                    <a:lnTo>
                      <a:pt x="1259" y="230"/>
                    </a:lnTo>
                    <a:lnTo>
                      <a:pt x="1250" y="229"/>
                    </a:lnTo>
                    <a:lnTo>
                      <a:pt x="1241" y="230"/>
                    </a:lnTo>
                    <a:lnTo>
                      <a:pt x="1231" y="231"/>
                    </a:lnTo>
                    <a:lnTo>
                      <a:pt x="1218" y="232"/>
                    </a:lnTo>
                    <a:lnTo>
                      <a:pt x="1206" y="232"/>
                    </a:lnTo>
                    <a:lnTo>
                      <a:pt x="1205" y="229"/>
                    </a:lnTo>
                    <a:lnTo>
                      <a:pt x="1203" y="225"/>
                    </a:lnTo>
                    <a:lnTo>
                      <a:pt x="1201" y="222"/>
                    </a:lnTo>
                    <a:lnTo>
                      <a:pt x="1199" y="221"/>
                    </a:lnTo>
                    <a:lnTo>
                      <a:pt x="1193" y="217"/>
                    </a:lnTo>
                    <a:lnTo>
                      <a:pt x="1186" y="216"/>
                    </a:lnTo>
                    <a:lnTo>
                      <a:pt x="1177" y="216"/>
                    </a:lnTo>
                    <a:lnTo>
                      <a:pt x="1168" y="217"/>
                    </a:lnTo>
                    <a:lnTo>
                      <a:pt x="1159" y="218"/>
                    </a:lnTo>
                    <a:lnTo>
                      <a:pt x="1149" y="221"/>
                    </a:lnTo>
                    <a:lnTo>
                      <a:pt x="1133" y="224"/>
                    </a:lnTo>
                    <a:lnTo>
                      <a:pt x="1119" y="225"/>
                    </a:lnTo>
                    <a:lnTo>
                      <a:pt x="1119" y="222"/>
                    </a:lnTo>
                    <a:lnTo>
                      <a:pt x="1118" y="218"/>
                    </a:lnTo>
                    <a:lnTo>
                      <a:pt x="1117" y="215"/>
                    </a:lnTo>
                    <a:lnTo>
                      <a:pt x="1116" y="213"/>
                    </a:lnTo>
                    <a:lnTo>
                      <a:pt x="1110" y="207"/>
                    </a:lnTo>
                    <a:lnTo>
                      <a:pt x="1103" y="202"/>
                    </a:lnTo>
                    <a:lnTo>
                      <a:pt x="1094" y="199"/>
                    </a:lnTo>
                    <a:lnTo>
                      <a:pt x="1083" y="197"/>
                    </a:lnTo>
                    <a:lnTo>
                      <a:pt x="1071" y="194"/>
                    </a:lnTo>
                    <a:lnTo>
                      <a:pt x="1058" y="193"/>
                    </a:lnTo>
                    <a:lnTo>
                      <a:pt x="1028" y="193"/>
                    </a:lnTo>
                    <a:lnTo>
                      <a:pt x="996" y="193"/>
                    </a:lnTo>
                    <a:lnTo>
                      <a:pt x="964" y="196"/>
                    </a:lnTo>
                    <a:lnTo>
                      <a:pt x="934" y="198"/>
                    </a:lnTo>
                    <a:lnTo>
                      <a:pt x="909" y="200"/>
                    </a:lnTo>
                    <a:lnTo>
                      <a:pt x="887" y="201"/>
                    </a:lnTo>
                    <a:lnTo>
                      <a:pt x="870" y="202"/>
                    </a:lnTo>
                    <a:lnTo>
                      <a:pt x="858" y="201"/>
                    </a:lnTo>
                    <a:lnTo>
                      <a:pt x="858" y="194"/>
                    </a:lnTo>
                    <a:lnTo>
                      <a:pt x="858" y="188"/>
                    </a:lnTo>
                    <a:lnTo>
                      <a:pt x="857" y="181"/>
                    </a:lnTo>
                    <a:lnTo>
                      <a:pt x="855" y="176"/>
                    </a:lnTo>
                    <a:lnTo>
                      <a:pt x="853" y="172"/>
                    </a:lnTo>
                    <a:lnTo>
                      <a:pt x="849" y="168"/>
                    </a:lnTo>
                    <a:lnTo>
                      <a:pt x="846" y="165"/>
                    </a:lnTo>
                    <a:lnTo>
                      <a:pt x="842" y="163"/>
                    </a:lnTo>
                    <a:lnTo>
                      <a:pt x="839" y="160"/>
                    </a:lnTo>
                    <a:lnTo>
                      <a:pt x="835" y="159"/>
                    </a:lnTo>
                    <a:lnTo>
                      <a:pt x="830" y="158"/>
                    </a:lnTo>
                    <a:lnTo>
                      <a:pt x="824" y="158"/>
                    </a:lnTo>
                    <a:lnTo>
                      <a:pt x="815" y="159"/>
                    </a:lnTo>
                    <a:lnTo>
                      <a:pt x="805" y="161"/>
                    </a:lnTo>
                    <a:lnTo>
                      <a:pt x="796" y="166"/>
                    </a:lnTo>
                    <a:lnTo>
                      <a:pt x="787" y="171"/>
                    </a:lnTo>
                    <a:lnTo>
                      <a:pt x="780" y="176"/>
                    </a:lnTo>
                    <a:lnTo>
                      <a:pt x="774" y="183"/>
                    </a:lnTo>
                    <a:lnTo>
                      <a:pt x="772" y="187"/>
                    </a:lnTo>
                    <a:lnTo>
                      <a:pt x="771" y="190"/>
                    </a:lnTo>
                    <a:lnTo>
                      <a:pt x="771" y="193"/>
                    </a:lnTo>
                    <a:lnTo>
                      <a:pt x="771" y="197"/>
                    </a:lnTo>
                    <a:lnTo>
                      <a:pt x="772" y="200"/>
                    </a:lnTo>
                    <a:lnTo>
                      <a:pt x="773" y="202"/>
                    </a:lnTo>
                    <a:lnTo>
                      <a:pt x="776" y="206"/>
                    </a:lnTo>
                    <a:lnTo>
                      <a:pt x="780" y="209"/>
                    </a:lnTo>
                    <a:lnTo>
                      <a:pt x="794" y="217"/>
                    </a:lnTo>
                    <a:lnTo>
                      <a:pt x="807" y="225"/>
                    </a:lnTo>
                    <a:lnTo>
                      <a:pt x="819" y="233"/>
                    </a:lnTo>
                    <a:lnTo>
                      <a:pt x="828" y="241"/>
                    </a:lnTo>
                    <a:lnTo>
                      <a:pt x="831" y="246"/>
                    </a:lnTo>
                    <a:lnTo>
                      <a:pt x="833" y="250"/>
                    </a:lnTo>
                    <a:lnTo>
                      <a:pt x="835" y="255"/>
                    </a:lnTo>
                    <a:lnTo>
                      <a:pt x="833" y="261"/>
                    </a:lnTo>
                    <a:lnTo>
                      <a:pt x="831" y="267"/>
                    </a:lnTo>
                    <a:lnTo>
                      <a:pt x="827" y="274"/>
                    </a:lnTo>
                    <a:lnTo>
                      <a:pt x="820" y="282"/>
                    </a:lnTo>
                    <a:lnTo>
                      <a:pt x="811" y="290"/>
                    </a:lnTo>
                    <a:lnTo>
                      <a:pt x="797" y="304"/>
                    </a:lnTo>
                    <a:lnTo>
                      <a:pt x="783" y="316"/>
                    </a:lnTo>
                    <a:lnTo>
                      <a:pt x="778" y="323"/>
                    </a:lnTo>
                    <a:lnTo>
                      <a:pt x="773" y="330"/>
                    </a:lnTo>
                    <a:lnTo>
                      <a:pt x="768" y="336"/>
                    </a:lnTo>
                    <a:lnTo>
                      <a:pt x="765" y="343"/>
                    </a:lnTo>
                    <a:lnTo>
                      <a:pt x="764" y="349"/>
                    </a:lnTo>
                    <a:lnTo>
                      <a:pt x="763" y="355"/>
                    </a:lnTo>
                    <a:lnTo>
                      <a:pt x="764" y="362"/>
                    </a:lnTo>
                    <a:lnTo>
                      <a:pt x="766" y="370"/>
                    </a:lnTo>
                    <a:lnTo>
                      <a:pt x="770" y="377"/>
                    </a:lnTo>
                    <a:lnTo>
                      <a:pt x="775" y="385"/>
                    </a:lnTo>
                    <a:lnTo>
                      <a:pt x="783" y="393"/>
                    </a:lnTo>
                    <a:lnTo>
                      <a:pt x="792" y="401"/>
                    </a:lnTo>
                    <a:lnTo>
                      <a:pt x="798" y="404"/>
                    </a:lnTo>
                    <a:lnTo>
                      <a:pt x="803" y="406"/>
                    </a:lnTo>
                    <a:lnTo>
                      <a:pt x="808" y="406"/>
                    </a:lnTo>
                    <a:lnTo>
                      <a:pt x="814" y="406"/>
                    </a:lnTo>
                    <a:lnTo>
                      <a:pt x="825" y="403"/>
                    </a:lnTo>
                    <a:lnTo>
                      <a:pt x="837" y="397"/>
                    </a:lnTo>
                    <a:lnTo>
                      <a:pt x="848" y="393"/>
                    </a:lnTo>
                    <a:lnTo>
                      <a:pt x="858" y="389"/>
                    </a:lnTo>
                    <a:lnTo>
                      <a:pt x="864" y="388"/>
                    </a:lnTo>
                    <a:lnTo>
                      <a:pt x="870" y="387"/>
                    </a:lnTo>
                    <a:lnTo>
                      <a:pt x="877" y="388"/>
                    </a:lnTo>
                    <a:lnTo>
                      <a:pt x="882" y="389"/>
                    </a:lnTo>
                    <a:lnTo>
                      <a:pt x="890" y="394"/>
                    </a:lnTo>
                    <a:lnTo>
                      <a:pt x="899" y="399"/>
                    </a:lnTo>
                    <a:lnTo>
                      <a:pt x="907" y="406"/>
                    </a:lnTo>
                    <a:lnTo>
                      <a:pt x="915" y="413"/>
                    </a:lnTo>
                    <a:lnTo>
                      <a:pt x="919" y="415"/>
                    </a:lnTo>
                    <a:lnTo>
                      <a:pt x="922" y="417"/>
                    </a:lnTo>
                    <a:lnTo>
                      <a:pt x="927" y="418"/>
                    </a:lnTo>
                    <a:lnTo>
                      <a:pt x="930" y="418"/>
                    </a:lnTo>
                    <a:lnTo>
                      <a:pt x="934" y="415"/>
                    </a:lnTo>
                    <a:lnTo>
                      <a:pt x="936" y="412"/>
                    </a:lnTo>
                    <a:lnTo>
                      <a:pt x="939" y="407"/>
                    </a:lnTo>
                    <a:lnTo>
                      <a:pt x="943" y="401"/>
                    </a:lnTo>
                    <a:lnTo>
                      <a:pt x="950" y="403"/>
                    </a:lnTo>
                    <a:lnTo>
                      <a:pt x="956" y="407"/>
                    </a:lnTo>
                    <a:lnTo>
                      <a:pt x="964" y="412"/>
                    </a:lnTo>
                    <a:lnTo>
                      <a:pt x="970" y="419"/>
                    </a:lnTo>
                    <a:lnTo>
                      <a:pt x="976" y="426"/>
                    </a:lnTo>
                    <a:lnTo>
                      <a:pt x="980" y="434"/>
                    </a:lnTo>
                    <a:lnTo>
                      <a:pt x="984" y="440"/>
                    </a:lnTo>
                    <a:lnTo>
                      <a:pt x="985" y="448"/>
                    </a:lnTo>
                    <a:lnTo>
                      <a:pt x="994" y="450"/>
                    </a:lnTo>
                    <a:lnTo>
                      <a:pt x="1003" y="452"/>
                    </a:lnTo>
                    <a:lnTo>
                      <a:pt x="1012" y="455"/>
                    </a:lnTo>
                    <a:lnTo>
                      <a:pt x="1021" y="461"/>
                    </a:lnTo>
                    <a:lnTo>
                      <a:pt x="1030" y="469"/>
                    </a:lnTo>
                    <a:lnTo>
                      <a:pt x="1038" y="477"/>
                    </a:lnTo>
                    <a:lnTo>
                      <a:pt x="1046" y="486"/>
                    </a:lnTo>
                    <a:lnTo>
                      <a:pt x="1054" y="496"/>
                    </a:lnTo>
                    <a:lnTo>
                      <a:pt x="1062" y="507"/>
                    </a:lnTo>
                    <a:lnTo>
                      <a:pt x="1068" y="517"/>
                    </a:lnTo>
                    <a:lnTo>
                      <a:pt x="1075" y="528"/>
                    </a:lnTo>
                    <a:lnTo>
                      <a:pt x="1079" y="538"/>
                    </a:lnTo>
                    <a:lnTo>
                      <a:pt x="1084" y="549"/>
                    </a:lnTo>
                    <a:lnTo>
                      <a:pt x="1087" y="559"/>
                    </a:lnTo>
                    <a:lnTo>
                      <a:pt x="1091" y="568"/>
                    </a:lnTo>
                    <a:lnTo>
                      <a:pt x="1092" y="576"/>
                    </a:lnTo>
                    <a:lnTo>
                      <a:pt x="1094" y="592"/>
                    </a:lnTo>
                    <a:lnTo>
                      <a:pt x="1094" y="607"/>
                    </a:lnTo>
                    <a:lnTo>
                      <a:pt x="1093" y="619"/>
                    </a:lnTo>
                    <a:lnTo>
                      <a:pt x="1090" y="631"/>
                    </a:lnTo>
                    <a:lnTo>
                      <a:pt x="1085" y="640"/>
                    </a:lnTo>
                    <a:lnTo>
                      <a:pt x="1079" y="648"/>
                    </a:lnTo>
                    <a:lnTo>
                      <a:pt x="1072" y="655"/>
                    </a:lnTo>
                    <a:lnTo>
                      <a:pt x="1065" y="660"/>
                    </a:lnTo>
                    <a:lnTo>
                      <a:pt x="1055" y="665"/>
                    </a:lnTo>
                    <a:lnTo>
                      <a:pt x="1045" y="669"/>
                    </a:lnTo>
                    <a:lnTo>
                      <a:pt x="1035" y="672"/>
                    </a:lnTo>
                    <a:lnTo>
                      <a:pt x="1024" y="674"/>
                    </a:lnTo>
                    <a:lnTo>
                      <a:pt x="998" y="677"/>
                    </a:lnTo>
                    <a:lnTo>
                      <a:pt x="972" y="680"/>
                    </a:lnTo>
                    <a:lnTo>
                      <a:pt x="972" y="688"/>
                    </a:lnTo>
                    <a:lnTo>
                      <a:pt x="971" y="694"/>
                    </a:lnTo>
                    <a:lnTo>
                      <a:pt x="969" y="700"/>
                    </a:lnTo>
                    <a:lnTo>
                      <a:pt x="965" y="705"/>
                    </a:lnTo>
                    <a:lnTo>
                      <a:pt x="956" y="713"/>
                    </a:lnTo>
                    <a:lnTo>
                      <a:pt x="945" y="722"/>
                    </a:lnTo>
                    <a:lnTo>
                      <a:pt x="940" y="729"/>
                    </a:lnTo>
                    <a:lnTo>
                      <a:pt x="936" y="734"/>
                    </a:lnTo>
                    <a:lnTo>
                      <a:pt x="934" y="742"/>
                    </a:lnTo>
                    <a:lnTo>
                      <a:pt x="932" y="749"/>
                    </a:lnTo>
                    <a:lnTo>
                      <a:pt x="930" y="765"/>
                    </a:lnTo>
                    <a:lnTo>
                      <a:pt x="928" y="780"/>
                    </a:lnTo>
                    <a:lnTo>
                      <a:pt x="926" y="789"/>
                    </a:lnTo>
                    <a:lnTo>
                      <a:pt x="923" y="796"/>
                    </a:lnTo>
                    <a:lnTo>
                      <a:pt x="919" y="803"/>
                    </a:lnTo>
                    <a:lnTo>
                      <a:pt x="914" y="808"/>
                    </a:lnTo>
                    <a:lnTo>
                      <a:pt x="902" y="819"/>
                    </a:lnTo>
                    <a:lnTo>
                      <a:pt x="889" y="829"/>
                    </a:lnTo>
                    <a:lnTo>
                      <a:pt x="883" y="834"/>
                    </a:lnTo>
                    <a:lnTo>
                      <a:pt x="879" y="841"/>
                    </a:lnTo>
                    <a:lnTo>
                      <a:pt x="877" y="848"/>
                    </a:lnTo>
                    <a:lnTo>
                      <a:pt x="876" y="855"/>
                    </a:lnTo>
                    <a:lnTo>
                      <a:pt x="874" y="870"/>
                    </a:lnTo>
                    <a:lnTo>
                      <a:pt x="876" y="887"/>
                    </a:lnTo>
                    <a:lnTo>
                      <a:pt x="874" y="891"/>
                    </a:lnTo>
                    <a:lnTo>
                      <a:pt x="873" y="896"/>
                    </a:lnTo>
                    <a:lnTo>
                      <a:pt x="872" y="901"/>
                    </a:lnTo>
                    <a:lnTo>
                      <a:pt x="870" y="904"/>
                    </a:lnTo>
                    <a:lnTo>
                      <a:pt x="864" y="911"/>
                    </a:lnTo>
                    <a:lnTo>
                      <a:pt x="857" y="915"/>
                    </a:lnTo>
                    <a:lnTo>
                      <a:pt x="840" y="924"/>
                    </a:lnTo>
                    <a:lnTo>
                      <a:pt x="824" y="932"/>
                    </a:lnTo>
                    <a:lnTo>
                      <a:pt x="816" y="938"/>
                    </a:lnTo>
                    <a:lnTo>
                      <a:pt x="811" y="943"/>
                    </a:lnTo>
                    <a:lnTo>
                      <a:pt x="806" y="946"/>
                    </a:lnTo>
                    <a:lnTo>
                      <a:pt x="803" y="951"/>
                    </a:lnTo>
                    <a:lnTo>
                      <a:pt x="797" y="961"/>
                    </a:lnTo>
                    <a:lnTo>
                      <a:pt x="789" y="973"/>
                    </a:lnTo>
                    <a:lnTo>
                      <a:pt x="786" y="979"/>
                    </a:lnTo>
                    <a:lnTo>
                      <a:pt x="780" y="982"/>
                    </a:lnTo>
                    <a:lnTo>
                      <a:pt x="774" y="986"/>
                    </a:lnTo>
                    <a:lnTo>
                      <a:pt x="767" y="989"/>
                    </a:lnTo>
                    <a:lnTo>
                      <a:pt x="753" y="994"/>
                    </a:lnTo>
                    <a:lnTo>
                      <a:pt x="738" y="1000"/>
                    </a:lnTo>
                    <a:lnTo>
                      <a:pt x="731" y="1002"/>
                    </a:lnTo>
                    <a:lnTo>
                      <a:pt x="724" y="1004"/>
                    </a:lnTo>
                    <a:lnTo>
                      <a:pt x="717" y="1009"/>
                    </a:lnTo>
                    <a:lnTo>
                      <a:pt x="712" y="1012"/>
                    </a:lnTo>
                    <a:lnTo>
                      <a:pt x="707" y="1017"/>
                    </a:lnTo>
                    <a:lnTo>
                      <a:pt x="702" y="1022"/>
                    </a:lnTo>
                    <a:lnTo>
                      <a:pt x="700" y="1030"/>
                    </a:lnTo>
                    <a:lnTo>
                      <a:pt x="699" y="1038"/>
                    </a:lnTo>
                    <a:lnTo>
                      <a:pt x="692" y="1038"/>
                    </a:lnTo>
                    <a:lnTo>
                      <a:pt x="686" y="1037"/>
                    </a:lnTo>
                    <a:lnTo>
                      <a:pt x="681" y="1036"/>
                    </a:lnTo>
                    <a:lnTo>
                      <a:pt x="674" y="1033"/>
                    </a:lnTo>
                    <a:lnTo>
                      <a:pt x="663" y="1027"/>
                    </a:lnTo>
                    <a:lnTo>
                      <a:pt x="650" y="1023"/>
                    </a:lnTo>
                    <a:lnTo>
                      <a:pt x="644" y="1023"/>
                    </a:lnTo>
                    <a:lnTo>
                      <a:pt x="639" y="1023"/>
                    </a:lnTo>
                    <a:lnTo>
                      <a:pt x="633" y="1025"/>
                    </a:lnTo>
                    <a:lnTo>
                      <a:pt x="628" y="1027"/>
                    </a:lnTo>
                    <a:lnTo>
                      <a:pt x="620" y="1031"/>
                    </a:lnTo>
                    <a:lnTo>
                      <a:pt x="610" y="1036"/>
                    </a:lnTo>
                    <a:lnTo>
                      <a:pt x="601" y="1039"/>
                    </a:lnTo>
                    <a:lnTo>
                      <a:pt x="592" y="1042"/>
                    </a:lnTo>
                    <a:lnTo>
                      <a:pt x="583" y="1044"/>
                    </a:lnTo>
                    <a:lnTo>
                      <a:pt x="574" y="1045"/>
                    </a:lnTo>
                    <a:lnTo>
                      <a:pt x="556" y="1046"/>
                    </a:lnTo>
                    <a:lnTo>
                      <a:pt x="537" y="1047"/>
                    </a:lnTo>
                    <a:lnTo>
                      <a:pt x="522" y="1047"/>
                    </a:lnTo>
                    <a:lnTo>
                      <a:pt x="508" y="1049"/>
                    </a:lnTo>
                    <a:lnTo>
                      <a:pt x="508" y="1077"/>
                    </a:lnTo>
                    <a:lnTo>
                      <a:pt x="508" y="1105"/>
                    </a:lnTo>
                    <a:lnTo>
                      <a:pt x="508" y="1135"/>
                    </a:lnTo>
                    <a:lnTo>
                      <a:pt x="508" y="1164"/>
                    </a:lnTo>
                    <a:lnTo>
                      <a:pt x="496" y="1165"/>
                    </a:lnTo>
                    <a:lnTo>
                      <a:pt x="485" y="1165"/>
                    </a:lnTo>
                    <a:lnTo>
                      <a:pt x="475" y="1164"/>
                    </a:lnTo>
                    <a:lnTo>
                      <a:pt x="463" y="1161"/>
                    </a:lnTo>
                    <a:lnTo>
                      <a:pt x="455" y="1180"/>
                    </a:lnTo>
                    <a:lnTo>
                      <a:pt x="444" y="1202"/>
                    </a:lnTo>
                    <a:lnTo>
                      <a:pt x="442" y="1209"/>
                    </a:lnTo>
                    <a:lnTo>
                      <a:pt x="439" y="1215"/>
                    </a:lnTo>
                    <a:lnTo>
                      <a:pt x="439" y="1220"/>
                    </a:lnTo>
                    <a:lnTo>
                      <a:pt x="439" y="1225"/>
                    </a:lnTo>
                    <a:lnTo>
                      <a:pt x="441" y="1230"/>
                    </a:lnTo>
                    <a:lnTo>
                      <a:pt x="443" y="1234"/>
                    </a:lnTo>
                    <a:lnTo>
                      <a:pt x="446" y="1238"/>
                    </a:lnTo>
                    <a:lnTo>
                      <a:pt x="452" y="1241"/>
                    </a:lnTo>
                    <a:lnTo>
                      <a:pt x="453" y="1251"/>
                    </a:lnTo>
                    <a:lnTo>
                      <a:pt x="453" y="1263"/>
                    </a:lnTo>
                    <a:lnTo>
                      <a:pt x="453" y="1274"/>
                    </a:lnTo>
                    <a:lnTo>
                      <a:pt x="452" y="1284"/>
                    </a:lnTo>
                    <a:lnTo>
                      <a:pt x="447" y="1285"/>
                    </a:lnTo>
                    <a:lnTo>
                      <a:pt x="442" y="1285"/>
                    </a:lnTo>
                    <a:lnTo>
                      <a:pt x="437" y="1285"/>
                    </a:lnTo>
                    <a:lnTo>
                      <a:pt x="433" y="1284"/>
                    </a:lnTo>
                    <a:lnTo>
                      <a:pt x="423" y="1282"/>
                    </a:lnTo>
                    <a:lnTo>
                      <a:pt x="414" y="1279"/>
                    </a:lnTo>
                    <a:lnTo>
                      <a:pt x="405" y="1275"/>
                    </a:lnTo>
                    <a:lnTo>
                      <a:pt x="397" y="1273"/>
                    </a:lnTo>
                    <a:lnTo>
                      <a:pt x="388" y="1272"/>
                    </a:lnTo>
                    <a:lnTo>
                      <a:pt x="378" y="1272"/>
                    </a:lnTo>
                    <a:lnTo>
                      <a:pt x="378" y="1290"/>
                    </a:lnTo>
                    <a:lnTo>
                      <a:pt x="378" y="1308"/>
                    </a:lnTo>
                    <a:lnTo>
                      <a:pt x="378" y="1326"/>
                    </a:lnTo>
                    <a:lnTo>
                      <a:pt x="378" y="1346"/>
                    </a:lnTo>
                    <a:lnTo>
                      <a:pt x="361" y="1349"/>
                    </a:lnTo>
                    <a:lnTo>
                      <a:pt x="346" y="1353"/>
                    </a:lnTo>
                    <a:lnTo>
                      <a:pt x="340" y="1356"/>
                    </a:lnTo>
                    <a:lnTo>
                      <a:pt x="335" y="1361"/>
                    </a:lnTo>
                    <a:lnTo>
                      <a:pt x="333" y="1364"/>
                    </a:lnTo>
                    <a:lnTo>
                      <a:pt x="332" y="1367"/>
                    </a:lnTo>
                    <a:lnTo>
                      <a:pt x="331" y="1372"/>
                    </a:lnTo>
                    <a:lnTo>
                      <a:pt x="331" y="1378"/>
                    </a:lnTo>
                    <a:lnTo>
                      <a:pt x="332" y="1387"/>
                    </a:lnTo>
                    <a:lnTo>
                      <a:pt x="333" y="1396"/>
                    </a:lnTo>
                    <a:lnTo>
                      <a:pt x="336" y="1405"/>
                    </a:lnTo>
                    <a:lnTo>
                      <a:pt x="338" y="1413"/>
                    </a:lnTo>
                    <a:lnTo>
                      <a:pt x="344" y="1431"/>
                    </a:lnTo>
                    <a:lnTo>
                      <a:pt x="348" y="1448"/>
                    </a:lnTo>
                    <a:lnTo>
                      <a:pt x="351" y="1456"/>
                    </a:lnTo>
                    <a:lnTo>
                      <a:pt x="352" y="1464"/>
                    </a:lnTo>
                    <a:lnTo>
                      <a:pt x="352" y="1472"/>
                    </a:lnTo>
                    <a:lnTo>
                      <a:pt x="351" y="1480"/>
                    </a:lnTo>
                    <a:lnTo>
                      <a:pt x="349" y="1488"/>
                    </a:lnTo>
                    <a:lnTo>
                      <a:pt x="347" y="1495"/>
                    </a:lnTo>
                    <a:lnTo>
                      <a:pt x="344" y="1501"/>
                    </a:lnTo>
                    <a:lnTo>
                      <a:pt x="339" y="1507"/>
                    </a:lnTo>
                    <a:lnTo>
                      <a:pt x="335" y="1512"/>
                    </a:lnTo>
                    <a:lnTo>
                      <a:pt x="329" y="1517"/>
                    </a:lnTo>
                    <a:lnTo>
                      <a:pt x="323" y="1521"/>
                    </a:lnTo>
                    <a:lnTo>
                      <a:pt x="316" y="1525"/>
                    </a:lnTo>
                    <a:lnTo>
                      <a:pt x="308" y="1527"/>
                    </a:lnTo>
                    <a:lnTo>
                      <a:pt x="300" y="1528"/>
                    </a:lnTo>
                    <a:lnTo>
                      <a:pt x="291" y="1528"/>
                    </a:lnTo>
                    <a:lnTo>
                      <a:pt x="282" y="1528"/>
                    </a:lnTo>
                    <a:lnTo>
                      <a:pt x="282" y="1551"/>
                    </a:lnTo>
                    <a:lnTo>
                      <a:pt x="281" y="1580"/>
                    </a:lnTo>
                    <a:lnTo>
                      <a:pt x="279" y="1616"/>
                    </a:lnTo>
                    <a:lnTo>
                      <a:pt x="275" y="1652"/>
                    </a:lnTo>
                    <a:lnTo>
                      <a:pt x="272" y="1670"/>
                    </a:lnTo>
                    <a:lnTo>
                      <a:pt x="269" y="1690"/>
                    </a:lnTo>
                    <a:lnTo>
                      <a:pt x="263" y="1708"/>
                    </a:lnTo>
                    <a:lnTo>
                      <a:pt x="258" y="1725"/>
                    </a:lnTo>
                    <a:lnTo>
                      <a:pt x="251" y="1741"/>
                    </a:lnTo>
                    <a:lnTo>
                      <a:pt x="244" y="1756"/>
                    </a:lnTo>
                    <a:lnTo>
                      <a:pt x="234" y="1769"/>
                    </a:lnTo>
                    <a:lnTo>
                      <a:pt x="224" y="1782"/>
                    </a:lnTo>
                    <a:lnTo>
                      <a:pt x="230" y="1785"/>
                    </a:lnTo>
                    <a:lnTo>
                      <a:pt x="234" y="1789"/>
                    </a:lnTo>
                    <a:lnTo>
                      <a:pt x="238" y="1793"/>
                    </a:lnTo>
                    <a:lnTo>
                      <a:pt x="240" y="1799"/>
                    </a:lnTo>
                    <a:lnTo>
                      <a:pt x="241" y="1805"/>
                    </a:lnTo>
                    <a:lnTo>
                      <a:pt x="242" y="1813"/>
                    </a:lnTo>
                    <a:lnTo>
                      <a:pt x="241" y="1821"/>
                    </a:lnTo>
                    <a:lnTo>
                      <a:pt x="239" y="1831"/>
                    </a:lnTo>
                    <a:lnTo>
                      <a:pt x="236" y="1838"/>
                    </a:lnTo>
                    <a:lnTo>
                      <a:pt x="231" y="1845"/>
                    </a:lnTo>
                    <a:lnTo>
                      <a:pt x="226" y="1850"/>
                    </a:lnTo>
                    <a:lnTo>
                      <a:pt x="221" y="1855"/>
                    </a:lnTo>
                    <a:lnTo>
                      <a:pt x="214" y="1858"/>
                    </a:lnTo>
                    <a:lnTo>
                      <a:pt x="207" y="1860"/>
                    </a:lnTo>
                    <a:lnTo>
                      <a:pt x="199" y="1863"/>
                    </a:lnTo>
                    <a:lnTo>
                      <a:pt x="191" y="1865"/>
                    </a:lnTo>
                    <a:lnTo>
                      <a:pt x="184" y="1868"/>
                    </a:lnTo>
                    <a:lnTo>
                      <a:pt x="177" y="1873"/>
                    </a:lnTo>
                    <a:lnTo>
                      <a:pt x="169" y="1879"/>
                    </a:lnTo>
                    <a:lnTo>
                      <a:pt x="163" y="1884"/>
                    </a:lnTo>
                    <a:lnTo>
                      <a:pt x="156" y="1890"/>
                    </a:lnTo>
                    <a:lnTo>
                      <a:pt x="149" y="1895"/>
                    </a:lnTo>
                    <a:lnTo>
                      <a:pt x="146" y="1896"/>
                    </a:lnTo>
                    <a:lnTo>
                      <a:pt x="142" y="1897"/>
                    </a:lnTo>
                    <a:lnTo>
                      <a:pt x="139" y="1897"/>
                    </a:lnTo>
                    <a:lnTo>
                      <a:pt x="134" y="1897"/>
                    </a:lnTo>
                    <a:lnTo>
                      <a:pt x="134" y="1889"/>
                    </a:lnTo>
                    <a:lnTo>
                      <a:pt x="133" y="1883"/>
                    </a:lnTo>
                    <a:lnTo>
                      <a:pt x="130" y="1879"/>
                    </a:lnTo>
                    <a:lnTo>
                      <a:pt x="125" y="1875"/>
                    </a:lnTo>
                    <a:lnTo>
                      <a:pt x="121" y="1874"/>
                    </a:lnTo>
                    <a:lnTo>
                      <a:pt x="114" y="1874"/>
                    </a:lnTo>
                    <a:lnTo>
                      <a:pt x="107" y="1874"/>
                    </a:lnTo>
                    <a:lnTo>
                      <a:pt x="100" y="1875"/>
                    </a:lnTo>
                    <a:lnTo>
                      <a:pt x="102" y="1888"/>
                    </a:lnTo>
                    <a:lnTo>
                      <a:pt x="106" y="1899"/>
                    </a:lnTo>
                    <a:lnTo>
                      <a:pt x="109" y="1912"/>
                    </a:lnTo>
                    <a:lnTo>
                      <a:pt x="111" y="1923"/>
                    </a:lnTo>
                    <a:lnTo>
                      <a:pt x="113" y="1941"/>
                    </a:lnTo>
                    <a:lnTo>
                      <a:pt x="111" y="1961"/>
                    </a:lnTo>
                    <a:lnTo>
                      <a:pt x="111" y="1970"/>
                    </a:lnTo>
                    <a:lnTo>
                      <a:pt x="113" y="1979"/>
                    </a:lnTo>
                    <a:lnTo>
                      <a:pt x="115" y="1987"/>
                    </a:lnTo>
                    <a:lnTo>
                      <a:pt x="117" y="1996"/>
                    </a:lnTo>
                    <a:lnTo>
                      <a:pt x="119" y="2001"/>
                    </a:lnTo>
                    <a:lnTo>
                      <a:pt x="123" y="2005"/>
                    </a:lnTo>
                    <a:lnTo>
                      <a:pt x="126" y="2007"/>
                    </a:lnTo>
                    <a:lnTo>
                      <a:pt x="130" y="2011"/>
                    </a:lnTo>
                    <a:lnTo>
                      <a:pt x="138" y="2015"/>
                    </a:lnTo>
                    <a:lnTo>
                      <a:pt x="147" y="2018"/>
                    </a:lnTo>
                    <a:lnTo>
                      <a:pt x="156" y="2021"/>
                    </a:lnTo>
                    <a:lnTo>
                      <a:pt x="165" y="2024"/>
                    </a:lnTo>
                    <a:lnTo>
                      <a:pt x="168" y="2027"/>
                    </a:lnTo>
                    <a:lnTo>
                      <a:pt x="173" y="2029"/>
                    </a:lnTo>
                    <a:lnTo>
                      <a:pt x="176" y="2032"/>
                    </a:lnTo>
                    <a:lnTo>
                      <a:pt x="180" y="2036"/>
                    </a:lnTo>
                    <a:lnTo>
                      <a:pt x="184" y="2043"/>
                    </a:lnTo>
                    <a:lnTo>
                      <a:pt x="188" y="2048"/>
                    </a:lnTo>
                    <a:lnTo>
                      <a:pt x="190" y="2055"/>
                    </a:lnTo>
                    <a:lnTo>
                      <a:pt x="192" y="2061"/>
                    </a:lnTo>
                    <a:lnTo>
                      <a:pt x="196" y="2073"/>
                    </a:lnTo>
                    <a:lnTo>
                      <a:pt x="196" y="2086"/>
                    </a:lnTo>
                    <a:lnTo>
                      <a:pt x="195" y="2098"/>
                    </a:lnTo>
                    <a:lnTo>
                      <a:pt x="192" y="2110"/>
                    </a:lnTo>
                    <a:lnTo>
                      <a:pt x="188" y="2122"/>
                    </a:lnTo>
                    <a:lnTo>
                      <a:pt x="183" y="2135"/>
                    </a:lnTo>
                    <a:lnTo>
                      <a:pt x="173" y="2160"/>
                    </a:lnTo>
                    <a:lnTo>
                      <a:pt x="163" y="2185"/>
                    </a:lnTo>
                    <a:lnTo>
                      <a:pt x="158" y="2198"/>
                    </a:lnTo>
                    <a:lnTo>
                      <a:pt x="155" y="2210"/>
                    </a:lnTo>
                    <a:lnTo>
                      <a:pt x="152" y="2223"/>
                    </a:lnTo>
                    <a:lnTo>
                      <a:pt x="152" y="2235"/>
                    </a:lnTo>
                    <a:lnTo>
                      <a:pt x="160" y="2235"/>
                    </a:lnTo>
                    <a:lnTo>
                      <a:pt x="167" y="2234"/>
                    </a:lnTo>
                    <a:lnTo>
                      <a:pt x="175" y="2232"/>
                    </a:lnTo>
                    <a:lnTo>
                      <a:pt x="183" y="2228"/>
                    </a:lnTo>
                    <a:lnTo>
                      <a:pt x="191" y="2225"/>
                    </a:lnTo>
                    <a:lnTo>
                      <a:pt x="199" y="2223"/>
                    </a:lnTo>
                    <a:lnTo>
                      <a:pt x="207" y="2220"/>
                    </a:lnTo>
                    <a:lnTo>
                      <a:pt x="215" y="2220"/>
                    </a:lnTo>
                    <a:lnTo>
                      <a:pt x="215" y="2240"/>
                    </a:lnTo>
                    <a:lnTo>
                      <a:pt x="214" y="2259"/>
                    </a:lnTo>
                    <a:lnTo>
                      <a:pt x="210" y="2278"/>
                    </a:lnTo>
                    <a:lnTo>
                      <a:pt x="209" y="2298"/>
                    </a:lnTo>
                    <a:lnTo>
                      <a:pt x="209" y="2318"/>
                    </a:lnTo>
                    <a:lnTo>
                      <a:pt x="210" y="2339"/>
                    </a:lnTo>
                    <a:lnTo>
                      <a:pt x="210" y="2349"/>
                    </a:lnTo>
                    <a:lnTo>
                      <a:pt x="209" y="2359"/>
                    </a:lnTo>
                    <a:lnTo>
                      <a:pt x="207" y="2368"/>
                    </a:lnTo>
                    <a:lnTo>
                      <a:pt x="204" y="2379"/>
                    </a:lnTo>
                    <a:lnTo>
                      <a:pt x="198" y="2385"/>
                    </a:lnTo>
                    <a:lnTo>
                      <a:pt x="188" y="2393"/>
                    </a:lnTo>
                    <a:lnTo>
                      <a:pt x="174" y="2404"/>
                    </a:lnTo>
                    <a:lnTo>
                      <a:pt x="159" y="2412"/>
                    </a:lnTo>
                    <a:lnTo>
                      <a:pt x="144" y="2418"/>
                    </a:lnTo>
                    <a:lnTo>
                      <a:pt x="131" y="2423"/>
                    </a:lnTo>
                    <a:lnTo>
                      <a:pt x="126" y="2423"/>
                    </a:lnTo>
                    <a:lnTo>
                      <a:pt x="122" y="2423"/>
                    </a:lnTo>
                    <a:lnTo>
                      <a:pt x="118" y="2421"/>
                    </a:lnTo>
                    <a:lnTo>
                      <a:pt x="117" y="2416"/>
                    </a:lnTo>
                    <a:lnTo>
                      <a:pt x="117" y="2423"/>
                    </a:lnTo>
                    <a:lnTo>
                      <a:pt x="116" y="2429"/>
                    </a:lnTo>
                    <a:lnTo>
                      <a:pt x="113" y="2434"/>
                    </a:lnTo>
                    <a:lnTo>
                      <a:pt x="109" y="2439"/>
                    </a:lnTo>
                    <a:lnTo>
                      <a:pt x="105" y="2444"/>
                    </a:lnTo>
                    <a:lnTo>
                      <a:pt x="100" y="2448"/>
                    </a:lnTo>
                    <a:lnTo>
                      <a:pt x="97" y="2453"/>
                    </a:lnTo>
                    <a:lnTo>
                      <a:pt x="93" y="2458"/>
                    </a:lnTo>
                    <a:lnTo>
                      <a:pt x="92" y="2464"/>
                    </a:lnTo>
                    <a:lnTo>
                      <a:pt x="91" y="2471"/>
                    </a:lnTo>
                    <a:lnTo>
                      <a:pt x="91" y="2477"/>
                    </a:lnTo>
                    <a:lnTo>
                      <a:pt x="92" y="2483"/>
                    </a:lnTo>
                    <a:lnTo>
                      <a:pt x="93" y="2497"/>
                    </a:lnTo>
                    <a:lnTo>
                      <a:pt x="95" y="2510"/>
                    </a:lnTo>
                    <a:lnTo>
                      <a:pt x="103" y="2508"/>
                    </a:lnTo>
                    <a:lnTo>
                      <a:pt x="111" y="2506"/>
                    </a:lnTo>
                    <a:lnTo>
                      <a:pt x="118" y="2502"/>
                    </a:lnTo>
                    <a:lnTo>
                      <a:pt x="124" y="2496"/>
                    </a:lnTo>
                    <a:lnTo>
                      <a:pt x="136" y="2503"/>
                    </a:lnTo>
                    <a:lnTo>
                      <a:pt x="148" y="2510"/>
                    </a:lnTo>
                    <a:lnTo>
                      <a:pt x="157" y="2514"/>
                    </a:lnTo>
                    <a:lnTo>
                      <a:pt x="165" y="2521"/>
                    </a:lnTo>
                    <a:lnTo>
                      <a:pt x="167" y="2524"/>
                    </a:lnTo>
                    <a:lnTo>
                      <a:pt x="171" y="2528"/>
                    </a:lnTo>
                    <a:lnTo>
                      <a:pt x="173" y="2532"/>
                    </a:lnTo>
                    <a:lnTo>
                      <a:pt x="174" y="2537"/>
                    </a:lnTo>
                    <a:lnTo>
                      <a:pt x="176" y="2549"/>
                    </a:lnTo>
                    <a:lnTo>
                      <a:pt x="177" y="2565"/>
                    </a:lnTo>
                    <a:lnTo>
                      <a:pt x="177" y="2582"/>
                    </a:lnTo>
                    <a:lnTo>
                      <a:pt x="176" y="2596"/>
                    </a:lnTo>
                    <a:lnTo>
                      <a:pt x="175" y="2602"/>
                    </a:lnTo>
                    <a:lnTo>
                      <a:pt x="173" y="2606"/>
                    </a:lnTo>
                    <a:lnTo>
                      <a:pt x="171" y="2611"/>
                    </a:lnTo>
                    <a:lnTo>
                      <a:pt x="168" y="2614"/>
                    </a:lnTo>
                    <a:lnTo>
                      <a:pt x="164" y="2617"/>
                    </a:lnTo>
                    <a:lnTo>
                      <a:pt x="160" y="2619"/>
                    </a:lnTo>
                    <a:lnTo>
                      <a:pt x="156" y="2621"/>
                    </a:lnTo>
                    <a:lnTo>
                      <a:pt x="150" y="2622"/>
                    </a:lnTo>
                    <a:lnTo>
                      <a:pt x="136" y="2625"/>
                    </a:lnTo>
                    <a:lnTo>
                      <a:pt x="118" y="2626"/>
                    </a:lnTo>
                    <a:lnTo>
                      <a:pt x="118" y="2634"/>
                    </a:lnTo>
                    <a:lnTo>
                      <a:pt x="121" y="2641"/>
                    </a:lnTo>
                    <a:lnTo>
                      <a:pt x="123" y="2647"/>
                    </a:lnTo>
                    <a:lnTo>
                      <a:pt x="126" y="2654"/>
                    </a:lnTo>
                    <a:lnTo>
                      <a:pt x="130" y="2661"/>
                    </a:lnTo>
                    <a:lnTo>
                      <a:pt x="132" y="2667"/>
                    </a:lnTo>
                    <a:lnTo>
                      <a:pt x="133" y="2674"/>
                    </a:lnTo>
                    <a:lnTo>
                      <a:pt x="133" y="2680"/>
                    </a:lnTo>
                    <a:lnTo>
                      <a:pt x="130" y="2688"/>
                    </a:lnTo>
                    <a:lnTo>
                      <a:pt x="125" y="2694"/>
                    </a:lnTo>
                    <a:lnTo>
                      <a:pt x="121" y="2699"/>
                    </a:lnTo>
                    <a:lnTo>
                      <a:pt x="116" y="2703"/>
                    </a:lnTo>
                    <a:lnTo>
                      <a:pt x="113" y="2709"/>
                    </a:lnTo>
                    <a:lnTo>
                      <a:pt x="111" y="2715"/>
                    </a:lnTo>
                    <a:lnTo>
                      <a:pt x="111" y="2718"/>
                    </a:lnTo>
                    <a:lnTo>
                      <a:pt x="113" y="2721"/>
                    </a:lnTo>
                    <a:lnTo>
                      <a:pt x="114" y="2726"/>
                    </a:lnTo>
                    <a:lnTo>
                      <a:pt x="116" y="2730"/>
                    </a:lnTo>
                    <a:lnTo>
                      <a:pt x="135" y="2719"/>
                    </a:lnTo>
                    <a:lnTo>
                      <a:pt x="152" y="2707"/>
                    </a:lnTo>
                    <a:lnTo>
                      <a:pt x="162" y="2701"/>
                    </a:lnTo>
                    <a:lnTo>
                      <a:pt x="172" y="2699"/>
                    </a:lnTo>
                    <a:lnTo>
                      <a:pt x="176" y="2699"/>
                    </a:lnTo>
                    <a:lnTo>
                      <a:pt x="182" y="2700"/>
                    </a:lnTo>
                    <a:lnTo>
                      <a:pt x="188" y="2701"/>
                    </a:lnTo>
                    <a:lnTo>
                      <a:pt x="195" y="2703"/>
                    </a:lnTo>
                    <a:lnTo>
                      <a:pt x="199" y="2707"/>
                    </a:lnTo>
                    <a:lnTo>
                      <a:pt x="203" y="2710"/>
                    </a:lnTo>
                    <a:lnTo>
                      <a:pt x="206" y="2713"/>
                    </a:lnTo>
                    <a:lnTo>
                      <a:pt x="208" y="2717"/>
                    </a:lnTo>
                    <a:lnTo>
                      <a:pt x="213" y="2726"/>
                    </a:lnTo>
                    <a:lnTo>
                      <a:pt x="217" y="2736"/>
                    </a:lnTo>
                    <a:lnTo>
                      <a:pt x="221" y="2745"/>
                    </a:lnTo>
                    <a:lnTo>
                      <a:pt x="226" y="2753"/>
                    </a:lnTo>
                    <a:lnTo>
                      <a:pt x="230" y="2757"/>
                    </a:lnTo>
                    <a:lnTo>
                      <a:pt x="233" y="2760"/>
                    </a:lnTo>
                    <a:lnTo>
                      <a:pt x="238" y="2762"/>
                    </a:lnTo>
                    <a:lnTo>
                      <a:pt x="244" y="2765"/>
                    </a:lnTo>
                    <a:lnTo>
                      <a:pt x="245" y="2781"/>
                    </a:lnTo>
                    <a:lnTo>
                      <a:pt x="247" y="2794"/>
                    </a:lnTo>
                    <a:lnTo>
                      <a:pt x="249" y="2806"/>
                    </a:lnTo>
                    <a:lnTo>
                      <a:pt x="253" y="2816"/>
                    </a:lnTo>
                    <a:lnTo>
                      <a:pt x="255" y="2819"/>
                    </a:lnTo>
                    <a:lnTo>
                      <a:pt x="258" y="2823"/>
                    </a:lnTo>
                    <a:lnTo>
                      <a:pt x="262" y="2825"/>
                    </a:lnTo>
                    <a:lnTo>
                      <a:pt x="266" y="2827"/>
                    </a:lnTo>
                    <a:lnTo>
                      <a:pt x="272" y="2830"/>
                    </a:lnTo>
                    <a:lnTo>
                      <a:pt x="278" y="2831"/>
                    </a:lnTo>
                    <a:lnTo>
                      <a:pt x="285" y="2832"/>
                    </a:lnTo>
                    <a:lnTo>
                      <a:pt x="294" y="2832"/>
                    </a:lnTo>
                    <a:lnTo>
                      <a:pt x="296" y="2845"/>
                    </a:lnTo>
                    <a:lnTo>
                      <a:pt x="298" y="2860"/>
                    </a:lnTo>
                    <a:lnTo>
                      <a:pt x="323" y="2861"/>
                    </a:lnTo>
                    <a:lnTo>
                      <a:pt x="351" y="2864"/>
                    </a:lnTo>
                    <a:lnTo>
                      <a:pt x="357" y="2866"/>
                    </a:lnTo>
                    <a:lnTo>
                      <a:pt x="364" y="2867"/>
                    </a:lnTo>
                    <a:lnTo>
                      <a:pt x="370" y="2871"/>
                    </a:lnTo>
                    <a:lnTo>
                      <a:pt x="376" y="2873"/>
                    </a:lnTo>
                    <a:lnTo>
                      <a:pt x="380" y="2877"/>
                    </a:lnTo>
                    <a:lnTo>
                      <a:pt x="385" y="2882"/>
                    </a:lnTo>
                    <a:lnTo>
                      <a:pt x="388" y="2886"/>
                    </a:lnTo>
                    <a:lnTo>
                      <a:pt x="392" y="2892"/>
                    </a:lnTo>
                    <a:lnTo>
                      <a:pt x="393" y="2897"/>
                    </a:lnTo>
                    <a:lnTo>
                      <a:pt x="393" y="2901"/>
                    </a:lnTo>
                    <a:lnTo>
                      <a:pt x="393" y="2905"/>
                    </a:lnTo>
                    <a:lnTo>
                      <a:pt x="392" y="2908"/>
                    </a:lnTo>
                    <a:lnTo>
                      <a:pt x="387" y="2916"/>
                    </a:lnTo>
                    <a:lnTo>
                      <a:pt x="381" y="2923"/>
                    </a:lnTo>
                    <a:lnTo>
                      <a:pt x="376" y="2930"/>
                    </a:lnTo>
                    <a:lnTo>
                      <a:pt x="372" y="2937"/>
                    </a:lnTo>
                    <a:lnTo>
                      <a:pt x="370" y="2940"/>
                    </a:lnTo>
                    <a:lnTo>
                      <a:pt x="370" y="2945"/>
                    </a:lnTo>
                    <a:lnTo>
                      <a:pt x="370" y="2949"/>
                    </a:lnTo>
                    <a:lnTo>
                      <a:pt x="370" y="2954"/>
                    </a:lnTo>
                    <a:lnTo>
                      <a:pt x="381" y="2957"/>
                    </a:lnTo>
                    <a:lnTo>
                      <a:pt x="389" y="2962"/>
                    </a:lnTo>
                    <a:lnTo>
                      <a:pt x="381" y="2968"/>
                    </a:lnTo>
                    <a:lnTo>
                      <a:pt x="373" y="2975"/>
                    </a:lnTo>
                    <a:lnTo>
                      <a:pt x="370" y="2980"/>
                    </a:lnTo>
                    <a:lnTo>
                      <a:pt x="368" y="2984"/>
                    </a:lnTo>
                    <a:lnTo>
                      <a:pt x="366" y="2989"/>
                    </a:lnTo>
                    <a:lnTo>
                      <a:pt x="366" y="2995"/>
                    </a:lnTo>
                    <a:lnTo>
                      <a:pt x="362" y="2999"/>
                    </a:lnTo>
                    <a:lnTo>
                      <a:pt x="360" y="3002"/>
                    </a:lnTo>
                    <a:lnTo>
                      <a:pt x="357" y="3005"/>
                    </a:lnTo>
                    <a:lnTo>
                      <a:pt x="355" y="3009"/>
                    </a:lnTo>
                    <a:lnTo>
                      <a:pt x="345" y="3016"/>
                    </a:lnTo>
                    <a:lnTo>
                      <a:pt x="337" y="3021"/>
                    </a:lnTo>
                    <a:lnTo>
                      <a:pt x="332" y="3023"/>
                    </a:lnTo>
                    <a:lnTo>
                      <a:pt x="329" y="3025"/>
                    </a:lnTo>
                    <a:lnTo>
                      <a:pt x="324" y="3029"/>
                    </a:lnTo>
                    <a:lnTo>
                      <a:pt x="321" y="3033"/>
                    </a:lnTo>
                    <a:lnTo>
                      <a:pt x="312" y="3035"/>
                    </a:lnTo>
                    <a:lnTo>
                      <a:pt x="303" y="3035"/>
                    </a:lnTo>
                    <a:lnTo>
                      <a:pt x="292" y="3035"/>
                    </a:lnTo>
                    <a:lnTo>
                      <a:pt x="283" y="3033"/>
                    </a:lnTo>
                    <a:lnTo>
                      <a:pt x="264" y="3030"/>
                    </a:lnTo>
                    <a:lnTo>
                      <a:pt x="246" y="3027"/>
                    </a:lnTo>
                    <a:lnTo>
                      <a:pt x="241" y="3025"/>
                    </a:lnTo>
                    <a:lnTo>
                      <a:pt x="238" y="3023"/>
                    </a:lnTo>
                    <a:lnTo>
                      <a:pt x="233" y="3021"/>
                    </a:lnTo>
                    <a:lnTo>
                      <a:pt x="230" y="3019"/>
                    </a:lnTo>
                    <a:lnTo>
                      <a:pt x="224" y="3012"/>
                    </a:lnTo>
                    <a:lnTo>
                      <a:pt x="218" y="3004"/>
                    </a:lnTo>
                    <a:lnTo>
                      <a:pt x="213" y="2996"/>
                    </a:lnTo>
                    <a:lnTo>
                      <a:pt x="207" y="2989"/>
                    </a:lnTo>
                    <a:lnTo>
                      <a:pt x="200" y="2982"/>
                    </a:lnTo>
                    <a:lnTo>
                      <a:pt x="193" y="2976"/>
                    </a:lnTo>
                    <a:lnTo>
                      <a:pt x="191" y="2975"/>
                    </a:lnTo>
                    <a:lnTo>
                      <a:pt x="189" y="2975"/>
                    </a:lnTo>
                    <a:lnTo>
                      <a:pt x="185" y="2975"/>
                    </a:lnTo>
                    <a:lnTo>
                      <a:pt x="183" y="2976"/>
                    </a:lnTo>
                    <a:lnTo>
                      <a:pt x="176" y="2980"/>
                    </a:lnTo>
                    <a:lnTo>
                      <a:pt x="169" y="2986"/>
                    </a:lnTo>
                    <a:lnTo>
                      <a:pt x="155" y="3000"/>
                    </a:lnTo>
                    <a:lnTo>
                      <a:pt x="138" y="3017"/>
                    </a:lnTo>
                    <a:lnTo>
                      <a:pt x="122" y="3033"/>
                    </a:lnTo>
                    <a:lnTo>
                      <a:pt x="105" y="3047"/>
                    </a:lnTo>
                    <a:lnTo>
                      <a:pt x="97" y="3053"/>
                    </a:lnTo>
                    <a:lnTo>
                      <a:pt x="89" y="3056"/>
                    </a:lnTo>
                    <a:lnTo>
                      <a:pt x="81" y="3058"/>
                    </a:lnTo>
                    <a:lnTo>
                      <a:pt x="74" y="3058"/>
                    </a:lnTo>
                    <a:lnTo>
                      <a:pt x="73" y="3064"/>
                    </a:lnTo>
                    <a:lnTo>
                      <a:pt x="73" y="3069"/>
                    </a:lnTo>
                    <a:lnTo>
                      <a:pt x="67" y="3071"/>
                    </a:lnTo>
                    <a:lnTo>
                      <a:pt x="62" y="3074"/>
                    </a:lnTo>
                    <a:lnTo>
                      <a:pt x="59" y="3079"/>
                    </a:lnTo>
                    <a:lnTo>
                      <a:pt x="57" y="3083"/>
                    </a:lnTo>
                    <a:lnTo>
                      <a:pt x="56" y="3095"/>
                    </a:lnTo>
                    <a:lnTo>
                      <a:pt x="56" y="3107"/>
                    </a:lnTo>
                    <a:lnTo>
                      <a:pt x="56" y="3119"/>
                    </a:lnTo>
                    <a:lnTo>
                      <a:pt x="54" y="3130"/>
                    </a:lnTo>
                    <a:lnTo>
                      <a:pt x="53" y="3135"/>
                    </a:lnTo>
                    <a:lnTo>
                      <a:pt x="50" y="3138"/>
                    </a:lnTo>
                    <a:lnTo>
                      <a:pt x="47" y="3142"/>
                    </a:lnTo>
                    <a:lnTo>
                      <a:pt x="41" y="3144"/>
                    </a:lnTo>
                    <a:lnTo>
                      <a:pt x="35" y="3146"/>
                    </a:lnTo>
                    <a:lnTo>
                      <a:pt x="32" y="3148"/>
                    </a:lnTo>
                    <a:lnTo>
                      <a:pt x="28" y="3153"/>
                    </a:lnTo>
                    <a:lnTo>
                      <a:pt x="25" y="3159"/>
                    </a:lnTo>
                    <a:lnTo>
                      <a:pt x="24" y="3165"/>
                    </a:lnTo>
                    <a:lnTo>
                      <a:pt x="23" y="3172"/>
                    </a:lnTo>
                    <a:lnTo>
                      <a:pt x="21" y="3179"/>
                    </a:lnTo>
                    <a:lnTo>
                      <a:pt x="21" y="3187"/>
                    </a:lnTo>
                    <a:lnTo>
                      <a:pt x="24" y="3203"/>
                    </a:lnTo>
                    <a:lnTo>
                      <a:pt x="26" y="3218"/>
                    </a:lnTo>
                    <a:lnTo>
                      <a:pt x="29" y="3230"/>
                    </a:lnTo>
                    <a:lnTo>
                      <a:pt x="34" y="3240"/>
                    </a:lnTo>
                    <a:lnTo>
                      <a:pt x="50" y="3258"/>
                    </a:lnTo>
                    <a:lnTo>
                      <a:pt x="70" y="3276"/>
                    </a:lnTo>
                    <a:lnTo>
                      <a:pt x="75" y="3280"/>
                    </a:lnTo>
                    <a:lnTo>
                      <a:pt x="77" y="3285"/>
                    </a:lnTo>
                    <a:lnTo>
                      <a:pt x="80" y="3291"/>
                    </a:lnTo>
                    <a:lnTo>
                      <a:pt x="80" y="3295"/>
                    </a:lnTo>
                    <a:lnTo>
                      <a:pt x="77" y="3301"/>
                    </a:lnTo>
                    <a:lnTo>
                      <a:pt x="74" y="3306"/>
                    </a:lnTo>
                    <a:lnTo>
                      <a:pt x="68" y="3311"/>
                    </a:lnTo>
                    <a:lnTo>
                      <a:pt x="60" y="3317"/>
                    </a:lnTo>
                    <a:lnTo>
                      <a:pt x="37" y="3326"/>
                    </a:lnTo>
                    <a:lnTo>
                      <a:pt x="16" y="3333"/>
                    </a:lnTo>
                    <a:lnTo>
                      <a:pt x="11" y="3334"/>
                    </a:lnTo>
                    <a:lnTo>
                      <a:pt x="8" y="3337"/>
                    </a:lnTo>
                    <a:lnTo>
                      <a:pt x="4" y="3341"/>
                    </a:lnTo>
                    <a:lnTo>
                      <a:pt x="2" y="3344"/>
                    </a:lnTo>
                    <a:lnTo>
                      <a:pt x="0" y="3349"/>
                    </a:lnTo>
                    <a:lnTo>
                      <a:pt x="0" y="3356"/>
                    </a:lnTo>
                    <a:lnTo>
                      <a:pt x="0" y="3362"/>
                    </a:lnTo>
                    <a:lnTo>
                      <a:pt x="1" y="3370"/>
                    </a:lnTo>
                    <a:lnTo>
                      <a:pt x="2" y="3372"/>
                    </a:lnTo>
                    <a:lnTo>
                      <a:pt x="3" y="3374"/>
                    </a:lnTo>
                    <a:lnTo>
                      <a:pt x="4" y="3377"/>
                    </a:lnTo>
                    <a:lnTo>
                      <a:pt x="4" y="3382"/>
                    </a:lnTo>
                    <a:lnTo>
                      <a:pt x="4" y="3392"/>
                    </a:lnTo>
                    <a:lnTo>
                      <a:pt x="3" y="3405"/>
                    </a:lnTo>
                    <a:lnTo>
                      <a:pt x="9" y="3405"/>
                    </a:lnTo>
                    <a:lnTo>
                      <a:pt x="13" y="3406"/>
                    </a:lnTo>
                    <a:lnTo>
                      <a:pt x="19" y="3408"/>
                    </a:lnTo>
                    <a:lnTo>
                      <a:pt x="25" y="3413"/>
                    </a:lnTo>
                    <a:lnTo>
                      <a:pt x="40" y="3429"/>
                    </a:lnTo>
                    <a:lnTo>
                      <a:pt x="53" y="3446"/>
                    </a:lnTo>
                    <a:lnTo>
                      <a:pt x="60" y="3451"/>
                    </a:lnTo>
                    <a:lnTo>
                      <a:pt x="68" y="3457"/>
                    </a:lnTo>
                    <a:lnTo>
                      <a:pt x="78" y="3460"/>
                    </a:lnTo>
                    <a:lnTo>
                      <a:pt x="89" y="3464"/>
                    </a:lnTo>
                    <a:lnTo>
                      <a:pt x="100" y="3465"/>
                    </a:lnTo>
                    <a:lnTo>
                      <a:pt x="109" y="3464"/>
                    </a:lnTo>
                    <a:lnTo>
                      <a:pt x="115" y="3463"/>
                    </a:lnTo>
                    <a:lnTo>
                      <a:pt x="118" y="3460"/>
                    </a:lnTo>
                    <a:lnTo>
                      <a:pt x="123" y="3457"/>
                    </a:lnTo>
                    <a:lnTo>
                      <a:pt x="126" y="3454"/>
                    </a:lnTo>
                    <a:lnTo>
                      <a:pt x="130" y="3450"/>
                    </a:lnTo>
                    <a:lnTo>
                      <a:pt x="133" y="3447"/>
                    </a:lnTo>
                    <a:lnTo>
                      <a:pt x="138" y="3446"/>
                    </a:lnTo>
                    <a:lnTo>
                      <a:pt x="142" y="3444"/>
                    </a:lnTo>
                    <a:lnTo>
                      <a:pt x="147" y="3444"/>
                    </a:lnTo>
                    <a:lnTo>
                      <a:pt x="151" y="3444"/>
                    </a:lnTo>
                    <a:lnTo>
                      <a:pt x="157" y="3446"/>
                    </a:lnTo>
                    <a:lnTo>
                      <a:pt x="162" y="3448"/>
                    </a:lnTo>
                    <a:lnTo>
                      <a:pt x="172" y="3454"/>
                    </a:lnTo>
                    <a:lnTo>
                      <a:pt x="182" y="3463"/>
                    </a:lnTo>
                    <a:lnTo>
                      <a:pt x="193" y="3472"/>
                    </a:lnTo>
                    <a:lnTo>
                      <a:pt x="204" y="3483"/>
                    </a:lnTo>
                    <a:lnTo>
                      <a:pt x="224" y="3508"/>
                    </a:lnTo>
                    <a:lnTo>
                      <a:pt x="242" y="3533"/>
                    </a:lnTo>
                    <a:lnTo>
                      <a:pt x="257" y="3555"/>
                    </a:lnTo>
                    <a:lnTo>
                      <a:pt x="266" y="3571"/>
                    </a:lnTo>
                    <a:lnTo>
                      <a:pt x="273" y="3582"/>
                    </a:lnTo>
                    <a:lnTo>
                      <a:pt x="279" y="3595"/>
                    </a:lnTo>
                    <a:lnTo>
                      <a:pt x="283" y="3606"/>
                    </a:lnTo>
                    <a:lnTo>
                      <a:pt x="288" y="3619"/>
                    </a:lnTo>
                    <a:lnTo>
                      <a:pt x="298" y="3644"/>
                    </a:lnTo>
                    <a:lnTo>
                      <a:pt x="308" y="3669"/>
                    </a:lnTo>
                    <a:lnTo>
                      <a:pt x="311" y="3673"/>
                    </a:lnTo>
                    <a:lnTo>
                      <a:pt x="312" y="3679"/>
                    </a:lnTo>
                    <a:lnTo>
                      <a:pt x="312" y="3684"/>
                    </a:lnTo>
                    <a:lnTo>
                      <a:pt x="312" y="3688"/>
                    </a:lnTo>
                    <a:lnTo>
                      <a:pt x="310" y="3696"/>
                    </a:lnTo>
                    <a:lnTo>
                      <a:pt x="305" y="3705"/>
                    </a:lnTo>
                    <a:lnTo>
                      <a:pt x="302" y="3713"/>
                    </a:lnTo>
                    <a:lnTo>
                      <a:pt x="298" y="3721"/>
                    </a:lnTo>
                    <a:lnTo>
                      <a:pt x="297" y="3726"/>
                    </a:lnTo>
                    <a:lnTo>
                      <a:pt x="297" y="3730"/>
                    </a:lnTo>
                    <a:lnTo>
                      <a:pt x="297" y="3735"/>
                    </a:lnTo>
                    <a:lnTo>
                      <a:pt x="298" y="3741"/>
                    </a:lnTo>
                    <a:lnTo>
                      <a:pt x="305" y="3742"/>
                    </a:lnTo>
                    <a:lnTo>
                      <a:pt x="311" y="3743"/>
                    </a:lnTo>
                    <a:lnTo>
                      <a:pt x="316" y="3743"/>
                    </a:lnTo>
                    <a:lnTo>
                      <a:pt x="322" y="3742"/>
                    </a:lnTo>
                    <a:lnTo>
                      <a:pt x="333" y="3737"/>
                    </a:lnTo>
                    <a:lnTo>
                      <a:pt x="345" y="3730"/>
                    </a:lnTo>
                    <a:lnTo>
                      <a:pt x="354" y="3726"/>
                    </a:lnTo>
                    <a:lnTo>
                      <a:pt x="364" y="3721"/>
                    </a:lnTo>
                    <a:lnTo>
                      <a:pt x="373" y="3719"/>
                    </a:lnTo>
                    <a:lnTo>
                      <a:pt x="384" y="3718"/>
                    </a:lnTo>
                    <a:lnTo>
                      <a:pt x="385" y="3728"/>
                    </a:lnTo>
                    <a:lnTo>
                      <a:pt x="386" y="3738"/>
                    </a:lnTo>
                    <a:lnTo>
                      <a:pt x="387" y="3749"/>
                    </a:lnTo>
                    <a:lnTo>
                      <a:pt x="389" y="3758"/>
                    </a:lnTo>
                    <a:lnTo>
                      <a:pt x="396" y="3760"/>
                    </a:lnTo>
                    <a:lnTo>
                      <a:pt x="403" y="3759"/>
                    </a:lnTo>
                    <a:lnTo>
                      <a:pt x="409" y="3756"/>
                    </a:lnTo>
                    <a:lnTo>
                      <a:pt x="413" y="3753"/>
                    </a:lnTo>
                    <a:lnTo>
                      <a:pt x="418" y="3751"/>
                    </a:lnTo>
                    <a:lnTo>
                      <a:pt x="422" y="3749"/>
                    </a:lnTo>
                    <a:lnTo>
                      <a:pt x="427" y="3747"/>
                    </a:lnTo>
                    <a:lnTo>
                      <a:pt x="434" y="3747"/>
                    </a:lnTo>
                    <a:lnTo>
                      <a:pt x="434" y="3751"/>
                    </a:lnTo>
                    <a:lnTo>
                      <a:pt x="437" y="3754"/>
                    </a:lnTo>
                    <a:lnTo>
                      <a:pt x="438" y="3758"/>
                    </a:lnTo>
                    <a:lnTo>
                      <a:pt x="438" y="3762"/>
                    </a:lnTo>
                    <a:lnTo>
                      <a:pt x="438" y="3767"/>
                    </a:lnTo>
                    <a:lnTo>
                      <a:pt x="437" y="3775"/>
                    </a:lnTo>
                    <a:lnTo>
                      <a:pt x="434" y="3784"/>
                    </a:lnTo>
                    <a:lnTo>
                      <a:pt x="431" y="3794"/>
                    </a:lnTo>
                    <a:lnTo>
                      <a:pt x="431" y="3803"/>
                    </a:lnTo>
                    <a:lnTo>
                      <a:pt x="433" y="3809"/>
                    </a:lnTo>
                    <a:lnTo>
                      <a:pt x="434" y="3813"/>
                    </a:lnTo>
                    <a:lnTo>
                      <a:pt x="437" y="3818"/>
                    </a:lnTo>
                    <a:lnTo>
                      <a:pt x="441" y="3824"/>
                    </a:lnTo>
                    <a:lnTo>
                      <a:pt x="445" y="3828"/>
                    </a:lnTo>
                    <a:lnTo>
                      <a:pt x="448" y="3833"/>
                    </a:lnTo>
                    <a:lnTo>
                      <a:pt x="452" y="3838"/>
                    </a:lnTo>
                    <a:lnTo>
                      <a:pt x="454" y="3844"/>
                    </a:lnTo>
                    <a:lnTo>
                      <a:pt x="459" y="3857"/>
                    </a:lnTo>
                    <a:lnTo>
                      <a:pt x="461" y="3869"/>
                    </a:lnTo>
                    <a:lnTo>
                      <a:pt x="462" y="3894"/>
                    </a:lnTo>
                    <a:lnTo>
                      <a:pt x="462" y="3919"/>
                    </a:lnTo>
                    <a:lnTo>
                      <a:pt x="462" y="3936"/>
                    </a:lnTo>
                    <a:lnTo>
                      <a:pt x="464" y="3950"/>
                    </a:lnTo>
                    <a:lnTo>
                      <a:pt x="467" y="3959"/>
                    </a:lnTo>
                    <a:lnTo>
                      <a:pt x="470" y="3966"/>
                    </a:lnTo>
                    <a:lnTo>
                      <a:pt x="472" y="3969"/>
                    </a:lnTo>
                    <a:lnTo>
                      <a:pt x="475" y="3971"/>
                    </a:lnTo>
                    <a:lnTo>
                      <a:pt x="478" y="3972"/>
                    </a:lnTo>
                    <a:lnTo>
                      <a:pt x="480" y="3973"/>
                    </a:lnTo>
                    <a:lnTo>
                      <a:pt x="486" y="3973"/>
                    </a:lnTo>
                    <a:lnTo>
                      <a:pt x="493" y="3972"/>
                    </a:lnTo>
                    <a:lnTo>
                      <a:pt x="509" y="3965"/>
                    </a:lnTo>
                    <a:lnTo>
                      <a:pt x="527" y="3956"/>
                    </a:lnTo>
                    <a:lnTo>
                      <a:pt x="536" y="3951"/>
                    </a:lnTo>
                    <a:lnTo>
                      <a:pt x="546" y="3947"/>
                    </a:lnTo>
                    <a:lnTo>
                      <a:pt x="557" y="3943"/>
                    </a:lnTo>
                    <a:lnTo>
                      <a:pt x="568" y="3941"/>
                    </a:lnTo>
                    <a:lnTo>
                      <a:pt x="573" y="3940"/>
                    </a:lnTo>
                    <a:lnTo>
                      <a:pt x="577" y="3940"/>
                    </a:lnTo>
                    <a:lnTo>
                      <a:pt x="582" y="3941"/>
                    </a:lnTo>
                    <a:lnTo>
                      <a:pt x="586" y="3942"/>
                    </a:lnTo>
                    <a:lnTo>
                      <a:pt x="594" y="3946"/>
                    </a:lnTo>
                    <a:lnTo>
                      <a:pt x="602" y="3950"/>
                    </a:lnTo>
                    <a:lnTo>
                      <a:pt x="611" y="3953"/>
                    </a:lnTo>
                    <a:lnTo>
                      <a:pt x="620" y="3957"/>
                    </a:lnTo>
                    <a:lnTo>
                      <a:pt x="625" y="3958"/>
                    </a:lnTo>
                    <a:lnTo>
                      <a:pt x="630" y="3959"/>
                    </a:lnTo>
                    <a:lnTo>
                      <a:pt x="635" y="3959"/>
                    </a:lnTo>
                    <a:lnTo>
                      <a:pt x="640" y="3958"/>
                    </a:lnTo>
                    <a:lnTo>
                      <a:pt x="644" y="3957"/>
                    </a:lnTo>
                    <a:lnTo>
                      <a:pt x="644" y="3941"/>
                    </a:lnTo>
                    <a:lnTo>
                      <a:pt x="644" y="3932"/>
                    </a:lnTo>
                    <a:lnTo>
                      <a:pt x="644" y="3923"/>
                    </a:lnTo>
                    <a:lnTo>
                      <a:pt x="645" y="3915"/>
                    </a:lnTo>
                    <a:lnTo>
                      <a:pt x="648" y="3907"/>
                    </a:lnTo>
                    <a:lnTo>
                      <a:pt x="650" y="3900"/>
                    </a:lnTo>
                    <a:lnTo>
                      <a:pt x="655" y="3886"/>
                    </a:lnTo>
                    <a:lnTo>
                      <a:pt x="661" y="3874"/>
                    </a:lnTo>
                    <a:lnTo>
                      <a:pt x="680" y="3850"/>
                    </a:lnTo>
                    <a:lnTo>
                      <a:pt x="699" y="3826"/>
                    </a:lnTo>
                    <a:lnTo>
                      <a:pt x="704" y="3818"/>
                    </a:lnTo>
                    <a:lnTo>
                      <a:pt x="708" y="3810"/>
                    </a:lnTo>
                    <a:lnTo>
                      <a:pt x="713" y="3802"/>
                    </a:lnTo>
                    <a:lnTo>
                      <a:pt x="716" y="3794"/>
                    </a:lnTo>
                    <a:lnTo>
                      <a:pt x="721" y="3777"/>
                    </a:lnTo>
                    <a:lnTo>
                      <a:pt x="724" y="3759"/>
                    </a:lnTo>
                    <a:lnTo>
                      <a:pt x="726" y="3723"/>
                    </a:lnTo>
                    <a:lnTo>
                      <a:pt x="729" y="3687"/>
                    </a:lnTo>
                    <a:lnTo>
                      <a:pt x="738" y="3685"/>
                    </a:lnTo>
                    <a:lnTo>
                      <a:pt x="747" y="3680"/>
                    </a:lnTo>
                    <a:lnTo>
                      <a:pt x="754" y="3676"/>
                    </a:lnTo>
                    <a:lnTo>
                      <a:pt x="760" y="3670"/>
                    </a:lnTo>
                    <a:lnTo>
                      <a:pt x="774" y="3657"/>
                    </a:lnTo>
                    <a:lnTo>
                      <a:pt x="788" y="3645"/>
                    </a:lnTo>
                    <a:lnTo>
                      <a:pt x="796" y="3638"/>
                    </a:lnTo>
                    <a:lnTo>
                      <a:pt x="801" y="3632"/>
                    </a:lnTo>
                    <a:lnTo>
                      <a:pt x="808" y="3627"/>
                    </a:lnTo>
                    <a:lnTo>
                      <a:pt x="817" y="3623"/>
                    </a:lnTo>
                    <a:lnTo>
                      <a:pt x="822" y="3622"/>
                    </a:lnTo>
                    <a:lnTo>
                      <a:pt x="828" y="3622"/>
                    </a:lnTo>
                    <a:lnTo>
                      <a:pt x="832" y="3623"/>
                    </a:lnTo>
                    <a:lnTo>
                      <a:pt x="838" y="3624"/>
                    </a:lnTo>
                    <a:lnTo>
                      <a:pt x="845" y="3626"/>
                    </a:lnTo>
                    <a:lnTo>
                      <a:pt x="850" y="3626"/>
                    </a:lnTo>
                    <a:lnTo>
                      <a:pt x="857" y="3626"/>
                    </a:lnTo>
                    <a:lnTo>
                      <a:pt x="863" y="3623"/>
                    </a:lnTo>
                    <a:lnTo>
                      <a:pt x="871" y="3618"/>
                    </a:lnTo>
                    <a:lnTo>
                      <a:pt x="878" y="3612"/>
                    </a:lnTo>
                    <a:lnTo>
                      <a:pt x="883" y="3605"/>
                    </a:lnTo>
                    <a:lnTo>
                      <a:pt x="889" y="3597"/>
                    </a:lnTo>
                    <a:lnTo>
                      <a:pt x="898" y="3580"/>
                    </a:lnTo>
                    <a:lnTo>
                      <a:pt x="906" y="3562"/>
                    </a:lnTo>
                    <a:lnTo>
                      <a:pt x="913" y="3544"/>
                    </a:lnTo>
                    <a:lnTo>
                      <a:pt x="921" y="3525"/>
                    </a:lnTo>
                    <a:lnTo>
                      <a:pt x="926" y="3516"/>
                    </a:lnTo>
                    <a:lnTo>
                      <a:pt x="930" y="3508"/>
                    </a:lnTo>
                    <a:lnTo>
                      <a:pt x="935" y="3500"/>
                    </a:lnTo>
                    <a:lnTo>
                      <a:pt x="942" y="3493"/>
                    </a:lnTo>
                    <a:lnTo>
                      <a:pt x="955" y="3492"/>
                    </a:lnTo>
                    <a:lnTo>
                      <a:pt x="969" y="3490"/>
                    </a:lnTo>
                    <a:lnTo>
                      <a:pt x="983" y="3488"/>
                    </a:lnTo>
                    <a:lnTo>
                      <a:pt x="996" y="3485"/>
                    </a:lnTo>
                    <a:lnTo>
                      <a:pt x="997" y="3470"/>
                    </a:lnTo>
                    <a:lnTo>
                      <a:pt x="996" y="3456"/>
                    </a:lnTo>
                    <a:lnTo>
                      <a:pt x="995" y="3446"/>
                    </a:lnTo>
                    <a:lnTo>
                      <a:pt x="991" y="3437"/>
                    </a:lnTo>
                    <a:lnTo>
                      <a:pt x="985" y="3429"/>
                    </a:lnTo>
                    <a:lnTo>
                      <a:pt x="977" y="3421"/>
                    </a:lnTo>
                    <a:lnTo>
                      <a:pt x="967" y="3414"/>
                    </a:lnTo>
                    <a:lnTo>
                      <a:pt x="953" y="3406"/>
                    </a:lnTo>
                    <a:lnTo>
                      <a:pt x="971" y="3402"/>
                    </a:lnTo>
                    <a:lnTo>
                      <a:pt x="991" y="3400"/>
                    </a:lnTo>
                    <a:lnTo>
                      <a:pt x="1011" y="3398"/>
                    </a:lnTo>
                    <a:lnTo>
                      <a:pt x="1029" y="3394"/>
                    </a:lnTo>
                    <a:lnTo>
                      <a:pt x="1030" y="3388"/>
                    </a:lnTo>
                    <a:lnTo>
                      <a:pt x="1032" y="3382"/>
                    </a:lnTo>
                    <a:lnTo>
                      <a:pt x="1034" y="3377"/>
                    </a:lnTo>
                    <a:lnTo>
                      <a:pt x="1037" y="3374"/>
                    </a:lnTo>
                    <a:lnTo>
                      <a:pt x="1041" y="3370"/>
                    </a:lnTo>
                    <a:lnTo>
                      <a:pt x="1045" y="3368"/>
                    </a:lnTo>
                    <a:lnTo>
                      <a:pt x="1049" y="3367"/>
                    </a:lnTo>
                    <a:lnTo>
                      <a:pt x="1054" y="3365"/>
                    </a:lnTo>
                    <a:lnTo>
                      <a:pt x="1063" y="3362"/>
                    </a:lnTo>
                    <a:lnTo>
                      <a:pt x="1074" y="3360"/>
                    </a:lnTo>
                    <a:lnTo>
                      <a:pt x="1079" y="3358"/>
                    </a:lnTo>
                    <a:lnTo>
                      <a:pt x="1084" y="3356"/>
                    </a:lnTo>
                    <a:lnTo>
                      <a:pt x="1088" y="3352"/>
                    </a:lnTo>
                    <a:lnTo>
                      <a:pt x="1093" y="3349"/>
                    </a:lnTo>
                    <a:lnTo>
                      <a:pt x="1096" y="3345"/>
                    </a:lnTo>
                    <a:lnTo>
                      <a:pt x="1099" y="3340"/>
                    </a:lnTo>
                    <a:lnTo>
                      <a:pt x="1102" y="3335"/>
                    </a:lnTo>
                    <a:lnTo>
                      <a:pt x="1104" y="3329"/>
                    </a:lnTo>
                    <a:lnTo>
                      <a:pt x="1107" y="3317"/>
                    </a:lnTo>
                    <a:lnTo>
                      <a:pt x="1109" y="3304"/>
                    </a:lnTo>
                    <a:lnTo>
                      <a:pt x="1110" y="3278"/>
                    </a:lnTo>
                    <a:lnTo>
                      <a:pt x="1109" y="3254"/>
                    </a:lnTo>
                    <a:lnTo>
                      <a:pt x="1121" y="3255"/>
                    </a:lnTo>
                    <a:lnTo>
                      <a:pt x="1135" y="3253"/>
                    </a:lnTo>
                    <a:lnTo>
                      <a:pt x="1144" y="3252"/>
                    </a:lnTo>
                    <a:lnTo>
                      <a:pt x="1152" y="3251"/>
                    </a:lnTo>
                    <a:lnTo>
                      <a:pt x="1153" y="3237"/>
                    </a:lnTo>
                    <a:lnTo>
                      <a:pt x="1152" y="3222"/>
                    </a:lnTo>
                    <a:lnTo>
                      <a:pt x="1152" y="3209"/>
                    </a:lnTo>
                    <a:lnTo>
                      <a:pt x="1150" y="3195"/>
                    </a:lnTo>
                    <a:lnTo>
                      <a:pt x="1145" y="3167"/>
                    </a:lnTo>
                    <a:lnTo>
                      <a:pt x="1140" y="3139"/>
                    </a:lnTo>
                    <a:lnTo>
                      <a:pt x="1134" y="3112"/>
                    </a:lnTo>
                    <a:lnTo>
                      <a:pt x="1128" y="3085"/>
                    </a:lnTo>
                    <a:lnTo>
                      <a:pt x="1124" y="3057"/>
                    </a:lnTo>
                    <a:lnTo>
                      <a:pt x="1121" y="3029"/>
                    </a:lnTo>
                    <a:lnTo>
                      <a:pt x="1123" y="3005"/>
                    </a:lnTo>
                    <a:lnTo>
                      <a:pt x="1124" y="2979"/>
                    </a:lnTo>
                    <a:lnTo>
                      <a:pt x="1125" y="2966"/>
                    </a:lnTo>
                    <a:lnTo>
                      <a:pt x="1124" y="2954"/>
                    </a:lnTo>
                    <a:lnTo>
                      <a:pt x="1123" y="2948"/>
                    </a:lnTo>
                    <a:lnTo>
                      <a:pt x="1121" y="2942"/>
                    </a:lnTo>
                    <a:lnTo>
                      <a:pt x="1119" y="2937"/>
                    </a:lnTo>
                    <a:lnTo>
                      <a:pt x="1116" y="2931"/>
                    </a:lnTo>
                    <a:lnTo>
                      <a:pt x="1111" y="2923"/>
                    </a:lnTo>
                    <a:lnTo>
                      <a:pt x="1104" y="2917"/>
                    </a:lnTo>
                    <a:lnTo>
                      <a:pt x="1098" y="2912"/>
                    </a:lnTo>
                    <a:lnTo>
                      <a:pt x="1091" y="2906"/>
                    </a:lnTo>
                    <a:lnTo>
                      <a:pt x="1084" y="2901"/>
                    </a:lnTo>
                    <a:lnTo>
                      <a:pt x="1078" y="2894"/>
                    </a:lnTo>
                    <a:lnTo>
                      <a:pt x="1074" y="2886"/>
                    </a:lnTo>
                    <a:lnTo>
                      <a:pt x="1070" y="2877"/>
                    </a:lnTo>
                    <a:lnTo>
                      <a:pt x="1061" y="2877"/>
                    </a:lnTo>
                    <a:lnTo>
                      <a:pt x="1051" y="2876"/>
                    </a:lnTo>
                    <a:lnTo>
                      <a:pt x="1041" y="2875"/>
                    </a:lnTo>
                    <a:lnTo>
                      <a:pt x="1032" y="2876"/>
                    </a:lnTo>
                    <a:lnTo>
                      <a:pt x="1032" y="2866"/>
                    </a:lnTo>
                    <a:lnTo>
                      <a:pt x="1033" y="2855"/>
                    </a:lnTo>
                    <a:lnTo>
                      <a:pt x="1035" y="2844"/>
                    </a:lnTo>
                    <a:lnTo>
                      <a:pt x="1037" y="2834"/>
                    </a:lnTo>
                    <a:lnTo>
                      <a:pt x="1044" y="2812"/>
                    </a:lnTo>
                    <a:lnTo>
                      <a:pt x="1052" y="2792"/>
                    </a:lnTo>
                    <a:lnTo>
                      <a:pt x="1059" y="2770"/>
                    </a:lnTo>
                    <a:lnTo>
                      <a:pt x="1065" y="2750"/>
                    </a:lnTo>
                    <a:lnTo>
                      <a:pt x="1066" y="2738"/>
                    </a:lnTo>
                    <a:lnTo>
                      <a:pt x="1066" y="2728"/>
                    </a:lnTo>
                    <a:lnTo>
                      <a:pt x="1065" y="2718"/>
                    </a:lnTo>
                    <a:lnTo>
                      <a:pt x="1061" y="2708"/>
                    </a:lnTo>
                    <a:lnTo>
                      <a:pt x="1059" y="2702"/>
                    </a:lnTo>
                    <a:lnTo>
                      <a:pt x="1055" y="2697"/>
                    </a:lnTo>
                    <a:lnTo>
                      <a:pt x="1051" y="2694"/>
                    </a:lnTo>
                    <a:lnTo>
                      <a:pt x="1046" y="2691"/>
                    </a:lnTo>
                    <a:lnTo>
                      <a:pt x="1036" y="2687"/>
                    </a:lnTo>
                    <a:lnTo>
                      <a:pt x="1025" y="2684"/>
                    </a:lnTo>
                    <a:lnTo>
                      <a:pt x="1019" y="2683"/>
                    </a:lnTo>
                    <a:lnTo>
                      <a:pt x="1014" y="2680"/>
                    </a:lnTo>
                    <a:lnTo>
                      <a:pt x="1009" y="2678"/>
                    </a:lnTo>
                    <a:lnTo>
                      <a:pt x="1004" y="2676"/>
                    </a:lnTo>
                    <a:lnTo>
                      <a:pt x="1001" y="2671"/>
                    </a:lnTo>
                    <a:lnTo>
                      <a:pt x="997" y="2667"/>
                    </a:lnTo>
                    <a:lnTo>
                      <a:pt x="995" y="2660"/>
                    </a:lnTo>
                    <a:lnTo>
                      <a:pt x="994" y="2652"/>
                    </a:lnTo>
                    <a:lnTo>
                      <a:pt x="983" y="2654"/>
                    </a:lnTo>
                    <a:lnTo>
                      <a:pt x="970" y="2656"/>
                    </a:lnTo>
                    <a:lnTo>
                      <a:pt x="957" y="2658"/>
                    </a:lnTo>
                    <a:lnTo>
                      <a:pt x="945" y="2656"/>
                    </a:lnTo>
                    <a:lnTo>
                      <a:pt x="940" y="2647"/>
                    </a:lnTo>
                    <a:lnTo>
                      <a:pt x="937" y="2638"/>
                    </a:lnTo>
                    <a:lnTo>
                      <a:pt x="935" y="2629"/>
                    </a:lnTo>
                    <a:lnTo>
                      <a:pt x="934" y="2620"/>
                    </a:lnTo>
                    <a:lnTo>
                      <a:pt x="934" y="2611"/>
                    </a:lnTo>
                    <a:lnTo>
                      <a:pt x="935" y="2602"/>
                    </a:lnTo>
                    <a:lnTo>
                      <a:pt x="936" y="2594"/>
                    </a:lnTo>
                    <a:lnTo>
                      <a:pt x="938" y="2585"/>
                    </a:lnTo>
                    <a:lnTo>
                      <a:pt x="944" y="2568"/>
                    </a:lnTo>
                    <a:lnTo>
                      <a:pt x="948" y="2549"/>
                    </a:lnTo>
                    <a:lnTo>
                      <a:pt x="951" y="2540"/>
                    </a:lnTo>
                    <a:lnTo>
                      <a:pt x="953" y="2531"/>
                    </a:lnTo>
                    <a:lnTo>
                      <a:pt x="954" y="2521"/>
                    </a:lnTo>
                    <a:lnTo>
                      <a:pt x="955" y="2513"/>
                    </a:lnTo>
                    <a:lnTo>
                      <a:pt x="978" y="2511"/>
                    </a:lnTo>
                    <a:lnTo>
                      <a:pt x="1001" y="2511"/>
                    </a:lnTo>
                    <a:lnTo>
                      <a:pt x="1006" y="2511"/>
                    </a:lnTo>
                    <a:lnTo>
                      <a:pt x="1011" y="2513"/>
                    </a:lnTo>
                    <a:lnTo>
                      <a:pt x="1016" y="2514"/>
                    </a:lnTo>
                    <a:lnTo>
                      <a:pt x="1019" y="2516"/>
                    </a:lnTo>
                    <a:lnTo>
                      <a:pt x="1021" y="2521"/>
                    </a:lnTo>
                    <a:lnTo>
                      <a:pt x="1024" y="2526"/>
                    </a:lnTo>
                    <a:lnTo>
                      <a:pt x="1024" y="2531"/>
                    </a:lnTo>
                    <a:lnTo>
                      <a:pt x="1024" y="2538"/>
                    </a:lnTo>
                    <a:lnTo>
                      <a:pt x="1049" y="2539"/>
                    </a:lnTo>
                    <a:lnTo>
                      <a:pt x="1071" y="2541"/>
                    </a:lnTo>
                    <a:lnTo>
                      <a:pt x="1093" y="2544"/>
                    </a:lnTo>
                    <a:lnTo>
                      <a:pt x="1115" y="2548"/>
                    </a:lnTo>
                    <a:lnTo>
                      <a:pt x="1135" y="2554"/>
                    </a:lnTo>
                    <a:lnTo>
                      <a:pt x="1154" y="2562"/>
                    </a:lnTo>
                    <a:lnTo>
                      <a:pt x="1175" y="2572"/>
                    </a:lnTo>
                    <a:lnTo>
                      <a:pt x="1195" y="2586"/>
                    </a:lnTo>
                    <a:lnTo>
                      <a:pt x="1197" y="2598"/>
                    </a:lnTo>
                    <a:lnTo>
                      <a:pt x="1198" y="2612"/>
                    </a:lnTo>
                    <a:lnTo>
                      <a:pt x="1200" y="2626"/>
                    </a:lnTo>
                    <a:lnTo>
                      <a:pt x="1205" y="2639"/>
                    </a:lnTo>
                    <a:lnTo>
                      <a:pt x="1207" y="2645"/>
                    </a:lnTo>
                    <a:lnTo>
                      <a:pt x="1210" y="2651"/>
                    </a:lnTo>
                    <a:lnTo>
                      <a:pt x="1215" y="2655"/>
                    </a:lnTo>
                    <a:lnTo>
                      <a:pt x="1219" y="2659"/>
                    </a:lnTo>
                    <a:lnTo>
                      <a:pt x="1225" y="2661"/>
                    </a:lnTo>
                    <a:lnTo>
                      <a:pt x="1232" y="2662"/>
                    </a:lnTo>
                    <a:lnTo>
                      <a:pt x="1240" y="2661"/>
                    </a:lnTo>
                    <a:lnTo>
                      <a:pt x="1249" y="2660"/>
                    </a:lnTo>
                    <a:lnTo>
                      <a:pt x="1248" y="2654"/>
                    </a:lnTo>
                    <a:lnTo>
                      <a:pt x="1248" y="2650"/>
                    </a:lnTo>
                    <a:lnTo>
                      <a:pt x="1249" y="2645"/>
                    </a:lnTo>
                    <a:lnTo>
                      <a:pt x="1250" y="2641"/>
                    </a:lnTo>
                    <a:lnTo>
                      <a:pt x="1251" y="2637"/>
                    </a:lnTo>
                    <a:lnTo>
                      <a:pt x="1254" y="2634"/>
                    </a:lnTo>
                    <a:lnTo>
                      <a:pt x="1256" y="2631"/>
                    </a:lnTo>
                    <a:lnTo>
                      <a:pt x="1259" y="2628"/>
                    </a:lnTo>
                    <a:lnTo>
                      <a:pt x="1266" y="2623"/>
                    </a:lnTo>
                    <a:lnTo>
                      <a:pt x="1275" y="2621"/>
                    </a:lnTo>
                    <a:lnTo>
                      <a:pt x="1284" y="2619"/>
                    </a:lnTo>
                    <a:lnTo>
                      <a:pt x="1295" y="2618"/>
                    </a:lnTo>
                    <a:lnTo>
                      <a:pt x="1306" y="2617"/>
                    </a:lnTo>
                    <a:lnTo>
                      <a:pt x="1317" y="2617"/>
                    </a:lnTo>
                    <a:lnTo>
                      <a:pt x="1328" y="2618"/>
                    </a:lnTo>
                    <a:lnTo>
                      <a:pt x="1339" y="2619"/>
                    </a:lnTo>
                    <a:lnTo>
                      <a:pt x="1358" y="2622"/>
                    </a:lnTo>
                    <a:lnTo>
                      <a:pt x="1373" y="2627"/>
                    </a:lnTo>
                    <a:lnTo>
                      <a:pt x="1374" y="2643"/>
                    </a:lnTo>
                    <a:lnTo>
                      <a:pt x="1374" y="2659"/>
                    </a:lnTo>
                    <a:lnTo>
                      <a:pt x="1374" y="2676"/>
                    </a:lnTo>
                    <a:lnTo>
                      <a:pt x="1375" y="2692"/>
                    </a:lnTo>
                    <a:lnTo>
                      <a:pt x="1381" y="2693"/>
                    </a:lnTo>
                    <a:lnTo>
                      <a:pt x="1387" y="2693"/>
                    </a:lnTo>
                    <a:lnTo>
                      <a:pt x="1391" y="2693"/>
                    </a:lnTo>
                    <a:lnTo>
                      <a:pt x="1396" y="2692"/>
                    </a:lnTo>
                    <a:lnTo>
                      <a:pt x="1404" y="2688"/>
                    </a:lnTo>
                    <a:lnTo>
                      <a:pt x="1412" y="2684"/>
                    </a:lnTo>
                    <a:lnTo>
                      <a:pt x="1423" y="2671"/>
                    </a:lnTo>
                    <a:lnTo>
                      <a:pt x="1436" y="2658"/>
                    </a:lnTo>
                    <a:lnTo>
                      <a:pt x="1438" y="2635"/>
                    </a:lnTo>
                    <a:lnTo>
                      <a:pt x="1439" y="2610"/>
                    </a:lnTo>
                    <a:lnTo>
                      <a:pt x="1439" y="2597"/>
                    </a:lnTo>
                    <a:lnTo>
                      <a:pt x="1437" y="2585"/>
                    </a:lnTo>
                    <a:lnTo>
                      <a:pt x="1436" y="2579"/>
                    </a:lnTo>
                    <a:lnTo>
                      <a:pt x="1433" y="2573"/>
                    </a:lnTo>
                    <a:lnTo>
                      <a:pt x="1430" y="2568"/>
                    </a:lnTo>
                    <a:lnTo>
                      <a:pt x="1427" y="2563"/>
                    </a:lnTo>
                    <a:lnTo>
                      <a:pt x="1422" y="2563"/>
                    </a:lnTo>
                    <a:lnTo>
                      <a:pt x="1412" y="2563"/>
                    </a:lnTo>
                    <a:lnTo>
                      <a:pt x="1398" y="2563"/>
                    </a:lnTo>
                    <a:lnTo>
                      <a:pt x="1381" y="2564"/>
                    </a:lnTo>
                    <a:lnTo>
                      <a:pt x="1367" y="2564"/>
                    </a:lnTo>
                    <a:lnTo>
                      <a:pt x="1354" y="2565"/>
                    </a:lnTo>
                    <a:lnTo>
                      <a:pt x="1344" y="2565"/>
                    </a:lnTo>
                    <a:lnTo>
                      <a:pt x="1338" y="2564"/>
                    </a:lnTo>
                    <a:lnTo>
                      <a:pt x="1315" y="2562"/>
                    </a:lnTo>
                    <a:lnTo>
                      <a:pt x="1289" y="2556"/>
                    </a:lnTo>
                    <a:lnTo>
                      <a:pt x="1283" y="2555"/>
                    </a:lnTo>
                    <a:lnTo>
                      <a:pt x="1277" y="2552"/>
                    </a:lnTo>
                    <a:lnTo>
                      <a:pt x="1273" y="2549"/>
                    </a:lnTo>
                    <a:lnTo>
                      <a:pt x="1268" y="2546"/>
                    </a:lnTo>
                    <a:lnTo>
                      <a:pt x="1264" y="2543"/>
                    </a:lnTo>
                    <a:lnTo>
                      <a:pt x="1260" y="2538"/>
                    </a:lnTo>
                    <a:lnTo>
                      <a:pt x="1258" y="2532"/>
                    </a:lnTo>
                    <a:lnTo>
                      <a:pt x="1257" y="2527"/>
                    </a:lnTo>
                    <a:lnTo>
                      <a:pt x="1256" y="2516"/>
                    </a:lnTo>
                    <a:lnTo>
                      <a:pt x="1256" y="2505"/>
                    </a:lnTo>
                    <a:lnTo>
                      <a:pt x="1257" y="2494"/>
                    </a:lnTo>
                    <a:lnTo>
                      <a:pt x="1258" y="2482"/>
                    </a:lnTo>
                    <a:lnTo>
                      <a:pt x="1260" y="2459"/>
                    </a:lnTo>
                    <a:lnTo>
                      <a:pt x="1264" y="2438"/>
                    </a:lnTo>
                    <a:lnTo>
                      <a:pt x="1273" y="2393"/>
                    </a:lnTo>
                    <a:lnTo>
                      <a:pt x="1280" y="2350"/>
                    </a:lnTo>
                    <a:lnTo>
                      <a:pt x="1281" y="2340"/>
                    </a:lnTo>
                    <a:lnTo>
                      <a:pt x="1281" y="2330"/>
                    </a:lnTo>
                    <a:lnTo>
                      <a:pt x="1280" y="2318"/>
                    </a:lnTo>
                    <a:lnTo>
                      <a:pt x="1279" y="2308"/>
                    </a:lnTo>
                    <a:lnTo>
                      <a:pt x="1276" y="2298"/>
                    </a:lnTo>
                    <a:lnTo>
                      <a:pt x="1273" y="2289"/>
                    </a:lnTo>
                    <a:lnTo>
                      <a:pt x="1267" y="2278"/>
                    </a:lnTo>
                    <a:lnTo>
                      <a:pt x="1262" y="2268"/>
                    </a:lnTo>
                    <a:lnTo>
                      <a:pt x="1257" y="2264"/>
                    </a:lnTo>
                    <a:lnTo>
                      <a:pt x="1252" y="2261"/>
                    </a:lnTo>
                    <a:lnTo>
                      <a:pt x="1247" y="2260"/>
                    </a:lnTo>
                    <a:lnTo>
                      <a:pt x="1242" y="2259"/>
                    </a:lnTo>
                    <a:lnTo>
                      <a:pt x="1236" y="2257"/>
                    </a:lnTo>
                    <a:lnTo>
                      <a:pt x="1233" y="2254"/>
                    </a:lnTo>
                    <a:lnTo>
                      <a:pt x="1230" y="2250"/>
                    </a:lnTo>
                    <a:lnTo>
                      <a:pt x="1227" y="2243"/>
                    </a:lnTo>
                    <a:lnTo>
                      <a:pt x="1225" y="2227"/>
                    </a:lnTo>
                    <a:lnTo>
                      <a:pt x="1225" y="2210"/>
                    </a:lnTo>
                    <a:lnTo>
                      <a:pt x="1225" y="2194"/>
                    </a:lnTo>
                    <a:lnTo>
                      <a:pt x="1224" y="2178"/>
                    </a:lnTo>
                    <a:lnTo>
                      <a:pt x="1223" y="2153"/>
                    </a:lnTo>
                    <a:lnTo>
                      <a:pt x="1222" y="2129"/>
                    </a:lnTo>
                    <a:lnTo>
                      <a:pt x="1221" y="2104"/>
                    </a:lnTo>
                    <a:lnTo>
                      <a:pt x="1221" y="2079"/>
                    </a:lnTo>
                    <a:lnTo>
                      <a:pt x="1219" y="2054"/>
                    </a:lnTo>
                    <a:lnTo>
                      <a:pt x="1221" y="2030"/>
                    </a:lnTo>
                    <a:lnTo>
                      <a:pt x="1221" y="2005"/>
                    </a:lnTo>
                    <a:lnTo>
                      <a:pt x="1222" y="1980"/>
                    </a:lnTo>
                    <a:lnTo>
                      <a:pt x="1230" y="1980"/>
                    </a:lnTo>
                    <a:lnTo>
                      <a:pt x="1239" y="1980"/>
                    </a:lnTo>
                    <a:lnTo>
                      <a:pt x="1247" y="1982"/>
                    </a:lnTo>
                    <a:lnTo>
                      <a:pt x="1255" y="1986"/>
                    </a:lnTo>
                    <a:lnTo>
                      <a:pt x="1256" y="1995"/>
                    </a:lnTo>
                    <a:lnTo>
                      <a:pt x="1258" y="2003"/>
                    </a:lnTo>
                    <a:lnTo>
                      <a:pt x="1263" y="2012"/>
                    </a:lnTo>
                    <a:lnTo>
                      <a:pt x="1268" y="2020"/>
                    </a:lnTo>
                    <a:lnTo>
                      <a:pt x="1271" y="2023"/>
                    </a:lnTo>
                    <a:lnTo>
                      <a:pt x="1274" y="2026"/>
                    </a:lnTo>
                    <a:lnTo>
                      <a:pt x="1279" y="2028"/>
                    </a:lnTo>
                    <a:lnTo>
                      <a:pt x="1282" y="2030"/>
                    </a:lnTo>
                    <a:lnTo>
                      <a:pt x="1287" y="2031"/>
                    </a:lnTo>
                    <a:lnTo>
                      <a:pt x="1291" y="2031"/>
                    </a:lnTo>
                    <a:lnTo>
                      <a:pt x="1296" y="2031"/>
                    </a:lnTo>
                    <a:lnTo>
                      <a:pt x="1300" y="2030"/>
                    </a:lnTo>
                    <a:lnTo>
                      <a:pt x="1307" y="2027"/>
                    </a:lnTo>
                    <a:lnTo>
                      <a:pt x="1312" y="2021"/>
                    </a:lnTo>
                    <a:lnTo>
                      <a:pt x="1317" y="2014"/>
                    </a:lnTo>
                    <a:lnTo>
                      <a:pt x="1322" y="2006"/>
                    </a:lnTo>
                    <a:lnTo>
                      <a:pt x="1330" y="1990"/>
                    </a:lnTo>
                    <a:lnTo>
                      <a:pt x="1336" y="1977"/>
                    </a:lnTo>
                    <a:lnTo>
                      <a:pt x="1345" y="1957"/>
                    </a:lnTo>
                    <a:lnTo>
                      <a:pt x="1353" y="1937"/>
                    </a:lnTo>
                    <a:lnTo>
                      <a:pt x="1359" y="1917"/>
                    </a:lnTo>
                    <a:lnTo>
                      <a:pt x="1365" y="1898"/>
                    </a:lnTo>
                    <a:lnTo>
                      <a:pt x="1371" y="1878"/>
                    </a:lnTo>
                    <a:lnTo>
                      <a:pt x="1374" y="1858"/>
                    </a:lnTo>
                    <a:lnTo>
                      <a:pt x="1377" y="1837"/>
                    </a:lnTo>
                    <a:lnTo>
                      <a:pt x="1379" y="1815"/>
                    </a:lnTo>
                    <a:lnTo>
                      <a:pt x="1403" y="1814"/>
                    </a:lnTo>
                    <a:lnTo>
                      <a:pt x="1427" y="1814"/>
                    </a:lnTo>
                    <a:lnTo>
                      <a:pt x="1451" y="1815"/>
                    </a:lnTo>
                    <a:lnTo>
                      <a:pt x="1476" y="1816"/>
                    </a:lnTo>
                    <a:lnTo>
                      <a:pt x="1498" y="1817"/>
                    </a:lnTo>
                    <a:lnTo>
                      <a:pt x="1522" y="1818"/>
                    </a:lnTo>
                    <a:lnTo>
                      <a:pt x="1546" y="1818"/>
                    </a:lnTo>
                    <a:lnTo>
                      <a:pt x="1569" y="1817"/>
                    </a:lnTo>
                    <a:lnTo>
                      <a:pt x="1588" y="1816"/>
                    </a:lnTo>
                    <a:lnTo>
                      <a:pt x="1609" y="1814"/>
                    </a:lnTo>
                    <a:lnTo>
                      <a:pt x="1620" y="1815"/>
                    </a:lnTo>
                    <a:lnTo>
                      <a:pt x="1629" y="1816"/>
                    </a:lnTo>
                    <a:lnTo>
                      <a:pt x="1634" y="1817"/>
                    </a:lnTo>
                    <a:lnTo>
                      <a:pt x="1638" y="1819"/>
                    </a:lnTo>
                    <a:lnTo>
                      <a:pt x="1643" y="1822"/>
                    </a:lnTo>
                    <a:lnTo>
                      <a:pt x="1646" y="1824"/>
                    </a:lnTo>
                    <a:lnTo>
                      <a:pt x="1653" y="1831"/>
                    </a:lnTo>
                    <a:lnTo>
                      <a:pt x="1661" y="1835"/>
                    </a:lnTo>
                    <a:lnTo>
                      <a:pt x="1668" y="1839"/>
                    </a:lnTo>
                    <a:lnTo>
                      <a:pt x="1676" y="1840"/>
                    </a:lnTo>
                    <a:lnTo>
                      <a:pt x="1692" y="1840"/>
                    </a:lnTo>
                    <a:lnTo>
                      <a:pt x="1711" y="1839"/>
                    </a:lnTo>
                    <a:lnTo>
                      <a:pt x="1712" y="1831"/>
                    </a:lnTo>
                    <a:lnTo>
                      <a:pt x="1715" y="1823"/>
                    </a:lnTo>
                    <a:lnTo>
                      <a:pt x="1717" y="1815"/>
                    </a:lnTo>
                    <a:lnTo>
                      <a:pt x="1720" y="1807"/>
                    </a:lnTo>
                    <a:lnTo>
                      <a:pt x="1727" y="1792"/>
                    </a:lnTo>
                    <a:lnTo>
                      <a:pt x="1733" y="1777"/>
                    </a:lnTo>
                    <a:lnTo>
                      <a:pt x="1734" y="1769"/>
                    </a:lnTo>
                    <a:lnTo>
                      <a:pt x="1735" y="1761"/>
                    </a:lnTo>
                    <a:lnTo>
                      <a:pt x="1735" y="1753"/>
                    </a:lnTo>
                    <a:lnTo>
                      <a:pt x="1734" y="1745"/>
                    </a:lnTo>
                    <a:lnTo>
                      <a:pt x="1734" y="1737"/>
                    </a:lnTo>
                    <a:lnTo>
                      <a:pt x="1734" y="1730"/>
                    </a:lnTo>
                    <a:lnTo>
                      <a:pt x="1736" y="1723"/>
                    </a:lnTo>
                    <a:lnTo>
                      <a:pt x="1739" y="1715"/>
                    </a:lnTo>
                    <a:lnTo>
                      <a:pt x="1742" y="1711"/>
                    </a:lnTo>
                    <a:lnTo>
                      <a:pt x="1744" y="1708"/>
                    </a:lnTo>
                    <a:lnTo>
                      <a:pt x="1749" y="1704"/>
                    </a:lnTo>
                    <a:lnTo>
                      <a:pt x="1752" y="1702"/>
                    </a:lnTo>
                    <a:lnTo>
                      <a:pt x="1761" y="1698"/>
                    </a:lnTo>
                    <a:lnTo>
                      <a:pt x="1772" y="1695"/>
                    </a:lnTo>
                    <a:lnTo>
                      <a:pt x="1782" y="1694"/>
                    </a:lnTo>
                    <a:lnTo>
                      <a:pt x="1793" y="1694"/>
                    </a:lnTo>
                    <a:lnTo>
                      <a:pt x="1805" y="1694"/>
                    </a:lnTo>
                    <a:lnTo>
                      <a:pt x="1816" y="1695"/>
                    </a:lnTo>
                    <a:lnTo>
                      <a:pt x="1832" y="1696"/>
                    </a:lnTo>
                    <a:lnTo>
                      <a:pt x="1846" y="1696"/>
                    </a:lnTo>
                    <a:lnTo>
                      <a:pt x="1846" y="1692"/>
                    </a:lnTo>
                    <a:lnTo>
                      <a:pt x="1846" y="1686"/>
                    </a:lnTo>
                    <a:lnTo>
                      <a:pt x="1845" y="1683"/>
                    </a:lnTo>
                    <a:lnTo>
                      <a:pt x="1843" y="1678"/>
                    </a:lnTo>
                    <a:lnTo>
                      <a:pt x="1839" y="1670"/>
                    </a:lnTo>
                    <a:lnTo>
                      <a:pt x="1833" y="1663"/>
                    </a:lnTo>
                    <a:lnTo>
                      <a:pt x="1827" y="1655"/>
                    </a:lnTo>
                    <a:lnTo>
                      <a:pt x="1822" y="1649"/>
                    </a:lnTo>
                    <a:lnTo>
                      <a:pt x="1819" y="1644"/>
                    </a:lnTo>
                    <a:lnTo>
                      <a:pt x="1817" y="1640"/>
                    </a:lnTo>
                    <a:lnTo>
                      <a:pt x="1816" y="1635"/>
                    </a:lnTo>
                    <a:lnTo>
                      <a:pt x="1815" y="1630"/>
                    </a:lnTo>
                    <a:lnTo>
                      <a:pt x="1815" y="1619"/>
                    </a:lnTo>
                    <a:lnTo>
                      <a:pt x="1815" y="1607"/>
                    </a:lnTo>
                    <a:lnTo>
                      <a:pt x="1816" y="1594"/>
                    </a:lnTo>
                    <a:lnTo>
                      <a:pt x="1817" y="1580"/>
                    </a:lnTo>
                    <a:lnTo>
                      <a:pt x="1819" y="1568"/>
                    </a:lnTo>
                    <a:lnTo>
                      <a:pt x="1823" y="1555"/>
                    </a:lnTo>
                    <a:lnTo>
                      <a:pt x="1826" y="1543"/>
                    </a:lnTo>
                    <a:lnTo>
                      <a:pt x="1832" y="1534"/>
                    </a:lnTo>
                    <a:lnTo>
                      <a:pt x="1837" y="1527"/>
                    </a:lnTo>
                    <a:lnTo>
                      <a:pt x="1843" y="1521"/>
                    </a:lnTo>
                    <a:lnTo>
                      <a:pt x="1850" y="1515"/>
                    </a:lnTo>
                    <a:lnTo>
                      <a:pt x="1857" y="1511"/>
                    </a:lnTo>
                    <a:lnTo>
                      <a:pt x="1865" y="1507"/>
                    </a:lnTo>
                    <a:lnTo>
                      <a:pt x="1871" y="1503"/>
                    </a:lnTo>
                    <a:lnTo>
                      <a:pt x="1873" y="1501"/>
                    </a:lnTo>
                    <a:lnTo>
                      <a:pt x="1875" y="1497"/>
                    </a:lnTo>
                    <a:lnTo>
                      <a:pt x="1876" y="1495"/>
                    </a:lnTo>
                    <a:lnTo>
                      <a:pt x="1876" y="1493"/>
                    </a:lnTo>
                    <a:lnTo>
                      <a:pt x="1876" y="1479"/>
                    </a:lnTo>
                    <a:lnTo>
                      <a:pt x="1875" y="1465"/>
                    </a:lnTo>
                    <a:lnTo>
                      <a:pt x="1875" y="1460"/>
                    </a:lnTo>
                    <a:lnTo>
                      <a:pt x="1878" y="1455"/>
                    </a:lnTo>
                    <a:lnTo>
                      <a:pt x="1880" y="1453"/>
                    </a:lnTo>
                    <a:lnTo>
                      <a:pt x="1882" y="1451"/>
                    </a:lnTo>
                    <a:lnTo>
                      <a:pt x="1884" y="1449"/>
                    </a:lnTo>
                    <a:lnTo>
                      <a:pt x="1889" y="1448"/>
                    </a:lnTo>
                    <a:lnTo>
                      <a:pt x="1890" y="1439"/>
                    </a:lnTo>
                    <a:lnTo>
                      <a:pt x="1892" y="1431"/>
                    </a:lnTo>
                    <a:lnTo>
                      <a:pt x="1895" y="1423"/>
                    </a:lnTo>
                    <a:lnTo>
                      <a:pt x="1897" y="1416"/>
                    </a:lnTo>
                    <a:lnTo>
                      <a:pt x="1900" y="1411"/>
                    </a:lnTo>
                    <a:lnTo>
                      <a:pt x="1904" y="1405"/>
                    </a:lnTo>
                    <a:lnTo>
                      <a:pt x="1908" y="1399"/>
                    </a:lnTo>
                    <a:lnTo>
                      <a:pt x="1913" y="1395"/>
                    </a:lnTo>
                    <a:lnTo>
                      <a:pt x="1923" y="1386"/>
                    </a:lnTo>
                    <a:lnTo>
                      <a:pt x="1935" y="1377"/>
                    </a:lnTo>
                    <a:lnTo>
                      <a:pt x="1948" y="1369"/>
                    </a:lnTo>
                    <a:lnTo>
                      <a:pt x="1962" y="1358"/>
                    </a:lnTo>
                    <a:lnTo>
                      <a:pt x="1945" y="1333"/>
                    </a:lnTo>
                    <a:lnTo>
                      <a:pt x="1925" y="1309"/>
                    </a:lnTo>
                    <a:lnTo>
                      <a:pt x="1922" y="1304"/>
                    </a:lnTo>
                    <a:lnTo>
                      <a:pt x="1919" y="1297"/>
                    </a:lnTo>
                    <a:lnTo>
                      <a:pt x="1916" y="1290"/>
                    </a:lnTo>
                    <a:lnTo>
                      <a:pt x="1915" y="1283"/>
                    </a:lnTo>
                    <a:lnTo>
                      <a:pt x="1915" y="1276"/>
                    </a:lnTo>
                    <a:lnTo>
                      <a:pt x="1915" y="1269"/>
                    </a:lnTo>
                    <a:lnTo>
                      <a:pt x="1917" y="1260"/>
                    </a:lnTo>
                    <a:lnTo>
                      <a:pt x="1922" y="1252"/>
                    </a:lnTo>
                    <a:lnTo>
                      <a:pt x="1927" y="1246"/>
                    </a:lnTo>
                    <a:lnTo>
                      <a:pt x="1931" y="1241"/>
                    </a:lnTo>
                    <a:lnTo>
                      <a:pt x="1937" y="1239"/>
                    </a:lnTo>
                    <a:lnTo>
                      <a:pt x="1941" y="1236"/>
                    </a:lnTo>
                    <a:lnTo>
                      <a:pt x="1946" y="1233"/>
                    </a:lnTo>
                    <a:lnTo>
                      <a:pt x="1949" y="1228"/>
                    </a:lnTo>
                    <a:lnTo>
                      <a:pt x="1952" y="1222"/>
                    </a:lnTo>
                    <a:lnTo>
                      <a:pt x="1953" y="1210"/>
                    </a:lnTo>
                    <a:lnTo>
                      <a:pt x="1953" y="1206"/>
                    </a:lnTo>
                    <a:lnTo>
                      <a:pt x="1954" y="1202"/>
                    </a:lnTo>
                    <a:lnTo>
                      <a:pt x="1956" y="1198"/>
                    </a:lnTo>
                    <a:lnTo>
                      <a:pt x="1958" y="1193"/>
                    </a:lnTo>
                    <a:lnTo>
                      <a:pt x="1965" y="1185"/>
                    </a:lnTo>
                    <a:lnTo>
                      <a:pt x="1973" y="1177"/>
                    </a:lnTo>
                    <a:lnTo>
                      <a:pt x="1990" y="1162"/>
                    </a:lnTo>
                    <a:lnTo>
                      <a:pt x="2006" y="1152"/>
                    </a:lnTo>
                    <a:lnTo>
                      <a:pt x="2035" y="1129"/>
                    </a:lnTo>
                    <a:lnTo>
                      <a:pt x="2068" y="1104"/>
                    </a:lnTo>
                    <a:lnTo>
                      <a:pt x="2084" y="1092"/>
                    </a:lnTo>
                    <a:lnTo>
                      <a:pt x="2101" y="1080"/>
                    </a:lnTo>
                    <a:lnTo>
                      <a:pt x="2118" y="1072"/>
                    </a:lnTo>
                    <a:lnTo>
                      <a:pt x="2134" y="1066"/>
                    </a:lnTo>
                    <a:lnTo>
                      <a:pt x="2146" y="1062"/>
                    </a:lnTo>
                    <a:lnTo>
                      <a:pt x="2157" y="1058"/>
                    </a:lnTo>
                    <a:lnTo>
                      <a:pt x="2166" y="1054"/>
                    </a:lnTo>
                    <a:lnTo>
                      <a:pt x="2174" y="1050"/>
                    </a:lnTo>
                    <a:lnTo>
                      <a:pt x="2179" y="1045"/>
                    </a:lnTo>
                    <a:lnTo>
                      <a:pt x="2185" y="1041"/>
                    </a:lnTo>
                    <a:lnTo>
                      <a:pt x="2190" y="1035"/>
                    </a:lnTo>
                    <a:lnTo>
                      <a:pt x="2192" y="1029"/>
                    </a:lnTo>
                    <a:lnTo>
                      <a:pt x="2195" y="1022"/>
                    </a:lnTo>
                    <a:lnTo>
                      <a:pt x="2196" y="1016"/>
                    </a:lnTo>
                    <a:lnTo>
                      <a:pt x="2198" y="1008"/>
                    </a:lnTo>
                    <a:lnTo>
                      <a:pt x="2198" y="1000"/>
                    </a:lnTo>
                    <a:lnTo>
                      <a:pt x="2196" y="980"/>
                    </a:lnTo>
                    <a:lnTo>
                      <a:pt x="2195" y="956"/>
                    </a:lnTo>
                    <a:lnTo>
                      <a:pt x="2190" y="953"/>
                    </a:lnTo>
                    <a:lnTo>
                      <a:pt x="2185" y="951"/>
                    </a:lnTo>
                    <a:lnTo>
                      <a:pt x="2200" y="949"/>
                    </a:lnTo>
                    <a:lnTo>
                      <a:pt x="2215" y="949"/>
                    </a:lnTo>
                    <a:lnTo>
                      <a:pt x="2218" y="937"/>
                    </a:lnTo>
                    <a:lnTo>
                      <a:pt x="2224" y="924"/>
                    </a:lnTo>
                    <a:lnTo>
                      <a:pt x="2229" y="912"/>
                    </a:lnTo>
                    <a:lnTo>
                      <a:pt x="2236" y="899"/>
                    </a:lnTo>
                    <a:lnTo>
                      <a:pt x="2243" y="888"/>
                    </a:lnTo>
                    <a:lnTo>
                      <a:pt x="2252" y="875"/>
                    </a:lnTo>
                    <a:lnTo>
                      <a:pt x="2262" y="864"/>
                    </a:lnTo>
                    <a:lnTo>
                      <a:pt x="2274" y="853"/>
                    </a:lnTo>
                    <a:lnTo>
                      <a:pt x="2283" y="846"/>
                    </a:lnTo>
                    <a:lnTo>
                      <a:pt x="2293" y="840"/>
                    </a:lnTo>
                    <a:lnTo>
                      <a:pt x="2305" y="834"/>
                    </a:lnTo>
                    <a:lnTo>
                      <a:pt x="2316" y="830"/>
                    </a:lnTo>
                    <a:lnTo>
                      <a:pt x="2321" y="826"/>
                    </a:lnTo>
                    <a:lnTo>
                      <a:pt x="2325" y="823"/>
                    </a:lnTo>
                    <a:lnTo>
                      <a:pt x="2330" y="820"/>
                    </a:lnTo>
                    <a:lnTo>
                      <a:pt x="2334" y="816"/>
                    </a:lnTo>
                    <a:lnTo>
                      <a:pt x="2336" y="811"/>
                    </a:lnTo>
                    <a:lnTo>
                      <a:pt x="2339" y="806"/>
                    </a:lnTo>
                    <a:lnTo>
                      <a:pt x="2341" y="800"/>
                    </a:lnTo>
                    <a:lnTo>
                      <a:pt x="2341" y="79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7722;p21">
                <a:extLst>
                  <a:ext uri="{FF2B5EF4-FFF2-40B4-BE49-F238E27FC236}">
                    <a16:creationId xmlns="" xmlns:a16="http://schemas.microsoft.com/office/drawing/2014/main" id="{530528CE-F915-4D2D-A96E-A8821C853158}"/>
                  </a:ext>
                </a:extLst>
              </p:cNvPr>
              <p:cNvSpPr/>
              <p:nvPr/>
            </p:nvSpPr>
            <p:spPr>
              <a:xfrm>
                <a:off x="5010944" y="1776956"/>
                <a:ext cx="495950" cy="453067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806" extrusionOk="0">
                    <a:moveTo>
                      <a:pt x="1639" y="512"/>
                    </a:moveTo>
                    <a:lnTo>
                      <a:pt x="1625" y="512"/>
                    </a:lnTo>
                    <a:lnTo>
                      <a:pt x="1617" y="510"/>
                    </a:lnTo>
                    <a:lnTo>
                      <a:pt x="1612" y="505"/>
                    </a:lnTo>
                    <a:lnTo>
                      <a:pt x="1604" y="496"/>
                    </a:lnTo>
                    <a:lnTo>
                      <a:pt x="1598" y="487"/>
                    </a:lnTo>
                    <a:lnTo>
                      <a:pt x="1592" y="480"/>
                    </a:lnTo>
                    <a:lnTo>
                      <a:pt x="1589" y="478"/>
                    </a:lnTo>
                    <a:lnTo>
                      <a:pt x="1586" y="476"/>
                    </a:lnTo>
                    <a:lnTo>
                      <a:pt x="1580" y="474"/>
                    </a:lnTo>
                    <a:lnTo>
                      <a:pt x="1573" y="473"/>
                    </a:lnTo>
                    <a:lnTo>
                      <a:pt x="1562" y="473"/>
                    </a:lnTo>
                    <a:lnTo>
                      <a:pt x="1548" y="476"/>
                    </a:lnTo>
                    <a:lnTo>
                      <a:pt x="1541" y="478"/>
                    </a:lnTo>
                    <a:lnTo>
                      <a:pt x="1535" y="480"/>
                    </a:lnTo>
                    <a:lnTo>
                      <a:pt x="1530" y="484"/>
                    </a:lnTo>
                    <a:lnTo>
                      <a:pt x="1526" y="487"/>
                    </a:lnTo>
                    <a:lnTo>
                      <a:pt x="1528" y="480"/>
                    </a:lnTo>
                    <a:lnTo>
                      <a:pt x="1529" y="474"/>
                    </a:lnTo>
                    <a:lnTo>
                      <a:pt x="1531" y="469"/>
                    </a:lnTo>
                    <a:lnTo>
                      <a:pt x="1534" y="463"/>
                    </a:lnTo>
                    <a:lnTo>
                      <a:pt x="1538" y="459"/>
                    </a:lnTo>
                    <a:lnTo>
                      <a:pt x="1542" y="455"/>
                    </a:lnTo>
                    <a:lnTo>
                      <a:pt x="1548" y="453"/>
                    </a:lnTo>
                    <a:lnTo>
                      <a:pt x="1556" y="453"/>
                    </a:lnTo>
                    <a:lnTo>
                      <a:pt x="1561" y="435"/>
                    </a:lnTo>
                    <a:lnTo>
                      <a:pt x="1565" y="410"/>
                    </a:lnTo>
                    <a:lnTo>
                      <a:pt x="1567" y="396"/>
                    </a:lnTo>
                    <a:lnTo>
                      <a:pt x="1570" y="381"/>
                    </a:lnTo>
                    <a:lnTo>
                      <a:pt x="1572" y="366"/>
                    </a:lnTo>
                    <a:lnTo>
                      <a:pt x="1572" y="353"/>
                    </a:lnTo>
                    <a:lnTo>
                      <a:pt x="1572" y="340"/>
                    </a:lnTo>
                    <a:lnTo>
                      <a:pt x="1570" y="329"/>
                    </a:lnTo>
                    <a:lnTo>
                      <a:pt x="1569" y="323"/>
                    </a:lnTo>
                    <a:lnTo>
                      <a:pt x="1566" y="318"/>
                    </a:lnTo>
                    <a:lnTo>
                      <a:pt x="1564" y="315"/>
                    </a:lnTo>
                    <a:lnTo>
                      <a:pt x="1561" y="312"/>
                    </a:lnTo>
                    <a:lnTo>
                      <a:pt x="1557" y="309"/>
                    </a:lnTo>
                    <a:lnTo>
                      <a:pt x="1553" y="307"/>
                    </a:lnTo>
                    <a:lnTo>
                      <a:pt x="1548" y="306"/>
                    </a:lnTo>
                    <a:lnTo>
                      <a:pt x="1543" y="306"/>
                    </a:lnTo>
                    <a:lnTo>
                      <a:pt x="1538" y="307"/>
                    </a:lnTo>
                    <a:lnTo>
                      <a:pt x="1531" y="309"/>
                    </a:lnTo>
                    <a:lnTo>
                      <a:pt x="1524" y="312"/>
                    </a:lnTo>
                    <a:lnTo>
                      <a:pt x="1515" y="316"/>
                    </a:lnTo>
                    <a:lnTo>
                      <a:pt x="1506" y="324"/>
                    </a:lnTo>
                    <a:lnTo>
                      <a:pt x="1498" y="332"/>
                    </a:lnTo>
                    <a:lnTo>
                      <a:pt x="1487" y="334"/>
                    </a:lnTo>
                    <a:lnTo>
                      <a:pt x="1476" y="336"/>
                    </a:lnTo>
                    <a:lnTo>
                      <a:pt x="1472" y="339"/>
                    </a:lnTo>
                    <a:lnTo>
                      <a:pt x="1467" y="342"/>
                    </a:lnTo>
                    <a:lnTo>
                      <a:pt x="1465" y="347"/>
                    </a:lnTo>
                    <a:lnTo>
                      <a:pt x="1461" y="350"/>
                    </a:lnTo>
                    <a:lnTo>
                      <a:pt x="1459" y="355"/>
                    </a:lnTo>
                    <a:lnTo>
                      <a:pt x="1456" y="358"/>
                    </a:lnTo>
                    <a:lnTo>
                      <a:pt x="1451" y="362"/>
                    </a:lnTo>
                    <a:lnTo>
                      <a:pt x="1446" y="364"/>
                    </a:lnTo>
                    <a:lnTo>
                      <a:pt x="1440" y="365"/>
                    </a:lnTo>
                    <a:lnTo>
                      <a:pt x="1433" y="365"/>
                    </a:lnTo>
                    <a:lnTo>
                      <a:pt x="1427" y="364"/>
                    </a:lnTo>
                    <a:lnTo>
                      <a:pt x="1422" y="362"/>
                    </a:lnTo>
                    <a:lnTo>
                      <a:pt x="1409" y="358"/>
                    </a:lnTo>
                    <a:lnTo>
                      <a:pt x="1397" y="356"/>
                    </a:lnTo>
                    <a:lnTo>
                      <a:pt x="1384" y="356"/>
                    </a:lnTo>
                    <a:lnTo>
                      <a:pt x="1372" y="356"/>
                    </a:lnTo>
                    <a:lnTo>
                      <a:pt x="1359" y="356"/>
                    </a:lnTo>
                    <a:lnTo>
                      <a:pt x="1346" y="356"/>
                    </a:lnTo>
                    <a:lnTo>
                      <a:pt x="1346" y="341"/>
                    </a:lnTo>
                    <a:lnTo>
                      <a:pt x="1346" y="325"/>
                    </a:lnTo>
                    <a:lnTo>
                      <a:pt x="1346" y="309"/>
                    </a:lnTo>
                    <a:lnTo>
                      <a:pt x="1343" y="295"/>
                    </a:lnTo>
                    <a:lnTo>
                      <a:pt x="1341" y="288"/>
                    </a:lnTo>
                    <a:lnTo>
                      <a:pt x="1337" y="281"/>
                    </a:lnTo>
                    <a:lnTo>
                      <a:pt x="1333" y="274"/>
                    </a:lnTo>
                    <a:lnTo>
                      <a:pt x="1328" y="267"/>
                    </a:lnTo>
                    <a:lnTo>
                      <a:pt x="1318" y="254"/>
                    </a:lnTo>
                    <a:lnTo>
                      <a:pt x="1308" y="242"/>
                    </a:lnTo>
                    <a:lnTo>
                      <a:pt x="1302" y="236"/>
                    </a:lnTo>
                    <a:lnTo>
                      <a:pt x="1294" y="231"/>
                    </a:lnTo>
                    <a:lnTo>
                      <a:pt x="1286" y="226"/>
                    </a:lnTo>
                    <a:lnTo>
                      <a:pt x="1278" y="222"/>
                    </a:lnTo>
                    <a:lnTo>
                      <a:pt x="1270" y="218"/>
                    </a:lnTo>
                    <a:lnTo>
                      <a:pt x="1263" y="214"/>
                    </a:lnTo>
                    <a:lnTo>
                      <a:pt x="1257" y="208"/>
                    </a:lnTo>
                    <a:lnTo>
                      <a:pt x="1251" y="202"/>
                    </a:lnTo>
                    <a:lnTo>
                      <a:pt x="1247" y="197"/>
                    </a:lnTo>
                    <a:lnTo>
                      <a:pt x="1246" y="190"/>
                    </a:lnTo>
                    <a:lnTo>
                      <a:pt x="1245" y="182"/>
                    </a:lnTo>
                    <a:lnTo>
                      <a:pt x="1244" y="175"/>
                    </a:lnTo>
                    <a:lnTo>
                      <a:pt x="1245" y="159"/>
                    </a:lnTo>
                    <a:lnTo>
                      <a:pt x="1245" y="144"/>
                    </a:lnTo>
                    <a:lnTo>
                      <a:pt x="1239" y="143"/>
                    </a:lnTo>
                    <a:lnTo>
                      <a:pt x="1234" y="143"/>
                    </a:lnTo>
                    <a:lnTo>
                      <a:pt x="1228" y="144"/>
                    </a:lnTo>
                    <a:lnTo>
                      <a:pt x="1223" y="145"/>
                    </a:lnTo>
                    <a:lnTo>
                      <a:pt x="1212" y="150"/>
                    </a:lnTo>
                    <a:lnTo>
                      <a:pt x="1201" y="156"/>
                    </a:lnTo>
                    <a:lnTo>
                      <a:pt x="1180" y="168"/>
                    </a:lnTo>
                    <a:lnTo>
                      <a:pt x="1161" y="178"/>
                    </a:lnTo>
                    <a:lnTo>
                      <a:pt x="1135" y="186"/>
                    </a:lnTo>
                    <a:lnTo>
                      <a:pt x="1108" y="195"/>
                    </a:lnTo>
                    <a:lnTo>
                      <a:pt x="1082" y="202"/>
                    </a:lnTo>
                    <a:lnTo>
                      <a:pt x="1056" y="207"/>
                    </a:lnTo>
                    <a:lnTo>
                      <a:pt x="1041" y="209"/>
                    </a:lnTo>
                    <a:lnTo>
                      <a:pt x="1026" y="209"/>
                    </a:lnTo>
                    <a:lnTo>
                      <a:pt x="1013" y="209"/>
                    </a:lnTo>
                    <a:lnTo>
                      <a:pt x="999" y="207"/>
                    </a:lnTo>
                    <a:lnTo>
                      <a:pt x="987" y="202"/>
                    </a:lnTo>
                    <a:lnTo>
                      <a:pt x="975" y="197"/>
                    </a:lnTo>
                    <a:lnTo>
                      <a:pt x="970" y="193"/>
                    </a:lnTo>
                    <a:lnTo>
                      <a:pt x="964" y="189"/>
                    </a:lnTo>
                    <a:lnTo>
                      <a:pt x="958" y="183"/>
                    </a:lnTo>
                    <a:lnTo>
                      <a:pt x="954" y="177"/>
                    </a:lnTo>
                    <a:lnTo>
                      <a:pt x="946" y="167"/>
                    </a:lnTo>
                    <a:lnTo>
                      <a:pt x="938" y="158"/>
                    </a:lnTo>
                    <a:lnTo>
                      <a:pt x="934" y="154"/>
                    </a:lnTo>
                    <a:lnTo>
                      <a:pt x="930" y="152"/>
                    </a:lnTo>
                    <a:lnTo>
                      <a:pt x="924" y="150"/>
                    </a:lnTo>
                    <a:lnTo>
                      <a:pt x="917" y="149"/>
                    </a:lnTo>
                    <a:lnTo>
                      <a:pt x="902" y="149"/>
                    </a:lnTo>
                    <a:lnTo>
                      <a:pt x="886" y="150"/>
                    </a:lnTo>
                    <a:lnTo>
                      <a:pt x="870" y="152"/>
                    </a:lnTo>
                    <a:lnTo>
                      <a:pt x="856" y="152"/>
                    </a:lnTo>
                    <a:lnTo>
                      <a:pt x="852" y="144"/>
                    </a:lnTo>
                    <a:lnTo>
                      <a:pt x="849" y="137"/>
                    </a:lnTo>
                    <a:lnTo>
                      <a:pt x="843" y="131"/>
                    </a:lnTo>
                    <a:lnTo>
                      <a:pt x="837" y="125"/>
                    </a:lnTo>
                    <a:lnTo>
                      <a:pt x="825" y="113"/>
                    </a:lnTo>
                    <a:lnTo>
                      <a:pt x="815" y="101"/>
                    </a:lnTo>
                    <a:lnTo>
                      <a:pt x="808" y="87"/>
                    </a:lnTo>
                    <a:lnTo>
                      <a:pt x="802" y="79"/>
                    </a:lnTo>
                    <a:lnTo>
                      <a:pt x="799" y="77"/>
                    </a:lnTo>
                    <a:lnTo>
                      <a:pt x="794" y="75"/>
                    </a:lnTo>
                    <a:lnTo>
                      <a:pt x="787" y="72"/>
                    </a:lnTo>
                    <a:lnTo>
                      <a:pt x="777" y="71"/>
                    </a:lnTo>
                    <a:lnTo>
                      <a:pt x="763" y="70"/>
                    </a:lnTo>
                    <a:lnTo>
                      <a:pt x="747" y="68"/>
                    </a:lnTo>
                    <a:lnTo>
                      <a:pt x="741" y="67"/>
                    </a:lnTo>
                    <a:lnTo>
                      <a:pt x="733" y="65"/>
                    </a:lnTo>
                    <a:lnTo>
                      <a:pt x="726" y="62"/>
                    </a:lnTo>
                    <a:lnTo>
                      <a:pt x="720" y="59"/>
                    </a:lnTo>
                    <a:lnTo>
                      <a:pt x="714" y="53"/>
                    </a:lnTo>
                    <a:lnTo>
                      <a:pt x="711" y="46"/>
                    </a:lnTo>
                    <a:lnTo>
                      <a:pt x="709" y="41"/>
                    </a:lnTo>
                    <a:lnTo>
                      <a:pt x="708" y="34"/>
                    </a:lnTo>
                    <a:lnTo>
                      <a:pt x="707" y="19"/>
                    </a:lnTo>
                    <a:lnTo>
                      <a:pt x="703" y="4"/>
                    </a:lnTo>
                    <a:lnTo>
                      <a:pt x="668" y="3"/>
                    </a:lnTo>
                    <a:lnTo>
                      <a:pt x="632" y="1"/>
                    </a:lnTo>
                    <a:lnTo>
                      <a:pt x="596" y="0"/>
                    </a:lnTo>
                    <a:lnTo>
                      <a:pt x="560" y="0"/>
                    </a:lnTo>
                    <a:lnTo>
                      <a:pt x="541" y="0"/>
                    </a:lnTo>
                    <a:lnTo>
                      <a:pt x="524" y="0"/>
                    </a:lnTo>
                    <a:lnTo>
                      <a:pt x="507" y="0"/>
                    </a:lnTo>
                    <a:lnTo>
                      <a:pt x="491" y="1"/>
                    </a:lnTo>
                    <a:lnTo>
                      <a:pt x="483" y="3"/>
                    </a:lnTo>
                    <a:lnTo>
                      <a:pt x="476" y="5"/>
                    </a:lnTo>
                    <a:lnTo>
                      <a:pt x="470" y="9"/>
                    </a:lnTo>
                    <a:lnTo>
                      <a:pt x="464" y="12"/>
                    </a:lnTo>
                    <a:lnTo>
                      <a:pt x="458" y="18"/>
                    </a:lnTo>
                    <a:lnTo>
                      <a:pt x="454" y="24"/>
                    </a:lnTo>
                    <a:lnTo>
                      <a:pt x="449" y="32"/>
                    </a:lnTo>
                    <a:lnTo>
                      <a:pt x="446" y="39"/>
                    </a:lnTo>
                    <a:lnTo>
                      <a:pt x="442" y="43"/>
                    </a:lnTo>
                    <a:lnTo>
                      <a:pt x="439" y="47"/>
                    </a:lnTo>
                    <a:lnTo>
                      <a:pt x="435" y="51"/>
                    </a:lnTo>
                    <a:lnTo>
                      <a:pt x="433" y="55"/>
                    </a:lnTo>
                    <a:lnTo>
                      <a:pt x="430" y="65"/>
                    </a:lnTo>
                    <a:lnTo>
                      <a:pt x="428" y="75"/>
                    </a:lnTo>
                    <a:lnTo>
                      <a:pt x="424" y="85"/>
                    </a:lnTo>
                    <a:lnTo>
                      <a:pt x="421" y="94"/>
                    </a:lnTo>
                    <a:lnTo>
                      <a:pt x="417" y="99"/>
                    </a:lnTo>
                    <a:lnTo>
                      <a:pt x="415" y="102"/>
                    </a:lnTo>
                    <a:lnTo>
                      <a:pt x="410" y="106"/>
                    </a:lnTo>
                    <a:lnTo>
                      <a:pt x="407" y="109"/>
                    </a:lnTo>
                    <a:lnTo>
                      <a:pt x="398" y="113"/>
                    </a:lnTo>
                    <a:lnTo>
                      <a:pt x="388" y="116"/>
                    </a:lnTo>
                    <a:lnTo>
                      <a:pt x="377" y="116"/>
                    </a:lnTo>
                    <a:lnTo>
                      <a:pt x="366" y="117"/>
                    </a:lnTo>
                    <a:lnTo>
                      <a:pt x="343" y="116"/>
                    </a:lnTo>
                    <a:lnTo>
                      <a:pt x="323" y="116"/>
                    </a:lnTo>
                    <a:lnTo>
                      <a:pt x="320" y="125"/>
                    </a:lnTo>
                    <a:lnTo>
                      <a:pt x="318" y="135"/>
                    </a:lnTo>
                    <a:lnTo>
                      <a:pt x="316" y="140"/>
                    </a:lnTo>
                    <a:lnTo>
                      <a:pt x="315" y="144"/>
                    </a:lnTo>
                    <a:lnTo>
                      <a:pt x="311" y="148"/>
                    </a:lnTo>
                    <a:lnTo>
                      <a:pt x="309" y="152"/>
                    </a:lnTo>
                    <a:lnTo>
                      <a:pt x="302" y="156"/>
                    </a:lnTo>
                    <a:lnTo>
                      <a:pt x="294" y="160"/>
                    </a:lnTo>
                    <a:lnTo>
                      <a:pt x="286" y="168"/>
                    </a:lnTo>
                    <a:lnTo>
                      <a:pt x="278" y="177"/>
                    </a:lnTo>
                    <a:lnTo>
                      <a:pt x="272" y="184"/>
                    </a:lnTo>
                    <a:lnTo>
                      <a:pt x="266" y="188"/>
                    </a:lnTo>
                    <a:lnTo>
                      <a:pt x="262" y="189"/>
                    </a:lnTo>
                    <a:lnTo>
                      <a:pt x="258" y="188"/>
                    </a:lnTo>
                    <a:lnTo>
                      <a:pt x="253" y="186"/>
                    </a:lnTo>
                    <a:lnTo>
                      <a:pt x="246" y="184"/>
                    </a:lnTo>
                    <a:lnTo>
                      <a:pt x="241" y="182"/>
                    </a:lnTo>
                    <a:lnTo>
                      <a:pt x="236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4" y="165"/>
                    </a:lnTo>
                    <a:lnTo>
                      <a:pt x="218" y="156"/>
                    </a:lnTo>
                    <a:lnTo>
                      <a:pt x="204" y="157"/>
                    </a:lnTo>
                    <a:lnTo>
                      <a:pt x="191" y="159"/>
                    </a:lnTo>
                    <a:lnTo>
                      <a:pt x="186" y="173"/>
                    </a:lnTo>
                    <a:lnTo>
                      <a:pt x="183" y="185"/>
                    </a:lnTo>
                    <a:lnTo>
                      <a:pt x="180" y="191"/>
                    </a:lnTo>
                    <a:lnTo>
                      <a:pt x="179" y="198"/>
                    </a:lnTo>
                    <a:lnTo>
                      <a:pt x="179" y="205"/>
                    </a:lnTo>
                    <a:lnTo>
                      <a:pt x="179" y="211"/>
                    </a:lnTo>
                    <a:lnTo>
                      <a:pt x="196" y="213"/>
                    </a:lnTo>
                    <a:lnTo>
                      <a:pt x="208" y="215"/>
                    </a:lnTo>
                    <a:lnTo>
                      <a:pt x="212" y="217"/>
                    </a:lnTo>
                    <a:lnTo>
                      <a:pt x="217" y="222"/>
                    </a:lnTo>
                    <a:lnTo>
                      <a:pt x="219" y="229"/>
                    </a:lnTo>
                    <a:lnTo>
                      <a:pt x="223" y="238"/>
                    </a:lnTo>
                    <a:lnTo>
                      <a:pt x="223" y="244"/>
                    </a:lnTo>
                    <a:lnTo>
                      <a:pt x="224" y="252"/>
                    </a:lnTo>
                    <a:lnTo>
                      <a:pt x="223" y="260"/>
                    </a:lnTo>
                    <a:lnTo>
                      <a:pt x="221" y="268"/>
                    </a:lnTo>
                    <a:lnTo>
                      <a:pt x="219" y="284"/>
                    </a:lnTo>
                    <a:lnTo>
                      <a:pt x="217" y="299"/>
                    </a:lnTo>
                    <a:lnTo>
                      <a:pt x="216" y="328"/>
                    </a:lnTo>
                    <a:lnTo>
                      <a:pt x="213" y="353"/>
                    </a:lnTo>
                    <a:lnTo>
                      <a:pt x="211" y="365"/>
                    </a:lnTo>
                    <a:lnTo>
                      <a:pt x="207" y="377"/>
                    </a:lnTo>
                    <a:lnTo>
                      <a:pt x="204" y="382"/>
                    </a:lnTo>
                    <a:lnTo>
                      <a:pt x="201" y="388"/>
                    </a:lnTo>
                    <a:lnTo>
                      <a:pt x="197" y="392"/>
                    </a:lnTo>
                    <a:lnTo>
                      <a:pt x="193" y="398"/>
                    </a:lnTo>
                    <a:lnTo>
                      <a:pt x="182" y="407"/>
                    </a:lnTo>
                    <a:lnTo>
                      <a:pt x="170" y="415"/>
                    </a:lnTo>
                    <a:lnTo>
                      <a:pt x="166" y="416"/>
                    </a:lnTo>
                    <a:lnTo>
                      <a:pt x="159" y="419"/>
                    </a:lnTo>
                    <a:lnTo>
                      <a:pt x="159" y="426"/>
                    </a:lnTo>
                    <a:lnTo>
                      <a:pt x="157" y="432"/>
                    </a:lnTo>
                    <a:lnTo>
                      <a:pt x="146" y="436"/>
                    </a:lnTo>
                    <a:lnTo>
                      <a:pt x="139" y="436"/>
                    </a:lnTo>
                    <a:lnTo>
                      <a:pt x="145" y="449"/>
                    </a:lnTo>
                    <a:lnTo>
                      <a:pt x="150" y="457"/>
                    </a:lnTo>
                    <a:lnTo>
                      <a:pt x="161" y="471"/>
                    </a:lnTo>
                    <a:lnTo>
                      <a:pt x="174" y="486"/>
                    </a:lnTo>
                    <a:lnTo>
                      <a:pt x="179" y="494"/>
                    </a:lnTo>
                    <a:lnTo>
                      <a:pt x="184" y="502"/>
                    </a:lnTo>
                    <a:lnTo>
                      <a:pt x="187" y="510"/>
                    </a:lnTo>
                    <a:lnTo>
                      <a:pt x="187" y="519"/>
                    </a:lnTo>
                    <a:lnTo>
                      <a:pt x="170" y="521"/>
                    </a:lnTo>
                    <a:lnTo>
                      <a:pt x="153" y="526"/>
                    </a:lnTo>
                    <a:lnTo>
                      <a:pt x="145" y="529"/>
                    </a:lnTo>
                    <a:lnTo>
                      <a:pt x="138" y="534"/>
                    </a:lnTo>
                    <a:lnTo>
                      <a:pt x="131" y="539"/>
                    </a:lnTo>
                    <a:lnTo>
                      <a:pt x="127" y="546"/>
                    </a:lnTo>
                    <a:lnTo>
                      <a:pt x="122" y="556"/>
                    </a:lnTo>
                    <a:lnTo>
                      <a:pt x="116" y="574"/>
                    </a:lnTo>
                    <a:lnTo>
                      <a:pt x="110" y="591"/>
                    </a:lnTo>
                    <a:lnTo>
                      <a:pt x="109" y="599"/>
                    </a:lnTo>
                    <a:lnTo>
                      <a:pt x="85" y="599"/>
                    </a:lnTo>
                    <a:lnTo>
                      <a:pt x="61" y="600"/>
                    </a:lnTo>
                    <a:lnTo>
                      <a:pt x="56" y="601"/>
                    </a:lnTo>
                    <a:lnTo>
                      <a:pt x="52" y="602"/>
                    </a:lnTo>
                    <a:lnTo>
                      <a:pt x="47" y="605"/>
                    </a:lnTo>
                    <a:lnTo>
                      <a:pt x="45" y="608"/>
                    </a:lnTo>
                    <a:lnTo>
                      <a:pt x="41" y="612"/>
                    </a:lnTo>
                    <a:lnTo>
                      <a:pt x="40" y="618"/>
                    </a:lnTo>
                    <a:lnTo>
                      <a:pt x="40" y="624"/>
                    </a:lnTo>
                    <a:lnTo>
                      <a:pt x="41" y="632"/>
                    </a:lnTo>
                    <a:lnTo>
                      <a:pt x="44" y="646"/>
                    </a:lnTo>
                    <a:lnTo>
                      <a:pt x="47" y="662"/>
                    </a:lnTo>
                    <a:lnTo>
                      <a:pt x="47" y="670"/>
                    </a:lnTo>
                    <a:lnTo>
                      <a:pt x="46" y="678"/>
                    </a:lnTo>
                    <a:lnTo>
                      <a:pt x="44" y="681"/>
                    </a:lnTo>
                    <a:lnTo>
                      <a:pt x="41" y="684"/>
                    </a:lnTo>
                    <a:lnTo>
                      <a:pt x="39" y="686"/>
                    </a:lnTo>
                    <a:lnTo>
                      <a:pt x="36" y="689"/>
                    </a:lnTo>
                    <a:lnTo>
                      <a:pt x="27" y="692"/>
                    </a:lnTo>
                    <a:lnTo>
                      <a:pt x="16" y="694"/>
                    </a:lnTo>
                    <a:lnTo>
                      <a:pt x="12" y="695"/>
                    </a:lnTo>
                    <a:lnTo>
                      <a:pt x="7" y="698"/>
                    </a:lnTo>
                    <a:lnTo>
                      <a:pt x="3" y="700"/>
                    </a:lnTo>
                    <a:lnTo>
                      <a:pt x="0" y="705"/>
                    </a:lnTo>
                    <a:lnTo>
                      <a:pt x="8" y="709"/>
                    </a:lnTo>
                    <a:lnTo>
                      <a:pt x="16" y="711"/>
                    </a:lnTo>
                    <a:lnTo>
                      <a:pt x="26" y="712"/>
                    </a:lnTo>
                    <a:lnTo>
                      <a:pt x="35" y="714"/>
                    </a:lnTo>
                    <a:lnTo>
                      <a:pt x="44" y="714"/>
                    </a:lnTo>
                    <a:lnTo>
                      <a:pt x="53" y="714"/>
                    </a:lnTo>
                    <a:lnTo>
                      <a:pt x="62" y="715"/>
                    </a:lnTo>
                    <a:lnTo>
                      <a:pt x="71" y="717"/>
                    </a:lnTo>
                    <a:lnTo>
                      <a:pt x="92" y="725"/>
                    </a:lnTo>
                    <a:lnTo>
                      <a:pt x="113" y="734"/>
                    </a:lnTo>
                    <a:lnTo>
                      <a:pt x="125" y="739"/>
                    </a:lnTo>
                    <a:lnTo>
                      <a:pt x="135" y="744"/>
                    </a:lnTo>
                    <a:lnTo>
                      <a:pt x="144" y="750"/>
                    </a:lnTo>
                    <a:lnTo>
                      <a:pt x="152" y="758"/>
                    </a:lnTo>
                    <a:lnTo>
                      <a:pt x="168" y="776"/>
                    </a:lnTo>
                    <a:lnTo>
                      <a:pt x="190" y="806"/>
                    </a:lnTo>
                    <a:lnTo>
                      <a:pt x="200" y="822"/>
                    </a:lnTo>
                    <a:lnTo>
                      <a:pt x="209" y="837"/>
                    </a:lnTo>
                    <a:lnTo>
                      <a:pt x="212" y="843"/>
                    </a:lnTo>
                    <a:lnTo>
                      <a:pt x="215" y="849"/>
                    </a:lnTo>
                    <a:lnTo>
                      <a:pt x="216" y="854"/>
                    </a:lnTo>
                    <a:lnTo>
                      <a:pt x="216" y="857"/>
                    </a:lnTo>
                    <a:lnTo>
                      <a:pt x="209" y="856"/>
                    </a:lnTo>
                    <a:lnTo>
                      <a:pt x="202" y="856"/>
                    </a:lnTo>
                    <a:lnTo>
                      <a:pt x="196" y="856"/>
                    </a:lnTo>
                    <a:lnTo>
                      <a:pt x="192" y="857"/>
                    </a:lnTo>
                    <a:lnTo>
                      <a:pt x="188" y="859"/>
                    </a:lnTo>
                    <a:lnTo>
                      <a:pt x="186" y="862"/>
                    </a:lnTo>
                    <a:lnTo>
                      <a:pt x="185" y="865"/>
                    </a:lnTo>
                    <a:lnTo>
                      <a:pt x="184" y="868"/>
                    </a:lnTo>
                    <a:lnTo>
                      <a:pt x="184" y="876"/>
                    </a:lnTo>
                    <a:lnTo>
                      <a:pt x="186" y="887"/>
                    </a:lnTo>
                    <a:lnTo>
                      <a:pt x="191" y="897"/>
                    </a:lnTo>
                    <a:lnTo>
                      <a:pt x="196" y="908"/>
                    </a:lnTo>
                    <a:lnTo>
                      <a:pt x="211" y="932"/>
                    </a:lnTo>
                    <a:lnTo>
                      <a:pt x="227" y="954"/>
                    </a:lnTo>
                    <a:lnTo>
                      <a:pt x="241" y="971"/>
                    </a:lnTo>
                    <a:lnTo>
                      <a:pt x="249" y="981"/>
                    </a:lnTo>
                    <a:lnTo>
                      <a:pt x="262" y="998"/>
                    </a:lnTo>
                    <a:lnTo>
                      <a:pt x="276" y="1015"/>
                    </a:lnTo>
                    <a:lnTo>
                      <a:pt x="283" y="1024"/>
                    </a:lnTo>
                    <a:lnTo>
                      <a:pt x="289" y="1034"/>
                    </a:lnTo>
                    <a:lnTo>
                      <a:pt x="294" y="1044"/>
                    </a:lnTo>
                    <a:lnTo>
                      <a:pt x="298" y="1054"/>
                    </a:lnTo>
                    <a:lnTo>
                      <a:pt x="301" y="1064"/>
                    </a:lnTo>
                    <a:lnTo>
                      <a:pt x="303" y="1077"/>
                    </a:lnTo>
                    <a:lnTo>
                      <a:pt x="303" y="1088"/>
                    </a:lnTo>
                    <a:lnTo>
                      <a:pt x="305" y="1100"/>
                    </a:lnTo>
                    <a:lnTo>
                      <a:pt x="303" y="1124"/>
                    </a:lnTo>
                    <a:lnTo>
                      <a:pt x="305" y="1146"/>
                    </a:lnTo>
                    <a:lnTo>
                      <a:pt x="330" y="1149"/>
                    </a:lnTo>
                    <a:lnTo>
                      <a:pt x="357" y="1149"/>
                    </a:lnTo>
                    <a:lnTo>
                      <a:pt x="363" y="1147"/>
                    </a:lnTo>
                    <a:lnTo>
                      <a:pt x="368" y="1146"/>
                    </a:lnTo>
                    <a:lnTo>
                      <a:pt x="374" y="1144"/>
                    </a:lnTo>
                    <a:lnTo>
                      <a:pt x="380" y="1141"/>
                    </a:lnTo>
                    <a:lnTo>
                      <a:pt x="383" y="1137"/>
                    </a:lnTo>
                    <a:lnTo>
                      <a:pt x="388" y="1133"/>
                    </a:lnTo>
                    <a:lnTo>
                      <a:pt x="390" y="1126"/>
                    </a:lnTo>
                    <a:lnTo>
                      <a:pt x="392" y="1119"/>
                    </a:lnTo>
                    <a:lnTo>
                      <a:pt x="394" y="1108"/>
                    </a:lnTo>
                    <a:lnTo>
                      <a:pt x="398" y="1100"/>
                    </a:lnTo>
                    <a:lnTo>
                      <a:pt x="399" y="1096"/>
                    </a:lnTo>
                    <a:lnTo>
                      <a:pt x="401" y="1094"/>
                    </a:lnTo>
                    <a:lnTo>
                      <a:pt x="404" y="1092"/>
                    </a:lnTo>
                    <a:lnTo>
                      <a:pt x="406" y="1091"/>
                    </a:lnTo>
                    <a:lnTo>
                      <a:pt x="408" y="1091"/>
                    </a:lnTo>
                    <a:lnTo>
                      <a:pt x="410" y="1091"/>
                    </a:lnTo>
                    <a:lnTo>
                      <a:pt x="414" y="1093"/>
                    </a:lnTo>
                    <a:lnTo>
                      <a:pt x="416" y="1095"/>
                    </a:lnTo>
                    <a:lnTo>
                      <a:pt x="424" y="1102"/>
                    </a:lnTo>
                    <a:lnTo>
                      <a:pt x="432" y="1112"/>
                    </a:lnTo>
                    <a:lnTo>
                      <a:pt x="443" y="1130"/>
                    </a:lnTo>
                    <a:lnTo>
                      <a:pt x="455" y="1153"/>
                    </a:lnTo>
                    <a:lnTo>
                      <a:pt x="461" y="1163"/>
                    </a:lnTo>
                    <a:lnTo>
                      <a:pt x="469" y="1173"/>
                    </a:lnTo>
                    <a:lnTo>
                      <a:pt x="472" y="1176"/>
                    </a:lnTo>
                    <a:lnTo>
                      <a:pt x="476" y="1179"/>
                    </a:lnTo>
                    <a:lnTo>
                      <a:pt x="481" y="1182"/>
                    </a:lnTo>
                    <a:lnTo>
                      <a:pt x="486" y="1183"/>
                    </a:lnTo>
                    <a:lnTo>
                      <a:pt x="504" y="1183"/>
                    </a:lnTo>
                    <a:lnTo>
                      <a:pt x="519" y="1183"/>
                    </a:lnTo>
                    <a:lnTo>
                      <a:pt x="522" y="1184"/>
                    </a:lnTo>
                    <a:lnTo>
                      <a:pt x="525" y="1185"/>
                    </a:lnTo>
                    <a:lnTo>
                      <a:pt x="528" y="1187"/>
                    </a:lnTo>
                    <a:lnTo>
                      <a:pt x="529" y="1190"/>
                    </a:lnTo>
                    <a:lnTo>
                      <a:pt x="531" y="1193"/>
                    </a:lnTo>
                    <a:lnTo>
                      <a:pt x="532" y="1198"/>
                    </a:lnTo>
                    <a:lnTo>
                      <a:pt x="533" y="1203"/>
                    </a:lnTo>
                    <a:lnTo>
                      <a:pt x="533" y="1210"/>
                    </a:lnTo>
                    <a:lnTo>
                      <a:pt x="539" y="1210"/>
                    </a:lnTo>
                    <a:lnTo>
                      <a:pt x="545" y="1210"/>
                    </a:lnTo>
                    <a:lnTo>
                      <a:pt x="546" y="1228"/>
                    </a:lnTo>
                    <a:lnTo>
                      <a:pt x="549" y="1248"/>
                    </a:lnTo>
                    <a:lnTo>
                      <a:pt x="550" y="1258"/>
                    </a:lnTo>
                    <a:lnTo>
                      <a:pt x="550" y="1268"/>
                    </a:lnTo>
                    <a:lnTo>
                      <a:pt x="550" y="1276"/>
                    </a:lnTo>
                    <a:lnTo>
                      <a:pt x="548" y="1284"/>
                    </a:lnTo>
                    <a:lnTo>
                      <a:pt x="541" y="1298"/>
                    </a:lnTo>
                    <a:lnTo>
                      <a:pt x="537" y="1311"/>
                    </a:lnTo>
                    <a:lnTo>
                      <a:pt x="537" y="1318"/>
                    </a:lnTo>
                    <a:lnTo>
                      <a:pt x="537" y="1325"/>
                    </a:lnTo>
                    <a:lnTo>
                      <a:pt x="539" y="1332"/>
                    </a:lnTo>
                    <a:lnTo>
                      <a:pt x="544" y="1339"/>
                    </a:lnTo>
                    <a:lnTo>
                      <a:pt x="550" y="1348"/>
                    </a:lnTo>
                    <a:lnTo>
                      <a:pt x="557" y="1355"/>
                    </a:lnTo>
                    <a:lnTo>
                      <a:pt x="565" y="1360"/>
                    </a:lnTo>
                    <a:lnTo>
                      <a:pt x="572" y="1365"/>
                    </a:lnTo>
                    <a:lnTo>
                      <a:pt x="589" y="1373"/>
                    </a:lnTo>
                    <a:lnTo>
                      <a:pt x="605" y="1379"/>
                    </a:lnTo>
                    <a:lnTo>
                      <a:pt x="622" y="1384"/>
                    </a:lnTo>
                    <a:lnTo>
                      <a:pt x="639" y="1389"/>
                    </a:lnTo>
                    <a:lnTo>
                      <a:pt x="647" y="1392"/>
                    </a:lnTo>
                    <a:lnTo>
                      <a:pt x="656" y="1396"/>
                    </a:lnTo>
                    <a:lnTo>
                      <a:pt x="664" y="1400"/>
                    </a:lnTo>
                    <a:lnTo>
                      <a:pt x="671" y="1405"/>
                    </a:lnTo>
                    <a:lnTo>
                      <a:pt x="677" y="1411"/>
                    </a:lnTo>
                    <a:lnTo>
                      <a:pt x="683" y="1416"/>
                    </a:lnTo>
                    <a:lnTo>
                      <a:pt x="699" y="1425"/>
                    </a:lnTo>
                    <a:lnTo>
                      <a:pt x="708" y="1430"/>
                    </a:lnTo>
                    <a:lnTo>
                      <a:pt x="708" y="1437"/>
                    </a:lnTo>
                    <a:lnTo>
                      <a:pt x="707" y="1448"/>
                    </a:lnTo>
                    <a:lnTo>
                      <a:pt x="713" y="1461"/>
                    </a:lnTo>
                    <a:lnTo>
                      <a:pt x="721" y="1472"/>
                    </a:lnTo>
                    <a:lnTo>
                      <a:pt x="729" y="1483"/>
                    </a:lnTo>
                    <a:lnTo>
                      <a:pt x="738" y="1493"/>
                    </a:lnTo>
                    <a:lnTo>
                      <a:pt x="754" y="1510"/>
                    </a:lnTo>
                    <a:lnTo>
                      <a:pt x="771" y="1527"/>
                    </a:lnTo>
                    <a:lnTo>
                      <a:pt x="788" y="1544"/>
                    </a:lnTo>
                    <a:lnTo>
                      <a:pt x="806" y="1560"/>
                    </a:lnTo>
                    <a:lnTo>
                      <a:pt x="823" y="1571"/>
                    </a:lnTo>
                    <a:lnTo>
                      <a:pt x="841" y="1584"/>
                    </a:lnTo>
                    <a:lnTo>
                      <a:pt x="850" y="1590"/>
                    </a:lnTo>
                    <a:lnTo>
                      <a:pt x="857" y="1597"/>
                    </a:lnTo>
                    <a:lnTo>
                      <a:pt x="860" y="1601"/>
                    </a:lnTo>
                    <a:lnTo>
                      <a:pt x="863" y="1605"/>
                    </a:lnTo>
                    <a:lnTo>
                      <a:pt x="864" y="1610"/>
                    </a:lnTo>
                    <a:lnTo>
                      <a:pt x="865" y="1614"/>
                    </a:lnTo>
                    <a:lnTo>
                      <a:pt x="867" y="1639"/>
                    </a:lnTo>
                    <a:lnTo>
                      <a:pt x="867" y="1664"/>
                    </a:lnTo>
                    <a:lnTo>
                      <a:pt x="866" y="1690"/>
                    </a:lnTo>
                    <a:lnTo>
                      <a:pt x="867" y="1713"/>
                    </a:lnTo>
                    <a:lnTo>
                      <a:pt x="881" y="1715"/>
                    </a:lnTo>
                    <a:lnTo>
                      <a:pt x="894" y="1716"/>
                    </a:lnTo>
                    <a:lnTo>
                      <a:pt x="907" y="1719"/>
                    </a:lnTo>
                    <a:lnTo>
                      <a:pt x="919" y="1723"/>
                    </a:lnTo>
                    <a:lnTo>
                      <a:pt x="931" y="1728"/>
                    </a:lnTo>
                    <a:lnTo>
                      <a:pt x="941" y="1735"/>
                    </a:lnTo>
                    <a:lnTo>
                      <a:pt x="951" y="1744"/>
                    </a:lnTo>
                    <a:lnTo>
                      <a:pt x="960" y="1754"/>
                    </a:lnTo>
                    <a:lnTo>
                      <a:pt x="965" y="1758"/>
                    </a:lnTo>
                    <a:lnTo>
                      <a:pt x="968" y="1761"/>
                    </a:lnTo>
                    <a:lnTo>
                      <a:pt x="973" y="1765"/>
                    </a:lnTo>
                    <a:lnTo>
                      <a:pt x="978" y="1768"/>
                    </a:lnTo>
                    <a:lnTo>
                      <a:pt x="988" y="1770"/>
                    </a:lnTo>
                    <a:lnTo>
                      <a:pt x="999" y="1773"/>
                    </a:lnTo>
                    <a:lnTo>
                      <a:pt x="1022" y="1773"/>
                    </a:lnTo>
                    <a:lnTo>
                      <a:pt x="1044" y="1773"/>
                    </a:lnTo>
                    <a:lnTo>
                      <a:pt x="1045" y="1786"/>
                    </a:lnTo>
                    <a:lnTo>
                      <a:pt x="1047" y="1797"/>
                    </a:lnTo>
                    <a:lnTo>
                      <a:pt x="1048" y="1800"/>
                    </a:lnTo>
                    <a:lnTo>
                      <a:pt x="1050" y="1802"/>
                    </a:lnTo>
                    <a:lnTo>
                      <a:pt x="1053" y="1805"/>
                    </a:lnTo>
                    <a:lnTo>
                      <a:pt x="1055" y="1806"/>
                    </a:lnTo>
                    <a:lnTo>
                      <a:pt x="1060" y="1806"/>
                    </a:lnTo>
                    <a:lnTo>
                      <a:pt x="1065" y="1805"/>
                    </a:lnTo>
                    <a:lnTo>
                      <a:pt x="1071" y="1801"/>
                    </a:lnTo>
                    <a:lnTo>
                      <a:pt x="1078" y="1795"/>
                    </a:lnTo>
                    <a:lnTo>
                      <a:pt x="1078" y="1793"/>
                    </a:lnTo>
                    <a:lnTo>
                      <a:pt x="1078" y="1790"/>
                    </a:lnTo>
                    <a:lnTo>
                      <a:pt x="1078" y="1793"/>
                    </a:lnTo>
                    <a:lnTo>
                      <a:pt x="1078" y="1795"/>
                    </a:lnTo>
                    <a:lnTo>
                      <a:pt x="1094" y="1783"/>
                    </a:lnTo>
                    <a:lnTo>
                      <a:pt x="1111" y="1773"/>
                    </a:lnTo>
                    <a:lnTo>
                      <a:pt x="1094" y="1783"/>
                    </a:lnTo>
                    <a:lnTo>
                      <a:pt x="1078" y="1795"/>
                    </a:lnTo>
                    <a:lnTo>
                      <a:pt x="1078" y="1799"/>
                    </a:lnTo>
                    <a:lnTo>
                      <a:pt x="1079" y="1802"/>
                    </a:lnTo>
                    <a:lnTo>
                      <a:pt x="1104" y="1787"/>
                    </a:lnTo>
                    <a:lnTo>
                      <a:pt x="1132" y="1770"/>
                    </a:lnTo>
                    <a:lnTo>
                      <a:pt x="1157" y="1754"/>
                    </a:lnTo>
                    <a:lnTo>
                      <a:pt x="1175" y="1744"/>
                    </a:lnTo>
                    <a:lnTo>
                      <a:pt x="1178" y="1741"/>
                    </a:lnTo>
                    <a:lnTo>
                      <a:pt x="1180" y="1738"/>
                    </a:lnTo>
                    <a:lnTo>
                      <a:pt x="1182" y="1735"/>
                    </a:lnTo>
                    <a:lnTo>
                      <a:pt x="1185" y="1731"/>
                    </a:lnTo>
                    <a:lnTo>
                      <a:pt x="1185" y="1727"/>
                    </a:lnTo>
                    <a:lnTo>
                      <a:pt x="1186" y="1724"/>
                    </a:lnTo>
                    <a:lnTo>
                      <a:pt x="1185" y="1719"/>
                    </a:lnTo>
                    <a:lnTo>
                      <a:pt x="1185" y="1716"/>
                    </a:lnTo>
                    <a:lnTo>
                      <a:pt x="1182" y="1712"/>
                    </a:lnTo>
                    <a:lnTo>
                      <a:pt x="1180" y="1709"/>
                    </a:lnTo>
                    <a:lnTo>
                      <a:pt x="1178" y="1707"/>
                    </a:lnTo>
                    <a:lnTo>
                      <a:pt x="1176" y="1704"/>
                    </a:lnTo>
                    <a:lnTo>
                      <a:pt x="1172" y="1702"/>
                    </a:lnTo>
                    <a:lnTo>
                      <a:pt x="1168" y="1701"/>
                    </a:lnTo>
                    <a:lnTo>
                      <a:pt x="1163" y="1700"/>
                    </a:lnTo>
                    <a:lnTo>
                      <a:pt x="1159" y="1700"/>
                    </a:lnTo>
                    <a:lnTo>
                      <a:pt x="1163" y="1675"/>
                    </a:lnTo>
                    <a:lnTo>
                      <a:pt x="1169" y="1644"/>
                    </a:lnTo>
                    <a:lnTo>
                      <a:pt x="1169" y="1636"/>
                    </a:lnTo>
                    <a:lnTo>
                      <a:pt x="1170" y="1629"/>
                    </a:lnTo>
                    <a:lnTo>
                      <a:pt x="1169" y="1622"/>
                    </a:lnTo>
                    <a:lnTo>
                      <a:pt x="1168" y="1617"/>
                    </a:lnTo>
                    <a:lnTo>
                      <a:pt x="1164" y="1612"/>
                    </a:lnTo>
                    <a:lnTo>
                      <a:pt x="1161" y="1609"/>
                    </a:lnTo>
                    <a:lnTo>
                      <a:pt x="1156" y="1606"/>
                    </a:lnTo>
                    <a:lnTo>
                      <a:pt x="1149" y="1605"/>
                    </a:lnTo>
                    <a:lnTo>
                      <a:pt x="1151" y="1595"/>
                    </a:lnTo>
                    <a:lnTo>
                      <a:pt x="1153" y="1580"/>
                    </a:lnTo>
                    <a:lnTo>
                      <a:pt x="1157" y="1562"/>
                    </a:lnTo>
                    <a:lnTo>
                      <a:pt x="1164" y="1545"/>
                    </a:lnTo>
                    <a:lnTo>
                      <a:pt x="1168" y="1536"/>
                    </a:lnTo>
                    <a:lnTo>
                      <a:pt x="1171" y="1528"/>
                    </a:lnTo>
                    <a:lnTo>
                      <a:pt x="1176" y="1521"/>
                    </a:lnTo>
                    <a:lnTo>
                      <a:pt x="1180" y="1514"/>
                    </a:lnTo>
                    <a:lnTo>
                      <a:pt x="1185" y="1510"/>
                    </a:lnTo>
                    <a:lnTo>
                      <a:pt x="1190" y="1505"/>
                    </a:lnTo>
                    <a:lnTo>
                      <a:pt x="1195" y="1504"/>
                    </a:lnTo>
                    <a:lnTo>
                      <a:pt x="1201" y="1503"/>
                    </a:lnTo>
                    <a:lnTo>
                      <a:pt x="1200" y="1498"/>
                    </a:lnTo>
                    <a:lnTo>
                      <a:pt x="1201" y="1494"/>
                    </a:lnTo>
                    <a:lnTo>
                      <a:pt x="1197" y="1493"/>
                    </a:lnTo>
                    <a:lnTo>
                      <a:pt x="1194" y="1493"/>
                    </a:lnTo>
                    <a:lnTo>
                      <a:pt x="1189" y="1478"/>
                    </a:lnTo>
                    <a:lnTo>
                      <a:pt x="1185" y="1465"/>
                    </a:lnTo>
                    <a:lnTo>
                      <a:pt x="1184" y="1459"/>
                    </a:lnTo>
                    <a:lnTo>
                      <a:pt x="1182" y="1453"/>
                    </a:lnTo>
                    <a:lnTo>
                      <a:pt x="1181" y="1446"/>
                    </a:lnTo>
                    <a:lnTo>
                      <a:pt x="1182" y="1437"/>
                    </a:lnTo>
                    <a:lnTo>
                      <a:pt x="1198" y="1438"/>
                    </a:lnTo>
                    <a:lnTo>
                      <a:pt x="1217" y="1437"/>
                    </a:lnTo>
                    <a:lnTo>
                      <a:pt x="1221" y="1437"/>
                    </a:lnTo>
                    <a:lnTo>
                      <a:pt x="1225" y="1436"/>
                    </a:lnTo>
                    <a:lnTo>
                      <a:pt x="1228" y="1434"/>
                    </a:lnTo>
                    <a:lnTo>
                      <a:pt x="1230" y="1432"/>
                    </a:lnTo>
                    <a:lnTo>
                      <a:pt x="1233" y="1430"/>
                    </a:lnTo>
                    <a:lnTo>
                      <a:pt x="1234" y="1426"/>
                    </a:lnTo>
                    <a:lnTo>
                      <a:pt x="1234" y="1422"/>
                    </a:lnTo>
                    <a:lnTo>
                      <a:pt x="1234" y="1417"/>
                    </a:lnTo>
                    <a:lnTo>
                      <a:pt x="1225" y="1417"/>
                    </a:lnTo>
                    <a:lnTo>
                      <a:pt x="1216" y="1416"/>
                    </a:lnTo>
                    <a:lnTo>
                      <a:pt x="1216" y="1411"/>
                    </a:lnTo>
                    <a:lnTo>
                      <a:pt x="1217" y="1403"/>
                    </a:lnTo>
                    <a:lnTo>
                      <a:pt x="1219" y="1395"/>
                    </a:lnTo>
                    <a:lnTo>
                      <a:pt x="1223" y="1387"/>
                    </a:lnTo>
                    <a:lnTo>
                      <a:pt x="1227" y="1379"/>
                    </a:lnTo>
                    <a:lnTo>
                      <a:pt x="1233" y="1370"/>
                    </a:lnTo>
                    <a:lnTo>
                      <a:pt x="1238" y="1362"/>
                    </a:lnTo>
                    <a:lnTo>
                      <a:pt x="1245" y="1354"/>
                    </a:lnTo>
                    <a:lnTo>
                      <a:pt x="1252" y="1346"/>
                    </a:lnTo>
                    <a:lnTo>
                      <a:pt x="1260" y="1339"/>
                    </a:lnTo>
                    <a:lnTo>
                      <a:pt x="1268" y="1333"/>
                    </a:lnTo>
                    <a:lnTo>
                      <a:pt x="1276" y="1329"/>
                    </a:lnTo>
                    <a:lnTo>
                      <a:pt x="1283" y="1325"/>
                    </a:lnTo>
                    <a:lnTo>
                      <a:pt x="1291" y="1323"/>
                    </a:lnTo>
                    <a:lnTo>
                      <a:pt x="1299" y="1322"/>
                    </a:lnTo>
                    <a:lnTo>
                      <a:pt x="1305" y="1323"/>
                    </a:lnTo>
                    <a:lnTo>
                      <a:pt x="1311" y="1325"/>
                    </a:lnTo>
                    <a:lnTo>
                      <a:pt x="1317" y="1330"/>
                    </a:lnTo>
                    <a:lnTo>
                      <a:pt x="1321" y="1334"/>
                    </a:lnTo>
                    <a:lnTo>
                      <a:pt x="1327" y="1339"/>
                    </a:lnTo>
                    <a:lnTo>
                      <a:pt x="1333" y="1343"/>
                    </a:lnTo>
                    <a:lnTo>
                      <a:pt x="1338" y="1347"/>
                    </a:lnTo>
                    <a:lnTo>
                      <a:pt x="1344" y="1349"/>
                    </a:lnTo>
                    <a:lnTo>
                      <a:pt x="1351" y="1348"/>
                    </a:lnTo>
                    <a:lnTo>
                      <a:pt x="1353" y="1348"/>
                    </a:lnTo>
                    <a:lnTo>
                      <a:pt x="1357" y="1346"/>
                    </a:lnTo>
                    <a:lnTo>
                      <a:pt x="1359" y="1343"/>
                    </a:lnTo>
                    <a:lnTo>
                      <a:pt x="1361" y="1340"/>
                    </a:lnTo>
                    <a:lnTo>
                      <a:pt x="1365" y="1333"/>
                    </a:lnTo>
                    <a:lnTo>
                      <a:pt x="1367" y="1326"/>
                    </a:lnTo>
                    <a:lnTo>
                      <a:pt x="1372" y="1309"/>
                    </a:lnTo>
                    <a:lnTo>
                      <a:pt x="1373" y="1297"/>
                    </a:lnTo>
                    <a:lnTo>
                      <a:pt x="1379" y="1292"/>
                    </a:lnTo>
                    <a:lnTo>
                      <a:pt x="1386" y="1290"/>
                    </a:lnTo>
                    <a:lnTo>
                      <a:pt x="1393" y="1288"/>
                    </a:lnTo>
                    <a:lnTo>
                      <a:pt x="1400" y="1286"/>
                    </a:lnTo>
                    <a:lnTo>
                      <a:pt x="1415" y="1284"/>
                    </a:lnTo>
                    <a:lnTo>
                      <a:pt x="1430" y="1284"/>
                    </a:lnTo>
                    <a:lnTo>
                      <a:pt x="1436" y="1283"/>
                    </a:lnTo>
                    <a:lnTo>
                      <a:pt x="1444" y="1283"/>
                    </a:lnTo>
                    <a:lnTo>
                      <a:pt x="1450" y="1281"/>
                    </a:lnTo>
                    <a:lnTo>
                      <a:pt x="1457" y="1278"/>
                    </a:lnTo>
                    <a:lnTo>
                      <a:pt x="1464" y="1275"/>
                    </a:lnTo>
                    <a:lnTo>
                      <a:pt x="1469" y="1270"/>
                    </a:lnTo>
                    <a:lnTo>
                      <a:pt x="1474" y="1265"/>
                    </a:lnTo>
                    <a:lnTo>
                      <a:pt x="1479" y="1258"/>
                    </a:lnTo>
                    <a:lnTo>
                      <a:pt x="1492" y="1258"/>
                    </a:lnTo>
                    <a:lnTo>
                      <a:pt x="1507" y="1258"/>
                    </a:lnTo>
                    <a:lnTo>
                      <a:pt x="1523" y="1259"/>
                    </a:lnTo>
                    <a:lnTo>
                      <a:pt x="1539" y="1261"/>
                    </a:lnTo>
                    <a:lnTo>
                      <a:pt x="1556" y="1265"/>
                    </a:lnTo>
                    <a:lnTo>
                      <a:pt x="1572" y="1267"/>
                    </a:lnTo>
                    <a:lnTo>
                      <a:pt x="1586" y="1270"/>
                    </a:lnTo>
                    <a:lnTo>
                      <a:pt x="1598" y="1275"/>
                    </a:lnTo>
                    <a:lnTo>
                      <a:pt x="1611" y="1278"/>
                    </a:lnTo>
                    <a:lnTo>
                      <a:pt x="1622" y="1281"/>
                    </a:lnTo>
                    <a:lnTo>
                      <a:pt x="1632" y="1283"/>
                    </a:lnTo>
                    <a:lnTo>
                      <a:pt x="1643" y="1284"/>
                    </a:lnTo>
                    <a:lnTo>
                      <a:pt x="1664" y="1285"/>
                    </a:lnTo>
                    <a:lnTo>
                      <a:pt x="1689" y="1285"/>
                    </a:lnTo>
                    <a:lnTo>
                      <a:pt x="1705" y="1285"/>
                    </a:lnTo>
                    <a:lnTo>
                      <a:pt x="1725" y="1288"/>
                    </a:lnTo>
                    <a:lnTo>
                      <a:pt x="1745" y="1291"/>
                    </a:lnTo>
                    <a:lnTo>
                      <a:pt x="1766" y="1298"/>
                    </a:lnTo>
                    <a:lnTo>
                      <a:pt x="1775" y="1301"/>
                    </a:lnTo>
                    <a:lnTo>
                      <a:pt x="1784" y="1306"/>
                    </a:lnTo>
                    <a:lnTo>
                      <a:pt x="1792" y="1311"/>
                    </a:lnTo>
                    <a:lnTo>
                      <a:pt x="1799" y="1317"/>
                    </a:lnTo>
                    <a:lnTo>
                      <a:pt x="1804" y="1325"/>
                    </a:lnTo>
                    <a:lnTo>
                      <a:pt x="1809" y="1332"/>
                    </a:lnTo>
                    <a:lnTo>
                      <a:pt x="1811" y="1341"/>
                    </a:lnTo>
                    <a:lnTo>
                      <a:pt x="1811" y="1351"/>
                    </a:lnTo>
                    <a:lnTo>
                      <a:pt x="1832" y="1352"/>
                    </a:lnTo>
                    <a:lnTo>
                      <a:pt x="1863" y="1351"/>
                    </a:lnTo>
                    <a:lnTo>
                      <a:pt x="1879" y="1350"/>
                    </a:lnTo>
                    <a:lnTo>
                      <a:pt x="1893" y="1348"/>
                    </a:lnTo>
                    <a:lnTo>
                      <a:pt x="1896" y="1346"/>
                    </a:lnTo>
                    <a:lnTo>
                      <a:pt x="1901" y="1343"/>
                    </a:lnTo>
                    <a:lnTo>
                      <a:pt x="1902" y="1341"/>
                    </a:lnTo>
                    <a:lnTo>
                      <a:pt x="1903" y="1339"/>
                    </a:lnTo>
                    <a:lnTo>
                      <a:pt x="1901" y="1331"/>
                    </a:lnTo>
                    <a:lnTo>
                      <a:pt x="1898" y="1324"/>
                    </a:lnTo>
                    <a:lnTo>
                      <a:pt x="1893" y="1317"/>
                    </a:lnTo>
                    <a:lnTo>
                      <a:pt x="1890" y="1310"/>
                    </a:lnTo>
                    <a:lnTo>
                      <a:pt x="1881" y="1298"/>
                    </a:lnTo>
                    <a:lnTo>
                      <a:pt x="1870" y="1285"/>
                    </a:lnTo>
                    <a:lnTo>
                      <a:pt x="1867" y="1281"/>
                    </a:lnTo>
                    <a:lnTo>
                      <a:pt x="1865" y="1274"/>
                    </a:lnTo>
                    <a:lnTo>
                      <a:pt x="1862" y="1265"/>
                    </a:lnTo>
                    <a:lnTo>
                      <a:pt x="1860" y="1253"/>
                    </a:lnTo>
                    <a:lnTo>
                      <a:pt x="1855" y="1227"/>
                    </a:lnTo>
                    <a:lnTo>
                      <a:pt x="1851" y="1196"/>
                    </a:lnTo>
                    <a:lnTo>
                      <a:pt x="1846" y="1195"/>
                    </a:lnTo>
                    <a:lnTo>
                      <a:pt x="1843" y="1193"/>
                    </a:lnTo>
                    <a:lnTo>
                      <a:pt x="1840" y="1190"/>
                    </a:lnTo>
                    <a:lnTo>
                      <a:pt x="1836" y="1185"/>
                    </a:lnTo>
                    <a:lnTo>
                      <a:pt x="1832" y="1178"/>
                    </a:lnTo>
                    <a:lnTo>
                      <a:pt x="1829" y="1169"/>
                    </a:lnTo>
                    <a:lnTo>
                      <a:pt x="1827" y="1160"/>
                    </a:lnTo>
                    <a:lnTo>
                      <a:pt x="1826" y="1150"/>
                    </a:lnTo>
                    <a:lnTo>
                      <a:pt x="1825" y="1129"/>
                    </a:lnTo>
                    <a:lnTo>
                      <a:pt x="1824" y="1112"/>
                    </a:lnTo>
                    <a:lnTo>
                      <a:pt x="1813" y="1118"/>
                    </a:lnTo>
                    <a:lnTo>
                      <a:pt x="1803" y="1122"/>
                    </a:lnTo>
                    <a:lnTo>
                      <a:pt x="1802" y="1122"/>
                    </a:lnTo>
                    <a:lnTo>
                      <a:pt x="1800" y="1121"/>
                    </a:lnTo>
                    <a:lnTo>
                      <a:pt x="1799" y="1119"/>
                    </a:lnTo>
                    <a:lnTo>
                      <a:pt x="1796" y="1114"/>
                    </a:lnTo>
                    <a:lnTo>
                      <a:pt x="1793" y="1104"/>
                    </a:lnTo>
                    <a:lnTo>
                      <a:pt x="1789" y="1091"/>
                    </a:lnTo>
                    <a:lnTo>
                      <a:pt x="1784" y="1064"/>
                    </a:lnTo>
                    <a:lnTo>
                      <a:pt x="1783" y="1047"/>
                    </a:lnTo>
                    <a:lnTo>
                      <a:pt x="1785" y="1040"/>
                    </a:lnTo>
                    <a:lnTo>
                      <a:pt x="1787" y="1035"/>
                    </a:lnTo>
                    <a:lnTo>
                      <a:pt x="1791" y="1030"/>
                    </a:lnTo>
                    <a:lnTo>
                      <a:pt x="1794" y="1026"/>
                    </a:lnTo>
                    <a:lnTo>
                      <a:pt x="1802" y="1017"/>
                    </a:lnTo>
                    <a:lnTo>
                      <a:pt x="1809" y="1006"/>
                    </a:lnTo>
                    <a:lnTo>
                      <a:pt x="1812" y="998"/>
                    </a:lnTo>
                    <a:lnTo>
                      <a:pt x="1813" y="988"/>
                    </a:lnTo>
                    <a:lnTo>
                      <a:pt x="1814" y="978"/>
                    </a:lnTo>
                    <a:lnTo>
                      <a:pt x="1814" y="966"/>
                    </a:lnTo>
                    <a:lnTo>
                      <a:pt x="1813" y="944"/>
                    </a:lnTo>
                    <a:lnTo>
                      <a:pt x="1812" y="923"/>
                    </a:lnTo>
                    <a:lnTo>
                      <a:pt x="1810" y="912"/>
                    </a:lnTo>
                    <a:lnTo>
                      <a:pt x="1808" y="902"/>
                    </a:lnTo>
                    <a:lnTo>
                      <a:pt x="1804" y="890"/>
                    </a:lnTo>
                    <a:lnTo>
                      <a:pt x="1801" y="880"/>
                    </a:lnTo>
                    <a:lnTo>
                      <a:pt x="1792" y="859"/>
                    </a:lnTo>
                    <a:lnTo>
                      <a:pt x="1780" y="840"/>
                    </a:lnTo>
                    <a:lnTo>
                      <a:pt x="1770" y="820"/>
                    </a:lnTo>
                    <a:lnTo>
                      <a:pt x="1760" y="800"/>
                    </a:lnTo>
                    <a:lnTo>
                      <a:pt x="1755" y="790"/>
                    </a:lnTo>
                    <a:lnTo>
                      <a:pt x="1752" y="780"/>
                    </a:lnTo>
                    <a:lnTo>
                      <a:pt x="1748" y="768"/>
                    </a:lnTo>
                    <a:lnTo>
                      <a:pt x="1746" y="757"/>
                    </a:lnTo>
                    <a:lnTo>
                      <a:pt x="1745" y="749"/>
                    </a:lnTo>
                    <a:lnTo>
                      <a:pt x="1745" y="739"/>
                    </a:lnTo>
                    <a:lnTo>
                      <a:pt x="1744" y="733"/>
                    </a:lnTo>
                    <a:lnTo>
                      <a:pt x="1744" y="728"/>
                    </a:lnTo>
                    <a:lnTo>
                      <a:pt x="1743" y="725"/>
                    </a:lnTo>
                    <a:lnTo>
                      <a:pt x="1740" y="720"/>
                    </a:lnTo>
                    <a:lnTo>
                      <a:pt x="1737" y="717"/>
                    </a:lnTo>
                    <a:lnTo>
                      <a:pt x="1734" y="714"/>
                    </a:lnTo>
                    <a:lnTo>
                      <a:pt x="1730" y="712"/>
                    </a:lnTo>
                    <a:lnTo>
                      <a:pt x="1727" y="712"/>
                    </a:lnTo>
                    <a:lnTo>
                      <a:pt x="1723" y="712"/>
                    </a:lnTo>
                    <a:lnTo>
                      <a:pt x="1720" y="711"/>
                    </a:lnTo>
                    <a:lnTo>
                      <a:pt x="1715" y="710"/>
                    </a:lnTo>
                    <a:lnTo>
                      <a:pt x="1711" y="707"/>
                    </a:lnTo>
                    <a:lnTo>
                      <a:pt x="1705" y="701"/>
                    </a:lnTo>
                    <a:lnTo>
                      <a:pt x="1701" y="695"/>
                    </a:lnTo>
                    <a:lnTo>
                      <a:pt x="1698" y="689"/>
                    </a:lnTo>
                    <a:lnTo>
                      <a:pt x="1697" y="681"/>
                    </a:lnTo>
                    <a:lnTo>
                      <a:pt x="1697" y="666"/>
                    </a:lnTo>
                    <a:lnTo>
                      <a:pt x="1698" y="650"/>
                    </a:lnTo>
                    <a:lnTo>
                      <a:pt x="1699" y="640"/>
                    </a:lnTo>
                    <a:lnTo>
                      <a:pt x="1699" y="629"/>
                    </a:lnTo>
                    <a:lnTo>
                      <a:pt x="1699" y="624"/>
                    </a:lnTo>
                    <a:lnTo>
                      <a:pt x="1699" y="619"/>
                    </a:lnTo>
                    <a:lnTo>
                      <a:pt x="1698" y="615"/>
                    </a:lnTo>
                    <a:lnTo>
                      <a:pt x="1695" y="610"/>
                    </a:lnTo>
                    <a:lnTo>
                      <a:pt x="1690" y="604"/>
                    </a:lnTo>
                    <a:lnTo>
                      <a:pt x="1685" y="601"/>
                    </a:lnTo>
                    <a:lnTo>
                      <a:pt x="1678" y="597"/>
                    </a:lnTo>
                    <a:lnTo>
                      <a:pt x="1671" y="595"/>
                    </a:lnTo>
                    <a:lnTo>
                      <a:pt x="1664" y="592"/>
                    </a:lnTo>
                    <a:lnTo>
                      <a:pt x="1658" y="587"/>
                    </a:lnTo>
                    <a:lnTo>
                      <a:pt x="1656" y="585"/>
                    </a:lnTo>
                    <a:lnTo>
                      <a:pt x="1654" y="583"/>
                    </a:lnTo>
                    <a:lnTo>
                      <a:pt x="1652" y="579"/>
                    </a:lnTo>
                    <a:lnTo>
                      <a:pt x="1650" y="575"/>
                    </a:lnTo>
                    <a:lnTo>
                      <a:pt x="1649" y="569"/>
                    </a:lnTo>
                    <a:lnTo>
                      <a:pt x="1650" y="563"/>
                    </a:lnTo>
                    <a:lnTo>
                      <a:pt x="1653" y="559"/>
                    </a:lnTo>
                    <a:lnTo>
                      <a:pt x="1657" y="554"/>
                    </a:lnTo>
                    <a:lnTo>
                      <a:pt x="1665" y="546"/>
                    </a:lnTo>
                    <a:lnTo>
                      <a:pt x="1672" y="537"/>
                    </a:lnTo>
                    <a:lnTo>
                      <a:pt x="1674" y="531"/>
                    </a:lnTo>
                    <a:lnTo>
                      <a:pt x="1677" y="525"/>
                    </a:lnTo>
                    <a:lnTo>
                      <a:pt x="1677" y="518"/>
                    </a:lnTo>
                    <a:lnTo>
                      <a:pt x="1677" y="511"/>
                    </a:lnTo>
                    <a:lnTo>
                      <a:pt x="1668" y="511"/>
                    </a:lnTo>
                    <a:lnTo>
                      <a:pt x="1658" y="511"/>
                    </a:lnTo>
                    <a:lnTo>
                      <a:pt x="1648" y="512"/>
                    </a:lnTo>
                    <a:lnTo>
                      <a:pt x="1639" y="51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7723;p21">
                <a:extLst>
                  <a:ext uri="{FF2B5EF4-FFF2-40B4-BE49-F238E27FC236}">
                    <a16:creationId xmlns="" xmlns:a16="http://schemas.microsoft.com/office/drawing/2014/main" id="{4B6EF76D-4C6C-4F82-87BB-99CB69FF5D20}"/>
                  </a:ext>
                </a:extLst>
              </p:cNvPr>
              <p:cNvSpPr/>
              <p:nvPr/>
            </p:nvSpPr>
            <p:spPr>
              <a:xfrm>
                <a:off x="5850547" y="3438609"/>
                <a:ext cx="943742" cy="76305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038" extrusionOk="0">
                    <a:moveTo>
                      <a:pt x="3555" y="453"/>
                    </a:moveTo>
                    <a:lnTo>
                      <a:pt x="3549" y="448"/>
                    </a:lnTo>
                    <a:lnTo>
                      <a:pt x="3543" y="445"/>
                    </a:lnTo>
                    <a:lnTo>
                      <a:pt x="3536" y="443"/>
                    </a:lnTo>
                    <a:lnTo>
                      <a:pt x="3529" y="440"/>
                    </a:lnTo>
                    <a:lnTo>
                      <a:pt x="3517" y="436"/>
                    </a:lnTo>
                    <a:lnTo>
                      <a:pt x="3503" y="431"/>
                    </a:lnTo>
                    <a:lnTo>
                      <a:pt x="3496" y="429"/>
                    </a:lnTo>
                    <a:lnTo>
                      <a:pt x="3491" y="427"/>
                    </a:lnTo>
                    <a:lnTo>
                      <a:pt x="3485" y="423"/>
                    </a:lnTo>
                    <a:lnTo>
                      <a:pt x="3479" y="420"/>
                    </a:lnTo>
                    <a:lnTo>
                      <a:pt x="3475" y="415"/>
                    </a:lnTo>
                    <a:lnTo>
                      <a:pt x="3471" y="410"/>
                    </a:lnTo>
                    <a:lnTo>
                      <a:pt x="3468" y="403"/>
                    </a:lnTo>
                    <a:lnTo>
                      <a:pt x="3465" y="395"/>
                    </a:lnTo>
                    <a:lnTo>
                      <a:pt x="3463" y="385"/>
                    </a:lnTo>
                    <a:lnTo>
                      <a:pt x="3460" y="373"/>
                    </a:lnTo>
                    <a:lnTo>
                      <a:pt x="3456" y="362"/>
                    </a:lnTo>
                    <a:lnTo>
                      <a:pt x="3453" y="352"/>
                    </a:lnTo>
                    <a:lnTo>
                      <a:pt x="3450" y="347"/>
                    </a:lnTo>
                    <a:lnTo>
                      <a:pt x="3447" y="342"/>
                    </a:lnTo>
                    <a:lnTo>
                      <a:pt x="3443" y="339"/>
                    </a:lnTo>
                    <a:lnTo>
                      <a:pt x="3439" y="336"/>
                    </a:lnTo>
                    <a:lnTo>
                      <a:pt x="3435" y="333"/>
                    </a:lnTo>
                    <a:lnTo>
                      <a:pt x="3429" y="331"/>
                    </a:lnTo>
                    <a:lnTo>
                      <a:pt x="3422" y="330"/>
                    </a:lnTo>
                    <a:lnTo>
                      <a:pt x="3415" y="331"/>
                    </a:lnTo>
                    <a:lnTo>
                      <a:pt x="3411" y="344"/>
                    </a:lnTo>
                    <a:lnTo>
                      <a:pt x="3406" y="354"/>
                    </a:lnTo>
                    <a:lnTo>
                      <a:pt x="3403" y="361"/>
                    </a:lnTo>
                    <a:lnTo>
                      <a:pt x="3398" y="366"/>
                    </a:lnTo>
                    <a:lnTo>
                      <a:pt x="3394" y="370"/>
                    </a:lnTo>
                    <a:lnTo>
                      <a:pt x="3387" y="372"/>
                    </a:lnTo>
                    <a:lnTo>
                      <a:pt x="3378" y="374"/>
                    </a:lnTo>
                    <a:lnTo>
                      <a:pt x="3366" y="378"/>
                    </a:lnTo>
                    <a:lnTo>
                      <a:pt x="3366" y="385"/>
                    </a:lnTo>
                    <a:lnTo>
                      <a:pt x="3365" y="390"/>
                    </a:lnTo>
                    <a:lnTo>
                      <a:pt x="3363" y="394"/>
                    </a:lnTo>
                    <a:lnTo>
                      <a:pt x="3361" y="397"/>
                    </a:lnTo>
                    <a:lnTo>
                      <a:pt x="3357" y="398"/>
                    </a:lnTo>
                    <a:lnTo>
                      <a:pt x="3354" y="399"/>
                    </a:lnTo>
                    <a:lnTo>
                      <a:pt x="3350" y="399"/>
                    </a:lnTo>
                    <a:lnTo>
                      <a:pt x="3346" y="398"/>
                    </a:lnTo>
                    <a:lnTo>
                      <a:pt x="3338" y="395"/>
                    </a:lnTo>
                    <a:lnTo>
                      <a:pt x="3330" y="388"/>
                    </a:lnTo>
                    <a:lnTo>
                      <a:pt x="3322" y="382"/>
                    </a:lnTo>
                    <a:lnTo>
                      <a:pt x="3316" y="374"/>
                    </a:lnTo>
                    <a:lnTo>
                      <a:pt x="3313" y="368"/>
                    </a:lnTo>
                    <a:lnTo>
                      <a:pt x="3311" y="361"/>
                    </a:lnTo>
                    <a:lnTo>
                      <a:pt x="3308" y="354"/>
                    </a:lnTo>
                    <a:lnTo>
                      <a:pt x="3308" y="347"/>
                    </a:lnTo>
                    <a:lnTo>
                      <a:pt x="3308" y="333"/>
                    </a:lnTo>
                    <a:lnTo>
                      <a:pt x="3311" y="319"/>
                    </a:lnTo>
                    <a:lnTo>
                      <a:pt x="3311" y="304"/>
                    </a:lnTo>
                    <a:lnTo>
                      <a:pt x="3311" y="290"/>
                    </a:lnTo>
                    <a:lnTo>
                      <a:pt x="3308" y="283"/>
                    </a:lnTo>
                    <a:lnTo>
                      <a:pt x="3305" y="276"/>
                    </a:lnTo>
                    <a:lnTo>
                      <a:pt x="3301" y="271"/>
                    </a:lnTo>
                    <a:lnTo>
                      <a:pt x="3296" y="264"/>
                    </a:lnTo>
                    <a:lnTo>
                      <a:pt x="3287" y="257"/>
                    </a:lnTo>
                    <a:lnTo>
                      <a:pt x="3278" y="253"/>
                    </a:lnTo>
                    <a:lnTo>
                      <a:pt x="3270" y="248"/>
                    </a:lnTo>
                    <a:lnTo>
                      <a:pt x="3259" y="246"/>
                    </a:lnTo>
                    <a:lnTo>
                      <a:pt x="3241" y="243"/>
                    </a:lnTo>
                    <a:lnTo>
                      <a:pt x="3223" y="241"/>
                    </a:lnTo>
                    <a:lnTo>
                      <a:pt x="3215" y="240"/>
                    </a:lnTo>
                    <a:lnTo>
                      <a:pt x="3206" y="238"/>
                    </a:lnTo>
                    <a:lnTo>
                      <a:pt x="3198" y="234"/>
                    </a:lnTo>
                    <a:lnTo>
                      <a:pt x="3191" y="230"/>
                    </a:lnTo>
                    <a:lnTo>
                      <a:pt x="3184" y="223"/>
                    </a:lnTo>
                    <a:lnTo>
                      <a:pt x="3178" y="215"/>
                    </a:lnTo>
                    <a:lnTo>
                      <a:pt x="3174" y="205"/>
                    </a:lnTo>
                    <a:lnTo>
                      <a:pt x="3169" y="192"/>
                    </a:lnTo>
                    <a:lnTo>
                      <a:pt x="3159" y="190"/>
                    </a:lnTo>
                    <a:lnTo>
                      <a:pt x="3148" y="186"/>
                    </a:lnTo>
                    <a:lnTo>
                      <a:pt x="3138" y="185"/>
                    </a:lnTo>
                    <a:lnTo>
                      <a:pt x="3126" y="185"/>
                    </a:lnTo>
                    <a:lnTo>
                      <a:pt x="3126" y="179"/>
                    </a:lnTo>
                    <a:lnTo>
                      <a:pt x="3126" y="173"/>
                    </a:lnTo>
                    <a:lnTo>
                      <a:pt x="3126" y="167"/>
                    </a:lnTo>
                    <a:lnTo>
                      <a:pt x="3124" y="161"/>
                    </a:lnTo>
                    <a:lnTo>
                      <a:pt x="3119" y="150"/>
                    </a:lnTo>
                    <a:lnTo>
                      <a:pt x="3114" y="139"/>
                    </a:lnTo>
                    <a:lnTo>
                      <a:pt x="3104" y="130"/>
                    </a:lnTo>
                    <a:lnTo>
                      <a:pt x="3095" y="120"/>
                    </a:lnTo>
                    <a:lnTo>
                      <a:pt x="3085" y="112"/>
                    </a:lnTo>
                    <a:lnTo>
                      <a:pt x="3074" y="107"/>
                    </a:lnTo>
                    <a:lnTo>
                      <a:pt x="3062" y="102"/>
                    </a:lnTo>
                    <a:lnTo>
                      <a:pt x="3051" y="100"/>
                    </a:lnTo>
                    <a:lnTo>
                      <a:pt x="3045" y="100"/>
                    </a:lnTo>
                    <a:lnTo>
                      <a:pt x="3041" y="100"/>
                    </a:lnTo>
                    <a:lnTo>
                      <a:pt x="3035" y="100"/>
                    </a:lnTo>
                    <a:lnTo>
                      <a:pt x="3030" y="101"/>
                    </a:lnTo>
                    <a:lnTo>
                      <a:pt x="3026" y="103"/>
                    </a:lnTo>
                    <a:lnTo>
                      <a:pt x="3021" y="106"/>
                    </a:lnTo>
                    <a:lnTo>
                      <a:pt x="3018" y="109"/>
                    </a:lnTo>
                    <a:lnTo>
                      <a:pt x="3015" y="112"/>
                    </a:lnTo>
                    <a:lnTo>
                      <a:pt x="3011" y="117"/>
                    </a:lnTo>
                    <a:lnTo>
                      <a:pt x="3009" y="123"/>
                    </a:lnTo>
                    <a:lnTo>
                      <a:pt x="3007" y="128"/>
                    </a:lnTo>
                    <a:lnTo>
                      <a:pt x="3005" y="135"/>
                    </a:lnTo>
                    <a:lnTo>
                      <a:pt x="2999" y="138"/>
                    </a:lnTo>
                    <a:lnTo>
                      <a:pt x="2992" y="140"/>
                    </a:lnTo>
                    <a:lnTo>
                      <a:pt x="2985" y="141"/>
                    </a:lnTo>
                    <a:lnTo>
                      <a:pt x="2978" y="141"/>
                    </a:lnTo>
                    <a:lnTo>
                      <a:pt x="2978" y="136"/>
                    </a:lnTo>
                    <a:lnTo>
                      <a:pt x="2978" y="131"/>
                    </a:lnTo>
                    <a:lnTo>
                      <a:pt x="2976" y="125"/>
                    </a:lnTo>
                    <a:lnTo>
                      <a:pt x="2974" y="118"/>
                    </a:lnTo>
                    <a:lnTo>
                      <a:pt x="2966" y="106"/>
                    </a:lnTo>
                    <a:lnTo>
                      <a:pt x="2956" y="93"/>
                    </a:lnTo>
                    <a:lnTo>
                      <a:pt x="2936" y="68"/>
                    </a:lnTo>
                    <a:lnTo>
                      <a:pt x="2919" y="51"/>
                    </a:lnTo>
                    <a:lnTo>
                      <a:pt x="2914" y="46"/>
                    </a:lnTo>
                    <a:lnTo>
                      <a:pt x="2910" y="42"/>
                    </a:lnTo>
                    <a:lnTo>
                      <a:pt x="2904" y="38"/>
                    </a:lnTo>
                    <a:lnTo>
                      <a:pt x="2898" y="36"/>
                    </a:lnTo>
                    <a:lnTo>
                      <a:pt x="2887" y="32"/>
                    </a:lnTo>
                    <a:lnTo>
                      <a:pt x="2874" y="29"/>
                    </a:lnTo>
                    <a:lnTo>
                      <a:pt x="2862" y="28"/>
                    </a:lnTo>
                    <a:lnTo>
                      <a:pt x="2848" y="28"/>
                    </a:lnTo>
                    <a:lnTo>
                      <a:pt x="2836" y="28"/>
                    </a:lnTo>
                    <a:lnTo>
                      <a:pt x="2822" y="29"/>
                    </a:lnTo>
                    <a:lnTo>
                      <a:pt x="2813" y="29"/>
                    </a:lnTo>
                    <a:lnTo>
                      <a:pt x="2803" y="30"/>
                    </a:lnTo>
                    <a:lnTo>
                      <a:pt x="2794" y="30"/>
                    </a:lnTo>
                    <a:lnTo>
                      <a:pt x="2786" y="30"/>
                    </a:lnTo>
                    <a:lnTo>
                      <a:pt x="2785" y="21"/>
                    </a:lnTo>
                    <a:lnTo>
                      <a:pt x="2782" y="15"/>
                    </a:lnTo>
                    <a:lnTo>
                      <a:pt x="2779" y="9"/>
                    </a:lnTo>
                    <a:lnTo>
                      <a:pt x="2775" y="5"/>
                    </a:lnTo>
                    <a:lnTo>
                      <a:pt x="2770" y="2"/>
                    </a:lnTo>
                    <a:lnTo>
                      <a:pt x="2764" y="1"/>
                    </a:lnTo>
                    <a:lnTo>
                      <a:pt x="2757" y="0"/>
                    </a:lnTo>
                    <a:lnTo>
                      <a:pt x="2749" y="0"/>
                    </a:lnTo>
                    <a:lnTo>
                      <a:pt x="2717" y="5"/>
                    </a:lnTo>
                    <a:lnTo>
                      <a:pt x="2688" y="10"/>
                    </a:lnTo>
                    <a:lnTo>
                      <a:pt x="2706" y="43"/>
                    </a:lnTo>
                    <a:lnTo>
                      <a:pt x="2729" y="89"/>
                    </a:lnTo>
                    <a:lnTo>
                      <a:pt x="2733" y="101"/>
                    </a:lnTo>
                    <a:lnTo>
                      <a:pt x="2736" y="112"/>
                    </a:lnTo>
                    <a:lnTo>
                      <a:pt x="2738" y="124"/>
                    </a:lnTo>
                    <a:lnTo>
                      <a:pt x="2739" y="134"/>
                    </a:lnTo>
                    <a:lnTo>
                      <a:pt x="2738" y="139"/>
                    </a:lnTo>
                    <a:lnTo>
                      <a:pt x="2737" y="143"/>
                    </a:lnTo>
                    <a:lnTo>
                      <a:pt x="2736" y="147"/>
                    </a:lnTo>
                    <a:lnTo>
                      <a:pt x="2733" y="151"/>
                    </a:lnTo>
                    <a:lnTo>
                      <a:pt x="2731" y="155"/>
                    </a:lnTo>
                    <a:lnTo>
                      <a:pt x="2728" y="157"/>
                    </a:lnTo>
                    <a:lnTo>
                      <a:pt x="2723" y="160"/>
                    </a:lnTo>
                    <a:lnTo>
                      <a:pt x="2718" y="163"/>
                    </a:lnTo>
                    <a:lnTo>
                      <a:pt x="2718" y="168"/>
                    </a:lnTo>
                    <a:lnTo>
                      <a:pt x="2718" y="175"/>
                    </a:lnTo>
                    <a:lnTo>
                      <a:pt x="2720" y="181"/>
                    </a:lnTo>
                    <a:lnTo>
                      <a:pt x="2722" y="186"/>
                    </a:lnTo>
                    <a:lnTo>
                      <a:pt x="2725" y="197"/>
                    </a:lnTo>
                    <a:lnTo>
                      <a:pt x="2731" y="208"/>
                    </a:lnTo>
                    <a:lnTo>
                      <a:pt x="2736" y="218"/>
                    </a:lnTo>
                    <a:lnTo>
                      <a:pt x="2739" y="230"/>
                    </a:lnTo>
                    <a:lnTo>
                      <a:pt x="2740" y="235"/>
                    </a:lnTo>
                    <a:lnTo>
                      <a:pt x="2741" y="242"/>
                    </a:lnTo>
                    <a:lnTo>
                      <a:pt x="2741" y="249"/>
                    </a:lnTo>
                    <a:lnTo>
                      <a:pt x="2740" y="256"/>
                    </a:lnTo>
                    <a:lnTo>
                      <a:pt x="2731" y="256"/>
                    </a:lnTo>
                    <a:lnTo>
                      <a:pt x="2723" y="258"/>
                    </a:lnTo>
                    <a:lnTo>
                      <a:pt x="2717" y="261"/>
                    </a:lnTo>
                    <a:lnTo>
                      <a:pt x="2713" y="264"/>
                    </a:lnTo>
                    <a:lnTo>
                      <a:pt x="2708" y="267"/>
                    </a:lnTo>
                    <a:lnTo>
                      <a:pt x="2705" y="273"/>
                    </a:lnTo>
                    <a:lnTo>
                      <a:pt x="2703" y="278"/>
                    </a:lnTo>
                    <a:lnTo>
                      <a:pt x="2700" y="284"/>
                    </a:lnTo>
                    <a:lnTo>
                      <a:pt x="2697" y="311"/>
                    </a:lnTo>
                    <a:lnTo>
                      <a:pt x="2690" y="336"/>
                    </a:lnTo>
                    <a:lnTo>
                      <a:pt x="2679" y="336"/>
                    </a:lnTo>
                    <a:lnTo>
                      <a:pt x="2668" y="336"/>
                    </a:lnTo>
                    <a:lnTo>
                      <a:pt x="2658" y="336"/>
                    </a:lnTo>
                    <a:lnTo>
                      <a:pt x="2649" y="333"/>
                    </a:lnTo>
                    <a:lnTo>
                      <a:pt x="2632" y="329"/>
                    </a:lnTo>
                    <a:lnTo>
                      <a:pt x="2613" y="324"/>
                    </a:lnTo>
                    <a:lnTo>
                      <a:pt x="2618" y="317"/>
                    </a:lnTo>
                    <a:lnTo>
                      <a:pt x="2625" y="308"/>
                    </a:lnTo>
                    <a:lnTo>
                      <a:pt x="2630" y="300"/>
                    </a:lnTo>
                    <a:lnTo>
                      <a:pt x="2632" y="291"/>
                    </a:lnTo>
                    <a:lnTo>
                      <a:pt x="2633" y="288"/>
                    </a:lnTo>
                    <a:lnTo>
                      <a:pt x="2633" y="283"/>
                    </a:lnTo>
                    <a:lnTo>
                      <a:pt x="2632" y="280"/>
                    </a:lnTo>
                    <a:lnTo>
                      <a:pt x="2630" y="276"/>
                    </a:lnTo>
                    <a:lnTo>
                      <a:pt x="2627" y="273"/>
                    </a:lnTo>
                    <a:lnTo>
                      <a:pt x="2623" y="270"/>
                    </a:lnTo>
                    <a:lnTo>
                      <a:pt x="2618" y="267"/>
                    </a:lnTo>
                    <a:lnTo>
                      <a:pt x="2613" y="264"/>
                    </a:lnTo>
                    <a:lnTo>
                      <a:pt x="2605" y="271"/>
                    </a:lnTo>
                    <a:lnTo>
                      <a:pt x="2598" y="276"/>
                    </a:lnTo>
                    <a:lnTo>
                      <a:pt x="2590" y="280"/>
                    </a:lnTo>
                    <a:lnTo>
                      <a:pt x="2583" y="282"/>
                    </a:lnTo>
                    <a:lnTo>
                      <a:pt x="2575" y="283"/>
                    </a:lnTo>
                    <a:lnTo>
                      <a:pt x="2567" y="282"/>
                    </a:lnTo>
                    <a:lnTo>
                      <a:pt x="2560" y="281"/>
                    </a:lnTo>
                    <a:lnTo>
                      <a:pt x="2552" y="280"/>
                    </a:lnTo>
                    <a:lnTo>
                      <a:pt x="2521" y="266"/>
                    </a:lnTo>
                    <a:lnTo>
                      <a:pt x="2493" y="253"/>
                    </a:lnTo>
                    <a:lnTo>
                      <a:pt x="2478" y="247"/>
                    </a:lnTo>
                    <a:lnTo>
                      <a:pt x="2462" y="242"/>
                    </a:lnTo>
                    <a:lnTo>
                      <a:pt x="2445" y="238"/>
                    </a:lnTo>
                    <a:lnTo>
                      <a:pt x="2428" y="234"/>
                    </a:lnTo>
                    <a:lnTo>
                      <a:pt x="2411" y="233"/>
                    </a:lnTo>
                    <a:lnTo>
                      <a:pt x="2395" y="234"/>
                    </a:lnTo>
                    <a:lnTo>
                      <a:pt x="2387" y="235"/>
                    </a:lnTo>
                    <a:lnTo>
                      <a:pt x="2379" y="238"/>
                    </a:lnTo>
                    <a:lnTo>
                      <a:pt x="2371" y="240"/>
                    </a:lnTo>
                    <a:lnTo>
                      <a:pt x="2363" y="243"/>
                    </a:lnTo>
                    <a:lnTo>
                      <a:pt x="2353" y="251"/>
                    </a:lnTo>
                    <a:lnTo>
                      <a:pt x="2343" y="261"/>
                    </a:lnTo>
                    <a:lnTo>
                      <a:pt x="2334" y="271"/>
                    </a:lnTo>
                    <a:lnTo>
                      <a:pt x="2326" y="281"/>
                    </a:lnTo>
                    <a:lnTo>
                      <a:pt x="2316" y="291"/>
                    </a:lnTo>
                    <a:lnTo>
                      <a:pt x="2306" y="300"/>
                    </a:lnTo>
                    <a:lnTo>
                      <a:pt x="2301" y="304"/>
                    </a:lnTo>
                    <a:lnTo>
                      <a:pt x="2295" y="307"/>
                    </a:lnTo>
                    <a:lnTo>
                      <a:pt x="2289" y="309"/>
                    </a:lnTo>
                    <a:lnTo>
                      <a:pt x="2282" y="311"/>
                    </a:lnTo>
                    <a:lnTo>
                      <a:pt x="2273" y="312"/>
                    </a:lnTo>
                    <a:lnTo>
                      <a:pt x="2264" y="312"/>
                    </a:lnTo>
                    <a:lnTo>
                      <a:pt x="2255" y="312"/>
                    </a:lnTo>
                    <a:lnTo>
                      <a:pt x="2246" y="309"/>
                    </a:lnTo>
                    <a:lnTo>
                      <a:pt x="2229" y="305"/>
                    </a:lnTo>
                    <a:lnTo>
                      <a:pt x="2212" y="298"/>
                    </a:lnTo>
                    <a:lnTo>
                      <a:pt x="2195" y="291"/>
                    </a:lnTo>
                    <a:lnTo>
                      <a:pt x="2178" y="286"/>
                    </a:lnTo>
                    <a:lnTo>
                      <a:pt x="2168" y="282"/>
                    </a:lnTo>
                    <a:lnTo>
                      <a:pt x="2160" y="280"/>
                    </a:lnTo>
                    <a:lnTo>
                      <a:pt x="2151" y="279"/>
                    </a:lnTo>
                    <a:lnTo>
                      <a:pt x="2142" y="278"/>
                    </a:lnTo>
                    <a:lnTo>
                      <a:pt x="2147" y="271"/>
                    </a:lnTo>
                    <a:lnTo>
                      <a:pt x="2153" y="265"/>
                    </a:lnTo>
                    <a:lnTo>
                      <a:pt x="2158" y="261"/>
                    </a:lnTo>
                    <a:lnTo>
                      <a:pt x="2165" y="256"/>
                    </a:lnTo>
                    <a:lnTo>
                      <a:pt x="2171" y="251"/>
                    </a:lnTo>
                    <a:lnTo>
                      <a:pt x="2176" y="246"/>
                    </a:lnTo>
                    <a:lnTo>
                      <a:pt x="2179" y="242"/>
                    </a:lnTo>
                    <a:lnTo>
                      <a:pt x="2180" y="238"/>
                    </a:lnTo>
                    <a:lnTo>
                      <a:pt x="2181" y="234"/>
                    </a:lnTo>
                    <a:lnTo>
                      <a:pt x="2182" y="229"/>
                    </a:lnTo>
                    <a:lnTo>
                      <a:pt x="2187" y="227"/>
                    </a:lnTo>
                    <a:lnTo>
                      <a:pt x="2191" y="227"/>
                    </a:lnTo>
                    <a:lnTo>
                      <a:pt x="2192" y="204"/>
                    </a:lnTo>
                    <a:lnTo>
                      <a:pt x="2194" y="179"/>
                    </a:lnTo>
                    <a:lnTo>
                      <a:pt x="2194" y="153"/>
                    </a:lnTo>
                    <a:lnTo>
                      <a:pt x="2194" y="130"/>
                    </a:lnTo>
                    <a:lnTo>
                      <a:pt x="2192" y="104"/>
                    </a:lnTo>
                    <a:lnTo>
                      <a:pt x="2192" y="79"/>
                    </a:lnTo>
                    <a:lnTo>
                      <a:pt x="2191" y="56"/>
                    </a:lnTo>
                    <a:lnTo>
                      <a:pt x="2189" y="32"/>
                    </a:lnTo>
                    <a:lnTo>
                      <a:pt x="2183" y="30"/>
                    </a:lnTo>
                    <a:lnTo>
                      <a:pt x="2178" y="30"/>
                    </a:lnTo>
                    <a:lnTo>
                      <a:pt x="2172" y="30"/>
                    </a:lnTo>
                    <a:lnTo>
                      <a:pt x="2166" y="32"/>
                    </a:lnTo>
                    <a:lnTo>
                      <a:pt x="2156" y="35"/>
                    </a:lnTo>
                    <a:lnTo>
                      <a:pt x="2146" y="41"/>
                    </a:lnTo>
                    <a:lnTo>
                      <a:pt x="2125" y="53"/>
                    </a:lnTo>
                    <a:lnTo>
                      <a:pt x="2106" y="66"/>
                    </a:lnTo>
                    <a:lnTo>
                      <a:pt x="2083" y="74"/>
                    </a:lnTo>
                    <a:lnTo>
                      <a:pt x="2060" y="81"/>
                    </a:lnTo>
                    <a:lnTo>
                      <a:pt x="2036" y="85"/>
                    </a:lnTo>
                    <a:lnTo>
                      <a:pt x="2012" y="90"/>
                    </a:lnTo>
                    <a:lnTo>
                      <a:pt x="1997" y="92"/>
                    </a:lnTo>
                    <a:lnTo>
                      <a:pt x="1981" y="93"/>
                    </a:lnTo>
                    <a:lnTo>
                      <a:pt x="1965" y="93"/>
                    </a:lnTo>
                    <a:lnTo>
                      <a:pt x="1948" y="92"/>
                    </a:lnTo>
                    <a:lnTo>
                      <a:pt x="1933" y="91"/>
                    </a:lnTo>
                    <a:lnTo>
                      <a:pt x="1917" y="91"/>
                    </a:lnTo>
                    <a:lnTo>
                      <a:pt x="1902" y="91"/>
                    </a:lnTo>
                    <a:lnTo>
                      <a:pt x="1886" y="93"/>
                    </a:lnTo>
                    <a:lnTo>
                      <a:pt x="1877" y="95"/>
                    </a:lnTo>
                    <a:lnTo>
                      <a:pt x="1869" y="99"/>
                    </a:lnTo>
                    <a:lnTo>
                      <a:pt x="1861" y="102"/>
                    </a:lnTo>
                    <a:lnTo>
                      <a:pt x="1853" y="107"/>
                    </a:lnTo>
                    <a:lnTo>
                      <a:pt x="1837" y="117"/>
                    </a:lnTo>
                    <a:lnTo>
                      <a:pt x="1822" y="127"/>
                    </a:lnTo>
                    <a:lnTo>
                      <a:pt x="1813" y="132"/>
                    </a:lnTo>
                    <a:lnTo>
                      <a:pt x="1803" y="135"/>
                    </a:lnTo>
                    <a:lnTo>
                      <a:pt x="1793" y="138"/>
                    </a:lnTo>
                    <a:lnTo>
                      <a:pt x="1780" y="140"/>
                    </a:lnTo>
                    <a:lnTo>
                      <a:pt x="1768" y="141"/>
                    </a:lnTo>
                    <a:lnTo>
                      <a:pt x="1755" y="141"/>
                    </a:lnTo>
                    <a:lnTo>
                      <a:pt x="1743" y="141"/>
                    </a:lnTo>
                    <a:lnTo>
                      <a:pt x="1730" y="140"/>
                    </a:lnTo>
                    <a:lnTo>
                      <a:pt x="1716" y="138"/>
                    </a:lnTo>
                    <a:lnTo>
                      <a:pt x="1704" y="135"/>
                    </a:lnTo>
                    <a:lnTo>
                      <a:pt x="1691" y="132"/>
                    </a:lnTo>
                    <a:lnTo>
                      <a:pt x="1679" y="127"/>
                    </a:lnTo>
                    <a:lnTo>
                      <a:pt x="1669" y="123"/>
                    </a:lnTo>
                    <a:lnTo>
                      <a:pt x="1658" y="117"/>
                    </a:lnTo>
                    <a:lnTo>
                      <a:pt x="1649" y="110"/>
                    </a:lnTo>
                    <a:lnTo>
                      <a:pt x="1641" y="103"/>
                    </a:lnTo>
                    <a:lnTo>
                      <a:pt x="1636" y="95"/>
                    </a:lnTo>
                    <a:lnTo>
                      <a:pt x="1631" y="89"/>
                    </a:lnTo>
                    <a:lnTo>
                      <a:pt x="1628" y="81"/>
                    </a:lnTo>
                    <a:lnTo>
                      <a:pt x="1624" y="73"/>
                    </a:lnTo>
                    <a:lnTo>
                      <a:pt x="1621" y="63"/>
                    </a:lnTo>
                    <a:lnTo>
                      <a:pt x="1616" y="57"/>
                    </a:lnTo>
                    <a:lnTo>
                      <a:pt x="1612" y="49"/>
                    </a:lnTo>
                    <a:lnTo>
                      <a:pt x="1605" y="42"/>
                    </a:lnTo>
                    <a:lnTo>
                      <a:pt x="1597" y="36"/>
                    </a:lnTo>
                    <a:lnTo>
                      <a:pt x="1589" y="33"/>
                    </a:lnTo>
                    <a:lnTo>
                      <a:pt x="1580" y="32"/>
                    </a:lnTo>
                    <a:lnTo>
                      <a:pt x="1571" y="30"/>
                    </a:lnTo>
                    <a:lnTo>
                      <a:pt x="1571" y="32"/>
                    </a:lnTo>
                    <a:lnTo>
                      <a:pt x="1571" y="30"/>
                    </a:lnTo>
                    <a:lnTo>
                      <a:pt x="1556" y="30"/>
                    </a:lnTo>
                    <a:lnTo>
                      <a:pt x="1541" y="32"/>
                    </a:lnTo>
                    <a:lnTo>
                      <a:pt x="1546" y="34"/>
                    </a:lnTo>
                    <a:lnTo>
                      <a:pt x="1551" y="37"/>
                    </a:lnTo>
                    <a:lnTo>
                      <a:pt x="1552" y="61"/>
                    </a:lnTo>
                    <a:lnTo>
                      <a:pt x="1554" y="81"/>
                    </a:lnTo>
                    <a:lnTo>
                      <a:pt x="1554" y="89"/>
                    </a:lnTo>
                    <a:lnTo>
                      <a:pt x="1552" y="97"/>
                    </a:lnTo>
                    <a:lnTo>
                      <a:pt x="1551" y="103"/>
                    </a:lnTo>
                    <a:lnTo>
                      <a:pt x="1548" y="110"/>
                    </a:lnTo>
                    <a:lnTo>
                      <a:pt x="1546" y="116"/>
                    </a:lnTo>
                    <a:lnTo>
                      <a:pt x="1541" y="122"/>
                    </a:lnTo>
                    <a:lnTo>
                      <a:pt x="1535" y="126"/>
                    </a:lnTo>
                    <a:lnTo>
                      <a:pt x="1530" y="131"/>
                    </a:lnTo>
                    <a:lnTo>
                      <a:pt x="1522" y="135"/>
                    </a:lnTo>
                    <a:lnTo>
                      <a:pt x="1513" y="139"/>
                    </a:lnTo>
                    <a:lnTo>
                      <a:pt x="1502" y="143"/>
                    </a:lnTo>
                    <a:lnTo>
                      <a:pt x="1490" y="147"/>
                    </a:lnTo>
                    <a:lnTo>
                      <a:pt x="1474" y="153"/>
                    </a:lnTo>
                    <a:lnTo>
                      <a:pt x="1457" y="161"/>
                    </a:lnTo>
                    <a:lnTo>
                      <a:pt x="1440" y="173"/>
                    </a:lnTo>
                    <a:lnTo>
                      <a:pt x="1424" y="185"/>
                    </a:lnTo>
                    <a:lnTo>
                      <a:pt x="1391" y="210"/>
                    </a:lnTo>
                    <a:lnTo>
                      <a:pt x="1362" y="233"/>
                    </a:lnTo>
                    <a:lnTo>
                      <a:pt x="1346" y="243"/>
                    </a:lnTo>
                    <a:lnTo>
                      <a:pt x="1329" y="258"/>
                    </a:lnTo>
                    <a:lnTo>
                      <a:pt x="1321" y="266"/>
                    </a:lnTo>
                    <a:lnTo>
                      <a:pt x="1314" y="274"/>
                    </a:lnTo>
                    <a:lnTo>
                      <a:pt x="1312" y="279"/>
                    </a:lnTo>
                    <a:lnTo>
                      <a:pt x="1310" y="283"/>
                    </a:lnTo>
                    <a:lnTo>
                      <a:pt x="1309" y="287"/>
                    </a:lnTo>
                    <a:lnTo>
                      <a:pt x="1309" y="291"/>
                    </a:lnTo>
                    <a:lnTo>
                      <a:pt x="1308" y="303"/>
                    </a:lnTo>
                    <a:lnTo>
                      <a:pt x="1305" y="309"/>
                    </a:lnTo>
                    <a:lnTo>
                      <a:pt x="1302" y="314"/>
                    </a:lnTo>
                    <a:lnTo>
                      <a:pt x="1297" y="317"/>
                    </a:lnTo>
                    <a:lnTo>
                      <a:pt x="1293" y="320"/>
                    </a:lnTo>
                    <a:lnTo>
                      <a:pt x="1287" y="322"/>
                    </a:lnTo>
                    <a:lnTo>
                      <a:pt x="1283" y="327"/>
                    </a:lnTo>
                    <a:lnTo>
                      <a:pt x="1278" y="333"/>
                    </a:lnTo>
                    <a:lnTo>
                      <a:pt x="1273" y="341"/>
                    </a:lnTo>
                    <a:lnTo>
                      <a:pt x="1271" y="350"/>
                    </a:lnTo>
                    <a:lnTo>
                      <a:pt x="1271" y="357"/>
                    </a:lnTo>
                    <a:lnTo>
                      <a:pt x="1271" y="364"/>
                    </a:lnTo>
                    <a:lnTo>
                      <a:pt x="1272" y="371"/>
                    </a:lnTo>
                    <a:lnTo>
                      <a:pt x="1275" y="378"/>
                    </a:lnTo>
                    <a:lnTo>
                      <a:pt x="1278" y="385"/>
                    </a:lnTo>
                    <a:lnTo>
                      <a:pt x="1281" y="390"/>
                    </a:lnTo>
                    <a:lnTo>
                      <a:pt x="1301" y="414"/>
                    </a:lnTo>
                    <a:lnTo>
                      <a:pt x="1318" y="439"/>
                    </a:lnTo>
                    <a:lnTo>
                      <a:pt x="1304" y="450"/>
                    </a:lnTo>
                    <a:lnTo>
                      <a:pt x="1291" y="458"/>
                    </a:lnTo>
                    <a:lnTo>
                      <a:pt x="1279" y="467"/>
                    </a:lnTo>
                    <a:lnTo>
                      <a:pt x="1269" y="476"/>
                    </a:lnTo>
                    <a:lnTo>
                      <a:pt x="1264" y="480"/>
                    </a:lnTo>
                    <a:lnTo>
                      <a:pt x="1260" y="486"/>
                    </a:lnTo>
                    <a:lnTo>
                      <a:pt x="1256" y="492"/>
                    </a:lnTo>
                    <a:lnTo>
                      <a:pt x="1253" y="497"/>
                    </a:lnTo>
                    <a:lnTo>
                      <a:pt x="1251" y="504"/>
                    </a:lnTo>
                    <a:lnTo>
                      <a:pt x="1248" y="512"/>
                    </a:lnTo>
                    <a:lnTo>
                      <a:pt x="1246" y="520"/>
                    </a:lnTo>
                    <a:lnTo>
                      <a:pt x="1245" y="529"/>
                    </a:lnTo>
                    <a:lnTo>
                      <a:pt x="1240" y="530"/>
                    </a:lnTo>
                    <a:lnTo>
                      <a:pt x="1238" y="532"/>
                    </a:lnTo>
                    <a:lnTo>
                      <a:pt x="1236" y="534"/>
                    </a:lnTo>
                    <a:lnTo>
                      <a:pt x="1234" y="536"/>
                    </a:lnTo>
                    <a:lnTo>
                      <a:pt x="1231" y="541"/>
                    </a:lnTo>
                    <a:lnTo>
                      <a:pt x="1231" y="546"/>
                    </a:lnTo>
                    <a:lnTo>
                      <a:pt x="1232" y="560"/>
                    </a:lnTo>
                    <a:lnTo>
                      <a:pt x="1232" y="574"/>
                    </a:lnTo>
                    <a:lnTo>
                      <a:pt x="1232" y="576"/>
                    </a:lnTo>
                    <a:lnTo>
                      <a:pt x="1231" y="578"/>
                    </a:lnTo>
                    <a:lnTo>
                      <a:pt x="1229" y="582"/>
                    </a:lnTo>
                    <a:lnTo>
                      <a:pt x="1227" y="584"/>
                    </a:lnTo>
                    <a:lnTo>
                      <a:pt x="1221" y="588"/>
                    </a:lnTo>
                    <a:lnTo>
                      <a:pt x="1213" y="592"/>
                    </a:lnTo>
                    <a:lnTo>
                      <a:pt x="1206" y="596"/>
                    </a:lnTo>
                    <a:lnTo>
                      <a:pt x="1199" y="602"/>
                    </a:lnTo>
                    <a:lnTo>
                      <a:pt x="1193" y="608"/>
                    </a:lnTo>
                    <a:lnTo>
                      <a:pt x="1188" y="615"/>
                    </a:lnTo>
                    <a:lnTo>
                      <a:pt x="1182" y="624"/>
                    </a:lnTo>
                    <a:lnTo>
                      <a:pt x="1179" y="636"/>
                    </a:lnTo>
                    <a:lnTo>
                      <a:pt x="1175" y="649"/>
                    </a:lnTo>
                    <a:lnTo>
                      <a:pt x="1173" y="661"/>
                    </a:lnTo>
                    <a:lnTo>
                      <a:pt x="1172" y="675"/>
                    </a:lnTo>
                    <a:lnTo>
                      <a:pt x="1171" y="688"/>
                    </a:lnTo>
                    <a:lnTo>
                      <a:pt x="1171" y="700"/>
                    </a:lnTo>
                    <a:lnTo>
                      <a:pt x="1171" y="711"/>
                    </a:lnTo>
                    <a:lnTo>
                      <a:pt x="1172" y="716"/>
                    </a:lnTo>
                    <a:lnTo>
                      <a:pt x="1173" y="721"/>
                    </a:lnTo>
                    <a:lnTo>
                      <a:pt x="1175" y="725"/>
                    </a:lnTo>
                    <a:lnTo>
                      <a:pt x="1178" y="730"/>
                    </a:lnTo>
                    <a:lnTo>
                      <a:pt x="1183" y="736"/>
                    </a:lnTo>
                    <a:lnTo>
                      <a:pt x="1189" y="744"/>
                    </a:lnTo>
                    <a:lnTo>
                      <a:pt x="1195" y="751"/>
                    </a:lnTo>
                    <a:lnTo>
                      <a:pt x="1199" y="759"/>
                    </a:lnTo>
                    <a:lnTo>
                      <a:pt x="1201" y="764"/>
                    </a:lnTo>
                    <a:lnTo>
                      <a:pt x="1202" y="767"/>
                    </a:lnTo>
                    <a:lnTo>
                      <a:pt x="1202" y="773"/>
                    </a:lnTo>
                    <a:lnTo>
                      <a:pt x="1202" y="777"/>
                    </a:lnTo>
                    <a:lnTo>
                      <a:pt x="1188" y="777"/>
                    </a:lnTo>
                    <a:lnTo>
                      <a:pt x="1172" y="776"/>
                    </a:lnTo>
                    <a:lnTo>
                      <a:pt x="1161" y="775"/>
                    </a:lnTo>
                    <a:lnTo>
                      <a:pt x="1149" y="775"/>
                    </a:lnTo>
                    <a:lnTo>
                      <a:pt x="1138" y="775"/>
                    </a:lnTo>
                    <a:lnTo>
                      <a:pt x="1128" y="776"/>
                    </a:lnTo>
                    <a:lnTo>
                      <a:pt x="1117" y="779"/>
                    </a:lnTo>
                    <a:lnTo>
                      <a:pt x="1108" y="783"/>
                    </a:lnTo>
                    <a:lnTo>
                      <a:pt x="1105" y="785"/>
                    </a:lnTo>
                    <a:lnTo>
                      <a:pt x="1100" y="789"/>
                    </a:lnTo>
                    <a:lnTo>
                      <a:pt x="1098" y="792"/>
                    </a:lnTo>
                    <a:lnTo>
                      <a:pt x="1095" y="796"/>
                    </a:lnTo>
                    <a:lnTo>
                      <a:pt x="1092" y="804"/>
                    </a:lnTo>
                    <a:lnTo>
                      <a:pt x="1090" y="811"/>
                    </a:lnTo>
                    <a:lnTo>
                      <a:pt x="1090" y="818"/>
                    </a:lnTo>
                    <a:lnTo>
                      <a:pt x="1090" y="826"/>
                    </a:lnTo>
                    <a:lnTo>
                      <a:pt x="1091" y="834"/>
                    </a:lnTo>
                    <a:lnTo>
                      <a:pt x="1091" y="842"/>
                    </a:lnTo>
                    <a:lnTo>
                      <a:pt x="1090" y="850"/>
                    </a:lnTo>
                    <a:lnTo>
                      <a:pt x="1089" y="858"/>
                    </a:lnTo>
                    <a:lnTo>
                      <a:pt x="1083" y="873"/>
                    </a:lnTo>
                    <a:lnTo>
                      <a:pt x="1076" y="889"/>
                    </a:lnTo>
                    <a:lnTo>
                      <a:pt x="1073" y="896"/>
                    </a:lnTo>
                    <a:lnTo>
                      <a:pt x="1071" y="904"/>
                    </a:lnTo>
                    <a:lnTo>
                      <a:pt x="1068" y="912"/>
                    </a:lnTo>
                    <a:lnTo>
                      <a:pt x="1067" y="920"/>
                    </a:lnTo>
                    <a:lnTo>
                      <a:pt x="1048" y="921"/>
                    </a:lnTo>
                    <a:lnTo>
                      <a:pt x="1032" y="921"/>
                    </a:lnTo>
                    <a:lnTo>
                      <a:pt x="1024" y="920"/>
                    </a:lnTo>
                    <a:lnTo>
                      <a:pt x="1017" y="916"/>
                    </a:lnTo>
                    <a:lnTo>
                      <a:pt x="1009" y="912"/>
                    </a:lnTo>
                    <a:lnTo>
                      <a:pt x="1002" y="905"/>
                    </a:lnTo>
                    <a:lnTo>
                      <a:pt x="999" y="903"/>
                    </a:lnTo>
                    <a:lnTo>
                      <a:pt x="994" y="900"/>
                    </a:lnTo>
                    <a:lnTo>
                      <a:pt x="990" y="898"/>
                    </a:lnTo>
                    <a:lnTo>
                      <a:pt x="985" y="897"/>
                    </a:lnTo>
                    <a:lnTo>
                      <a:pt x="976" y="896"/>
                    </a:lnTo>
                    <a:lnTo>
                      <a:pt x="965" y="895"/>
                    </a:lnTo>
                    <a:lnTo>
                      <a:pt x="944" y="897"/>
                    </a:lnTo>
                    <a:lnTo>
                      <a:pt x="925" y="898"/>
                    </a:lnTo>
                    <a:lnTo>
                      <a:pt x="902" y="899"/>
                    </a:lnTo>
                    <a:lnTo>
                      <a:pt x="878" y="899"/>
                    </a:lnTo>
                    <a:lnTo>
                      <a:pt x="854" y="898"/>
                    </a:lnTo>
                    <a:lnTo>
                      <a:pt x="832" y="897"/>
                    </a:lnTo>
                    <a:lnTo>
                      <a:pt x="807" y="896"/>
                    </a:lnTo>
                    <a:lnTo>
                      <a:pt x="783" y="895"/>
                    </a:lnTo>
                    <a:lnTo>
                      <a:pt x="759" y="895"/>
                    </a:lnTo>
                    <a:lnTo>
                      <a:pt x="735" y="896"/>
                    </a:lnTo>
                    <a:lnTo>
                      <a:pt x="733" y="918"/>
                    </a:lnTo>
                    <a:lnTo>
                      <a:pt x="730" y="938"/>
                    </a:lnTo>
                    <a:lnTo>
                      <a:pt x="727" y="959"/>
                    </a:lnTo>
                    <a:lnTo>
                      <a:pt x="721" y="979"/>
                    </a:lnTo>
                    <a:lnTo>
                      <a:pt x="715" y="998"/>
                    </a:lnTo>
                    <a:lnTo>
                      <a:pt x="709" y="1018"/>
                    </a:lnTo>
                    <a:lnTo>
                      <a:pt x="701" y="1038"/>
                    </a:lnTo>
                    <a:lnTo>
                      <a:pt x="692" y="1058"/>
                    </a:lnTo>
                    <a:lnTo>
                      <a:pt x="686" y="1071"/>
                    </a:lnTo>
                    <a:lnTo>
                      <a:pt x="678" y="1087"/>
                    </a:lnTo>
                    <a:lnTo>
                      <a:pt x="673" y="1095"/>
                    </a:lnTo>
                    <a:lnTo>
                      <a:pt x="668" y="1102"/>
                    </a:lnTo>
                    <a:lnTo>
                      <a:pt x="663" y="1108"/>
                    </a:lnTo>
                    <a:lnTo>
                      <a:pt x="656" y="1111"/>
                    </a:lnTo>
                    <a:lnTo>
                      <a:pt x="652" y="1112"/>
                    </a:lnTo>
                    <a:lnTo>
                      <a:pt x="647" y="1112"/>
                    </a:lnTo>
                    <a:lnTo>
                      <a:pt x="643" y="1112"/>
                    </a:lnTo>
                    <a:lnTo>
                      <a:pt x="638" y="1111"/>
                    </a:lnTo>
                    <a:lnTo>
                      <a:pt x="635" y="1109"/>
                    </a:lnTo>
                    <a:lnTo>
                      <a:pt x="630" y="1107"/>
                    </a:lnTo>
                    <a:lnTo>
                      <a:pt x="627" y="1104"/>
                    </a:lnTo>
                    <a:lnTo>
                      <a:pt x="624" y="1101"/>
                    </a:lnTo>
                    <a:lnTo>
                      <a:pt x="619" y="1093"/>
                    </a:lnTo>
                    <a:lnTo>
                      <a:pt x="614" y="1084"/>
                    </a:lnTo>
                    <a:lnTo>
                      <a:pt x="612" y="1076"/>
                    </a:lnTo>
                    <a:lnTo>
                      <a:pt x="611" y="1067"/>
                    </a:lnTo>
                    <a:lnTo>
                      <a:pt x="603" y="1063"/>
                    </a:lnTo>
                    <a:lnTo>
                      <a:pt x="595" y="1061"/>
                    </a:lnTo>
                    <a:lnTo>
                      <a:pt x="586" y="1061"/>
                    </a:lnTo>
                    <a:lnTo>
                      <a:pt x="578" y="1061"/>
                    </a:lnTo>
                    <a:lnTo>
                      <a:pt x="577" y="1086"/>
                    </a:lnTo>
                    <a:lnTo>
                      <a:pt x="577" y="1111"/>
                    </a:lnTo>
                    <a:lnTo>
                      <a:pt x="575" y="1135"/>
                    </a:lnTo>
                    <a:lnTo>
                      <a:pt x="577" y="1160"/>
                    </a:lnTo>
                    <a:lnTo>
                      <a:pt x="577" y="1185"/>
                    </a:lnTo>
                    <a:lnTo>
                      <a:pt x="578" y="1210"/>
                    </a:lnTo>
                    <a:lnTo>
                      <a:pt x="579" y="1234"/>
                    </a:lnTo>
                    <a:lnTo>
                      <a:pt x="580" y="1259"/>
                    </a:lnTo>
                    <a:lnTo>
                      <a:pt x="581" y="1275"/>
                    </a:lnTo>
                    <a:lnTo>
                      <a:pt x="581" y="1291"/>
                    </a:lnTo>
                    <a:lnTo>
                      <a:pt x="581" y="1308"/>
                    </a:lnTo>
                    <a:lnTo>
                      <a:pt x="583" y="1324"/>
                    </a:lnTo>
                    <a:lnTo>
                      <a:pt x="586" y="1331"/>
                    </a:lnTo>
                    <a:lnTo>
                      <a:pt x="589" y="1335"/>
                    </a:lnTo>
                    <a:lnTo>
                      <a:pt x="592" y="1338"/>
                    </a:lnTo>
                    <a:lnTo>
                      <a:pt x="598" y="1340"/>
                    </a:lnTo>
                    <a:lnTo>
                      <a:pt x="603" y="1341"/>
                    </a:lnTo>
                    <a:lnTo>
                      <a:pt x="608" y="1342"/>
                    </a:lnTo>
                    <a:lnTo>
                      <a:pt x="613" y="1345"/>
                    </a:lnTo>
                    <a:lnTo>
                      <a:pt x="618" y="1349"/>
                    </a:lnTo>
                    <a:lnTo>
                      <a:pt x="623" y="1359"/>
                    </a:lnTo>
                    <a:lnTo>
                      <a:pt x="629" y="1370"/>
                    </a:lnTo>
                    <a:lnTo>
                      <a:pt x="632" y="1379"/>
                    </a:lnTo>
                    <a:lnTo>
                      <a:pt x="635" y="1389"/>
                    </a:lnTo>
                    <a:lnTo>
                      <a:pt x="636" y="1399"/>
                    </a:lnTo>
                    <a:lnTo>
                      <a:pt x="637" y="1411"/>
                    </a:lnTo>
                    <a:lnTo>
                      <a:pt x="637" y="1421"/>
                    </a:lnTo>
                    <a:lnTo>
                      <a:pt x="636" y="1431"/>
                    </a:lnTo>
                    <a:lnTo>
                      <a:pt x="629" y="1474"/>
                    </a:lnTo>
                    <a:lnTo>
                      <a:pt x="620" y="1519"/>
                    </a:lnTo>
                    <a:lnTo>
                      <a:pt x="616" y="1540"/>
                    </a:lnTo>
                    <a:lnTo>
                      <a:pt x="614" y="1563"/>
                    </a:lnTo>
                    <a:lnTo>
                      <a:pt x="613" y="1575"/>
                    </a:lnTo>
                    <a:lnTo>
                      <a:pt x="612" y="1586"/>
                    </a:lnTo>
                    <a:lnTo>
                      <a:pt x="612" y="1597"/>
                    </a:lnTo>
                    <a:lnTo>
                      <a:pt x="613" y="1608"/>
                    </a:lnTo>
                    <a:lnTo>
                      <a:pt x="614" y="1613"/>
                    </a:lnTo>
                    <a:lnTo>
                      <a:pt x="616" y="1619"/>
                    </a:lnTo>
                    <a:lnTo>
                      <a:pt x="620" y="1624"/>
                    </a:lnTo>
                    <a:lnTo>
                      <a:pt x="624" y="1627"/>
                    </a:lnTo>
                    <a:lnTo>
                      <a:pt x="629" y="1630"/>
                    </a:lnTo>
                    <a:lnTo>
                      <a:pt x="633" y="1633"/>
                    </a:lnTo>
                    <a:lnTo>
                      <a:pt x="639" y="1636"/>
                    </a:lnTo>
                    <a:lnTo>
                      <a:pt x="645" y="1637"/>
                    </a:lnTo>
                    <a:lnTo>
                      <a:pt x="671" y="1643"/>
                    </a:lnTo>
                    <a:lnTo>
                      <a:pt x="694" y="1645"/>
                    </a:lnTo>
                    <a:lnTo>
                      <a:pt x="700" y="1646"/>
                    </a:lnTo>
                    <a:lnTo>
                      <a:pt x="710" y="1646"/>
                    </a:lnTo>
                    <a:lnTo>
                      <a:pt x="723" y="1645"/>
                    </a:lnTo>
                    <a:lnTo>
                      <a:pt x="737" y="1645"/>
                    </a:lnTo>
                    <a:lnTo>
                      <a:pt x="754" y="1644"/>
                    </a:lnTo>
                    <a:lnTo>
                      <a:pt x="768" y="1644"/>
                    </a:lnTo>
                    <a:lnTo>
                      <a:pt x="778" y="1644"/>
                    </a:lnTo>
                    <a:lnTo>
                      <a:pt x="783" y="1644"/>
                    </a:lnTo>
                    <a:lnTo>
                      <a:pt x="786" y="1649"/>
                    </a:lnTo>
                    <a:lnTo>
                      <a:pt x="789" y="1654"/>
                    </a:lnTo>
                    <a:lnTo>
                      <a:pt x="792" y="1660"/>
                    </a:lnTo>
                    <a:lnTo>
                      <a:pt x="793" y="1666"/>
                    </a:lnTo>
                    <a:lnTo>
                      <a:pt x="795" y="1678"/>
                    </a:lnTo>
                    <a:lnTo>
                      <a:pt x="795" y="1691"/>
                    </a:lnTo>
                    <a:lnTo>
                      <a:pt x="794" y="1716"/>
                    </a:lnTo>
                    <a:lnTo>
                      <a:pt x="792" y="1739"/>
                    </a:lnTo>
                    <a:lnTo>
                      <a:pt x="779" y="1752"/>
                    </a:lnTo>
                    <a:lnTo>
                      <a:pt x="768" y="1765"/>
                    </a:lnTo>
                    <a:lnTo>
                      <a:pt x="760" y="1769"/>
                    </a:lnTo>
                    <a:lnTo>
                      <a:pt x="752" y="1773"/>
                    </a:lnTo>
                    <a:lnTo>
                      <a:pt x="747" y="1774"/>
                    </a:lnTo>
                    <a:lnTo>
                      <a:pt x="743" y="1774"/>
                    </a:lnTo>
                    <a:lnTo>
                      <a:pt x="737" y="1774"/>
                    </a:lnTo>
                    <a:lnTo>
                      <a:pt x="731" y="1773"/>
                    </a:lnTo>
                    <a:lnTo>
                      <a:pt x="730" y="1757"/>
                    </a:lnTo>
                    <a:lnTo>
                      <a:pt x="730" y="1741"/>
                    </a:lnTo>
                    <a:lnTo>
                      <a:pt x="730" y="1724"/>
                    </a:lnTo>
                    <a:lnTo>
                      <a:pt x="729" y="1708"/>
                    </a:lnTo>
                    <a:lnTo>
                      <a:pt x="714" y="1703"/>
                    </a:lnTo>
                    <a:lnTo>
                      <a:pt x="695" y="1700"/>
                    </a:lnTo>
                    <a:lnTo>
                      <a:pt x="684" y="1699"/>
                    </a:lnTo>
                    <a:lnTo>
                      <a:pt x="673" y="1698"/>
                    </a:lnTo>
                    <a:lnTo>
                      <a:pt x="662" y="1698"/>
                    </a:lnTo>
                    <a:lnTo>
                      <a:pt x="651" y="1699"/>
                    </a:lnTo>
                    <a:lnTo>
                      <a:pt x="640" y="1700"/>
                    </a:lnTo>
                    <a:lnTo>
                      <a:pt x="631" y="1702"/>
                    </a:lnTo>
                    <a:lnTo>
                      <a:pt x="622" y="1704"/>
                    </a:lnTo>
                    <a:lnTo>
                      <a:pt x="615" y="1709"/>
                    </a:lnTo>
                    <a:lnTo>
                      <a:pt x="612" y="1712"/>
                    </a:lnTo>
                    <a:lnTo>
                      <a:pt x="610" y="1715"/>
                    </a:lnTo>
                    <a:lnTo>
                      <a:pt x="607" y="1718"/>
                    </a:lnTo>
                    <a:lnTo>
                      <a:pt x="606" y="1722"/>
                    </a:lnTo>
                    <a:lnTo>
                      <a:pt x="605" y="1726"/>
                    </a:lnTo>
                    <a:lnTo>
                      <a:pt x="604" y="1731"/>
                    </a:lnTo>
                    <a:lnTo>
                      <a:pt x="604" y="1735"/>
                    </a:lnTo>
                    <a:lnTo>
                      <a:pt x="605" y="1741"/>
                    </a:lnTo>
                    <a:lnTo>
                      <a:pt x="596" y="1742"/>
                    </a:lnTo>
                    <a:lnTo>
                      <a:pt x="588" y="1743"/>
                    </a:lnTo>
                    <a:lnTo>
                      <a:pt x="581" y="1742"/>
                    </a:lnTo>
                    <a:lnTo>
                      <a:pt x="575" y="1740"/>
                    </a:lnTo>
                    <a:lnTo>
                      <a:pt x="571" y="1736"/>
                    </a:lnTo>
                    <a:lnTo>
                      <a:pt x="566" y="1732"/>
                    </a:lnTo>
                    <a:lnTo>
                      <a:pt x="563" y="1726"/>
                    </a:lnTo>
                    <a:lnTo>
                      <a:pt x="561" y="1720"/>
                    </a:lnTo>
                    <a:lnTo>
                      <a:pt x="556" y="1707"/>
                    </a:lnTo>
                    <a:lnTo>
                      <a:pt x="554" y="1693"/>
                    </a:lnTo>
                    <a:lnTo>
                      <a:pt x="553" y="1679"/>
                    </a:lnTo>
                    <a:lnTo>
                      <a:pt x="551" y="1667"/>
                    </a:lnTo>
                    <a:lnTo>
                      <a:pt x="531" y="1653"/>
                    </a:lnTo>
                    <a:lnTo>
                      <a:pt x="510" y="1643"/>
                    </a:lnTo>
                    <a:lnTo>
                      <a:pt x="491" y="1635"/>
                    </a:lnTo>
                    <a:lnTo>
                      <a:pt x="471" y="1629"/>
                    </a:lnTo>
                    <a:lnTo>
                      <a:pt x="449" y="1625"/>
                    </a:lnTo>
                    <a:lnTo>
                      <a:pt x="427" y="1622"/>
                    </a:lnTo>
                    <a:lnTo>
                      <a:pt x="405" y="1620"/>
                    </a:lnTo>
                    <a:lnTo>
                      <a:pt x="380" y="1619"/>
                    </a:lnTo>
                    <a:lnTo>
                      <a:pt x="380" y="1612"/>
                    </a:lnTo>
                    <a:lnTo>
                      <a:pt x="380" y="1607"/>
                    </a:lnTo>
                    <a:lnTo>
                      <a:pt x="377" y="1602"/>
                    </a:lnTo>
                    <a:lnTo>
                      <a:pt x="375" y="1597"/>
                    </a:lnTo>
                    <a:lnTo>
                      <a:pt x="372" y="1595"/>
                    </a:lnTo>
                    <a:lnTo>
                      <a:pt x="367" y="1594"/>
                    </a:lnTo>
                    <a:lnTo>
                      <a:pt x="362" y="1592"/>
                    </a:lnTo>
                    <a:lnTo>
                      <a:pt x="357" y="1592"/>
                    </a:lnTo>
                    <a:lnTo>
                      <a:pt x="334" y="1592"/>
                    </a:lnTo>
                    <a:lnTo>
                      <a:pt x="311" y="1594"/>
                    </a:lnTo>
                    <a:lnTo>
                      <a:pt x="310" y="1602"/>
                    </a:lnTo>
                    <a:lnTo>
                      <a:pt x="309" y="1612"/>
                    </a:lnTo>
                    <a:lnTo>
                      <a:pt x="307" y="1621"/>
                    </a:lnTo>
                    <a:lnTo>
                      <a:pt x="304" y="1630"/>
                    </a:lnTo>
                    <a:lnTo>
                      <a:pt x="300" y="1649"/>
                    </a:lnTo>
                    <a:lnTo>
                      <a:pt x="294" y="1666"/>
                    </a:lnTo>
                    <a:lnTo>
                      <a:pt x="292" y="1675"/>
                    </a:lnTo>
                    <a:lnTo>
                      <a:pt x="291" y="1683"/>
                    </a:lnTo>
                    <a:lnTo>
                      <a:pt x="290" y="1692"/>
                    </a:lnTo>
                    <a:lnTo>
                      <a:pt x="290" y="1701"/>
                    </a:lnTo>
                    <a:lnTo>
                      <a:pt x="291" y="1710"/>
                    </a:lnTo>
                    <a:lnTo>
                      <a:pt x="293" y="1719"/>
                    </a:lnTo>
                    <a:lnTo>
                      <a:pt x="296" y="1728"/>
                    </a:lnTo>
                    <a:lnTo>
                      <a:pt x="301" y="1737"/>
                    </a:lnTo>
                    <a:lnTo>
                      <a:pt x="313" y="1739"/>
                    </a:lnTo>
                    <a:lnTo>
                      <a:pt x="326" y="1737"/>
                    </a:lnTo>
                    <a:lnTo>
                      <a:pt x="339" y="1735"/>
                    </a:lnTo>
                    <a:lnTo>
                      <a:pt x="350" y="1733"/>
                    </a:lnTo>
                    <a:lnTo>
                      <a:pt x="351" y="1741"/>
                    </a:lnTo>
                    <a:lnTo>
                      <a:pt x="353" y="1748"/>
                    </a:lnTo>
                    <a:lnTo>
                      <a:pt x="357" y="1752"/>
                    </a:lnTo>
                    <a:lnTo>
                      <a:pt x="360" y="1757"/>
                    </a:lnTo>
                    <a:lnTo>
                      <a:pt x="365" y="1759"/>
                    </a:lnTo>
                    <a:lnTo>
                      <a:pt x="370" y="1761"/>
                    </a:lnTo>
                    <a:lnTo>
                      <a:pt x="375" y="1764"/>
                    </a:lnTo>
                    <a:lnTo>
                      <a:pt x="381" y="1765"/>
                    </a:lnTo>
                    <a:lnTo>
                      <a:pt x="392" y="1768"/>
                    </a:lnTo>
                    <a:lnTo>
                      <a:pt x="402" y="1772"/>
                    </a:lnTo>
                    <a:lnTo>
                      <a:pt x="407" y="1775"/>
                    </a:lnTo>
                    <a:lnTo>
                      <a:pt x="411" y="1778"/>
                    </a:lnTo>
                    <a:lnTo>
                      <a:pt x="415" y="1783"/>
                    </a:lnTo>
                    <a:lnTo>
                      <a:pt x="417" y="1789"/>
                    </a:lnTo>
                    <a:lnTo>
                      <a:pt x="421" y="1799"/>
                    </a:lnTo>
                    <a:lnTo>
                      <a:pt x="422" y="1809"/>
                    </a:lnTo>
                    <a:lnTo>
                      <a:pt x="422" y="1819"/>
                    </a:lnTo>
                    <a:lnTo>
                      <a:pt x="421" y="1831"/>
                    </a:lnTo>
                    <a:lnTo>
                      <a:pt x="415" y="1851"/>
                    </a:lnTo>
                    <a:lnTo>
                      <a:pt x="408" y="1873"/>
                    </a:lnTo>
                    <a:lnTo>
                      <a:pt x="400" y="1893"/>
                    </a:lnTo>
                    <a:lnTo>
                      <a:pt x="393" y="1915"/>
                    </a:lnTo>
                    <a:lnTo>
                      <a:pt x="391" y="1925"/>
                    </a:lnTo>
                    <a:lnTo>
                      <a:pt x="389" y="1936"/>
                    </a:lnTo>
                    <a:lnTo>
                      <a:pt x="388" y="1947"/>
                    </a:lnTo>
                    <a:lnTo>
                      <a:pt x="388" y="1957"/>
                    </a:lnTo>
                    <a:lnTo>
                      <a:pt x="397" y="1956"/>
                    </a:lnTo>
                    <a:lnTo>
                      <a:pt x="407" y="1957"/>
                    </a:lnTo>
                    <a:lnTo>
                      <a:pt x="417" y="1958"/>
                    </a:lnTo>
                    <a:lnTo>
                      <a:pt x="426" y="1958"/>
                    </a:lnTo>
                    <a:lnTo>
                      <a:pt x="430" y="1967"/>
                    </a:lnTo>
                    <a:lnTo>
                      <a:pt x="434" y="1975"/>
                    </a:lnTo>
                    <a:lnTo>
                      <a:pt x="440" y="1982"/>
                    </a:lnTo>
                    <a:lnTo>
                      <a:pt x="447" y="1987"/>
                    </a:lnTo>
                    <a:lnTo>
                      <a:pt x="454" y="1993"/>
                    </a:lnTo>
                    <a:lnTo>
                      <a:pt x="460" y="1998"/>
                    </a:lnTo>
                    <a:lnTo>
                      <a:pt x="467" y="2004"/>
                    </a:lnTo>
                    <a:lnTo>
                      <a:pt x="472" y="2012"/>
                    </a:lnTo>
                    <a:lnTo>
                      <a:pt x="475" y="2018"/>
                    </a:lnTo>
                    <a:lnTo>
                      <a:pt x="477" y="2023"/>
                    </a:lnTo>
                    <a:lnTo>
                      <a:pt x="479" y="2029"/>
                    </a:lnTo>
                    <a:lnTo>
                      <a:pt x="480" y="2035"/>
                    </a:lnTo>
                    <a:lnTo>
                      <a:pt x="481" y="2047"/>
                    </a:lnTo>
                    <a:lnTo>
                      <a:pt x="480" y="2060"/>
                    </a:lnTo>
                    <a:lnTo>
                      <a:pt x="479" y="2086"/>
                    </a:lnTo>
                    <a:lnTo>
                      <a:pt x="477" y="2110"/>
                    </a:lnTo>
                    <a:lnTo>
                      <a:pt x="480" y="2138"/>
                    </a:lnTo>
                    <a:lnTo>
                      <a:pt x="484" y="2166"/>
                    </a:lnTo>
                    <a:lnTo>
                      <a:pt x="490" y="2193"/>
                    </a:lnTo>
                    <a:lnTo>
                      <a:pt x="496" y="2220"/>
                    </a:lnTo>
                    <a:lnTo>
                      <a:pt x="501" y="2248"/>
                    </a:lnTo>
                    <a:lnTo>
                      <a:pt x="506" y="2276"/>
                    </a:lnTo>
                    <a:lnTo>
                      <a:pt x="508" y="2290"/>
                    </a:lnTo>
                    <a:lnTo>
                      <a:pt x="508" y="2303"/>
                    </a:lnTo>
                    <a:lnTo>
                      <a:pt x="509" y="2318"/>
                    </a:lnTo>
                    <a:lnTo>
                      <a:pt x="508" y="2332"/>
                    </a:lnTo>
                    <a:lnTo>
                      <a:pt x="500" y="2333"/>
                    </a:lnTo>
                    <a:lnTo>
                      <a:pt x="491" y="2334"/>
                    </a:lnTo>
                    <a:lnTo>
                      <a:pt x="477" y="2336"/>
                    </a:lnTo>
                    <a:lnTo>
                      <a:pt x="465" y="2335"/>
                    </a:lnTo>
                    <a:lnTo>
                      <a:pt x="466" y="2359"/>
                    </a:lnTo>
                    <a:lnTo>
                      <a:pt x="465" y="2385"/>
                    </a:lnTo>
                    <a:lnTo>
                      <a:pt x="463" y="2398"/>
                    </a:lnTo>
                    <a:lnTo>
                      <a:pt x="460" y="2410"/>
                    </a:lnTo>
                    <a:lnTo>
                      <a:pt x="458" y="2416"/>
                    </a:lnTo>
                    <a:lnTo>
                      <a:pt x="455" y="2421"/>
                    </a:lnTo>
                    <a:lnTo>
                      <a:pt x="452" y="2426"/>
                    </a:lnTo>
                    <a:lnTo>
                      <a:pt x="449" y="2430"/>
                    </a:lnTo>
                    <a:lnTo>
                      <a:pt x="444" y="2433"/>
                    </a:lnTo>
                    <a:lnTo>
                      <a:pt x="440" y="2437"/>
                    </a:lnTo>
                    <a:lnTo>
                      <a:pt x="435" y="2439"/>
                    </a:lnTo>
                    <a:lnTo>
                      <a:pt x="430" y="2441"/>
                    </a:lnTo>
                    <a:lnTo>
                      <a:pt x="419" y="2443"/>
                    </a:lnTo>
                    <a:lnTo>
                      <a:pt x="410" y="2446"/>
                    </a:lnTo>
                    <a:lnTo>
                      <a:pt x="405" y="2448"/>
                    </a:lnTo>
                    <a:lnTo>
                      <a:pt x="401" y="2449"/>
                    </a:lnTo>
                    <a:lnTo>
                      <a:pt x="397" y="2451"/>
                    </a:lnTo>
                    <a:lnTo>
                      <a:pt x="393" y="2455"/>
                    </a:lnTo>
                    <a:lnTo>
                      <a:pt x="390" y="2458"/>
                    </a:lnTo>
                    <a:lnTo>
                      <a:pt x="388" y="2463"/>
                    </a:lnTo>
                    <a:lnTo>
                      <a:pt x="386" y="2469"/>
                    </a:lnTo>
                    <a:lnTo>
                      <a:pt x="385" y="2475"/>
                    </a:lnTo>
                    <a:lnTo>
                      <a:pt x="367" y="2479"/>
                    </a:lnTo>
                    <a:lnTo>
                      <a:pt x="347" y="2481"/>
                    </a:lnTo>
                    <a:lnTo>
                      <a:pt x="327" y="2483"/>
                    </a:lnTo>
                    <a:lnTo>
                      <a:pt x="309" y="2487"/>
                    </a:lnTo>
                    <a:lnTo>
                      <a:pt x="323" y="2495"/>
                    </a:lnTo>
                    <a:lnTo>
                      <a:pt x="333" y="2502"/>
                    </a:lnTo>
                    <a:lnTo>
                      <a:pt x="341" y="2510"/>
                    </a:lnTo>
                    <a:lnTo>
                      <a:pt x="347" y="2518"/>
                    </a:lnTo>
                    <a:lnTo>
                      <a:pt x="351" y="2527"/>
                    </a:lnTo>
                    <a:lnTo>
                      <a:pt x="352" y="2537"/>
                    </a:lnTo>
                    <a:lnTo>
                      <a:pt x="353" y="2551"/>
                    </a:lnTo>
                    <a:lnTo>
                      <a:pt x="352" y="2566"/>
                    </a:lnTo>
                    <a:lnTo>
                      <a:pt x="339" y="2569"/>
                    </a:lnTo>
                    <a:lnTo>
                      <a:pt x="325" y="2571"/>
                    </a:lnTo>
                    <a:lnTo>
                      <a:pt x="311" y="2573"/>
                    </a:lnTo>
                    <a:lnTo>
                      <a:pt x="298" y="2574"/>
                    </a:lnTo>
                    <a:lnTo>
                      <a:pt x="291" y="2581"/>
                    </a:lnTo>
                    <a:lnTo>
                      <a:pt x="286" y="2589"/>
                    </a:lnTo>
                    <a:lnTo>
                      <a:pt x="282" y="2597"/>
                    </a:lnTo>
                    <a:lnTo>
                      <a:pt x="277" y="2606"/>
                    </a:lnTo>
                    <a:lnTo>
                      <a:pt x="269" y="2625"/>
                    </a:lnTo>
                    <a:lnTo>
                      <a:pt x="262" y="2643"/>
                    </a:lnTo>
                    <a:lnTo>
                      <a:pt x="254" y="2661"/>
                    </a:lnTo>
                    <a:lnTo>
                      <a:pt x="245" y="2678"/>
                    </a:lnTo>
                    <a:lnTo>
                      <a:pt x="239" y="2686"/>
                    </a:lnTo>
                    <a:lnTo>
                      <a:pt x="234" y="2693"/>
                    </a:lnTo>
                    <a:lnTo>
                      <a:pt x="227" y="2699"/>
                    </a:lnTo>
                    <a:lnTo>
                      <a:pt x="219" y="2704"/>
                    </a:lnTo>
                    <a:lnTo>
                      <a:pt x="213" y="2707"/>
                    </a:lnTo>
                    <a:lnTo>
                      <a:pt x="206" y="2707"/>
                    </a:lnTo>
                    <a:lnTo>
                      <a:pt x="201" y="2707"/>
                    </a:lnTo>
                    <a:lnTo>
                      <a:pt x="194" y="2705"/>
                    </a:lnTo>
                    <a:lnTo>
                      <a:pt x="188" y="2704"/>
                    </a:lnTo>
                    <a:lnTo>
                      <a:pt x="184" y="2703"/>
                    </a:lnTo>
                    <a:lnTo>
                      <a:pt x="178" y="2703"/>
                    </a:lnTo>
                    <a:lnTo>
                      <a:pt x="173" y="2704"/>
                    </a:lnTo>
                    <a:lnTo>
                      <a:pt x="164" y="2708"/>
                    </a:lnTo>
                    <a:lnTo>
                      <a:pt x="157" y="2713"/>
                    </a:lnTo>
                    <a:lnTo>
                      <a:pt x="152" y="2719"/>
                    </a:lnTo>
                    <a:lnTo>
                      <a:pt x="144" y="2726"/>
                    </a:lnTo>
                    <a:lnTo>
                      <a:pt x="130" y="2738"/>
                    </a:lnTo>
                    <a:lnTo>
                      <a:pt x="116" y="2751"/>
                    </a:lnTo>
                    <a:lnTo>
                      <a:pt x="110" y="2757"/>
                    </a:lnTo>
                    <a:lnTo>
                      <a:pt x="103" y="2761"/>
                    </a:lnTo>
                    <a:lnTo>
                      <a:pt x="94" y="2766"/>
                    </a:lnTo>
                    <a:lnTo>
                      <a:pt x="85" y="2768"/>
                    </a:lnTo>
                    <a:lnTo>
                      <a:pt x="82" y="2804"/>
                    </a:lnTo>
                    <a:lnTo>
                      <a:pt x="80" y="2840"/>
                    </a:lnTo>
                    <a:lnTo>
                      <a:pt x="77" y="2858"/>
                    </a:lnTo>
                    <a:lnTo>
                      <a:pt x="72" y="2875"/>
                    </a:lnTo>
                    <a:lnTo>
                      <a:pt x="69" y="2883"/>
                    </a:lnTo>
                    <a:lnTo>
                      <a:pt x="64" y="2891"/>
                    </a:lnTo>
                    <a:lnTo>
                      <a:pt x="60" y="2899"/>
                    </a:lnTo>
                    <a:lnTo>
                      <a:pt x="55" y="2907"/>
                    </a:lnTo>
                    <a:lnTo>
                      <a:pt x="36" y="2931"/>
                    </a:lnTo>
                    <a:lnTo>
                      <a:pt x="17" y="2955"/>
                    </a:lnTo>
                    <a:lnTo>
                      <a:pt x="11" y="2967"/>
                    </a:lnTo>
                    <a:lnTo>
                      <a:pt x="6" y="2981"/>
                    </a:lnTo>
                    <a:lnTo>
                      <a:pt x="4" y="2988"/>
                    </a:lnTo>
                    <a:lnTo>
                      <a:pt x="1" y="2996"/>
                    </a:lnTo>
                    <a:lnTo>
                      <a:pt x="0" y="3004"/>
                    </a:lnTo>
                    <a:lnTo>
                      <a:pt x="0" y="3013"/>
                    </a:lnTo>
                    <a:lnTo>
                      <a:pt x="0" y="3022"/>
                    </a:lnTo>
                    <a:lnTo>
                      <a:pt x="0" y="3038"/>
                    </a:lnTo>
                    <a:lnTo>
                      <a:pt x="29" y="3032"/>
                    </a:lnTo>
                    <a:lnTo>
                      <a:pt x="58" y="3028"/>
                    </a:lnTo>
                    <a:lnTo>
                      <a:pt x="87" y="3025"/>
                    </a:lnTo>
                    <a:lnTo>
                      <a:pt x="115" y="3024"/>
                    </a:lnTo>
                    <a:lnTo>
                      <a:pt x="128" y="3024"/>
                    </a:lnTo>
                    <a:lnTo>
                      <a:pt x="139" y="3023"/>
                    </a:lnTo>
                    <a:lnTo>
                      <a:pt x="148" y="3021"/>
                    </a:lnTo>
                    <a:lnTo>
                      <a:pt x="157" y="3019"/>
                    </a:lnTo>
                    <a:lnTo>
                      <a:pt x="175" y="3013"/>
                    </a:lnTo>
                    <a:lnTo>
                      <a:pt x="195" y="3006"/>
                    </a:lnTo>
                    <a:lnTo>
                      <a:pt x="202" y="3004"/>
                    </a:lnTo>
                    <a:lnTo>
                      <a:pt x="209" y="3004"/>
                    </a:lnTo>
                    <a:lnTo>
                      <a:pt x="216" y="3004"/>
                    </a:lnTo>
                    <a:lnTo>
                      <a:pt x="222" y="3004"/>
                    </a:lnTo>
                    <a:lnTo>
                      <a:pt x="233" y="3005"/>
                    </a:lnTo>
                    <a:lnTo>
                      <a:pt x="244" y="3005"/>
                    </a:lnTo>
                    <a:lnTo>
                      <a:pt x="255" y="3001"/>
                    </a:lnTo>
                    <a:lnTo>
                      <a:pt x="267" y="2997"/>
                    </a:lnTo>
                    <a:lnTo>
                      <a:pt x="277" y="2992"/>
                    </a:lnTo>
                    <a:lnTo>
                      <a:pt x="288" y="2989"/>
                    </a:lnTo>
                    <a:lnTo>
                      <a:pt x="290" y="2980"/>
                    </a:lnTo>
                    <a:lnTo>
                      <a:pt x="291" y="2972"/>
                    </a:lnTo>
                    <a:lnTo>
                      <a:pt x="293" y="2965"/>
                    </a:lnTo>
                    <a:lnTo>
                      <a:pt x="295" y="2959"/>
                    </a:lnTo>
                    <a:lnTo>
                      <a:pt x="298" y="2955"/>
                    </a:lnTo>
                    <a:lnTo>
                      <a:pt x="301" y="2951"/>
                    </a:lnTo>
                    <a:lnTo>
                      <a:pt x="306" y="2949"/>
                    </a:lnTo>
                    <a:lnTo>
                      <a:pt x="310" y="2947"/>
                    </a:lnTo>
                    <a:lnTo>
                      <a:pt x="332" y="2942"/>
                    </a:lnTo>
                    <a:lnTo>
                      <a:pt x="360" y="2940"/>
                    </a:lnTo>
                    <a:lnTo>
                      <a:pt x="367" y="2938"/>
                    </a:lnTo>
                    <a:lnTo>
                      <a:pt x="374" y="2935"/>
                    </a:lnTo>
                    <a:lnTo>
                      <a:pt x="381" y="2931"/>
                    </a:lnTo>
                    <a:lnTo>
                      <a:pt x="386" y="2927"/>
                    </a:lnTo>
                    <a:lnTo>
                      <a:pt x="397" y="2917"/>
                    </a:lnTo>
                    <a:lnTo>
                      <a:pt x="406" y="2907"/>
                    </a:lnTo>
                    <a:lnTo>
                      <a:pt x="415" y="2897"/>
                    </a:lnTo>
                    <a:lnTo>
                      <a:pt x="426" y="2889"/>
                    </a:lnTo>
                    <a:lnTo>
                      <a:pt x="432" y="2885"/>
                    </a:lnTo>
                    <a:lnTo>
                      <a:pt x="439" y="2883"/>
                    </a:lnTo>
                    <a:lnTo>
                      <a:pt x="446" y="2882"/>
                    </a:lnTo>
                    <a:lnTo>
                      <a:pt x="454" y="2882"/>
                    </a:lnTo>
                    <a:lnTo>
                      <a:pt x="469" y="2883"/>
                    </a:lnTo>
                    <a:lnTo>
                      <a:pt x="487" y="2884"/>
                    </a:lnTo>
                    <a:lnTo>
                      <a:pt x="495" y="2886"/>
                    </a:lnTo>
                    <a:lnTo>
                      <a:pt x="501" y="2890"/>
                    </a:lnTo>
                    <a:lnTo>
                      <a:pt x="505" y="2891"/>
                    </a:lnTo>
                    <a:lnTo>
                      <a:pt x="508" y="2894"/>
                    </a:lnTo>
                    <a:lnTo>
                      <a:pt x="510" y="2897"/>
                    </a:lnTo>
                    <a:lnTo>
                      <a:pt x="513" y="2900"/>
                    </a:lnTo>
                    <a:lnTo>
                      <a:pt x="517" y="2912"/>
                    </a:lnTo>
                    <a:lnTo>
                      <a:pt x="522" y="2922"/>
                    </a:lnTo>
                    <a:lnTo>
                      <a:pt x="525" y="2926"/>
                    </a:lnTo>
                    <a:lnTo>
                      <a:pt x="530" y="2931"/>
                    </a:lnTo>
                    <a:lnTo>
                      <a:pt x="534" y="2933"/>
                    </a:lnTo>
                    <a:lnTo>
                      <a:pt x="541" y="2934"/>
                    </a:lnTo>
                    <a:lnTo>
                      <a:pt x="546" y="2934"/>
                    </a:lnTo>
                    <a:lnTo>
                      <a:pt x="550" y="2933"/>
                    </a:lnTo>
                    <a:lnTo>
                      <a:pt x="554" y="2932"/>
                    </a:lnTo>
                    <a:lnTo>
                      <a:pt x="556" y="2931"/>
                    </a:lnTo>
                    <a:lnTo>
                      <a:pt x="561" y="2926"/>
                    </a:lnTo>
                    <a:lnTo>
                      <a:pt x="563" y="2919"/>
                    </a:lnTo>
                    <a:lnTo>
                      <a:pt x="566" y="2906"/>
                    </a:lnTo>
                    <a:lnTo>
                      <a:pt x="571" y="2892"/>
                    </a:lnTo>
                    <a:lnTo>
                      <a:pt x="574" y="2889"/>
                    </a:lnTo>
                    <a:lnTo>
                      <a:pt x="577" y="2885"/>
                    </a:lnTo>
                    <a:lnTo>
                      <a:pt x="580" y="2883"/>
                    </a:lnTo>
                    <a:lnTo>
                      <a:pt x="582" y="2882"/>
                    </a:lnTo>
                    <a:lnTo>
                      <a:pt x="588" y="2881"/>
                    </a:lnTo>
                    <a:lnTo>
                      <a:pt x="595" y="2881"/>
                    </a:lnTo>
                    <a:lnTo>
                      <a:pt x="600" y="2881"/>
                    </a:lnTo>
                    <a:lnTo>
                      <a:pt x="608" y="2880"/>
                    </a:lnTo>
                    <a:lnTo>
                      <a:pt x="607" y="2867"/>
                    </a:lnTo>
                    <a:lnTo>
                      <a:pt x="607" y="2853"/>
                    </a:lnTo>
                    <a:lnTo>
                      <a:pt x="608" y="2848"/>
                    </a:lnTo>
                    <a:lnTo>
                      <a:pt x="612" y="2843"/>
                    </a:lnTo>
                    <a:lnTo>
                      <a:pt x="613" y="2841"/>
                    </a:lnTo>
                    <a:lnTo>
                      <a:pt x="616" y="2840"/>
                    </a:lnTo>
                    <a:lnTo>
                      <a:pt x="619" y="2839"/>
                    </a:lnTo>
                    <a:lnTo>
                      <a:pt x="623" y="2839"/>
                    </a:lnTo>
                    <a:lnTo>
                      <a:pt x="624" y="2833"/>
                    </a:lnTo>
                    <a:lnTo>
                      <a:pt x="624" y="2826"/>
                    </a:lnTo>
                    <a:lnTo>
                      <a:pt x="623" y="2819"/>
                    </a:lnTo>
                    <a:lnTo>
                      <a:pt x="622" y="2814"/>
                    </a:lnTo>
                    <a:lnTo>
                      <a:pt x="610" y="2811"/>
                    </a:lnTo>
                    <a:lnTo>
                      <a:pt x="597" y="2809"/>
                    </a:lnTo>
                    <a:lnTo>
                      <a:pt x="596" y="2793"/>
                    </a:lnTo>
                    <a:lnTo>
                      <a:pt x="596" y="2777"/>
                    </a:lnTo>
                    <a:lnTo>
                      <a:pt x="597" y="2769"/>
                    </a:lnTo>
                    <a:lnTo>
                      <a:pt x="599" y="2761"/>
                    </a:lnTo>
                    <a:lnTo>
                      <a:pt x="600" y="2758"/>
                    </a:lnTo>
                    <a:lnTo>
                      <a:pt x="603" y="2756"/>
                    </a:lnTo>
                    <a:lnTo>
                      <a:pt x="606" y="2752"/>
                    </a:lnTo>
                    <a:lnTo>
                      <a:pt x="610" y="2750"/>
                    </a:lnTo>
                    <a:lnTo>
                      <a:pt x="616" y="2746"/>
                    </a:lnTo>
                    <a:lnTo>
                      <a:pt x="622" y="2742"/>
                    </a:lnTo>
                    <a:lnTo>
                      <a:pt x="624" y="2740"/>
                    </a:lnTo>
                    <a:lnTo>
                      <a:pt x="625" y="2736"/>
                    </a:lnTo>
                    <a:lnTo>
                      <a:pt x="627" y="2732"/>
                    </a:lnTo>
                    <a:lnTo>
                      <a:pt x="625" y="2727"/>
                    </a:lnTo>
                    <a:lnTo>
                      <a:pt x="621" y="2727"/>
                    </a:lnTo>
                    <a:lnTo>
                      <a:pt x="615" y="2726"/>
                    </a:lnTo>
                    <a:lnTo>
                      <a:pt x="615" y="2717"/>
                    </a:lnTo>
                    <a:lnTo>
                      <a:pt x="614" y="2708"/>
                    </a:lnTo>
                    <a:lnTo>
                      <a:pt x="612" y="2699"/>
                    </a:lnTo>
                    <a:lnTo>
                      <a:pt x="610" y="2689"/>
                    </a:lnTo>
                    <a:lnTo>
                      <a:pt x="607" y="2680"/>
                    </a:lnTo>
                    <a:lnTo>
                      <a:pt x="606" y="2671"/>
                    </a:lnTo>
                    <a:lnTo>
                      <a:pt x="604" y="2662"/>
                    </a:lnTo>
                    <a:lnTo>
                      <a:pt x="604" y="2653"/>
                    </a:lnTo>
                    <a:lnTo>
                      <a:pt x="619" y="2648"/>
                    </a:lnTo>
                    <a:lnTo>
                      <a:pt x="630" y="2644"/>
                    </a:lnTo>
                    <a:lnTo>
                      <a:pt x="639" y="2638"/>
                    </a:lnTo>
                    <a:lnTo>
                      <a:pt x="647" y="2633"/>
                    </a:lnTo>
                    <a:lnTo>
                      <a:pt x="655" y="2625"/>
                    </a:lnTo>
                    <a:lnTo>
                      <a:pt x="662" y="2615"/>
                    </a:lnTo>
                    <a:lnTo>
                      <a:pt x="669" y="2605"/>
                    </a:lnTo>
                    <a:lnTo>
                      <a:pt x="676" y="2593"/>
                    </a:lnTo>
                    <a:lnTo>
                      <a:pt x="684" y="2596"/>
                    </a:lnTo>
                    <a:lnTo>
                      <a:pt x="692" y="2599"/>
                    </a:lnTo>
                    <a:lnTo>
                      <a:pt x="700" y="2604"/>
                    </a:lnTo>
                    <a:lnTo>
                      <a:pt x="706" y="2609"/>
                    </a:lnTo>
                    <a:lnTo>
                      <a:pt x="712" y="2614"/>
                    </a:lnTo>
                    <a:lnTo>
                      <a:pt x="719" y="2621"/>
                    </a:lnTo>
                    <a:lnTo>
                      <a:pt x="725" y="2628"/>
                    </a:lnTo>
                    <a:lnTo>
                      <a:pt x="729" y="2635"/>
                    </a:lnTo>
                    <a:lnTo>
                      <a:pt x="738" y="2651"/>
                    </a:lnTo>
                    <a:lnTo>
                      <a:pt x="746" y="2666"/>
                    </a:lnTo>
                    <a:lnTo>
                      <a:pt x="753" y="2680"/>
                    </a:lnTo>
                    <a:lnTo>
                      <a:pt x="759" y="2694"/>
                    </a:lnTo>
                    <a:lnTo>
                      <a:pt x="763" y="2696"/>
                    </a:lnTo>
                    <a:lnTo>
                      <a:pt x="767" y="2699"/>
                    </a:lnTo>
                    <a:lnTo>
                      <a:pt x="768" y="2701"/>
                    </a:lnTo>
                    <a:lnTo>
                      <a:pt x="769" y="2704"/>
                    </a:lnTo>
                    <a:lnTo>
                      <a:pt x="769" y="2707"/>
                    </a:lnTo>
                    <a:lnTo>
                      <a:pt x="768" y="2710"/>
                    </a:lnTo>
                    <a:lnTo>
                      <a:pt x="767" y="2713"/>
                    </a:lnTo>
                    <a:lnTo>
                      <a:pt x="764" y="2717"/>
                    </a:lnTo>
                    <a:lnTo>
                      <a:pt x="759" y="2722"/>
                    </a:lnTo>
                    <a:lnTo>
                      <a:pt x="752" y="2729"/>
                    </a:lnTo>
                    <a:lnTo>
                      <a:pt x="745" y="2734"/>
                    </a:lnTo>
                    <a:lnTo>
                      <a:pt x="741" y="2737"/>
                    </a:lnTo>
                    <a:lnTo>
                      <a:pt x="742" y="2745"/>
                    </a:lnTo>
                    <a:lnTo>
                      <a:pt x="745" y="2751"/>
                    </a:lnTo>
                    <a:lnTo>
                      <a:pt x="747" y="2756"/>
                    </a:lnTo>
                    <a:lnTo>
                      <a:pt x="751" y="2758"/>
                    </a:lnTo>
                    <a:lnTo>
                      <a:pt x="755" y="2760"/>
                    </a:lnTo>
                    <a:lnTo>
                      <a:pt x="759" y="2760"/>
                    </a:lnTo>
                    <a:lnTo>
                      <a:pt x="763" y="2760"/>
                    </a:lnTo>
                    <a:lnTo>
                      <a:pt x="768" y="2759"/>
                    </a:lnTo>
                    <a:lnTo>
                      <a:pt x="778" y="2753"/>
                    </a:lnTo>
                    <a:lnTo>
                      <a:pt x="788" y="2746"/>
                    </a:lnTo>
                    <a:lnTo>
                      <a:pt x="800" y="2737"/>
                    </a:lnTo>
                    <a:lnTo>
                      <a:pt x="811" y="2727"/>
                    </a:lnTo>
                    <a:lnTo>
                      <a:pt x="825" y="2715"/>
                    </a:lnTo>
                    <a:lnTo>
                      <a:pt x="838" y="2703"/>
                    </a:lnTo>
                    <a:lnTo>
                      <a:pt x="845" y="2700"/>
                    </a:lnTo>
                    <a:lnTo>
                      <a:pt x="852" y="2696"/>
                    </a:lnTo>
                    <a:lnTo>
                      <a:pt x="858" y="2694"/>
                    </a:lnTo>
                    <a:lnTo>
                      <a:pt x="863" y="2694"/>
                    </a:lnTo>
                    <a:lnTo>
                      <a:pt x="863" y="2683"/>
                    </a:lnTo>
                    <a:lnTo>
                      <a:pt x="863" y="2671"/>
                    </a:lnTo>
                    <a:lnTo>
                      <a:pt x="863" y="2661"/>
                    </a:lnTo>
                    <a:lnTo>
                      <a:pt x="863" y="2650"/>
                    </a:lnTo>
                    <a:lnTo>
                      <a:pt x="871" y="2650"/>
                    </a:lnTo>
                    <a:lnTo>
                      <a:pt x="879" y="2650"/>
                    </a:lnTo>
                    <a:lnTo>
                      <a:pt x="887" y="2650"/>
                    </a:lnTo>
                    <a:lnTo>
                      <a:pt x="894" y="2652"/>
                    </a:lnTo>
                    <a:lnTo>
                      <a:pt x="901" y="2654"/>
                    </a:lnTo>
                    <a:lnTo>
                      <a:pt x="908" y="2658"/>
                    </a:lnTo>
                    <a:lnTo>
                      <a:pt x="914" y="2663"/>
                    </a:lnTo>
                    <a:lnTo>
                      <a:pt x="919" y="2669"/>
                    </a:lnTo>
                    <a:lnTo>
                      <a:pt x="927" y="2680"/>
                    </a:lnTo>
                    <a:lnTo>
                      <a:pt x="935" y="2692"/>
                    </a:lnTo>
                    <a:lnTo>
                      <a:pt x="940" y="2696"/>
                    </a:lnTo>
                    <a:lnTo>
                      <a:pt x="945" y="2700"/>
                    </a:lnTo>
                    <a:lnTo>
                      <a:pt x="952" y="2702"/>
                    </a:lnTo>
                    <a:lnTo>
                      <a:pt x="959" y="2702"/>
                    </a:lnTo>
                    <a:lnTo>
                      <a:pt x="964" y="2701"/>
                    </a:lnTo>
                    <a:lnTo>
                      <a:pt x="969" y="2700"/>
                    </a:lnTo>
                    <a:lnTo>
                      <a:pt x="973" y="2697"/>
                    </a:lnTo>
                    <a:lnTo>
                      <a:pt x="977" y="2695"/>
                    </a:lnTo>
                    <a:lnTo>
                      <a:pt x="985" y="2689"/>
                    </a:lnTo>
                    <a:lnTo>
                      <a:pt x="992" y="2683"/>
                    </a:lnTo>
                    <a:lnTo>
                      <a:pt x="1000" y="2676"/>
                    </a:lnTo>
                    <a:lnTo>
                      <a:pt x="1008" y="2670"/>
                    </a:lnTo>
                    <a:lnTo>
                      <a:pt x="1013" y="2668"/>
                    </a:lnTo>
                    <a:lnTo>
                      <a:pt x="1017" y="2667"/>
                    </a:lnTo>
                    <a:lnTo>
                      <a:pt x="1023" y="2666"/>
                    </a:lnTo>
                    <a:lnTo>
                      <a:pt x="1029" y="2666"/>
                    </a:lnTo>
                    <a:lnTo>
                      <a:pt x="1027" y="2659"/>
                    </a:lnTo>
                    <a:lnTo>
                      <a:pt x="1025" y="2655"/>
                    </a:lnTo>
                    <a:lnTo>
                      <a:pt x="1022" y="2653"/>
                    </a:lnTo>
                    <a:lnTo>
                      <a:pt x="1015" y="2651"/>
                    </a:lnTo>
                    <a:lnTo>
                      <a:pt x="1015" y="2643"/>
                    </a:lnTo>
                    <a:lnTo>
                      <a:pt x="1015" y="2634"/>
                    </a:lnTo>
                    <a:lnTo>
                      <a:pt x="1016" y="2627"/>
                    </a:lnTo>
                    <a:lnTo>
                      <a:pt x="1019" y="2620"/>
                    </a:lnTo>
                    <a:lnTo>
                      <a:pt x="1022" y="2617"/>
                    </a:lnTo>
                    <a:lnTo>
                      <a:pt x="1024" y="2614"/>
                    </a:lnTo>
                    <a:lnTo>
                      <a:pt x="1026" y="2612"/>
                    </a:lnTo>
                    <a:lnTo>
                      <a:pt x="1030" y="2611"/>
                    </a:lnTo>
                    <a:lnTo>
                      <a:pt x="1033" y="2610"/>
                    </a:lnTo>
                    <a:lnTo>
                      <a:pt x="1037" y="2609"/>
                    </a:lnTo>
                    <a:lnTo>
                      <a:pt x="1041" y="2609"/>
                    </a:lnTo>
                    <a:lnTo>
                      <a:pt x="1047" y="2610"/>
                    </a:lnTo>
                    <a:lnTo>
                      <a:pt x="1048" y="2604"/>
                    </a:lnTo>
                    <a:lnTo>
                      <a:pt x="1049" y="2599"/>
                    </a:lnTo>
                    <a:lnTo>
                      <a:pt x="1048" y="2595"/>
                    </a:lnTo>
                    <a:lnTo>
                      <a:pt x="1047" y="2590"/>
                    </a:lnTo>
                    <a:lnTo>
                      <a:pt x="1046" y="2587"/>
                    </a:lnTo>
                    <a:lnTo>
                      <a:pt x="1042" y="2585"/>
                    </a:lnTo>
                    <a:lnTo>
                      <a:pt x="1038" y="2584"/>
                    </a:lnTo>
                    <a:lnTo>
                      <a:pt x="1033" y="2584"/>
                    </a:lnTo>
                    <a:lnTo>
                      <a:pt x="1032" y="2579"/>
                    </a:lnTo>
                    <a:lnTo>
                      <a:pt x="1030" y="2574"/>
                    </a:lnTo>
                    <a:lnTo>
                      <a:pt x="1027" y="2571"/>
                    </a:lnTo>
                    <a:lnTo>
                      <a:pt x="1024" y="2569"/>
                    </a:lnTo>
                    <a:lnTo>
                      <a:pt x="1018" y="2563"/>
                    </a:lnTo>
                    <a:lnTo>
                      <a:pt x="1012" y="2558"/>
                    </a:lnTo>
                    <a:lnTo>
                      <a:pt x="1006" y="2554"/>
                    </a:lnTo>
                    <a:lnTo>
                      <a:pt x="1000" y="2548"/>
                    </a:lnTo>
                    <a:lnTo>
                      <a:pt x="998" y="2545"/>
                    </a:lnTo>
                    <a:lnTo>
                      <a:pt x="997" y="2540"/>
                    </a:lnTo>
                    <a:lnTo>
                      <a:pt x="996" y="2536"/>
                    </a:lnTo>
                    <a:lnTo>
                      <a:pt x="996" y="2530"/>
                    </a:lnTo>
                    <a:lnTo>
                      <a:pt x="997" y="2523"/>
                    </a:lnTo>
                    <a:lnTo>
                      <a:pt x="999" y="2516"/>
                    </a:lnTo>
                    <a:lnTo>
                      <a:pt x="1001" y="2511"/>
                    </a:lnTo>
                    <a:lnTo>
                      <a:pt x="1005" y="2505"/>
                    </a:lnTo>
                    <a:lnTo>
                      <a:pt x="1009" y="2502"/>
                    </a:lnTo>
                    <a:lnTo>
                      <a:pt x="1014" y="2498"/>
                    </a:lnTo>
                    <a:lnTo>
                      <a:pt x="1019" y="2495"/>
                    </a:lnTo>
                    <a:lnTo>
                      <a:pt x="1027" y="2494"/>
                    </a:lnTo>
                    <a:lnTo>
                      <a:pt x="1033" y="2491"/>
                    </a:lnTo>
                    <a:lnTo>
                      <a:pt x="1038" y="2489"/>
                    </a:lnTo>
                    <a:lnTo>
                      <a:pt x="1042" y="2486"/>
                    </a:lnTo>
                    <a:lnTo>
                      <a:pt x="1045" y="2481"/>
                    </a:lnTo>
                    <a:lnTo>
                      <a:pt x="1046" y="2477"/>
                    </a:lnTo>
                    <a:lnTo>
                      <a:pt x="1047" y="2471"/>
                    </a:lnTo>
                    <a:lnTo>
                      <a:pt x="1047" y="2466"/>
                    </a:lnTo>
                    <a:lnTo>
                      <a:pt x="1047" y="2461"/>
                    </a:lnTo>
                    <a:lnTo>
                      <a:pt x="1047" y="2450"/>
                    </a:lnTo>
                    <a:lnTo>
                      <a:pt x="1046" y="2440"/>
                    </a:lnTo>
                    <a:lnTo>
                      <a:pt x="1046" y="2437"/>
                    </a:lnTo>
                    <a:lnTo>
                      <a:pt x="1047" y="2433"/>
                    </a:lnTo>
                    <a:lnTo>
                      <a:pt x="1048" y="2431"/>
                    </a:lnTo>
                    <a:lnTo>
                      <a:pt x="1050" y="2430"/>
                    </a:lnTo>
                    <a:lnTo>
                      <a:pt x="1058" y="2429"/>
                    </a:lnTo>
                    <a:lnTo>
                      <a:pt x="1065" y="2429"/>
                    </a:lnTo>
                    <a:lnTo>
                      <a:pt x="1073" y="2429"/>
                    </a:lnTo>
                    <a:lnTo>
                      <a:pt x="1081" y="2430"/>
                    </a:lnTo>
                    <a:lnTo>
                      <a:pt x="1095" y="2431"/>
                    </a:lnTo>
                    <a:lnTo>
                      <a:pt x="1109" y="2430"/>
                    </a:lnTo>
                    <a:lnTo>
                      <a:pt x="1125" y="2426"/>
                    </a:lnTo>
                    <a:lnTo>
                      <a:pt x="1141" y="2423"/>
                    </a:lnTo>
                    <a:lnTo>
                      <a:pt x="1157" y="2417"/>
                    </a:lnTo>
                    <a:lnTo>
                      <a:pt x="1173" y="2412"/>
                    </a:lnTo>
                    <a:lnTo>
                      <a:pt x="1180" y="2406"/>
                    </a:lnTo>
                    <a:lnTo>
                      <a:pt x="1187" y="2398"/>
                    </a:lnTo>
                    <a:lnTo>
                      <a:pt x="1194" y="2388"/>
                    </a:lnTo>
                    <a:lnTo>
                      <a:pt x="1201" y="2377"/>
                    </a:lnTo>
                    <a:lnTo>
                      <a:pt x="1207" y="2367"/>
                    </a:lnTo>
                    <a:lnTo>
                      <a:pt x="1214" y="2358"/>
                    </a:lnTo>
                    <a:lnTo>
                      <a:pt x="1219" y="2355"/>
                    </a:lnTo>
                    <a:lnTo>
                      <a:pt x="1222" y="2352"/>
                    </a:lnTo>
                    <a:lnTo>
                      <a:pt x="1226" y="2350"/>
                    </a:lnTo>
                    <a:lnTo>
                      <a:pt x="1229" y="2349"/>
                    </a:lnTo>
                    <a:lnTo>
                      <a:pt x="1222" y="2349"/>
                    </a:lnTo>
                    <a:lnTo>
                      <a:pt x="1215" y="2348"/>
                    </a:lnTo>
                    <a:lnTo>
                      <a:pt x="1214" y="2344"/>
                    </a:lnTo>
                    <a:lnTo>
                      <a:pt x="1212" y="2341"/>
                    </a:lnTo>
                    <a:lnTo>
                      <a:pt x="1209" y="2339"/>
                    </a:lnTo>
                    <a:lnTo>
                      <a:pt x="1204" y="2335"/>
                    </a:lnTo>
                    <a:lnTo>
                      <a:pt x="1195" y="2330"/>
                    </a:lnTo>
                    <a:lnTo>
                      <a:pt x="1185" y="2324"/>
                    </a:lnTo>
                    <a:lnTo>
                      <a:pt x="1177" y="2318"/>
                    </a:lnTo>
                    <a:lnTo>
                      <a:pt x="1171" y="2311"/>
                    </a:lnTo>
                    <a:lnTo>
                      <a:pt x="1170" y="2308"/>
                    </a:lnTo>
                    <a:lnTo>
                      <a:pt x="1170" y="2305"/>
                    </a:lnTo>
                    <a:lnTo>
                      <a:pt x="1172" y="2301"/>
                    </a:lnTo>
                    <a:lnTo>
                      <a:pt x="1175" y="2298"/>
                    </a:lnTo>
                    <a:lnTo>
                      <a:pt x="1183" y="2291"/>
                    </a:lnTo>
                    <a:lnTo>
                      <a:pt x="1190" y="2287"/>
                    </a:lnTo>
                    <a:lnTo>
                      <a:pt x="1196" y="2284"/>
                    </a:lnTo>
                    <a:lnTo>
                      <a:pt x="1202" y="2283"/>
                    </a:lnTo>
                    <a:lnTo>
                      <a:pt x="1207" y="2283"/>
                    </a:lnTo>
                    <a:lnTo>
                      <a:pt x="1212" y="2284"/>
                    </a:lnTo>
                    <a:lnTo>
                      <a:pt x="1216" y="2286"/>
                    </a:lnTo>
                    <a:lnTo>
                      <a:pt x="1221" y="2289"/>
                    </a:lnTo>
                    <a:lnTo>
                      <a:pt x="1229" y="2297"/>
                    </a:lnTo>
                    <a:lnTo>
                      <a:pt x="1238" y="2306"/>
                    </a:lnTo>
                    <a:lnTo>
                      <a:pt x="1248" y="2314"/>
                    </a:lnTo>
                    <a:lnTo>
                      <a:pt x="1260" y="2322"/>
                    </a:lnTo>
                    <a:lnTo>
                      <a:pt x="1259" y="2313"/>
                    </a:lnTo>
                    <a:lnTo>
                      <a:pt x="1260" y="2301"/>
                    </a:lnTo>
                    <a:lnTo>
                      <a:pt x="1261" y="2290"/>
                    </a:lnTo>
                    <a:lnTo>
                      <a:pt x="1263" y="2277"/>
                    </a:lnTo>
                    <a:lnTo>
                      <a:pt x="1268" y="2254"/>
                    </a:lnTo>
                    <a:lnTo>
                      <a:pt x="1273" y="2236"/>
                    </a:lnTo>
                    <a:lnTo>
                      <a:pt x="1278" y="2240"/>
                    </a:lnTo>
                    <a:lnTo>
                      <a:pt x="1283" y="2245"/>
                    </a:lnTo>
                    <a:lnTo>
                      <a:pt x="1285" y="2250"/>
                    </a:lnTo>
                    <a:lnTo>
                      <a:pt x="1288" y="2256"/>
                    </a:lnTo>
                    <a:lnTo>
                      <a:pt x="1293" y="2268"/>
                    </a:lnTo>
                    <a:lnTo>
                      <a:pt x="1298" y="2281"/>
                    </a:lnTo>
                    <a:lnTo>
                      <a:pt x="1304" y="2267"/>
                    </a:lnTo>
                    <a:lnTo>
                      <a:pt x="1312" y="2253"/>
                    </a:lnTo>
                    <a:lnTo>
                      <a:pt x="1319" y="2259"/>
                    </a:lnTo>
                    <a:lnTo>
                      <a:pt x="1326" y="2261"/>
                    </a:lnTo>
                    <a:lnTo>
                      <a:pt x="1332" y="2261"/>
                    </a:lnTo>
                    <a:lnTo>
                      <a:pt x="1336" y="2260"/>
                    </a:lnTo>
                    <a:lnTo>
                      <a:pt x="1339" y="2258"/>
                    </a:lnTo>
                    <a:lnTo>
                      <a:pt x="1342" y="2253"/>
                    </a:lnTo>
                    <a:lnTo>
                      <a:pt x="1344" y="2248"/>
                    </a:lnTo>
                    <a:lnTo>
                      <a:pt x="1346" y="2241"/>
                    </a:lnTo>
                    <a:lnTo>
                      <a:pt x="1350" y="2211"/>
                    </a:lnTo>
                    <a:lnTo>
                      <a:pt x="1350" y="2186"/>
                    </a:lnTo>
                    <a:lnTo>
                      <a:pt x="1354" y="2187"/>
                    </a:lnTo>
                    <a:lnTo>
                      <a:pt x="1359" y="2188"/>
                    </a:lnTo>
                    <a:lnTo>
                      <a:pt x="1363" y="2191"/>
                    </a:lnTo>
                    <a:lnTo>
                      <a:pt x="1368" y="2194"/>
                    </a:lnTo>
                    <a:lnTo>
                      <a:pt x="1368" y="2205"/>
                    </a:lnTo>
                    <a:lnTo>
                      <a:pt x="1372" y="2219"/>
                    </a:lnTo>
                    <a:lnTo>
                      <a:pt x="1378" y="2235"/>
                    </a:lnTo>
                    <a:lnTo>
                      <a:pt x="1385" y="2250"/>
                    </a:lnTo>
                    <a:lnTo>
                      <a:pt x="1390" y="2257"/>
                    </a:lnTo>
                    <a:lnTo>
                      <a:pt x="1394" y="2262"/>
                    </a:lnTo>
                    <a:lnTo>
                      <a:pt x="1400" y="2268"/>
                    </a:lnTo>
                    <a:lnTo>
                      <a:pt x="1406" y="2273"/>
                    </a:lnTo>
                    <a:lnTo>
                      <a:pt x="1410" y="2276"/>
                    </a:lnTo>
                    <a:lnTo>
                      <a:pt x="1417" y="2278"/>
                    </a:lnTo>
                    <a:lnTo>
                      <a:pt x="1423" y="2280"/>
                    </a:lnTo>
                    <a:lnTo>
                      <a:pt x="1428" y="2278"/>
                    </a:lnTo>
                    <a:lnTo>
                      <a:pt x="1429" y="2275"/>
                    </a:lnTo>
                    <a:lnTo>
                      <a:pt x="1432" y="2272"/>
                    </a:lnTo>
                    <a:lnTo>
                      <a:pt x="1434" y="2268"/>
                    </a:lnTo>
                    <a:lnTo>
                      <a:pt x="1436" y="2267"/>
                    </a:lnTo>
                    <a:lnTo>
                      <a:pt x="1440" y="2265"/>
                    </a:lnTo>
                    <a:lnTo>
                      <a:pt x="1443" y="2265"/>
                    </a:lnTo>
                    <a:lnTo>
                      <a:pt x="1447" y="2264"/>
                    </a:lnTo>
                    <a:lnTo>
                      <a:pt x="1451" y="2265"/>
                    </a:lnTo>
                    <a:lnTo>
                      <a:pt x="1458" y="2278"/>
                    </a:lnTo>
                    <a:lnTo>
                      <a:pt x="1465" y="2291"/>
                    </a:lnTo>
                    <a:lnTo>
                      <a:pt x="1472" y="2303"/>
                    </a:lnTo>
                    <a:lnTo>
                      <a:pt x="1480" y="2315"/>
                    </a:lnTo>
                    <a:lnTo>
                      <a:pt x="1486" y="2327"/>
                    </a:lnTo>
                    <a:lnTo>
                      <a:pt x="1493" y="2340"/>
                    </a:lnTo>
                    <a:lnTo>
                      <a:pt x="1498" y="2354"/>
                    </a:lnTo>
                    <a:lnTo>
                      <a:pt x="1502" y="2368"/>
                    </a:lnTo>
                    <a:lnTo>
                      <a:pt x="1502" y="2373"/>
                    </a:lnTo>
                    <a:lnTo>
                      <a:pt x="1505" y="2376"/>
                    </a:lnTo>
                    <a:lnTo>
                      <a:pt x="1506" y="2380"/>
                    </a:lnTo>
                    <a:lnTo>
                      <a:pt x="1508" y="2382"/>
                    </a:lnTo>
                    <a:lnTo>
                      <a:pt x="1514" y="2387"/>
                    </a:lnTo>
                    <a:lnTo>
                      <a:pt x="1521" y="2389"/>
                    </a:lnTo>
                    <a:lnTo>
                      <a:pt x="1527" y="2390"/>
                    </a:lnTo>
                    <a:lnTo>
                      <a:pt x="1535" y="2390"/>
                    </a:lnTo>
                    <a:lnTo>
                      <a:pt x="1543" y="2389"/>
                    </a:lnTo>
                    <a:lnTo>
                      <a:pt x="1550" y="2389"/>
                    </a:lnTo>
                    <a:lnTo>
                      <a:pt x="1558" y="2388"/>
                    </a:lnTo>
                    <a:lnTo>
                      <a:pt x="1566" y="2388"/>
                    </a:lnTo>
                    <a:lnTo>
                      <a:pt x="1581" y="2388"/>
                    </a:lnTo>
                    <a:lnTo>
                      <a:pt x="1595" y="2390"/>
                    </a:lnTo>
                    <a:lnTo>
                      <a:pt x="1606" y="2392"/>
                    </a:lnTo>
                    <a:lnTo>
                      <a:pt x="1617" y="2396"/>
                    </a:lnTo>
                    <a:lnTo>
                      <a:pt x="1639" y="2406"/>
                    </a:lnTo>
                    <a:lnTo>
                      <a:pt x="1664" y="2415"/>
                    </a:lnTo>
                    <a:lnTo>
                      <a:pt x="1677" y="2418"/>
                    </a:lnTo>
                    <a:lnTo>
                      <a:pt x="1690" y="2421"/>
                    </a:lnTo>
                    <a:lnTo>
                      <a:pt x="1703" y="2421"/>
                    </a:lnTo>
                    <a:lnTo>
                      <a:pt x="1716" y="2421"/>
                    </a:lnTo>
                    <a:lnTo>
                      <a:pt x="1744" y="2417"/>
                    </a:lnTo>
                    <a:lnTo>
                      <a:pt x="1768" y="2415"/>
                    </a:lnTo>
                    <a:lnTo>
                      <a:pt x="1769" y="2404"/>
                    </a:lnTo>
                    <a:lnTo>
                      <a:pt x="1769" y="2393"/>
                    </a:lnTo>
                    <a:lnTo>
                      <a:pt x="1777" y="2392"/>
                    </a:lnTo>
                    <a:lnTo>
                      <a:pt x="1782" y="2390"/>
                    </a:lnTo>
                    <a:lnTo>
                      <a:pt x="1788" y="2387"/>
                    </a:lnTo>
                    <a:lnTo>
                      <a:pt x="1793" y="2383"/>
                    </a:lnTo>
                    <a:lnTo>
                      <a:pt x="1800" y="2375"/>
                    </a:lnTo>
                    <a:lnTo>
                      <a:pt x="1806" y="2365"/>
                    </a:lnTo>
                    <a:lnTo>
                      <a:pt x="1813" y="2356"/>
                    </a:lnTo>
                    <a:lnTo>
                      <a:pt x="1821" y="2348"/>
                    </a:lnTo>
                    <a:lnTo>
                      <a:pt x="1826" y="2344"/>
                    </a:lnTo>
                    <a:lnTo>
                      <a:pt x="1831" y="2342"/>
                    </a:lnTo>
                    <a:lnTo>
                      <a:pt x="1839" y="2340"/>
                    </a:lnTo>
                    <a:lnTo>
                      <a:pt x="1847" y="2339"/>
                    </a:lnTo>
                    <a:lnTo>
                      <a:pt x="1839" y="2330"/>
                    </a:lnTo>
                    <a:lnTo>
                      <a:pt x="1829" y="2315"/>
                    </a:lnTo>
                    <a:lnTo>
                      <a:pt x="1823" y="2307"/>
                    </a:lnTo>
                    <a:lnTo>
                      <a:pt x="1820" y="2300"/>
                    </a:lnTo>
                    <a:lnTo>
                      <a:pt x="1817" y="2294"/>
                    </a:lnTo>
                    <a:lnTo>
                      <a:pt x="1817" y="2291"/>
                    </a:lnTo>
                    <a:lnTo>
                      <a:pt x="1820" y="2287"/>
                    </a:lnTo>
                    <a:lnTo>
                      <a:pt x="1825" y="2286"/>
                    </a:lnTo>
                    <a:lnTo>
                      <a:pt x="1829" y="2286"/>
                    </a:lnTo>
                    <a:lnTo>
                      <a:pt x="1834" y="2286"/>
                    </a:lnTo>
                    <a:lnTo>
                      <a:pt x="1841" y="2287"/>
                    </a:lnTo>
                    <a:lnTo>
                      <a:pt x="1847" y="2286"/>
                    </a:lnTo>
                    <a:lnTo>
                      <a:pt x="1853" y="2282"/>
                    </a:lnTo>
                    <a:lnTo>
                      <a:pt x="1859" y="2277"/>
                    </a:lnTo>
                    <a:lnTo>
                      <a:pt x="1864" y="2270"/>
                    </a:lnTo>
                    <a:lnTo>
                      <a:pt x="1869" y="2264"/>
                    </a:lnTo>
                    <a:lnTo>
                      <a:pt x="1874" y="2260"/>
                    </a:lnTo>
                    <a:lnTo>
                      <a:pt x="1880" y="2257"/>
                    </a:lnTo>
                    <a:lnTo>
                      <a:pt x="1886" y="2254"/>
                    </a:lnTo>
                    <a:lnTo>
                      <a:pt x="1894" y="2252"/>
                    </a:lnTo>
                    <a:lnTo>
                      <a:pt x="1910" y="2249"/>
                    </a:lnTo>
                    <a:lnTo>
                      <a:pt x="1927" y="2245"/>
                    </a:lnTo>
                    <a:lnTo>
                      <a:pt x="1935" y="2244"/>
                    </a:lnTo>
                    <a:lnTo>
                      <a:pt x="1943" y="2242"/>
                    </a:lnTo>
                    <a:lnTo>
                      <a:pt x="1949" y="2240"/>
                    </a:lnTo>
                    <a:lnTo>
                      <a:pt x="1954" y="2237"/>
                    </a:lnTo>
                    <a:lnTo>
                      <a:pt x="1959" y="2234"/>
                    </a:lnTo>
                    <a:lnTo>
                      <a:pt x="1962" y="2229"/>
                    </a:lnTo>
                    <a:lnTo>
                      <a:pt x="1963" y="2225"/>
                    </a:lnTo>
                    <a:lnTo>
                      <a:pt x="1962" y="2219"/>
                    </a:lnTo>
                    <a:lnTo>
                      <a:pt x="1958" y="2218"/>
                    </a:lnTo>
                    <a:lnTo>
                      <a:pt x="1953" y="2217"/>
                    </a:lnTo>
                    <a:lnTo>
                      <a:pt x="1949" y="2216"/>
                    </a:lnTo>
                    <a:lnTo>
                      <a:pt x="1945" y="2212"/>
                    </a:lnTo>
                    <a:lnTo>
                      <a:pt x="1943" y="2210"/>
                    </a:lnTo>
                    <a:lnTo>
                      <a:pt x="1941" y="2205"/>
                    </a:lnTo>
                    <a:lnTo>
                      <a:pt x="1941" y="2201"/>
                    </a:lnTo>
                    <a:lnTo>
                      <a:pt x="1941" y="2196"/>
                    </a:lnTo>
                    <a:lnTo>
                      <a:pt x="1949" y="2191"/>
                    </a:lnTo>
                    <a:lnTo>
                      <a:pt x="1956" y="2186"/>
                    </a:lnTo>
                    <a:lnTo>
                      <a:pt x="1962" y="2183"/>
                    </a:lnTo>
                    <a:lnTo>
                      <a:pt x="1969" y="2180"/>
                    </a:lnTo>
                    <a:lnTo>
                      <a:pt x="1977" y="2178"/>
                    </a:lnTo>
                    <a:lnTo>
                      <a:pt x="1984" y="2177"/>
                    </a:lnTo>
                    <a:lnTo>
                      <a:pt x="1993" y="2177"/>
                    </a:lnTo>
                    <a:lnTo>
                      <a:pt x="2003" y="2177"/>
                    </a:lnTo>
                    <a:lnTo>
                      <a:pt x="2006" y="2183"/>
                    </a:lnTo>
                    <a:lnTo>
                      <a:pt x="2009" y="2188"/>
                    </a:lnTo>
                    <a:lnTo>
                      <a:pt x="2014" y="2194"/>
                    </a:lnTo>
                    <a:lnTo>
                      <a:pt x="2018" y="2200"/>
                    </a:lnTo>
                    <a:lnTo>
                      <a:pt x="2025" y="2204"/>
                    </a:lnTo>
                    <a:lnTo>
                      <a:pt x="2032" y="2209"/>
                    </a:lnTo>
                    <a:lnTo>
                      <a:pt x="2041" y="2213"/>
                    </a:lnTo>
                    <a:lnTo>
                      <a:pt x="2049" y="2218"/>
                    </a:lnTo>
                    <a:lnTo>
                      <a:pt x="2051" y="2205"/>
                    </a:lnTo>
                    <a:lnTo>
                      <a:pt x="2055" y="2194"/>
                    </a:lnTo>
                    <a:lnTo>
                      <a:pt x="2061" y="2183"/>
                    </a:lnTo>
                    <a:lnTo>
                      <a:pt x="2068" y="2172"/>
                    </a:lnTo>
                    <a:lnTo>
                      <a:pt x="2077" y="2163"/>
                    </a:lnTo>
                    <a:lnTo>
                      <a:pt x="2086" y="2154"/>
                    </a:lnTo>
                    <a:lnTo>
                      <a:pt x="2096" y="2146"/>
                    </a:lnTo>
                    <a:lnTo>
                      <a:pt x="2105" y="2138"/>
                    </a:lnTo>
                    <a:lnTo>
                      <a:pt x="2113" y="2129"/>
                    </a:lnTo>
                    <a:lnTo>
                      <a:pt x="2119" y="2119"/>
                    </a:lnTo>
                    <a:lnTo>
                      <a:pt x="2125" y="2104"/>
                    </a:lnTo>
                    <a:lnTo>
                      <a:pt x="2131" y="2090"/>
                    </a:lnTo>
                    <a:lnTo>
                      <a:pt x="2137" y="2077"/>
                    </a:lnTo>
                    <a:lnTo>
                      <a:pt x="2145" y="2063"/>
                    </a:lnTo>
                    <a:lnTo>
                      <a:pt x="2156" y="2046"/>
                    </a:lnTo>
                    <a:lnTo>
                      <a:pt x="2167" y="2028"/>
                    </a:lnTo>
                    <a:lnTo>
                      <a:pt x="2180" y="2008"/>
                    </a:lnTo>
                    <a:lnTo>
                      <a:pt x="2194" y="1991"/>
                    </a:lnTo>
                    <a:lnTo>
                      <a:pt x="2200" y="1985"/>
                    </a:lnTo>
                    <a:lnTo>
                      <a:pt x="2208" y="1979"/>
                    </a:lnTo>
                    <a:lnTo>
                      <a:pt x="2217" y="1974"/>
                    </a:lnTo>
                    <a:lnTo>
                      <a:pt x="2227" y="1970"/>
                    </a:lnTo>
                    <a:lnTo>
                      <a:pt x="2237" y="1965"/>
                    </a:lnTo>
                    <a:lnTo>
                      <a:pt x="2246" y="1960"/>
                    </a:lnTo>
                    <a:lnTo>
                      <a:pt x="2255" y="1954"/>
                    </a:lnTo>
                    <a:lnTo>
                      <a:pt x="2264" y="1948"/>
                    </a:lnTo>
                    <a:lnTo>
                      <a:pt x="2271" y="1940"/>
                    </a:lnTo>
                    <a:lnTo>
                      <a:pt x="2277" y="1933"/>
                    </a:lnTo>
                    <a:lnTo>
                      <a:pt x="2281" y="1926"/>
                    </a:lnTo>
                    <a:lnTo>
                      <a:pt x="2285" y="1920"/>
                    </a:lnTo>
                    <a:lnTo>
                      <a:pt x="2289" y="1913"/>
                    </a:lnTo>
                    <a:lnTo>
                      <a:pt x="2295" y="1906"/>
                    </a:lnTo>
                    <a:lnTo>
                      <a:pt x="2303" y="1900"/>
                    </a:lnTo>
                    <a:lnTo>
                      <a:pt x="2312" y="1895"/>
                    </a:lnTo>
                    <a:lnTo>
                      <a:pt x="2330" y="1883"/>
                    </a:lnTo>
                    <a:lnTo>
                      <a:pt x="2345" y="1872"/>
                    </a:lnTo>
                    <a:lnTo>
                      <a:pt x="2353" y="1866"/>
                    </a:lnTo>
                    <a:lnTo>
                      <a:pt x="2361" y="1860"/>
                    </a:lnTo>
                    <a:lnTo>
                      <a:pt x="2370" y="1856"/>
                    </a:lnTo>
                    <a:lnTo>
                      <a:pt x="2380" y="1852"/>
                    </a:lnTo>
                    <a:lnTo>
                      <a:pt x="2380" y="1846"/>
                    </a:lnTo>
                    <a:lnTo>
                      <a:pt x="2380" y="1839"/>
                    </a:lnTo>
                    <a:lnTo>
                      <a:pt x="2363" y="1838"/>
                    </a:lnTo>
                    <a:lnTo>
                      <a:pt x="2347" y="1835"/>
                    </a:lnTo>
                    <a:lnTo>
                      <a:pt x="2344" y="1841"/>
                    </a:lnTo>
                    <a:lnTo>
                      <a:pt x="2340" y="1845"/>
                    </a:lnTo>
                    <a:lnTo>
                      <a:pt x="2335" y="1847"/>
                    </a:lnTo>
                    <a:lnTo>
                      <a:pt x="2329" y="1847"/>
                    </a:lnTo>
                    <a:lnTo>
                      <a:pt x="2318" y="1848"/>
                    </a:lnTo>
                    <a:lnTo>
                      <a:pt x="2306" y="1850"/>
                    </a:lnTo>
                    <a:lnTo>
                      <a:pt x="2309" y="1842"/>
                    </a:lnTo>
                    <a:lnTo>
                      <a:pt x="2312" y="1837"/>
                    </a:lnTo>
                    <a:lnTo>
                      <a:pt x="2318" y="1832"/>
                    </a:lnTo>
                    <a:lnTo>
                      <a:pt x="2323" y="1827"/>
                    </a:lnTo>
                    <a:lnTo>
                      <a:pt x="2336" y="1818"/>
                    </a:lnTo>
                    <a:lnTo>
                      <a:pt x="2346" y="1809"/>
                    </a:lnTo>
                    <a:lnTo>
                      <a:pt x="2331" y="1805"/>
                    </a:lnTo>
                    <a:lnTo>
                      <a:pt x="2318" y="1799"/>
                    </a:lnTo>
                    <a:lnTo>
                      <a:pt x="2311" y="1816"/>
                    </a:lnTo>
                    <a:lnTo>
                      <a:pt x="2302" y="1834"/>
                    </a:lnTo>
                    <a:lnTo>
                      <a:pt x="2296" y="1843"/>
                    </a:lnTo>
                    <a:lnTo>
                      <a:pt x="2290" y="1851"/>
                    </a:lnTo>
                    <a:lnTo>
                      <a:pt x="2285" y="1858"/>
                    </a:lnTo>
                    <a:lnTo>
                      <a:pt x="2278" y="1865"/>
                    </a:lnTo>
                    <a:lnTo>
                      <a:pt x="2266" y="1872"/>
                    </a:lnTo>
                    <a:lnTo>
                      <a:pt x="2253" y="1879"/>
                    </a:lnTo>
                    <a:lnTo>
                      <a:pt x="2249" y="1882"/>
                    </a:lnTo>
                    <a:lnTo>
                      <a:pt x="2245" y="1885"/>
                    </a:lnTo>
                    <a:lnTo>
                      <a:pt x="2238" y="1887"/>
                    </a:lnTo>
                    <a:lnTo>
                      <a:pt x="2231" y="1888"/>
                    </a:lnTo>
                    <a:lnTo>
                      <a:pt x="2241" y="1883"/>
                    </a:lnTo>
                    <a:lnTo>
                      <a:pt x="2253" y="1879"/>
                    </a:lnTo>
                    <a:lnTo>
                      <a:pt x="2256" y="1874"/>
                    </a:lnTo>
                    <a:lnTo>
                      <a:pt x="2258" y="1870"/>
                    </a:lnTo>
                    <a:lnTo>
                      <a:pt x="2260" y="1865"/>
                    </a:lnTo>
                    <a:lnTo>
                      <a:pt x="2261" y="1860"/>
                    </a:lnTo>
                    <a:lnTo>
                      <a:pt x="2263" y="1849"/>
                    </a:lnTo>
                    <a:lnTo>
                      <a:pt x="2263" y="1837"/>
                    </a:lnTo>
                    <a:lnTo>
                      <a:pt x="2264" y="1825"/>
                    </a:lnTo>
                    <a:lnTo>
                      <a:pt x="2264" y="1814"/>
                    </a:lnTo>
                    <a:lnTo>
                      <a:pt x="2265" y="1804"/>
                    </a:lnTo>
                    <a:lnTo>
                      <a:pt x="2266" y="1794"/>
                    </a:lnTo>
                    <a:lnTo>
                      <a:pt x="2272" y="1785"/>
                    </a:lnTo>
                    <a:lnTo>
                      <a:pt x="2281" y="1773"/>
                    </a:lnTo>
                    <a:lnTo>
                      <a:pt x="2291" y="1760"/>
                    </a:lnTo>
                    <a:lnTo>
                      <a:pt x="2299" y="1751"/>
                    </a:lnTo>
                    <a:lnTo>
                      <a:pt x="2309" y="1743"/>
                    </a:lnTo>
                    <a:lnTo>
                      <a:pt x="2319" y="1735"/>
                    </a:lnTo>
                    <a:lnTo>
                      <a:pt x="2330" y="1728"/>
                    </a:lnTo>
                    <a:lnTo>
                      <a:pt x="2340" y="1723"/>
                    </a:lnTo>
                    <a:lnTo>
                      <a:pt x="2363" y="1711"/>
                    </a:lnTo>
                    <a:lnTo>
                      <a:pt x="2385" y="1698"/>
                    </a:lnTo>
                    <a:lnTo>
                      <a:pt x="2397" y="1688"/>
                    </a:lnTo>
                    <a:lnTo>
                      <a:pt x="2410" y="1678"/>
                    </a:lnTo>
                    <a:lnTo>
                      <a:pt x="2425" y="1669"/>
                    </a:lnTo>
                    <a:lnTo>
                      <a:pt x="2439" y="1662"/>
                    </a:lnTo>
                    <a:lnTo>
                      <a:pt x="2447" y="1659"/>
                    </a:lnTo>
                    <a:lnTo>
                      <a:pt x="2454" y="1658"/>
                    </a:lnTo>
                    <a:lnTo>
                      <a:pt x="2462" y="1658"/>
                    </a:lnTo>
                    <a:lnTo>
                      <a:pt x="2469" y="1659"/>
                    </a:lnTo>
                    <a:lnTo>
                      <a:pt x="2477" y="1661"/>
                    </a:lnTo>
                    <a:lnTo>
                      <a:pt x="2484" y="1666"/>
                    </a:lnTo>
                    <a:lnTo>
                      <a:pt x="2492" y="1671"/>
                    </a:lnTo>
                    <a:lnTo>
                      <a:pt x="2499" y="1681"/>
                    </a:lnTo>
                    <a:lnTo>
                      <a:pt x="2502" y="1685"/>
                    </a:lnTo>
                    <a:lnTo>
                      <a:pt x="2504" y="1691"/>
                    </a:lnTo>
                    <a:lnTo>
                      <a:pt x="2506" y="1696"/>
                    </a:lnTo>
                    <a:lnTo>
                      <a:pt x="2506" y="1701"/>
                    </a:lnTo>
                    <a:lnTo>
                      <a:pt x="2504" y="1707"/>
                    </a:lnTo>
                    <a:lnTo>
                      <a:pt x="2503" y="1712"/>
                    </a:lnTo>
                    <a:lnTo>
                      <a:pt x="2501" y="1717"/>
                    </a:lnTo>
                    <a:lnTo>
                      <a:pt x="2499" y="1723"/>
                    </a:lnTo>
                    <a:lnTo>
                      <a:pt x="2492" y="1732"/>
                    </a:lnTo>
                    <a:lnTo>
                      <a:pt x="2484" y="1741"/>
                    </a:lnTo>
                    <a:lnTo>
                      <a:pt x="2476" y="1749"/>
                    </a:lnTo>
                    <a:lnTo>
                      <a:pt x="2467" y="1757"/>
                    </a:lnTo>
                    <a:lnTo>
                      <a:pt x="2452" y="1765"/>
                    </a:lnTo>
                    <a:lnTo>
                      <a:pt x="2424" y="1781"/>
                    </a:lnTo>
                    <a:lnTo>
                      <a:pt x="2409" y="1788"/>
                    </a:lnTo>
                    <a:lnTo>
                      <a:pt x="2396" y="1793"/>
                    </a:lnTo>
                    <a:lnTo>
                      <a:pt x="2388" y="1798"/>
                    </a:lnTo>
                    <a:lnTo>
                      <a:pt x="2385" y="1798"/>
                    </a:lnTo>
                    <a:lnTo>
                      <a:pt x="2384" y="1808"/>
                    </a:lnTo>
                    <a:lnTo>
                      <a:pt x="2384" y="1817"/>
                    </a:lnTo>
                    <a:lnTo>
                      <a:pt x="2385" y="1827"/>
                    </a:lnTo>
                    <a:lnTo>
                      <a:pt x="2385" y="1838"/>
                    </a:lnTo>
                    <a:lnTo>
                      <a:pt x="2392" y="1838"/>
                    </a:lnTo>
                    <a:lnTo>
                      <a:pt x="2396" y="1837"/>
                    </a:lnTo>
                    <a:lnTo>
                      <a:pt x="2400" y="1834"/>
                    </a:lnTo>
                    <a:lnTo>
                      <a:pt x="2403" y="1831"/>
                    </a:lnTo>
                    <a:lnTo>
                      <a:pt x="2408" y="1823"/>
                    </a:lnTo>
                    <a:lnTo>
                      <a:pt x="2414" y="1816"/>
                    </a:lnTo>
                    <a:lnTo>
                      <a:pt x="2424" y="1810"/>
                    </a:lnTo>
                    <a:lnTo>
                      <a:pt x="2435" y="1805"/>
                    </a:lnTo>
                    <a:lnTo>
                      <a:pt x="2446" y="1800"/>
                    </a:lnTo>
                    <a:lnTo>
                      <a:pt x="2460" y="1796"/>
                    </a:lnTo>
                    <a:lnTo>
                      <a:pt x="2482" y="1791"/>
                    </a:lnTo>
                    <a:lnTo>
                      <a:pt x="2502" y="1785"/>
                    </a:lnTo>
                    <a:lnTo>
                      <a:pt x="2523" y="1778"/>
                    </a:lnTo>
                    <a:lnTo>
                      <a:pt x="2543" y="1770"/>
                    </a:lnTo>
                    <a:lnTo>
                      <a:pt x="2581" y="1751"/>
                    </a:lnTo>
                    <a:lnTo>
                      <a:pt x="2619" y="1733"/>
                    </a:lnTo>
                    <a:lnTo>
                      <a:pt x="2658" y="1714"/>
                    </a:lnTo>
                    <a:lnTo>
                      <a:pt x="2696" y="1696"/>
                    </a:lnTo>
                    <a:lnTo>
                      <a:pt x="2717" y="1688"/>
                    </a:lnTo>
                    <a:lnTo>
                      <a:pt x="2739" y="1682"/>
                    </a:lnTo>
                    <a:lnTo>
                      <a:pt x="2762" y="1677"/>
                    </a:lnTo>
                    <a:lnTo>
                      <a:pt x="2785" y="1673"/>
                    </a:lnTo>
                    <a:lnTo>
                      <a:pt x="2806" y="1668"/>
                    </a:lnTo>
                    <a:lnTo>
                      <a:pt x="2829" y="1662"/>
                    </a:lnTo>
                    <a:lnTo>
                      <a:pt x="2840" y="1659"/>
                    </a:lnTo>
                    <a:lnTo>
                      <a:pt x="2852" y="1655"/>
                    </a:lnTo>
                    <a:lnTo>
                      <a:pt x="2862" y="1651"/>
                    </a:lnTo>
                    <a:lnTo>
                      <a:pt x="2873" y="1646"/>
                    </a:lnTo>
                    <a:lnTo>
                      <a:pt x="2907" y="1629"/>
                    </a:lnTo>
                    <a:lnTo>
                      <a:pt x="2942" y="1611"/>
                    </a:lnTo>
                    <a:lnTo>
                      <a:pt x="2950" y="1605"/>
                    </a:lnTo>
                    <a:lnTo>
                      <a:pt x="2956" y="1601"/>
                    </a:lnTo>
                    <a:lnTo>
                      <a:pt x="2963" y="1594"/>
                    </a:lnTo>
                    <a:lnTo>
                      <a:pt x="2970" y="1587"/>
                    </a:lnTo>
                    <a:lnTo>
                      <a:pt x="2976" y="1579"/>
                    </a:lnTo>
                    <a:lnTo>
                      <a:pt x="2982" y="1571"/>
                    </a:lnTo>
                    <a:lnTo>
                      <a:pt x="2985" y="1562"/>
                    </a:lnTo>
                    <a:lnTo>
                      <a:pt x="2989" y="1552"/>
                    </a:lnTo>
                    <a:lnTo>
                      <a:pt x="2995" y="1531"/>
                    </a:lnTo>
                    <a:lnTo>
                      <a:pt x="3002" y="1510"/>
                    </a:lnTo>
                    <a:lnTo>
                      <a:pt x="3007" y="1501"/>
                    </a:lnTo>
                    <a:lnTo>
                      <a:pt x="3013" y="1493"/>
                    </a:lnTo>
                    <a:lnTo>
                      <a:pt x="3018" y="1489"/>
                    </a:lnTo>
                    <a:lnTo>
                      <a:pt x="3022" y="1487"/>
                    </a:lnTo>
                    <a:lnTo>
                      <a:pt x="3027" y="1485"/>
                    </a:lnTo>
                    <a:lnTo>
                      <a:pt x="3033" y="1484"/>
                    </a:lnTo>
                    <a:lnTo>
                      <a:pt x="3035" y="1477"/>
                    </a:lnTo>
                    <a:lnTo>
                      <a:pt x="3037" y="1470"/>
                    </a:lnTo>
                    <a:lnTo>
                      <a:pt x="3042" y="1464"/>
                    </a:lnTo>
                    <a:lnTo>
                      <a:pt x="3048" y="1458"/>
                    </a:lnTo>
                    <a:lnTo>
                      <a:pt x="3054" y="1453"/>
                    </a:lnTo>
                    <a:lnTo>
                      <a:pt x="3062" y="1448"/>
                    </a:lnTo>
                    <a:lnTo>
                      <a:pt x="3070" y="1443"/>
                    </a:lnTo>
                    <a:lnTo>
                      <a:pt x="3079" y="1438"/>
                    </a:lnTo>
                    <a:lnTo>
                      <a:pt x="3116" y="1422"/>
                    </a:lnTo>
                    <a:lnTo>
                      <a:pt x="3147" y="1407"/>
                    </a:lnTo>
                    <a:lnTo>
                      <a:pt x="3160" y="1400"/>
                    </a:lnTo>
                    <a:lnTo>
                      <a:pt x="3177" y="1392"/>
                    </a:lnTo>
                    <a:lnTo>
                      <a:pt x="3185" y="1389"/>
                    </a:lnTo>
                    <a:lnTo>
                      <a:pt x="3193" y="1384"/>
                    </a:lnTo>
                    <a:lnTo>
                      <a:pt x="3200" y="1381"/>
                    </a:lnTo>
                    <a:lnTo>
                      <a:pt x="3205" y="1376"/>
                    </a:lnTo>
                    <a:lnTo>
                      <a:pt x="3210" y="1370"/>
                    </a:lnTo>
                    <a:lnTo>
                      <a:pt x="3214" y="1361"/>
                    </a:lnTo>
                    <a:lnTo>
                      <a:pt x="3216" y="1351"/>
                    </a:lnTo>
                    <a:lnTo>
                      <a:pt x="3217" y="1342"/>
                    </a:lnTo>
                    <a:lnTo>
                      <a:pt x="3217" y="1322"/>
                    </a:lnTo>
                    <a:lnTo>
                      <a:pt x="3216" y="1302"/>
                    </a:lnTo>
                    <a:lnTo>
                      <a:pt x="3208" y="1302"/>
                    </a:lnTo>
                    <a:lnTo>
                      <a:pt x="3200" y="1304"/>
                    </a:lnTo>
                    <a:lnTo>
                      <a:pt x="3192" y="1305"/>
                    </a:lnTo>
                    <a:lnTo>
                      <a:pt x="3183" y="1305"/>
                    </a:lnTo>
                    <a:lnTo>
                      <a:pt x="3182" y="1294"/>
                    </a:lnTo>
                    <a:lnTo>
                      <a:pt x="3183" y="1284"/>
                    </a:lnTo>
                    <a:lnTo>
                      <a:pt x="3184" y="1275"/>
                    </a:lnTo>
                    <a:lnTo>
                      <a:pt x="3188" y="1267"/>
                    </a:lnTo>
                    <a:lnTo>
                      <a:pt x="3192" y="1259"/>
                    </a:lnTo>
                    <a:lnTo>
                      <a:pt x="3198" y="1251"/>
                    </a:lnTo>
                    <a:lnTo>
                      <a:pt x="3205" y="1244"/>
                    </a:lnTo>
                    <a:lnTo>
                      <a:pt x="3212" y="1238"/>
                    </a:lnTo>
                    <a:lnTo>
                      <a:pt x="3229" y="1225"/>
                    </a:lnTo>
                    <a:lnTo>
                      <a:pt x="3246" y="1215"/>
                    </a:lnTo>
                    <a:lnTo>
                      <a:pt x="3264" y="1205"/>
                    </a:lnTo>
                    <a:lnTo>
                      <a:pt x="3280" y="1195"/>
                    </a:lnTo>
                    <a:lnTo>
                      <a:pt x="3296" y="1184"/>
                    </a:lnTo>
                    <a:lnTo>
                      <a:pt x="3312" y="1170"/>
                    </a:lnTo>
                    <a:lnTo>
                      <a:pt x="3327" y="1156"/>
                    </a:lnTo>
                    <a:lnTo>
                      <a:pt x="3339" y="1141"/>
                    </a:lnTo>
                    <a:lnTo>
                      <a:pt x="3352" y="1124"/>
                    </a:lnTo>
                    <a:lnTo>
                      <a:pt x="3363" y="1107"/>
                    </a:lnTo>
                    <a:lnTo>
                      <a:pt x="3372" y="1088"/>
                    </a:lnTo>
                    <a:lnTo>
                      <a:pt x="3379" y="1071"/>
                    </a:lnTo>
                    <a:lnTo>
                      <a:pt x="3369" y="1070"/>
                    </a:lnTo>
                    <a:lnTo>
                      <a:pt x="3358" y="1071"/>
                    </a:lnTo>
                    <a:lnTo>
                      <a:pt x="3354" y="1072"/>
                    </a:lnTo>
                    <a:lnTo>
                      <a:pt x="3352" y="1075"/>
                    </a:lnTo>
                    <a:lnTo>
                      <a:pt x="3350" y="1077"/>
                    </a:lnTo>
                    <a:lnTo>
                      <a:pt x="3349" y="1079"/>
                    </a:lnTo>
                    <a:lnTo>
                      <a:pt x="3349" y="1082"/>
                    </a:lnTo>
                    <a:lnTo>
                      <a:pt x="3348" y="1084"/>
                    </a:lnTo>
                    <a:lnTo>
                      <a:pt x="3347" y="1086"/>
                    </a:lnTo>
                    <a:lnTo>
                      <a:pt x="3345" y="1087"/>
                    </a:lnTo>
                    <a:lnTo>
                      <a:pt x="3339" y="1088"/>
                    </a:lnTo>
                    <a:lnTo>
                      <a:pt x="3333" y="1088"/>
                    </a:lnTo>
                    <a:lnTo>
                      <a:pt x="3328" y="1088"/>
                    </a:lnTo>
                    <a:lnTo>
                      <a:pt x="3324" y="1090"/>
                    </a:lnTo>
                    <a:lnTo>
                      <a:pt x="3315" y="1097"/>
                    </a:lnTo>
                    <a:lnTo>
                      <a:pt x="3306" y="1105"/>
                    </a:lnTo>
                    <a:lnTo>
                      <a:pt x="3296" y="1110"/>
                    </a:lnTo>
                    <a:lnTo>
                      <a:pt x="3286" y="1112"/>
                    </a:lnTo>
                    <a:lnTo>
                      <a:pt x="3276" y="1115"/>
                    </a:lnTo>
                    <a:lnTo>
                      <a:pt x="3264" y="1117"/>
                    </a:lnTo>
                    <a:lnTo>
                      <a:pt x="3254" y="1121"/>
                    </a:lnTo>
                    <a:lnTo>
                      <a:pt x="3246" y="1126"/>
                    </a:lnTo>
                    <a:lnTo>
                      <a:pt x="3239" y="1132"/>
                    </a:lnTo>
                    <a:lnTo>
                      <a:pt x="3230" y="1138"/>
                    </a:lnTo>
                    <a:lnTo>
                      <a:pt x="3231" y="1119"/>
                    </a:lnTo>
                    <a:lnTo>
                      <a:pt x="3233" y="1103"/>
                    </a:lnTo>
                    <a:lnTo>
                      <a:pt x="3235" y="1097"/>
                    </a:lnTo>
                    <a:lnTo>
                      <a:pt x="3238" y="1092"/>
                    </a:lnTo>
                    <a:lnTo>
                      <a:pt x="3241" y="1087"/>
                    </a:lnTo>
                    <a:lnTo>
                      <a:pt x="3245" y="1083"/>
                    </a:lnTo>
                    <a:lnTo>
                      <a:pt x="3249" y="1079"/>
                    </a:lnTo>
                    <a:lnTo>
                      <a:pt x="3254" y="1077"/>
                    </a:lnTo>
                    <a:lnTo>
                      <a:pt x="3259" y="1075"/>
                    </a:lnTo>
                    <a:lnTo>
                      <a:pt x="3266" y="1072"/>
                    </a:lnTo>
                    <a:lnTo>
                      <a:pt x="3282" y="1070"/>
                    </a:lnTo>
                    <a:lnTo>
                      <a:pt x="3301" y="1068"/>
                    </a:lnTo>
                    <a:lnTo>
                      <a:pt x="3313" y="1067"/>
                    </a:lnTo>
                    <a:lnTo>
                      <a:pt x="3322" y="1063"/>
                    </a:lnTo>
                    <a:lnTo>
                      <a:pt x="3329" y="1060"/>
                    </a:lnTo>
                    <a:lnTo>
                      <a:pt x="3333" y="1055"/>
                    </a:lnTo>
                    <a:lnTo>
                      <a:pt x="3336" y="1051"/>
                    </a:lnTo>
                    <a:lnTo>
                      <a:pt x="3337" y="1044"/>
                    </a:lnTo>
                    <a:lnTo>
                      <a:pt x="3336" y="1038"/>
                    </a:lnTo>
                    <a:lnTo>
                      <a:pt x="3335" y="1031"/>
                    </a:lnTo>
                    <a:lnTo>
                      <a:pt x="3328" y="1017"/>
                    </a:lnTo>
                    <a:lnTo>
                      <a:pt x="3319" y="1002"/>
                    </a:lnTo>
                    <a:lnTo>
                      <a:pt x="3308" y="987"/>
                    </a:lnTo>
                    <a:lnTo>
                      <a:pt x="3299" y="973"/>
                    </a:lnTo>
                    <a:lnTo>
                      <a:pt x="3286" y="949"/>
                    </a:lnTo>
                    <a:lnTo>
                      <a:pt x="3273" y="923"/>
                    </a:lnTo>
                    <a:lnTo>
                      <a:pt x="3267" y="910"/>
                    </a:lnTo>
                    <a:lnTo>
                      <a:pt x="3262" y="896"/>
                    </a:lnTo>
                    <a:lnTo>
                      <a:pt x="3258" y="882"/>
                    </a:lnTo>
                    <a:lnTo>
                      <a:pt x="3254" y="869"/>
                    </a:lnTo>
                    <a:lnTo>
                      <a:pt x="3253" y="857"/>
                    </a:lnTo>
                    <a:lnTo>
                      <a:pt x="3250" y="841"/>
                    </a:lnTo>
                    <a:lnTo>
                      <a:pt x="3249" y="823"/>
                    </a:lnTo>
                    <a:lnTo>
                      <a:pt x="3249" y="804"/>
                    </a:lnTo>
                    <a:lnTo>
                      <a:pt x="3250" y="785"/>
                    </a:lnTo>
                    <a:lnTo>
                      <a:pt x="3254" y="770"/>
                    </a:lnTo>
                    <a:lnTo>
                      <a:pt x="3256" y="763"/>
                    </a:lnTo>
                    <a:lnTo>
                      <a:pt x="3259" y="758"/>
                    </a:lnTo>
                    <a:lnTo>
                      <a:pt x="3263" y="754"/>
                    </a:lnTo>
                    <a:lnTo>
                      <a:pt x="3267" y="751"/>
                    </a:lnTo>
                    <a:lnTo>
                      <a:pt x="3271" y="741"/>
                    </a:lnTo>
                    <a:lnTo>
                      <a:pt x="3275" y="732"/>
                    </a:lnTo>
                    <a:lnTo>
                      <a:pt x="3281" y="722"/>
                    </a:lnTo>
                    <a:lnTo>
                      <a:pt x="3288" y="713"/>
                    </a:lnTo>
                    <a:lnTo>
                      <a:pt x="3296" y="703"/>
                    </a:lnTo>
                    <a:lnTo>
                      <a:pt x="3304" y="694"/>
                    </a:lnTo>
                    <a:lnTo>
                      <a:pt x="3312" y="686"/>
                    </a:lnTo>
                    <a:lnTo>
                      <a:pt x="3321" y="680"/>
                    </a:lnTo>
                    <a:lnTo>
                      <a:pt x="3339" y="662"/>
                    </a:lnTo>
                    <a:lnTo>
                      <a:pt x="3356" y="643"/>
                    </a:lnTo>
                    <a:lnTo>
                      <a:pt x="3364" y="634"/>
                    </a:lnTo>
                    <a:lnTo>
                      <a:pt x="3373" y="626"/>
                    </a:lnTo>
                    <a:lnTo>
                      <a:pt x="3382" y="618"/>
                    </a:lnTo>
                    <a:lnTo>
                      <a:pt x="3391" y="611"/>
                    </a:lnTo>
                    <a:lnTo>
                      <a:pt x="3413" y="599"/>
                    </a:lnTo>
                    <a:lnTo>
                      <a:pt x="3437" y="587"/>
                    </a:lnTo>
                    <a:lnTo>
                      <a:pt x="3462" y="577"/>
                    </a:lnTo>
                    <a:lnTo>
                      <a:pt x="3486" y="570"/>
                    </a:lnTo>
                    <a:lnTo>
                      <a:pt x="3497" y="567"/>
                    </a:lnTo>
                    <a:lnTo>
                      <a:pt x="3510" y="566"/>
                    </a:lnTo>
                    <a:lnTo>
                      <a:pt x="3522" y="565"/>
                    </a:lnTo>
                    <a:lnTo>
                      <a:pt x="3535" y="566"/>
                    </a:lnTo>
                    <a:lnTo>
                      <a:pt x="3551" y="569"/>
                    </a:lnTo>
                    <a:lnTo>
                      <a:pt x="3568" y="575"/>
                    </a:lnTo>
                    <a:lnTo>
                      <a:pt x="3577" y="577"/>
                    </a:lnTo>
                    <a:lnTo>
                      <a:pt x="3585" y="579"/>
                    </a:lnTo>
                    <a:lnTo>
                      <a:pt x="3593" y="580"/>
                    </a:lnTo>
                    <a:lnTo>
                      <a:pt x="3602" y="579"/>
                    </a:lnTo>
                    <a:lnTo>
                      <a:pt x="3603" y="576"/>
                    </a:lnTo>
                    <a:lnTo>
                      <a:pt x="3609" y="567"/>
                    </a:lnTo>
                    <a:lnTo>
                      <a:pt x="3616" y="554"/>
                    </a:lnTo>
                    <a:lnTo>
                      <a:pt x="3625" y="541"/>
                    </a:lnTo>
                    <a:lnTo>
                      <a:pt x="3624" y="532"/>
                    </a:lnTo>
                    <a:lnTo>
                      <a:pt x="3623" y="522"/>
                    </a:lnTo>
                    <a:lnTo>
                      <a:pt x="3621" y="516"/>
                    </a:lnTo>
                    <a:lnTo>
                      <a:pt x="3619" y="509"/>
                    </a:lnTo>
                    <a:lnTo>
                      <a:pt x="3616" y="503"/>
                    </a:lnTo>
                    <a:lnTo>
                      <a:pt x="3612" y="497"/>
                    </a:lnTo>
                    <a:lnTo>
                      <a:pt x="3609" y="493"/>
                    </a:lnTo>
                    <a:lnTo>
                      <a:pt x="3604" y="489"/>
                    </a:lnTo>
                    <a:lnTo>
                      <a:pt x="3583" y="473"/>
                    </a:lnTo>
                    <a:lnTo>
                      <a:pt x="3555" y="453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7724;p21">
                <a:extLst>
                  <a:ext uri="{FF2B5EF4-FFF2-40B4-BE49-F238E27FC236}">
                    <a16:creationId xmlns="" xmlns:a16="http://schemas.microsoft.com/office/drawing/2014/main" id="{D0A677AC-CF8A-4837-938C-124A496B9C9C}"/>
                  </a:ext>
                </a:extLst>
              </p:cNvPr>
              <p:cNvSpPr/>
              <p:nvPr/>
            </p:nvSpPr>
            <p:spPr>
              <a:xfrm>
                <a:off x="7320175" y="3083437"/>
                <a:ext cx="160110" cy="22464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897" extrusionOk="0">
                    <a:moveTo>
                      <a:pt x="613" y="299"/>
                    </a:moveTo>
                    <a:lnTo>
                      <a:pt x="608" y="286"/>
                    </a:lnTo>
                    <a:lnTo>
                      <a:pt x="602" y="273"/>
                    </a:lnTo>
                    <a:lnTo>
                      <a:pt x="596" y="260"/>
                    </a:lnTo>
                    <a:lnTo>
                      <a:pt x="592" y="246"/>
                    </a:lnTo>
                    <a:lnTo>
                      <a:pt x="591" y="235"/>
                    </a:lnTo>
                    <a:lnTo>
                      <a:pt x="592" y="222"/>
                    </a:lnTo>
                    <a:lnTo>
                      <a:pt x="594" y="211"/>
                    </a:lnTo>
                    <a:lnTo>
                      <a:pt x="596" y="198"/>
                    </a:lnTo>
                    <a:lnTo>
                      <a:pt x="594" y="191"/>
                    </a:lnTo>
                    <a:lnTo>
                      <a:pt x="592" y="184"/>
                    </a:lnTo>
                    <a:lnTo>
                      <a:pt x="588" y="179"/>
                    </a:lnTo>
                    <a:lnTo>
                      <a:pt x="582" y="174"/>
                    </a:lnTo>
                    <a:lnTo>
                      <a:pt x="572" y="167"/>
                    </a:lnTo>
                    <a:lnTo>
                      <a:pt x="566" y="162"/>
                    </a:lnTo>
                    <a:lnTo>
                      <a:pt x="565" y="147"/>
                    </a:lnTo>
                    <a:lnTo>
                      <a:pt x="564" y="131"/>
                    </a:lnTo>
                    <a:lnTo>
                      <a:pt x="564" y="113"/>
                    </a:lnTo>
                    <a:lnTo>
                      <a:pt x="565" y="96"/>
                    </a:lnTo>
                    <a:lnTo>
                      <a:pt x="545" y="98"/>
                    </a:lnTo>
                    <a:lnTo>
                      <a:pt x="528" y="100"/>
                    </a:lnTo>
                    <a:lnTo>
                      <a:pt x="517" y="102"/>
                    </a:lnTo>
                    <a:lnTo>
                      <a:pt x="514" y="102"/>
                    </a:lnTo>
                    <a:lnTo>
                      <a:pt x="515" y="88"/>
                    </a:lnTo>
                    <a:lnTo>
                      <a:pt x="515" y="74"/>
                    </a:lnTo>
                    <a:lnTo>
                      <a:pt x="514" y="60"/>
                    </a:lnTo>
                    <a:lnTo>
                      <a:pt x="511" y="46"/>
                    </a:lnTo>
                    <a:lnTo>
                      <a:pt x="507" y="33"/>
                    </a:lnTo>
                    <a:lnTo>
                      <a:pt x="502" y="20"/>
                    </a:lnTo>
                    <a:lnTo>
                      <a:pt x="496" y="9"/>
                    </a:lnTo>
                    <a:lnTo>
                      <a:pt x="490" y="0"/>
                    </a:lnTo>
                    <a:lnTo>
                      <a:pt x="487" y="7"/>
                    </a:lnTo>
                    <a:lnTo>
                      <a:pt x="486" y="14"/>
                    </a:lnTo>
                    <a:lnTo>
                      <a:pt x="483" y="14"/>
                    </a:lnTo>
                    <a:lnTo>
                      <a:pt x="480" y="14"/>
                    </a:lnTo>
                    <a:lnTo>
                      <a:pt x="478" y="23"/>
                    </a:lnTo>
                    <a:lnTo>
                      <a:pt x="477" y="34"/>
                    </a:lnTo>
                    <a:lnTo>
                      <a:pt x="476" y="40"/>
                    </a:lnTo>
                    <a:lnTo>
                      <a:pt x="474" y="44"/>
                    </a:lnTo>
                    <a:lnTo>
                      <a:pt x="470" y="48"/>
                    </a:lnTo>
                    <a:lnTo>
                      <a:pt x="466" y="51"/>
                    </a:lnTo>
                    <a:lnTo>
                      <a:pt x="462" y="51"/>
                    </a:lnTo>
                    <a:lnTo>
                      <a:pt x="460" y="51"/>
                    </a:lnTo>
                    <a:lnTo>
                      <a:pt x="457" y="51"/>
                    </a:lnTo>
                    <a:lnTo>
                      <a:pt x="454" y="50"/>
                    </a:lnTo>
                    <a:lnTo>
                      <a:pt x="449" y="47"/>
                    </a:lnTo>
                    <a:lnTo>
                      <a:pt x="443" y="43"/>
                    </a:lnTo>
                    <a:lnTo>
                      <a:pt x="433" y="33"/>
                    </a:lnTo>
                    <a:lnTo>
                      <a:pt x="422" y="25"/>
                    </a:lnTo>
                    <a:lnTo>
                      <a:pt x="418" y="35"/>
                    </a:lnTo>
                    <a:lnTo>
                      <a:pt x="412" y="43"/>
                    </a:lnTo>
                    <a:lnTo>
                      <a:pt x="409" y="47"/>
                    </a:lnTo>
                    <a:lnTo>
                      <a:pt x="406" y="51"/>
                    </a:lnTo>
                    <a:lnTo>
                      <a:pt x="404" y="56"/>
                    </a:lnTo>
                    <a:lnTo>
                      <a:pt x="403" y="63"/>
                    </a:lnTo>
                    <a:lnTo>
                      <a:pt x="404" y="74"/>
                    </a:lnTo>
                    <a:lnTo>
                      <a:pt x="404" y="85"/>
                    </a:lnTo>
                    <a:lnTo>
                      <a:pt x="396" y="92"/>
                    </a:lnTo>
                    <a:lnTo>
                      <a:pt x="389" y="99"/>
                    </a:lnTo>
                    <a:lnTo>
                      <a:pt x="387" y="110"/>
                    </a:lnTo>
                    <a:lnTo>
                      <a:pt x="387" y="122"/>
                    </a:lnTo>
                    <a:lnTo>
                      <a:pt x="387" y="133"/>
                    </a:lnTo>
                    <a:lnTo>
                      <a:pt x="389" y="145"/>
                    </a:lnTo>
                    <a:lnTo>
                      <a:pt x="389" y="155"/>
                    </a:lnTo>
                    <a:lnTo>
                      <a:pt x="388" y="166"/>
                    </a:lnTo>
                    <a:lnTo>
                      <a:pt x="387" y="172"/>
                    </a:lnTo>
                    <a:lnTo>
                      <a:pt x="386" y="176"/>
                    </a:lnTo>
                    <a:lnTo>
                      <a:pt x="383" y="182"/>
                    </a:lnTo>
                    <a:lnTo>
                      <a:pt x="379" y="187"/>
                    </a:lnTo>
                    <a:lnTo>
                      <a:pt x="368" y="174"/>
                    </a:lnTo>
                    <a:lnTo>
                      <a:pt x="358" y="161"/>
                    </a:lnTo>
                    <a:lnTo>
                      <a:pt x="352" y="155"/>
                    </a:lnTo>
                    <a:lnTo>
                      <a:pt x="345" y="150"/>
                    </a:lnTo>
                    <a:lnTo>
                      <a:pt x="337" y="147"/>
                    </a:lnTo>
                    <a:lnTo>
                      <a:pt x="329" y="146"/>
                    </a:lnTo>
                    <a:lnTo>
                      <a:pt x="318" y="146"/>
                    </a:lnTo>
                    <a:lnTo>
                      <a:pt x="310" y="147"/>
                    </a:lnTo>
                    <a:lnTo>
                      <a:pt x="303" y="150"/>
                    </a:lnTo>
                    <a:lnTo>
                      <a:pt x="298" y="154"/>
                    </a:lnTo>
                    <a:lnTo>
                      <a:pt x="295" y="159"/>
                    </a:lnTo>
                    <a:lnTo>
                      <a:pt x="293" y="166"/>
                    </a:lnTo>
                    <a:lnTo>
                      <a:pt x="291" y="174"/>
                    </a:lnTo>
                    <a:lnTo>
                      <a:pt x="291" y="184"/>
                    </a:lnTo>
                    <a:lnTo>
                      <a:pt x="283" y="186"/>
                    </a:lnTo>
                    <a:lnTo>
                      <a:pt x="278" y="184"/>
                    </a:lnTo>
                    <a:lnTo>
                      <a:pt x="272" y="182"/>
                    </a:lnTo>
                    <a:lnTo>
                      <a:pt x="268" y="178"/>
                    </a:lnTo>
                    <a:lnTo>
                      <a:pt x="260" y="167"/>
                    </a:lnTo>
                    <a:lnTo>
                      <a:pt x="250" y="158"/>
                    </a:lnTo>
                    <a:lnTo>
                      <a:pt x="248" y="163"/>
                    </a:lnTo>
                    <a:lnTo>
                      <a:pt x="246" y="169"/>
                    </a:lnTo>
                    <a:lnTo>
                      <a:pt x="245" y="173"/>
                    </a:lnTo>
                    <a:lnTo>
                      <a:pt x="245" y="179"/>
                    </a:lnTo>
                    <a:lnTo>
                      <a:pt x="244" y="184"/>
                    </a:lnTo>
                    <a:lnTo>
                      <a:pt x="243" y="190"/>
                    </a:lnTo>
                    <a:lnTo>
                      <a:pt x="241" y="196"/>
                    </a:lnTo>
                    <a:lnTo>
                      <a:pt x="238" y="200"/>
                    </a:lnTo>
                    <a:lnTo>
                      <a:pt x="223" y="217"/>
                    </a:lnTo>
                    <a:lnTo>
                      <a:pt x="207" y="233"/>
                    </a:lnTo>
                    <a:lnTo>
                      <a:pt x="200" y="239"/>
                    </a:lnTo>
                    <a:lnTo>
                      <a:pt x="195" y="243"/>
                    </a:lnTo>
                    <a:lnTo>
                      <a:pt x="189" y="244"/>
                    </a:lnTo>
                    <a:lnTo>
                      <a:pt x="183" y="244"/>
                    </a:lnTo>
                    <a:lnTo>
                      <a:pt x="172" y="240"/>
                    </a:lnTo>
                    <a:lnTo>
                      <a:pt x="157" y="236"/>
                    </a:lnTo>
                    <a:lnTo>
                      <a:pt x="146" y="233"/>
                    </a:lnTo>
                    <a:lnTo>
                      <a:pt x="133" y="233"/>
                    </a:lnTo>
                    <a:lnTo>
                      <a:pt x="121" y="233"/>
                    </a:lnTo>
                    <a:lnTo>
                      <a:pt x="108" y="235"/>
                    </a:lnTo>
                    <a:lnTo>
                      <a:pt x="106" y="244"/>
                    </a:lnTo>
                    <a:lnTo>
                      <a:pt x="105" y="254"/>
                    </a:lnTo>
                    <a:lnTo>
                      <a:pt x="105" y="263"/>
                    </a:lnTo>
                    <a:lnTo>
                      <a:pt x="105" y="273"/>
                    </a:lnTo>
                    <a:lnTo>
                      <a:pt x="96" y="274"/>
                    </a:lnTo>
                    <a:lnTo>
                      <a:pt x="88" y="277"/>
                    </a:lnTo>
                    <a:lnTo>
                      <a:pt x="80" y="280"/>
                    </a:lnTo>
                    <a:lnTo>
                      <a:pt x="73" y="285"/>
                    </a:lnTo>
                    <a:lnTo>
                      <a:pt x="65" y="289"/>
                    </a:lnTo>
                    <a:lnTo>
                      <a:pt x="58" y="294"/>
                    </a:lnTo>
                    <a:lnTo>
                      <a:pt x="50" y="296"/>
                    </a:lnTo>
                    <a:lnTo>
                      <a:pt x="41" y="297"/>
                    </a:lnTo>
                    <a:lnTo>
                      <a:pt x="39" y="307"/>
                    </a:lnTo>
                    <a:lnTo>
                      <a:pt x="38" y="318"/>
                    </a:lnTo>
                    <a:lnTo>
                      <a:pt x="38" y="327"/>
                    </a:lnTo>
                    <a:lnTo>
                      <a:pt x="38" y="336"/>
                    </a:lnTo>
                    <a:lnTo>
                      <a:pt x="39" y="355"/>
                    </a:lnTo>
                    <a:lnTo>
                      <a:pt x="39" y="375"/>
                    </a:lnTo>
                    <a:lnTo>
                      <a:pt x="38" y="385"/>
                    </a:lnTo>
                    <a:lnTo>
                      <a:pt x="34" y="394"/>
                    </a:lnTo>
                    <a:lnTo>
                      <a:pt x="30" y="403"/>
                    </a:lnTo>
                    <a:lnTo>
                      <a:pt x="24" y="411"/>
                    </a:lnTo>
                    <a:lnTo>
                      <a:pt x="18" y="418"/>
                    </a:lnTo>
                    <a:lnTo>
                      <a:pt x="11" y="426"/>
                    </a:lnTo>
                    <a:lnTo>
                      <a:pt x="7" y="434"/>
                    </a:lnTo>
                    <a:lnTo>
                      <a:pt x="2" y="443"/>
                    </a:lnTo>
                    <a:lnTo>
                      <a:pt x="0" y="450"/>
                    </a:lnTo>
                    <a:lnTo>
                      <a:pt x="0" y="455"/>
                    </a:lnTo>
                    <a:lnTo>
                      <a:pt x="0" y="461"/>
                    </a:lnTo>
                    <a:lnTo>
                      <a:pt x="1" y="466"/>
                    </a:lnTo>
                    <a:lnTo>
                      <a:pt x="2" y="469"/>
                    </a:lnTo>
                    <a:lnTo>
                      <a:pt x="6" y="474"/>
                    </a:lnTo>
                    <a:lnTo>
                      <a:pt x="8" y="477"/>
                    </a:lnTo>
                    <a:lnTo>
                      <a:pt x="11" y="479"/>
                    </a:lnTo>
                    <a:lnTo>
                      <a:pt x="18" y="486"/>
                    </a:lnTo>
                    <a:lnTo>
                      <a:pt x="26" y="493"/>
                    </a:lnTo>
                    <a:lnTo>
                      <a:pt x="30" y="496"/>
                    </a:lnTo>
                    <a:lnTo>
                      <a:pt x="32" y="501"/>
                    </a:lnTo>
                    <a:lnTo>
                      <a:pt x="34" y="506"/>
                    </a:lnTo>
                    <a:lnTo>
                      <a:pt x="35" y="511"/>
                    </a:lnTo>
                    <a:lnTo>
                      <a:pt x="35" y="520"/>
                    </a:lnTo>
                    <a:lnTo>
                      <a:pt x="34" y="528"/>
                    </a:lnTo>
                    <a:lnTo>
                      <a:pt x="33" y="537"/>
                    </a:lnTo>
                    <a:lnTo>
                      <a:pt x="34" y="547"/>
                    </a:lnTo>
                    <a:lnTo>
                      <a:pt x="38" y="557"/>
                    </a:lnTo>
                    <a:lnTo>
                      <a:pt x="42" y="567"/>
                    </a:lnTo>
                    <a:lnTo>
                      <a:pt x="48" y="577"/>
                    </a:lnTo>
                    <a:lnTo>
                      <a:pt x="52" y="586"/>
                    </a:lnTo>
                    <a:lnTo>
                      <a:pt x="58" y="598"/>
                    </a:lnTo>
                    <a:lnTo>
                      <a:pt x="65" y="608"/>
                    </a:lnTo>
                    <a:lnTo>
                      <a:pt x="71" y="619"/>
                    </a:lnTo>
                    <a:lnTo>
                      <a:pt x="75" y="630"/>
                    </a:lnTo>
                    <a:lnTo>
                      <a:pt x="79" y="642"/>
                    </a:lnTo>
                    <a:lnTo>
                      <a:pt x="80" y="654"/>
                    </a:lnTo>
                    <a:lnTo>
                      <a:pt x="80" y="665"/>
                    </a:lnTo>
                    <a:lnTo>
                      <a:pt x="81" y="676"/>
                    </a:lnTo>
                    <a:lnTo>
                      <a:pt x="83" y="684"/>
                    </a:lnTo>
                    <a:lnTo>
                      <a:pt x="87" y="691"/>
                    </a:lnTo>
                    <a:lnTo>
                      <a:pt x="90" y="698"/>
                    </a:lnTo>
                    <a:lnTo>
                      <a:pt x="94" y="705"/>
                    </a:lnTo>
                    <a:lnTo>
                      <a:pt x="99" y="712"/>
                    </a:lnTo>
                    <a:lnTo>
                      <a:pt x="102" y="719"/>
                    </a:lnTo>
                    <a:lnTo>
                      <a:pt x="105" y="727"/>
                    </a:lnTo>
                    <a:lnTo>
                      <a:pt x="106" y="734"/>
                    </a:lnTo>
                    <a:lnTo>
                      <a:pt x="106" y="747"/>
                    </a:lnTo>
                    <a:lnTo>
                      <a:pt x="104" y="760"/>
                    </a:lnTo>
                    <a:lnTo>
                      <a:pt x="102" y="773"/>
                    </a:lnTo>
                    <a:lnTo>
                      <a:pt x="101" y="786"/>
                    </a:lnTo>
                    <a:lnTo>
                      <a:pt x="101" y="798"/>
                    </a:lnTo>
                    <a:lnTo>
                      <a:pt x="104" y="812"/>
                    </a:lnTo>
                    <a:lnTo>
                      <a:pt x="105" y="818"/>
                    </a:lnTo>
                    <a:lnTo>
                      <a:pt x="106" y="824"/>
                    </a:lnTo>
                    <a:lnTo>
                      <a:pt x="108" y="830"/>
                    </a:lnTo>
                    <a:lnTo>
                      <a:pt x="112" y="836"/>
                    </a:lnTo>
                    <a:lnTo>
                      <a:pt x="118" y="840"/>
                    </a:lnTo>
                    <a:lnTo>
                      <a:pt x="131" y="847"/>
                    </a:lnTo>
                    <a:lnTo>
                      <a:pt x="137" y="851"/>
                    </a:lnTo>
                    <a:lnTo>
                      <a:pt x="142" y="852"/>
                    </a:lnTo>
                    <a:lnTo>
                      <a:pt x="145" y="852"/>
                    </a:lnTo>
                    <a:lnTo>
                      <a:pt x="146" y="851"/>
                    </a:lnTo>
                    <a:lnTo>
                      <a:pt x="147" y="849"/>
                    </a:lnTo>
                    <a:lnTo>
                      <a:pt x="147" y="848"/>
                    </a:lnTo>
                    <a:lnTo>
                      <a:pt x="146" y="835"/>
                    </a:lnTo>
                    <a:lnTo>
                      <a:pt x="145" y="813"/>
                    </a:lnTo>
                    <a:lnTo>
                      <a:pt x="143" y="787"/>
                    </a:lnTo>
                    <a:lnTo>
                      <a:pt x="143" y="761"/>
                    </a:lnTo>
                    <a:lnTo>
                      <a:pt x="145" y="748"/>
                    </a:lnTo>
                    <a:lnTo>
                      <a:pt x="147" y="738"/>
                    </a:lnTo>
                    <a:lnTo>
                      <a:pt x="150" y="728"/>
                    </a:lnTo>
                    <a:lnTo>
                      <a:pt x="154" y="721"/>
                    </a:lnTo>
                    <a:lnTo>
                      <a:pt x="156" y="717"/>
                    </a:lnTo>
                    <a:lnTo>
                      <a:pt x="159" y="715"/>
                    </a:lnTo>
                    <a:lnTo>
                      <a:pt x="162" y="714"/>
                    </a:lnTo>
                    <a:lnTo>
                      <a:pt x="165" y="714"/>
                    </a:lnTo>
                    <a:lnTo>
                      <a:pt x="170" y="714"/>
                    </a:lnTo>
                    <a:lnTo>
                      <a:pt x="173" y="715"/>
                    </a:lnTo>
                    <a:lnTo>
                      <a:pt x="179" y="717"/>
                    </a:lnTo>
                    <a:lnTo>
                      <a:pt x="183" y="721"/>
                    </a:lnTo>
                    <a:lnTo>
                      <a:pt x="191" y="728"/>
                    </a:lnTo>
                    <a:lnTo>
                      <a:pt x="198" y="736"/>
                    </a:lnTo>
                    <a:lnTo>
                      <a:pt x="204" y="745"/>
                    </a:lnTo>
                    <a:lnTo>
                      <a:pt x="207" y="755"/>
                    </a:lnTo>
                    <a:lnTo>
                      <a:pt x="209" y="765"/>
                    </a:lnTo>
                    <a:lnTo>
                      <a:pt x="212" y="775"/>
                    </a:lnTo>
                    <a:lnTo>
                      <a:pt x="213" y="787"/>
                    </a:lnTo>
                    <a:lnTo>
                      <a:pt x="214" y="798"/>
                    </a:lnTo>
                    <a:lnTo>
                      <a:pt x="215" y="822"/>
                    </a:lnTo>
                    <a:lnTo>
                      <a:pt x="219" y="845"/>
                    </a:lnTo>
                    <a:lnTo>
                      <a:pt x="221" y="855"/>
                    </a:lnTo>
                    <a:lnTo>
                      <a:pt x="225" y="865"/>
                    </a:lnTo>
                    <a:lnTo>
                      <a:pt x="231" y="875"/>
                    </a:lnTo>
                    <a:lnTo>
                      <a:pt x="238" y="884"/>
                    </a:lnTo>
                    <a:lnTo>
                      <a:pt x="243" y="887"/>
                    </a:lnTo>
                    <a:lnTo>
                      <a:pt x="247" y="890"/>
                    </a:lnTo>
                    <a:lnTo>
                      <a:pt x="252" y="893"/>
                    </a:lnTo>
                    <a:lnTo>
                      <a:pt x="256" y="895"/>
                    </a:lnTo>
                    <a:lnTo>
                      <a:pt x="266" y="897"/>
                    </a:lnTo>
                    <a:lnTo>
                      <a:pt x="277" y="897"/>
                    </a:lnTo>
                    <a:lnTo>
                      <a:pt x="288" y="896"/>
                    </a:lnTo>
                    <a:lnTo>
                      <a:pt x="299" y="893"/>
                    </a:lnTo>
                    <a:lnTo>
                      <a:pt x="311" y="888"/>
                    </a:lnTo>
                    <a:lnTo>
                      <a:pt x="321" y="883"/>
                    </a:lnTo>
                    <a:lnTo>
                      <a:pt x="331" y="876"/>
                    </a:lnTo>
                    <a:lnTo>
                      <a:pt x="342" y="868"/>
                    </a:lnTo>
                    <a:lnTo>
                      <a:pt x="350" y="859"/>
                    </a:lnTo>
                    <a:lnTo>
                      <a:pt x="358" y="849"/>
                    </a:lnTo>
                    <a:lnTo>
                      <a:pt x="363" y="840"/>
                    </a:lnTo>
                    <a:lnTo>
                      <a:pt x="368" y="830"/>
                    </a:lnTo>
                    <a:lnTo>
                      <a:pt x="371" y="820"/>
                    </a:lnTo>
                    <a:lnTo>
                      <a:pt x="371" y="810"/>
                    </a:lnTo>
                    <a:lnTo>
                      <a:pt x="371" y="804"/>
                    </a:lnTo>
                    <a:lnTo>
                      <a:pt x="369" y="799"/>
                    </a:lnTo>
                    <a:lnTo>
                      <a:pt x="367" y="794"/>
                    </a:lnTo>
                    <a:lnTo>
                      <a:pt x="363" y="788"/>
                    </a:lnTo>
                    <a:lnTo>
                      <a:pt x="358" y="777"/>
                    </a:lnTo>
                    <a:lnTo>
                      <a:pt x="352" y="766"/>
                    </a:lnTo>
                    <a:lnTo>
                      <a:pt x="345" y="750"/>
                    </a:lnTo>
                    <a:lnTo>
                      <a:pt x="339" y="731"/>
                    </a:lnTo>
                    <a:lnTo>
                      <a:pt x="338" y="722"/>
                    </a:lnTo>
                    <a:lnTo>
                      <a:pt x="337" y="712"/>
                    </a:lnTo>
                    <a:lnTo>
                      <a:pt x="337" y="703"/>
                    </a:lnTo>
                    <a:lnTo>
                      <a:pt x="339" y="695"/>
                    </a:lnTo>
                    <a:lnTo>
                      <a:pt x="344" y="686"/>
                    </a:lnTo>
                    <a:lnTo>
                      <a:pt x="350" y="678"/>
                    </a:lnTo>
                    <a:lnTo>
                      <a:pt x="356" y="671"/>
                    </a:lnTo>
                    <a:lnTo>
                      <a:pt x="363" y="664"/>
                    </a:lnTo>
                    <a:lnTo>
                      <a:pt x="370" y="656"/>
                    </a:lnTo>
                    <a:lnTo>
                      <a:pt x="376" y="648"/>
                    </a:lnTo>
                    <a:lnTo>
                      <a:pt x="380" y="639"/>
                    </a:lnTo>
                    <a:lnTo>
                      <a:pt x="384" y="629"/>
                    </a:lnTo>
                    <a:lnTo>
                      <a:pt x="386" y="619"/>
                    </a:lnTo>
                    <a:lnTo>
                      <a:pt x="389" y="613"/>
                    </a:lnTo>
                    <a:lnTo>
                      <a:pt x="394" y="606"/>
                    </a:lnTo>
                    <a:lnTo>
                      <a:pt x="400" y="600"/>
                    </a:lnTo>
                    <a:lnTo>
                      <a:pt x="406" y="597"/>
                    </a:lnTo>
                    <a:lnTo>
                      <a:pt x="414" y="594"/>
                    </a:lnTo>
                    <a:lnTo>
                      <a:pt x="424" y="592"/>
                    </a:lnTo>
                    <a:lnTo>
                      <a:pt x="434" y="592"/>
                    </a:lnTo>
                    <a:lnTo>
                      <a:pt x="434" y="585"/>
                    </a:lnTo>
                    <a:lnTo>
                      <a:pt x="433" y="580"/>
                    </a:lnTo>
                    <a:lnTo>
                      <a:pt x="433" y="575"/>
                    </a:lnTo>
                    <a:lnTo>
                      <a:pt x="430" y="569"/>
                    </a:lnTo>
                    <a:lnTo>
                      <a:pt x="427" y="559"/>
                    </a:lnTo>
                    <a:lnTo>
                      <a:pt x="422" y="550"/>
                    </a:lnTo>
                    <a:lnTo>
                      <a:pt x="418" y="541"/>
                    </a:lnTo>
                    <a:lnTo>
                      <a:pt x="413" y="532"/>
                    </a:lnTo>
                    <a:lnTo>
                      <a:pt x="410" y="522"/>
                    </a:lnTo>
                    <a:lnTo>
                      <a:pt x="408" y="511"/>
                    </a:lnTo>
                    <a:lnTo>
                      <a:pt x="406" y="491"/>
                    </a:lnTo>
                    <a:lnTo>
                      <a:pt x="404" y="468"/>
                    </a:lnTo>
                    <a:lnTo>
                      <a:pt x="404" y="457"/>
                    </a:lnTo>
                    <a:lnTo>
                      <a:pt x="405" y="445"/>
                    </a:lnTo>
                    <a:lnTo>
                      <a:pt x="408" y="435"/>
                    </a:lnTo>
                    <a:lnTo>
                      <a:pt x="410" y="427"/>
                    </a:lnTo>
                    <a:lnTo>
                      <a:pt x="417" y="425"/>
                    </a:lnTo>
                    <a:lnTo>
                      <a:pt x="422" y="425"/>
                    </a:lnTo>
                    <a:lnTo>
                      <a:pt x="427" y="426"/>
                    </a:lnTo>
                    <a:lnTo>
                      <a:pt x="429" y="427"/>
                    </a:lnTo>
                    <a:lnTo>
                      <a:pt x="433" y="429"/>
                    </a:lnTo>
                    <a:lnTo>
                      <a:pt x="434" y="433"/>
                    </a:lnTo>
                    <a:lnTo>
                      <a:pt x="435" y="436"/>
                    </a:lnTo>
                    <a:lnTo>
                      <a:pt x="436" y="441"/>
                    </a:lnTo>
                    <a:lnTo>
                      <a:pt x="437" y="449"/>
                    </a:lnTo>
                    <a:lnTo>
                      <a:pt x="438" y="458"/>
                    </a:lnTo>
                    <a:lnTo>
                      <a:pt x="440" y="461"/>
                    </a:lnTo>
                    <a:lnTo>
                      <a:pt x="442" y="466"/>
                    </a:lnTo>
                    <a:lnTo>
                      <a:pt x="444" y="469"/>
                    </a:lnTo>
                    <a:lnTo>
                      <a:pt x="447" y="471"/>
                    </a:lnTo>
                    <a:lnTo>
                      <a:pt x="454" y="476"/>
                    </a:lnTo>
                    <a:lnTo>
                      <a:pt x="461" y="477"/>
                    </a:lnTo>
                    <a:lnTo>
                      <a:pt x="468" y="478"/>
                    </a:lnTo>
                    <a:lnTo>
                      <a:pt x="474" y="476"/>
                    </a:lnTo>
                    <a:lnTo>
                      <a:pt x="479" y="474"/>
                    </a:lnTo>
                    <a:lnTo>
                      <a:pt x="484" y="470"/>
                    </a:lnTo>
                    <a:lnTo>
                      <a:pt x="490" y="466"/>
                    </a:lnTo>
                    <a:lnTo>
                      <a:pt x="494" y="460"/>
                    </a:lnTo>
                    <a:lnTo>
                      <a:pt x="504" y="450"/>
                    </a:lnTo>
                    <a:lnTo>
                      <a:pt x="514" y="438"/>
                    </a:lnTo>
                    <a:lnTo>
                      <a:pt x="519" y="434"/>
                    </a:lnTo>
                    <a:lnTo>
                      <a:pt x="524" y="429"/>
                    </a:lnTo>
                    <a:lnTo>
                      <a:pt x="529" y="427"/>
                    </a:lnTo>
                    <a:lnTo>
                      <a:pt x="535" y="425"/>
                    </a:lnTo>
                    <a:lnTo>
                      <a:pt x="542" y="425"/>
                    </a:lnTo>
                    <a:lnTo>
                      <a:pt x="547" y="426"/>
                    </a:lnTo>
                    <a:lnTo>
                      <a:pt x="551" y="429"/>
                    </a:lnTo>
                    <a:lnTo>
                      <a:pt x="553" y="433"/>
                    </a:lnTo>
                    <a:lnTo>
                      <a:pt x="556" y="443"/>
                    </a:lnTo>
                    <a:lnTo>
                      <a:pt x="558" y="455"/>
                    </a:lnTo>
                    <a:lnTo>
                      <a:pt x="558" y="451"/>
                    </a:lnTo>
                    <a:lnTo>
                      <a:pt x="560" y="448"/>
                    </a:lnTo>
                    <a:lnTo>
                      <a:pt x="565" y="443"/>
                    </a:lnTo>
                    <a:lnTo>
                      <a:pt x="569" y="440"/>
                    </a:lnTo>
                    <a:lnTo>
                      <a:pt x="580" y="434"/>
                    </a:lnTo>
                    <a:lnTo>
                      <a:pt x="586" y="428"/>
                    </a:lnTo>
                    <a:lnTo>
                      <a:pt x="591" y="420"/>
                    </a:lnTo>
                    <a:lnTo>
                      <a:pt x="596" y="409"/>
                    </a:lnTo>
                    <a:lnTo>
                      <a:pt x="600" y="397"/>
                    </a:lnTo>
                    <a:lnTo>
                      <a:pt x="605" y="389"/>
                    </a:lnTo>
                    <a:lnTo>
                      <a:pt x="609" y="367"/>
                    </a:lnTo>
                    <a:lnTo>
                      <a:pt x="613" y="345"/>
                    </a:lnTo>
                    <a:lnTo>
                      <a:pt x="614" y="334"/>
                    </a:lnTo>
                    <a:lnTo>
                      <a:pt x="614" y="322"/>
                    </a:lnTo>
                    <a:lnTo>
                      <a:pt x="614" y="311"/>
                    </a:lnTo>
                    <a:lnTo>
                      <a:pt x="613" y="299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7725;p21">
                <a:extLst>
                  <a:ext uri="{FF2B5EF4-FFF2-40B4-BE49-F238E27FC236}">
                    <a16:creationId xmlns="" xmlns:a16="http://schemas.microsoft.com/office/drawing/2014/main" id="{5FFE1A64-06B2-4F32-9806-4250A42E7E5C}"/>
                  </a:ext>
                </a:extLst>
              </p:cNvPr>
              <p:cNvSpPr/>
              <p:nvPr/>
            </p:nvSpPr>
            <p:spPr>
              <a:xfrm>
                <a:off x="7570103" y="2858788"/>
                <a:ext cx="256438" cy="269831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076" extrusionOk="0">
                    <a:moveTo>
                      <a:pt x="820" y="9"/>
                    </a:moveTo>
                    <a:lnTo>
                      <a:pt x="810" y="4"/>
                    </a:lnTo>
                    <a:lnTo>
                      <a:pt x="801" y="0"/>
                    </a:lnTo>
                    <a:lnTo>
                      <a:pt x="797" y="1"/>
                    </a:lnTo>
                    <a:lnTo>
                      <a:pt x="793" y="4"/>
                    </a:lnTo>
                    <a:lnTo>
                      <a:pt x="787" y="12"/>
                    </a:lnTo>
                    <a:lnTo>
                      <a:pt x="781" y="20"/>
                    </a:lnTo>
                    <a:lnTo>
                      <a:pt x="770" y="38"/>
                    </a:lnTo>
                    <a:lnTo>
                      <a:pt x="764" y="48"/>
                    </a:lnTo>
                    <a:lnTo>
                      <a:pt x="756" y="58"/>
                    </a:lnTo>
                    <a:lnTo>
                      <a:pt x="750" y="69"/>
                    </a:lnTo>
                    <a:lnTo>
                      <a:pt x="749" y="76"/>
                    </a:lnTo>
                    <a:lnTo>
                      <a:pt x="749" y="84"/>
                    </a:lnTo>
                    <a:lnTo>
                      <a:pt x="749" y="88"/>
                    </a:lnTo>
                    <a:lnTo>
                      <a:pt x="748" y="91"/>
                    </a:lnTo>
                    <a:lnTo>
                      <a:pt x="747" y="94"/>
                    </a:lnTo>
                    <a:lnTo>
                      <a:pt x="745" y="98"/>
                    </a:lnTo>
                    <a:lnTo>
                      <a:pt x="739" y="101"/>
                    </a:lnTo>
                    <a:lnTo>
                      <a:pt x="733" y="105"/>
                    </a:lnTo>
                    <a:lnTo>
                      <a:pt x="727" y="106"/>
                    </a:lnTo>
                    <a:lnTo>
                      <a:pt x="720" y="107"/>
                    </a:lnTo>
                    <a:lnTo>
                      <a:pt x="705" y="108"/>
                    </a:lnTo>
                    <a:lnTo>
                      <a:pt x="692" y="108"/>
                    </a:lnTo>
                    <a:lnTo>
                      <a:pt x="678" y="110"/>
                    </a:lnTo>
                    <a:lnTo>
                      <a:pt x="664" y="113"/>
                    </a:lnTo>
                    <a:lnTo>
                      <a:pt x="653" y="117"/>
                    </a:lnTo>
                    <a:lnTo>
                      <a:pt x="638" y="123"/>
                    </a:lnTo>
                    <a:lnTo>
                      <a:pt x="632" y="125"/>
                    </a:lnTo>
                    <a:lnTo>
                      <a:pt x="626" y="127"/>
                    </a:lnTo>
                    <a:lnTo>
                      <a:pt x="621" y="130"/>
                    </a:lnTo>
                    <a:lnTo>
                      <a:pt x="615" y="131"/>
                    </a:lnTo>
                    <a:lnTo>
                      <a:pt x="612" y="130"/>
                    </a:lnTo>
                    <a:lnTo>
                      <a:pt x="608" y="127"/>
                    </a:lnTo>
                    <a:lnTo>
                      <a:pt x="606" y="126"/>
                    </a:lnTo>
                    <a:lnTo>
                      <a:pt x="604" y="124"/>
                    </a:lnTo>
                    <a:lnTo>
                      <a:pt x="602" y="122"/>
                    </a:lnTo>
                    <a:lnTo>
                      <a:pt x="599" y="121"/>
                    </a:lnTo>
                    <a:lnTo>
                      <a:pt x="596" y="119"/>
                    </a:lnTo>
                    <a:lnTo>
                      <a:pt x="591" y="119"/>
                    </a:lnTo>
                    <a:lnTo>
                      <a:pt x="582" y="124"/>
                    </a:lnTo>
                    <a:lnTo>
                      <a:pt x="571" y="131"/>
                    </a:lnTo>
                    <a:lnTo>
                      <a:pt x="563" y="131"/>
                    </a:lnTo>
                    <a:lnTo>
                      <a:pt x="556" y="130"/>
                    </a:lnTo>
                    <a:lnTo>
                      <a:pt x="549" y="126"/>
                    </a:lnTo>
                    <a:lnTo>
                      <a:pt x="541" y="124"/>
                    </a:lnTo>
                    <a:lnTo>
                      <a:pt x="527" y="121"/>
                    </a:lnTo>
                    <a:lnTo>
                      <a:pt x="514" y="119"/>
                    </a:lnTo>
                    <a:lnTo>
                      <a:pt x="500" y="118"/>
                    </a:lnTo>
                    <a:lnTo>
                      <a:pt x="485" y="118"/>
                    </a:lnTo>
                    <a:lnTo>
                      <a:pt x="468" y="119"/>
                    </a:lnTo>
                    <a:lnTo>
                      <a:pt x="453" y="123"/>
                    </a:lnTo>
                    <a:lnTo>
                      <a:pt x="438" y="127"/>
                    </a:lnTo>
                    <a:lnTo>
                      <a:pt x="424" y="135"/>
                    </a:lnTo>
                    <a:lnTo>
                      <a:pt x="409" y="141"/>
                    </a:lnTo>
                    <a:lnTo>
                      <a:pt x="392" y="146"/>
                    </a:lnTo>
                    <a:lnTo>
                      <a:pt x="384" y="149"/>
                    </a:lnTo>
                    <a:lnTo>
                      <a:pt x="376" y="153"/>
                    </a:lnTo>
                    <a:lnTo>
                      <a:pt x="374" y="155"/>
                    </a:lnTo>
                    <a:lnTo>
                      <a:pt x="370" y="158"/>
                    </a:lnTo>
                    <a:lnTo>
                      <a:pt x="368" y="160"/>
                    </a:lnTo>
                    <a:lnTo>
                      <a:pt x="367" y="164"/>
                    </a:lnTo>
                    <a:lnTo>
                      <a:pt x="376" y="166"/>
                    </a:lnTo>
                    <a:lnTo>
                      <a:pt x="384" y="168"/>
                    </a:lnTo>
                    <a:lnTo>
                      <a:pt x="389" y="173"/>
                    </a:lnTo>
                    <a:lnTo>
                      <a:pt x="393" y="179"/>
                    </a:lnTo>
                    <a:lnTo>
                      <a:pt x="395" y="186"/>
                    </a:lnTo>
                    <a:lnTo>
                      <a:pt x="395" y="194"/>
                    </a:lnTo>
                    <a:lnTo>
                      <a:pt x="393" y="201"/>
                    </a:lnTo>
                    <a:lnTo>
                      <a:pt x="388" y="211"/>
                    </a:lnTo>
                    <a:lnTo>
                      <a:pt x="382" y="222"/>
                    </a:lnTo>
                    <a:lnTo>
                      <a:pt x="374" y="231"/>
                    </a:lnTo>
                    <a:lnTo>
                      <a:pt x="366" y="239"/>
                    </a:lnTo>
                    <a:lnTo>
                      <a:pt x="356" y="248"/>
                    </a:lnTo>
                    <a:lnTo>
                      <a:pt x="348" y="256"/>
                    </a:lnTo>
                    <a:lnTo>
                      <a:pt x="343" y="265"/>
                    </a:lnTo>
                    <a:lnTo>
                      <a:pt x="337" y="274"/>
                    </a:lnTo>
                    <a:lnTo>
                      <a:pt x="333" y="285"/>
                    </a:lnTo>
                    <a:lnTo>
                      <a:pt x="326" y="305"/>
                    </a:lnTo>
                    <a:lnTo>
                      <a:pt x="317" y="326"/>
                    </a:lnTo>
                    <a:lnTo>
                      <a:pt x="302" y="320"/>
                    </a:lnTo>
                    <a:lnTo>
                      <a:pt x="286" y="312"/>
                    </a:lnTo>
                    <a:lnTo>
                      <a:pt x="271" y="305"/>
                    </a:lnTo>
                    <a:lnTo>
                      <a:pt x="255" y="301"/>
                    </a:lnTo>
                    <a:lnTo>
                      <a:pt x="253" y="298"/>
                    </a:lnTo>
                    <a:lnTo>
                      <a:pt x="251" y="296"/>
                    </a:lnTo>
                    <a:lnTo>
                      <a:pt x="246" y="294"/>
                    </a:lnTo>
                    <a:lnTo>
                      <a:pt x="241" y="293"/>
                    </a:lnTo>
                    <a:lnTo>
                      <a:pt x="230" y="289"/>
                    </a:lnTo>
                    <a:lnTo>
                      <a:pt x="216" y="288"/>
                    </a:lnTo>
                    <a:lnTo>
                      <a:pt x="218" y="293"/>
                    </a:lnTo>
                    <a:lnTo>
                      <a:pt x="220" y="296"/>
                    </a:lnTo>
                    <a:lnTo>
                      <a:pt x="213" y="296"/>
                    </a:lnTo>
                    <a:lnTo>
                      <a:pt x="207" y="297"/>
                    </a:lnTo>
                    <a:lnTo>
                      <a:pt x="202" y="299"/>
                    </a:lnTo>
                    <a:lnTo>
                      <a:pt x="197" y="302"/>
                    </a:lnTo>
                    <a:lnTo>
                      <a:pt x="189" y="310"/>
                    </a:lnTo>
                    <a:lnTo>
                      <a:pt x="180" y="320"/>
                    </a:lnTo>
                    <a:lnTo>
                      <a:pt x="174" y="326"/>
                    </a:lnTo>
                    <a:lnTo>
                      <a:pt x="165" y="336"/>
                    </a:lnTo>
                    <a:lnTo>
                      <a:pt x="156" y="346"/>
                    </a:lnTo>
                    <a:lnTo>
                      <a:pt x="150" y="354"/>
                    </a:lnTo>
                    <a:lnTo>
                      <a:pt x="148" y="359"/>
                    </a:lnTo>
                    <a:lnTo>
                      <a:pt x="147" y="365"/>
                    </a:lnTo>
                    <a:lnTo>
                      <a:pt x="147" y="372"/>
                    </a:lnTo>
                    <a:lnTo>
                      <a:pt x="147" y="380"/>
                    </a:lnTo>
                    <a:lnTo>
                      <a:pt x="147" y="394"/>
                    </a:lnTo>
                    <a:lnTo>
                      <a:pt x="146" y="406"/>
                    </a:lnTo>
                    <a:lnTo>
                      <a:pt x="144" y="418"/>
                    </a:lnTo>
                    <a:lnTo>
                      <a:pt x="140" y="428"/>
                    </a:lnTo>
                    <a:lnTo>
                      <a:pt x="137" y="437"/>
                    </a:lnTo>
                    <a:lnTo>
                      <a:pt x="131" y="447"/>
                    </a:lnTo>
                    <a:lnTo>
                      <a:pt x="116" y="451"/>
                    </a:lnTo>
                    <a:lnTo>
                      <a:pt x="101" y="452"/>
                    </a:lnTo>
                    <a:lnTo>
                      <a:pt x="107" y="462"/>
                    </a:lnTo>
                    <a:lnTo>
                      <a:pt x="110" y="471"/>
                    </a:lnTo>
                    <a:lnTo>
                      <a:pt x="112" y="480"/>
                    </a:lnTo>
                    <a:lnTo>
                      <a:pt x="113" y="490"/>
                    </a:lnTo>
                    <a:lnTo>
                      <a:pt x="109" y="508"/>
                    </a:lnTo>
                    <a:lnTo>
                      <a:pt x="106" y="527"/>
                    </a:lnTo>
                    <a:lnTo>
                      <a:pt x="104" y="544"/>
                    </a:lnTo>
                    <a:lnTo>
                      <a:pt x="103" y="562"/>
                    </a:lnTo>
                    <a:lnTo>
                      <a:pt x="101" y="570"/>
                    </a:lnTo>
                    <a:lnTo>
                      <a:pt x="99" y="578"/>
                    </a:lnTo>
                    <a:lnTo>
                      <a:pt x="98" y="586"/>
                    </a:lnTo>
                    <a:lnTo>
                      <a:pt x="95" y="594"/>
                    </a:lnTo>
                    <a:lnTo>
                      <a:pt x="80" y="595"/>
                    </a:lnTo>
                    <a:lnTo>
                      <a:pt x="65" y="595"/>
                    </a:lnTo>
                    <a:lnTo>
                      <a:pt x="50" y="595"/>
                    </a:lnTo>
                    <a:lnTo>
                      <a:pt x="35" y="595"/>
                    </a:lnTo>
                    <a:lnTo>
                      <a:pt x="34" y="629"/>
                    </a:lnTo>
                    <a:lnTo>
                      <a:pt x="33" y="662"/>
                    </a:lnTo>
                    <a:lnTo>
                      <a:pt x="32" y="693"/>
                    </a:lnTo>
                    <a:lnTo>
                      <a:pt x="32" y="726"/>
                    </a:lnTo>
                    <a:lnTo>
                      <a:pt x="32" y="745"/>
                    </a:lnTo>
                    <a:lnTo>
                      <a:pt x="30" y="762"/>
                    </a:lnTo>
                    <a:lnTo>
                      <a:pt x="25" y="777"/>
                    </a:lnTo>
                    <a:lnTo>
                      <a:pt x="18" y="794"/>
                    </a:lnTo>
                    <a:lnTo>
                      <a:pt x="13" y="810"/>
                    </a:lnTo>
                    <a:lnTo>
                      <a:pt x="9" y="824"/>
                    </a:lnTo>
                    <a:lnTo>
                      <a:pt x="8" y="839"/>
                    </a:lnTo>
                    <a:lnTo>
                      <a:pt x="7" y="857"/>
                    </a:lnTo>
                    <a:lnTo>
                      <a:pt x="1" y="859"/>
                    </a:lnTo>
                    <a:lnTo>
                      <a:pt x="9" y="876"/>
                    </a:lnTo>
                    <a:lnTo>
                      <a:pt x="16" y="890"/>
                    </a:lnTo>
                    <a:lnTo>
                      <a:pt x="21" y="905"/>
                    </a:lnTo>
                    <a:lnTo>
                      <a:pt x="23" y="917"/>
                    </a:lnTo>
                    <a:lnTo>
                      <a:pt x="23" y="927"/>
                    </a:lnTo>
                    <a:lnTo>
                      <a:pt x="23" y="937"/>
                    </a:lnTo>
                    <a:lnTo>
                      <a:pt x="22" y="947"/>
                    </a:lnTo>
                    <a:lnTo>
                      <a:pt x="19" y="958"/>
                    </a:lnTo>
                    <a:lnTo>
                      <a:pt x="13" y="966"/>
                    </a:lnTo>
                    <a:lnTo>
                      <a:pt x="6" y="974"/>
                    </a:lnTo>
                    <a:lnTo>
                      <a:pt x="3" y="977"/>
                    </a:lnTo>
                    <a:lnTo>
                      <a:pt x="1" y="982"/>
                    </a:lnTo>
                    <a:lnTo>
                      <a:pt x="0" y="986"/>
                    </a:lnTo>
                    <a:lnTo>
                      <a:pt x="1" y="993"/>
                    </a:lnTo>
                    <a:lnTo>
                      <a:pt x="11" y="996"/>
                    </a:lnTo>
                    <a:lnTo>
                      <a:pt x="22" y="999"/>
                    </a:lnTo>
                    <a:lnTo>
                      <a:pt x="31" y="1001"/>
                    </a:lnTo>
                    <a:lnTo>
                      <a:pt x="40" y="1001"/>
                    </a:lnTo>
                    <a:lnTo>
                      <a:pt x="59" y="1002"/>
                    </a:lnTo>
                    <a:lnTo>
                      <a:pt x="80" y="1003"/>
                    </a:lnTo>
                    <a:lnTo>
                      <a:pt x="87" y="1004"/>
                    </a:lnTo>
                    <a:lnTo>
                      <a:pt x="91" y="1005"/>
                    </a:lnTo>
                    <a:lnTo>
                      <a:pt x="95" y="1008"/>
                    </a:lnTo>
                    <a:lnTo>
                      <a:pt x="97" y="1009"/>
                    </a:lnTo>
                    <a:lnTo>
                      <a:pt x="103" y="1013"/>
                    </a:lnTo>
                    <a:lnTo>
                      <a:pt x="112" y="1018"/>
                    </a:lnTo>
                    <a:lnTo>
                      <a:pt x="121" y="1020"/>
                    </a:lnTo>
                    <a:lnTo>
                      <a:pt x="131" y="1021"/>
                    </a:lnTo>
                    <a:lnTo>
                      <a:pt x="142" y="1020"/>
                    </a:lnTo>
                    <a:lnTo>
                      <a:pt x="153" y="1020"/>
                    </a:lnTo>
                    <a:lnTo>
                      <a:pt x="171" y="1017"/>
                    </a:lnTo>
                    <a:lnTo>
                      <a:pt x="192" y="1012"/>
                    </a:lnTo>
                    <a:lnTo>
                      <a:pt x="204" y="1010"/>
                    </a:lnTo>
                    <a:lnTo>
                      <a:pt x="214" y="1009"/>
                    </a:lnTo>
                    <a:lnTo>
                      <a:pt x="219" y="1010"/>
                    </a:lnTo>
                    <a:lnTo>
                      <a:pt x="223" y="1010"/>
                    </a:lnTo>
                    <a:lnTo>
                      <a:pt x="227" y="1011"/>
                    </a:lnTo>
                    <a:lnTo>
                      <a:pt x="231" y="1012"/>
                    </a:lnTo>
                    <a:lnTo>
                      <a:pt x="232" y="1013"/>
                    </a:lnTo>
                    <a:lnTo>
                      <a:pt x="235" y="1009"/>
                    </a:lnTo>
                    <a:lnTo>
                      <a:pt x="237" y="1004"/>
                    </a:lnTo>
                    <a:lnTo>
                      <a:pt x="239" y="993"/>
                    </a:lnTo>
                    <a:lnTo>
                      <a:pt x="241" y="979"/>
                    </a:lnTo>
                    <a:lnTo>
                      <a:pt x="243" y="972"/>
                    </a:lnTo>
                    <a:lnTo>
                      <a:pt x="245" y="967"/>
                    </a:lnTo>
                    <a:lnTo>
                      <a:pt x="247" y="964"/>
                    </a:lnTo>
                    <a:lnTo>
                      <a:pt x="249" y="963"/>
                    </a:lnTo>
                    <a:lnTo>
                      <a:pt x="252" y="962"/>
                    </a:lnTo>
                    <a:lnTo>
                      <a:pt x="255" y="961"/>
                    </a:lnTo>
                    <a:lnTo>
                      <a:pt x="261" y="962"/>
                    </a:lnTo>
                    <a:lnTo>
                      <a:pt x="266" y="964"/>
                    </a:lnTo>
                    <a:lnTo>
                      <a:pt x="272" y="969"/>
                    </a:lnTo>
                    <a:lnTo>
                      <a:pt x="279" y="975"/>
                    </a:lnTo>
                    <a:lnTo>
                      <a:pt x="290" y="987"/>
                    </a:lnTo>
                    <a:lnTo>
                      <a:pt x="298" y="996"/>
                    </a:lnTo>
                    <a:lnTo>
                      <a:pt x="309" y="1007"/>
                    </a:lnTo>
                    <a:lnTo>
                      <a:pt x="320" y="1017"/>
                    </a:lnTo>
                    <a:lnTo>
                      <a:pt x="327" y="1021"/>
                    </a:lnTo>
                    <a:lnTo>
                      <a:pt x="334" y="1025"/>
                    </a:lnTo>
                    <a:lnTo>
                      <a:pt x="341" y="1027"/>
                    </a:lnTo>
                    <a:lnTo>
                      <a:pt x="348" y="1028"/>
                    </a:lnTo>
                    <a:lnTo>
                      <a:pt x="354" y="1028"/>
                    </a:lnTo>
                    <a:lnTo>
                      <a:pt x="358" y="1027"/>
                    </a:lnTo>
                    <a:lnTo>
                      <a:pt x="362" y="1026"/>
                    </a:lnTo>
                    <a:lnTo>
                      <a:pt x="364" y="1024"/>
                    </a:lnTo>
                    <a:lnTo>
                      <a:pt x="367" y="1021"/>
                    </a:lnTo>
                    <a:lnTo>
                      <a:pt x="369" y="1019"/>
                    </a:lnTo>
                    <a:lnTo>
                      <a:pt x="370" y="1016"/>
                    </a:lnTo>
                    <a:lnTo>
                      <a:pt x="370" y="1012"/>
                    </a:lnTo>
                    <a:lnTo>
                      <a:pt x="371" y="997"/>
                    </a:lnTo>
                    <a:lnTo>
                      <a:pt x="371" y="980"/>
                    </a:lnTo>
                    <a:lnTo>
                      <a:pt x="392" y="978"/>
                    </a:lnTo>
                    <a:lnTo>
                      <a:pt x="417" y="976"/>
                    </a:lnTo>
                    <a:lnTo>
                      <a:pt x="429" y="975"/>
                    </a:lnTo>
                    <a:lnTo>
                      <a:pt x="441" y="975"/>
                    </a:lnTo>
                    <a:lnTo>
                      <a:pt x="452" y="976"/>
                    </a:lnTo>
                    <a:lnTo>
                      <a:pt x="461" y="979"/>
                    </a:lnTo>
                    <a:lnTo>
                      <a:pt x="465" y="982"/>
                    </a:lnTo>
                    <a:lnTo>
                      <a:pt x="468" y="985"/>
                    </a:lnTo>
                    <a:lnTo>
                      <a:pt x="471" y="988"/>
                    </a:lnTo>
                    <a:lnTo>
                      <a:pt x="475" y="992"/>
                    </a:lnTo>
                    <a:lnTo>
                      <a:pt x="479" y="1002"/>
                    </a:lnTo>
                    <a:lnTo>
                      <a:pt x="484" y="1011"/>
                    </a:lnTo>
                    <a:lnTo>
                      <a:pt x="489" y="1021"/>
                    </a:lnTo>
                    <a:lnTo>
                      <a:pt x="494" y="1029"/>
                    </a:lnTo>
                    <a:lnTo>
                      <a:pt x="497" y="1033"/>
                    </a:lnTo>
                    <a:lnTo>
                      <a:pt x="500" y="1035"/>
                    </a:lnTo>
                    <a:lnTo>
                      <a:pt x="502" y="1037"/>
                    </a:lnTo>
                    <a:lnTo>
                      <a:pt x="507" y="1037"/>
                    </a:lnTo>
                    <a:lnTo>
                      <a:pt x="507" y="1030"/>
                    </a:lnTo>
                    <a:lnTo>
                      <a:pt x="509" y="1024"/>
                    </a:lnTo>
                    <a:lnTo>
                      <a:pt x="511" y="1019"/>
                    </a:lnTo>
                    <a:lnTo>
                      <a:pt x="516" y="1013"/>
                    </a:lnTo>
                    <a:lnTo>
                      <a:pt x="522" y="1010"/>
                    </a:lnTo>
                    <a:lnTo>
                      <a:pt x="527" y="1007"/>
                    </a:lnTo>
                    <a:lnTo>
                      <a:pt x="534" y="1004"/>
                    </a:lnTo>
                    <a:lnTo>
                      <a:pt x="541" y="1002"/>
                    </a:lnTo>
                    <a:lnTo>
                      <a:pt x="556" y="1000"/>
                    </a:lnTo>
                    <a:lnTo>
                      <a:pt x="572" y="1000"/>
                    </a:lnTo>
                    <a:lnTo>
                      <a:pt x="586" y="1002"/>
                    </a:lnTo>
                    <a:lnTo>
                      <a:pt x="599" y="1007"/>
                    </a:lnTo>
                    <a:lnTo>
                      <a:pt x="612" y="1011"/>
                    </a:lnTo>
                    <a:lnTo>
                      <a:pt x="622" y="1018"/>
                    </a:lnTo>
                    <a:lnTo>
                      <a:pt x="632" y="1026"/>
                    </a:lnTo>
                    <a:lnTo>
                      <a:pt x="642" y="1034"/>
                    </a:lnTo>
                    <a:lnTo>
                      <a:pt x="651" y="1043"/>
                    </a:lnTo>
                    <a:lnTo>
                      <a:pt x="659" y="1053"/>
                    </a:lnTo>
                    <a:lnTo>
                      <a:pt x="666" y="1065"/>
                    </a:lnTo>
                    <a:lnTo>
                      <a:pt x="672" y="1076"/>
                    </a:lnTo>
                    <a:lnTo>
                      <a:pt x="676" y="1075"/>
                    </a:lnTo>
                    <a:lnTo>
                      <a:pt x="681" y="1074"/>
                    </a:lnTo>
                    <a:lnTo>
                      <a:pt x="686" y="1073"/>
                    </a:lnTo>
                    <a:lnTo>
                      <a:pt x="689" y="1069"/>
                    </a:lnTo>
                    <a:lnTo>
                      <a:pt x="697" y="1062"/>
                    </a:lnTo>
                    <a:lnTo>
                      <a:pt x="704" y="1052"/>
                    </a:lnTo>
                    <a:lnTo>
                      <a:pt x="711" y="1040"/>
                    </a:lnTo>
                    <a:lnTo>
                      <a:pt x="716" y="1025"/>
                    </a:lnTo>
                    <a:lnTo>
                      <a:pt x="722" y="1010"/>
                    </a:lnTo>
                    <a:lnTo>
                      <a:pt x="727" y="994"/>
                    </a:lnTo>
                    <a:lnTo>
                      <a:pt x="735" y="961"/>
                    </a:lnTo>
                    <a:lnTo>
                      <a:pt x="741" y="930"/>
                    </a:lnTo>
                    <a:lnTo>
                      <a:pt x="746" y="904"/>
                    </a:lnTo>
                    <a:lnTo>
                      <a:pt x="749" y="888"/>
                    </a:lnTo>
                    <a:lnTo>
                      <a:pt x="752" y="876"/>
                    </a:lnTo>
                    <a:lnTo>
                      <a:pt x="754" y="863"/>
                    </a:lnTo>
                    <a:lnTo>
                      <a:pt x="756" y="851"/>
                    </a:lnTo>
                    <a:lnTo>
                      <a:pt x="758" y="838"/>
                    </a:lnTo>
                    <a:lnTo>
                      <a:pt x="763" y="827"/>
                    </a:lnTo>
                    <a:lnTo>
                      <a:pt x="769" y="816"/>
                    </a:lnTo>
                    <a:lnTo>
                      <a:pt x="776" y="807"/>
                    </a:lnTo>
                    <a:lnTo>
                      <a:pt x="782" y="797"/>
                    </a:lnTo>
                    <a:lnTo>
                      <a:pt x="786" y="786"/>
                    </a:lnTo>
                    <a:lnTo>
                      <a:pt x="789" y="773"/>
                    </a:lnTo>
                    <a:lnTo>
                      <a:pt x="791" y="762"/>
                    </a:lnTo>
                    <a:lnTo>
                      <a:pt x="796" y="750"/>
                    </a:lnTo>
                    <a:lnTo>
                      <a:pt x="801" y="745"/>
                    </a:lnTo>
                    <a:lnTo>
                      <a:pt x="804" y="741"/>
                    </a:lnTo>
                    <a:lnTo>
                      <a:pt x="806" y="738"/>
                    </a:lnTo>
                    <a:lnTo>
                      <a:pt x="810" y="731"/>
                    </a:lnTo>
                    <a:lnTo>
                      <a:pt x="810" y="718"/>
                    </a:lnTo>
                    <a:lnTo>
                      <a:pt x="810" y="705"/>
                    </a:lnTo>
                    <a:lnTo>
                      <a:pt x="811" y="692"/>
                    </a:lnTo>
                    <a:lnTo>
                      <a:pt x="813" y="682"/>
                    </a:lnTo>
                    <a:lnTo>
                      <a:pt x="816" y="674"/>
                    </a:lnTo>
                    <a:lnTo>
                      <a:pt x="820" y="663"/>
                    </a:lnTo>
                    <a:lnTo>
                      <a:pt x="823" y="649"/>
                    </a:lnTo>
                    <a:lnTo>
                      <a:pt x="824" y="640"/>
                    </a:lnTo>
                    <a:lnTo>
                      <a:pt x="826" y="636"/>
                    </a:lnTo>
                    <a:lnTo>
                      <a:pt x="829" y="633"/>
                    </a:lnTo>
                    <a:lnTo>
                      <a:pt x="834" y="631"/>
                    </a:lnTo>
                    <a:lnTo>
                      <a:pt x="842" y="627"/>
                    </a:lnTo>
                    <a:lnTo>
                      <a:pt x="854" y="624"/>
                    </a:lnTo>
                    <a:lnTo>
                      <a:pt x="865" y="621"/>
                    </a:lnTo>
                    <a:lnTo>
                      <a:pt x="870" y="618"/>
                    </a:lnTo>
                    <a:lnTo>
                      <a:pt x="875" y="614"/>
                    </a:lnTo>
                    <a:lnTo>
                      <a:pt x="878" y="608"/>
                    </a:lnTo>
                    <a:lnTo>
                      <a:pt x="881" y="601"/>
                    </a:lnTo>
                    <a:lnTo>
                      <a:pt x="884" y="590"/>
                    </a:lnTo>
                    <a:lnTo>
                      <a:pt x="883" y="577"/>
                    </a:lnTo>
                    <a:lnTo>
                      <a:pt x="883" y="566"/>
                    </a:lnTo>
                    <a:lnTo>
                      <a:pt x="883" y="554"/>
                    </a:lnTo>
                    <a:lnTo>
                      <a:pt x="892" y="547"/>
                    </a:lnTo>
                    <a:lnTo>
                      <a:pt x="902" y="541"/>
                    </a:lnTo>
                    <a:lnTo>
                      <a:pt x="906" y="537"/>
                    </a:lnTo>
                    <a:lnTo>
                      <a:pt x="910" y="533"/>
                    </a:lnTo>
                    <a:lnTo>
                      <a:pt x="913" y="528"/>
                    </a:lnTo>
                    <a:lnTo>
                      <a:pt x="914" y="523"/>
                    </a:lnTo>
                    <a:lnTo>
                      <a:pt x="916" y="514"/>
                    </a:lnTo>
                    <a:lnTo>
                      <a:pt x="916" y="504"/>
                    </a:lnTo>
                    <a:lnTo>
                      <a:pt x="914" y="494"/>
                    </a:lnTo>
                    <a:lnTo>
                      <a:pt x="914" y="485"/>
                    </a:lnTo>
                    <a:lnTo>
                      <a:pt x="917" y="475"/>
                    </a:lnTo>
                    <a:lnTo>
                      <a:pt x="921" y="467"/>
                    </a:lnTo>
                    <a:lnTo>
                      <a:pt x="926" y="461"/>
                    </a:lnTo>
                    <a:lnTo>
                      <a:pt x="932" y="457"/>
                    </a:lnTo>
                    <a:lnTo>
                      <a:pt x="937" y="452"/>
                    </a:lnTo>
                    <a:lnTo>
                      <a:pt x="944" y="447"/>
                    </a:lnTo>
                    <a:lnTo>
                      <a:pt x="950" y="443"/>
                    </a:lnTo>
                    <a:lnTo>
                      <a:pt x="954" y="435"/>
                    </a:lnTo>
                    <a:lnTo>
                      <a:pt x="959" y="427"/>
                    </a:lnTo>
                    <a:lnTo>
                      <a:pt x="961" y="419"/>
                    </a:lnTo>
                    <a:lnTo>
                      <a:pt x="962" y="410"/>
                    </a:lnTo>
                    <a:lnTo>
                      <a:pt x="962" y="401"/>
                    </a:lnTo>
                    <a:lnTo>
                      <a:pt x="963" y="392"/>
                    </a:lnTo>
                    <a:lnTo>
                      <a:pt x="965" y="383"/>
                    </a:lnTo>
                    <a:lnTo>
                      <a:pt x="967" y="373"/>
                    </a:lnTo>
                    <a:lnTo>
                      <a:pt x="970" y="364"/>
                    </a:lnTo>
                    <a:lnTo>
                      <a:pt x="982" y="335"/>
                    </a:lnTo>
                    <a:lnTo>
                      <a:pt x="983" y="324"/>
                    </a:lnTo>
                    <a:lnTo>
                      <a:pt x="984" y="314"/>
                    </a:lnTo>
                    <a:lnTo>
                      <a:pt x="984" y="303"/>
                    </a:lnTo>
                    <a:lnTo>
                      <a:pt x="984" y="290"/>
                    </a:lnTo>
                    <a:lnTo>
                      <a:pt x="968" y="290"/>
                    </a:lnTo>
                    <a:lnTo>
                      <a:pt x="955" y="288"/>
                    </a:lnTo>
                    <a:lnTo>
                      <a:pt x="950" y="287"/>
                    </a:lnTo>
                    <a:lnTo>
                      <a:pt x="945" y="285"/>
                    </a:lnTo>
                    <a:lnTo>
                      <a:pt x="938" y="281"/>
                    </a:lnTo>
                    <a:lnTo>
                      <a:pt x="932" y="277"/>
                    </a:lnTo>
                    <a:lnTo>
                      <a:pt x="922" y="271"/>
                    </a:lnTo>
                    <a:lnTo>
                      <a:pt x="912" y="263"/>
                    </a:lnTo>
                    <a:lnTo>
                      <a:pt x="906" y="260"/>
                    </a:lnTo>
                    <a:lnTo>
                      <a:pt x="901" y="257"/>
                    </a:lnTo>
                    <a:lnTo>
                      <a:pt x="895" y="255"/>
                    </a:lnTo>
                    <a:lnTo>
                      <a:pt x="891" y="254"/>
                    </a:lnTo>
                    <a:lnTo>
                      <a:pt x="889" y="236"/>
                    </a:lnTo>
                    <a:lnTo>
                      <a:pt x="888" y="214"/>
                    </a:lnTo>
                    <a:lnTo>
                      <a:pt x="888" y="204"/>
                    </a:lnTo>
                    <a:lnTo>
                      <a:pt x="888" y="194"/>
                    </a:lnTo>
                    <a:lnTo>
                      <a:pt x="889" y="184"/>
                    </a:lnTo>
                    <a:lnTo>
                      <a:pt x="893" y="175"/>
                    </a:lnTo>
                    <a:lnTo>
                      <a:pt x="903" y="163"/>
                    </a:lnTo>
                    <a:lnTo>
                      <a:pt x="914" y="153"/>
                    </a:lnTo>
                    <a:lnTo>
                      <a:pt x="916" y="146"/>
                    </a:lnTo>
                    <a:lnTo>
                      <a:pt x="916" y="132"/>
                    </a:lnTo>
                    <a:lnTo>
                      <a:pt x="892" y="129"/>
                    </a:lnTo>
                    <a:lnTo>
                      <a:pt x="869" y="123"/>
                    </a:lnTo>
                    <a:lnTo>
                      <a:pt x="857" y="121"/>
                    </a:lnTo>
                    <a:lnTo>
                      <a:pt x="846" y="118"/>
                    </a:lnTo>
                    <a:lnTo>
                      <a:pt x="834" y="116"/>
                    </a:lnTo>
                    <a:lnTo>
                      <a:pt x="822" y="115"/>
                    </a:lnTo>
                    <a:lnTo>
                      <a:pt x="821" y="89"/>
                    </a:lnTo>
                    <a:lnTo>
                      <a:pt x="821" y="61"/>
                    </a:lnTo>
                    <a:lnTo>
                      <a:pt x="821" y="35"/>
                    </a:lnTo>
                    <a:lnTo>
                      <a:pt x="820" y="9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7726;p21">
                <a:extLst>
                  <a:ext uri="{FF2B5EF4-FFF2-40B4-BE49-F238E27FC236}">
                    <a16:creationId xmlns="" xmlns:a16="http://schemas.microsoft.com/office/drawing/2014/main" id="{3F27A9B0-D1A1-436A-8E3C-5950BAFC92B6}"/>
                  </a:ext>
                </a:extLst>
              </p:cNvPr>
              <p:cNvSpPr/>
              <p:nvPr/>
            </p:nvSpPr>
            <p:spPr>
              <a:xfrm>
                <a:off x="7327986" y="2232529"/>
                <a:ext cx="825283" cy="707832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818" extrusionOk="0">
                    <a:moveTo>
                      <a:pt x="3172" y="815"/>
                    </a:moveTo>
                    <a:lnTo>
                      <a:pt x="3172" y="810"/>
                    </a:lnTo>
                    <a:lnTo>
                      <a:pt x="3171" y="807"/>
                    </a:lnTo>
                    <a:lnTo>
                      <a:pt x="3170" y="803"/>
                    </a:lnTo>
                    <a:lnTo>
                      <a:pt x="3167" y="800"/>
                    </a:lnTo>
                    <a:lnTo>
                      <a:pt x="3163" y="795"/>
                    </a:lnTo>
                    <a:lnTo>
                      <a:pt x="3157" y="791"/>
                    </a:lnTo>
                    <a:lnTo>
                      <a:pt x="3152" y="787"/>
                    </a:lnTo>
                    <a:lnTo>
                      <a:pt x="3145" y="784"/>
                    </a:lnTo>
                    <a:lnTo>
                      <a:pt x="3140" y="779"/>
                    </a:lnTo>
                    <a:lnTo>
                      <a:pt x="3136" y="772"/>
                    </a:lnTo>
                    <a:lnTo>
                      <a:pt x="3134" y="768"/>
                    </a:lnTo>
                    <a:lnTo>
                      <a:pt x="3133" y="763"/>
                    </a:lnTo>
                    <a:lnTo>
                      <a:pt x="3133" y="756"/>
                    </a:lnTo>
                    <a:lnTo>
                      <a:pt x="3133" y="751"/>
                    </a:lnTo>
                    <a:lnTo>
                      <a:pt x="3134" y="738"/>
                    </a:lnTo>
                    <a:lnTo>
                      <a:pt x="3134" y="728"/>
                    </a:lnTo>
                    <a:lnTo>
                      <a:pt x="3134" y="719"/>
                    </a:lnTo>
                    <a:lnTo>
                      <a:pt x="3134" y="712"/>
                    </a:lnTo>
                    <a:lnTo>
                      <a:pt x="3133" y="708"/>
                    </a:lnTo>
                    <a:lnTo>
                      <a:pt x="3131" y="703"/>
                    </a:lnTo>
                    <a:lnTo>
                      <a:pt x="3128" y="698"/>
                    </a:lnTo>
                    <a:lnTo>
                      <a:pt x="3124" y="695"/>
                    </a:lnTo>
                    <a:lnTo>
                      <a:pt x="3119" y="690"/>
                    </a:lnTo>
                    <a:lnTo>
                      <a:pt x="3111" y="686"/>
                    </a:lnTo>
                    <a:lnTo>
                      <a:pt x="3099" y="679"/>
                    </a:lnTo>
                    <a:lnTo>
                      <a:pt x="3090" y="673"/>
                    </a:lnTo>
                    <a:lnTo>
                      <a:pt x="3087" y="670"/>
                    </a:lnTo>
                    <a:lnTo>
                      <a:pt x="3083" y="665"/>
                    </a:lnTo>
                    <a:lnTo>
                      <a:pt x="3081" y="660"/>
                    </a:lnTo>
                    <a:lnTo>
                      <a:pt x="3080" y="653"/>
                    </a:lnTo>
                    <a:lnTo>
                      <a:pt x="3072" y="651"/>
                    </a:lnTo>
                    <a:lnTo>
                      <a:pt x="3065" y="647"/>
                    </a:lnTo>
                    <a:lnTo>
                      <a:pt x="3058" y="643"/>
                    </a:lnTo>
                    <a:lnTo>
                      <a:pt x="3052" y="638"/>
                    </a:lnTo>
                    <a:lnTo>
                      <a:pt x="3041" y="624"/>
                    </a:lnTo>
                    <a:lnTo>
                      <a:pt x="3030" y="613"/>
                    </a:lnTo>
                    <a:lnTo>
                      <a:pt x="3024" y="612"/>
                    </a:lnTo>
                    <a:lnTo>
                      <a:pt x="3015" y="611"/>
                    </a:lnTo>
                    <a:lnTo>
                      <a:pt x="3006" y="611"/>
                    </a:lnTo>
                    <a:lnTo>
                      <a:pt x="2996" y="611"/>
                    </a:lnTo>
                    <a:lnTo>
                      <a:pt x="2977" y="613"/>
                    </a:lnTo>
                    <a:lnTo>
                      <a:pt x="2964" y="615"/>
                    </a:lnTo>
                    <a:lnTo>
                      <a:pt x="2957" y="619"/>
                    </a:lnTo>
                    <a:lnTo>
                      <a:pt x="2951" y="622"/>
                    </a:lnTo>
                    <a:lnTo>
                      <a:pt x="2945" y="626"/>
                    </a:lnTo>
                    <a:lnTo>
                      <a:pt x="2940" y="630"/>
                    </a:lnTo>
                    <a:lnTo>
                      <a:pt x="2934" y="633"/>
                    </a:lnTo>
                    <a:lnTo>
                      <a:pt x="2929" y="637"/>
                    </a:lnTo>
                    <a:lnTo>
                      <a:pt x="2923" y="639"/>
                    </a:lnTo>
                    <a:lnTo>
                      <a:pt x="2916" y="639"/>
                    </a:lnTo>
                    <a:lnTo>
                      <a:pt x="2911" y="638"/>
                    </a:lnTo>
                    <a:lnTo>
                      <a:pt x="2907" y="636"/>
                    </a:lnTo>
                    <a:lnTo>
                      <a:pt x="2902" y="633"/>
                    </a:lnTo>
                    <a:lnTo>
                      <a:pt x="2898" y="629"/>
                    </a:lnTo>
                    <a:lnTo>
                      <a:pt x="2894" y="626"/>
                    </a:lnTo>
                    <a:lnTo>
                      <a:pt x="2890" y="622"/>
                    </a:lnTo>
                    <a:lnTo>
                      <a:pt x="2885" y="620"/>
                    </a:lnTo>
                    <a:lnTo>
                      <a:pt x="2881" y="618"/>
                    </a:lnTo>
                    <a:lnTo>
                      <a:pt x="2874" y="618"/>
                    </a:lnTo>
                    <a:lnTo>
                      <a:pt x="2868" y="619"/>
                    </a:lnTo>
                    <a:lnTo>
                      <a:pt x="2862" y="620"/>
                    </a:lnTo>
                    <a:lnTo>
                      <a:pt x="2857" y="622"/>
                    </a:lnTo>
                    <a:lnTo>
                      <a:pt x="2836" y="628"/>
                    </a:lnTo>
                    <a:lnTo>
                      <a:pt x="2821" y="631"/>
                    </a:lnTo>
                    <a:lnTo>
                      <a:pt x="2813" y="631"/>
                    </a:lnTo>
                    <a:lnTo>
                      <a:pt x="2805" y="629"/>
                    </a:lnTo>
                    <a:lnTo>
                      <a:pt x="2796" y="626"/>
                    </a:lnTo>
                    <a:lnTo>
                      <a:pt x="2786" y="621"/>
                    </a:lnTo>
                    <a:lnTo>
                      <a:pt x="2771" y="611"/>
                    </a:lnTo>
                    <a:lnTo>
                      <a:pt x="2754" y="599"/>
                    </a:lnTo>
                    <a:lnTo>
                      <a:pt x="2745" y="595"/>
                    </a:lnTo>
                    <a:lnTo>
                      <a:pt x="2737" y="590"/>
                    </a:lnTo>
                    <a:lnTo>
                      <a:pt x="2728" y="587"/>
                    </a:lnTo>
                    <a:lnTo>
                      <a:pt x="2721" y="585"/>
                    </a:lnTo>
                    <a:lnTo>
                      <a:pt x="2712" y="585"/>
                    </a:lnTo>
                    <a:lnTo>
                      <a:pt x="2704" y="586"/>
                    </a:lnTo>
                    <a:lnTo>
                      <a:pt x="2695" y="588"/>
                    </a:lnTo>
                    <a:lnTo>
                      <a:pt x="2686" y="591"/>
                    </a:lnTo>
                    <a:lnTo>
                      <a:pt x="2669" y="599"/>
                    </a:lnTo>
                    <a:lnTo>
                      <a:pt x="2653" y="607"/>
                    </a:lnTo>
                    <a:lnTo>
                      <a:pt x="2641" y="614"/>
                    </a:lnTo>
                    <a:lnTo>
                      <a:pt x="2627" y="622"/>
                    </a:lnTo>
                    <a:lnTo>
                      <a:pt x="2614" y="630"/>
                    </a:lnTo>
                    <a:lnTo>
                      <a:pt x="2604" y="638"/>
                    </a:lnTo>
                    <a:lnTo>
                      <a:pt x="2599" y="644"/>
                    </a:lnTo>
                    <a:lnTo>
                      <a:pt x="2597" y="648"/>
                    </a:lnTo>
                    <a:lnTo>
                      <a:pt x="2597" y="653"/>
                    </a:lnTo>
                    <a:lnTo>
                      <a:pt x="2596" y="659"/>
                    </a:lnTo>
                    <a:lnTo>
                      <a:pt x="2596" y="663"/>
                    </a:lnTo>
                    <a:lnTo>
                      <a:pt x="2596" y="669"/>
                    </a:lnTo>
                    <a:lnTo>
                      <a:pt x="2596" y="674"/>
                    </a:lnTo>
                    <a:lnTo>
                      <a:pt x="2594" y="681"/>
                    </a:lnTo>
                    <a:lnTo>
                      <a:pt x="2578" y="678"/>
                    </a:lnTo>
                    <a:lnTo>
                      <a:pt x="2561" y="673"/>
                    </a:lnTo>
                    <a:lnTo>
                      <a:pt x="2549" y="672"/>
                    </a:lnTo>
                    <a:lnTo>
                      <a:pt x="2539" y="672"/>
                    </a:lnTo>
                    <a:lnTo>
                      <a:pt x="2529" y="672"/>
                    </a:lnTo>
                    <a:lnTo>
                      <a:pt x="2518" y="671"/>
                    </a:lnTo>
                    <a:lnTo>
                      <a:pt x="2517" y="664"/>
                    </a:lnTo>
                    <a:lnTo>
                      <a:pt x="2517" y="659"/>
                    </a:lnTo>
                    <a:lnTo>
                      <a:pt x="2518" y="654"/>
                    </a:lnTo>
                    <a:lnTo>
                      <a:pt x="2521" y="649"/>
                    </a:lnTo>
                    <a:lnTo>
                      <a:pt x="2528" y="641"/>
                    </a:lnTo>
                    <a:lnTo>
                      <a:pt x="2534" y="635"/>
                    </a:lnTo>
                    <a:lnTo>
                      <a:pt x="2542" y="629"/>
                    </a:lnTo>
                    <a:lnTo>
                      <a:pt x="2549" y="622"/>
                    </a:lnTo>
                    <a:lnTo>
                      <a:pt x="2551" y="619"/>
                    </a:lnTo>
                    <a:lnTo>
                      <a:pt x="2554" y="615"/>
                    </a:lnTo>
                    <a:lnTo>
                      <a:pt x="2554" y="611"/>
                    </a:lnTo>
                    <a:lnTo>
                      <a:pt x="2554" y="606"/>
                    </a:lnTo>
                    <a:lnTo>
                      <a:pt x="2550" y="606"/>
                    </a:lnTo>
                    <a:lnTo>
                      <a:pt x="2547" y="604"/>
                    </a:lnTo>
                    <a:lnTo>
                      <a:pt x="2545" y="602"/>
                    </a:lnTo>
                    <a:lnTo>
                      <a:pt x="2543" y="598"/>
                    </a:lnTo>
                    <a:lnTo>
                      <a:pt x="2541" y="590"/>
                    </a:lnTo>
                    <a:lnTo>
                      <a:pt x="2541" y="580"/>
                    </a:lnTo>
                    <a:lnTo>
                      <a:pt x="2541" y="570"/>
                    </a:lnTo>
                    <a:lnTo>
                      <a:pt x="2543" y="559"/>
                    </a:lnTo>
                    <a:lnTo>
                      <a:pt x="2546" y="550"/>
                    </a:lnTo>
                    <a:lnTo>
                      <a:pt x="2548" y="545"/>
                    </a:lnTo>
                    <a:lnTo>
                      <a:pt x="2555" y="544"/>
                    </a:lnTo>
                    <a:lnTo>
                      <a:pt x="2559" y="541"/>
                    </a:lnTo>
                    <a:lnTo>
                      <a:pt x="2565" y="539"/>
                    </a:lnTo>
                    <a:lnTo>
                      <a:pt x="2569" y="534"/>
                    </a:lnTo>
                    <a:lnTo>
                      <a:pt x="2576" y="526"/>
                    </a:lnTo>
                    <a:lnTo>
                      <a:pt x="2583" y="518"/>
                    </a:lnTo>
                    <a:lnTo>
                      <a:pt x="2589" y="512"/>
                    </a:lnTo>
                    <a:lnTo>
                      <a:pt x="2592" y="507"/>
                    </a:lnTo>
                    <a:lnTo>
                      <a:pt x="2594" y="504"/>
                    </a:lnTo>
                    <a:lnTo>
                      <a:pt x="2594" y="501"/>
                    </a:lnTo>
                    <a:lnTo>
                      <a:pt x="2591" y="495"/>
                    </a:lnTo>
                    <a:lnTo>
                      <a:pt x="2589" y="481"/>
                    </a:lnTo>
                    <a:lnTo>
                      <a:pt x="2590" y="475"/>
                    </a:lnTo>
                    <a:lnTo>
                      <a:pt x="2591" y="470"/>
                    </a:lnTo>
                    <a:lnTo>
                      <a:pt x="2594" y="464"/>
                    </a:lnTo>
                    <a:lnTo>
                      <a:pt x="2597" y="459"/>
                    </a:lnTo>
                    <a:lnTo>
                      <a:pt x="2604" y="451"/>
                    </a:lnTo>
                    <a:lnTo>
                      <a:pt x="2613" y="446"/>
                    </a:lnTo>
                    <a:lnTo>
                      <a:pt x="2622" y="440"/>
                    </a:lnTo>
                    <a:lnTo>
                      <a:pt x="2631" y="435"/>
                    </a:lnTo>
                    <a:lnTo>
                      <a:pt x="2639" y="429"/>
                    </a:lnTo>
                    <a:lnTo>
                      <a:pt x="2646" y="422"/>
                    </a:lnTo>
                    <a:lnTo>
                      <a:pt x="2648" y="413"/>
                    </a:lnTo>
                    <a:lnTo>
                      <a:pt x="2650" y="402"/>
                    </a:lnTo>
                    <a:lnTo>
                      <a:pt x="2655" y="399"/>
                    </a:lnTo>
                    <a:lnTo>
                      <a:pt x="2661" y="399"/>
                    </a:lnTo>
                    <a:lnTo>
                      <a:pt x="2663" y="399"/>
                    </a:lnTo>
                    <a:lnTo>
                      <a:pt x="2665" y="398"/>
                    </a:lnTo>
                    <a:lnTo>
                      <a:pt x="2668" y="394"/>
                    </a:lnTo>
                    <a:lnTo>
                      <a:pt x="2669" y="391"/>
                    </a:lnTo>
                    <a:lnTo>
                      <a:pt x="2668" y="388"/>
                    </a:lnTo>
                    <a:lnTo>
                      <a:pt x="2666" y="385"/>
                    </a:lnTo>
                    <a:lnTo>
                      <a:pt x="2664" y="382"/>
                    </a:lnTo>
                    <a:lnTo>
                      <a:pt x="2662" y="380"/>
                    </a:lnTo>
                    <a:lnTo>
                      <a:pt x="2654" y="373"/>
                    </a:lnTo>
                    <a:lnTo>
                      <a:pt x="2645" y="367"/>
                    </a:lnTo>
                    <a:lnTo>
                      <a:pt x="2625" y="354"/>
                    </a:lnTo>
                    <a:lnTo>
                      <a:pt x="2613" y="345"/>
                    </a:lnTo>
                    <a:lnTo>
                      <a:pt x="2602" y="332"/>
                    </a:lnTo>
                    <a:lnTo>
                      <a:pt x="2591" y="317"/>
                    </a:lnTo>
                    <a:lnTo>
                      <a:pt x="2581" y="302"/>
                    </a:lnTo>
                    <a:lnTo>
                      <a:pt x="2574" y="287"/>
                    </a:lnTo>
                    <a:lnTo>
                      <a:pt x="2571" y="275"/>
                    </a:lnTo>
                    <a:lnTo>
                      <a:pt x="2570" y="262"/>
                    </a:lnTo>
                    <a:lnTo>
                      <a:pt x="2570" y="255"/>
                    </a:lnTo>
                    <a:lnTo>
                      <a:pt x="2569" y="250"/>
                    </a:lnTo>
                    <a:lnTo>
                      <a:pt x="2566" y="243"/>
                    </a:lnTo>
                    <a:lnTo>
                      <a:pt x="2564" y="237"/>
                    </a:lnTo>
                    <a:lnTo>
                      <a:pt x="2555" y="237"/>
                    </a:lnTo>
                    <a:lnTo>
                      <a:pt x="2545" y="237"/>
                    </a:lnTo>
                    <a:lnTo>
                      <a:pt x="2534" y="238"/>
                    </a:lnTo>
                    <a:lnTo>
                      <a:pt x="2525" y="241"/>
                    </a:lnTo>
                    <a:lnTo>
                      <a:pt x="2515" y="243"/>
                    </a:lnTo>
                    <a:lnTo>
                      <a:pt x="2506" y="246"/>
                    </a:lnTo>
                    <a:lnTo>
                      <a:pt x="2497" y="251"/>
                    </a:lnTo>
                    <a:lnTo>
                      <a:pt x="2489" y="255"/>
                    </a:lnTo>
                    <a:lnTo>
                      <a:pt x="2481" y="260"/>
                    </a:lnTo>
                    <a:lnTo>
                      <a:pt x="2474" y="267"/>
                    </a:lnTo>
                    <a:lnTo>
                      <a:pt x="2467" y="273"/>
                    </a:lnTo>
                    <a:lnTo>
                      <a:pt x="2463" y="280"/>
                    </a:lnTo>
                    <a:lnTo>
                      <a:pt x="2458" y="288"/>
                    </a:lnTo>
                    <a:lnTo>
                      <a:pt x="2455" y="298"/>
                    </a:lnTo>
                    <a:lnTo>
                      <a:pt x="2453" y="307"/>
                    </a:lnTo>
                    <a:lnTo>
                      <a:pt x="2452" y="317"/>
                    </a:lnTo>
                    <a:lnTo>
                      <a:pt x="2452" y="327"/>
                    </a:lnTo>
                    <a:lnTo>
                      <a:pt x="2452" y="339"/>
                    </a:lnTo>
                    <a:lnTo>
                      <a:pt x="2451" y="343"/>
                    </a:lnTo>
                    <a:lnTo>
                      <a:pt x="2449" y="348"/>
                    </a:lnTo>
                    <a:lnTo>
                      <a:pt x="2447" y="352"/>
                    </a:lnTo>
                    <a:lnTo>
                      <a:pt x="2441" y="356"/>
                    </a:lnTo>
                    <a:lnTo>
                      <a:pt x="2438" y="357"/>
                    </a:lnTo>
                    <a:lnTo>
                      <a:pt x="2433" y="358"/>
                    </a:lnTo>
                    <a:lnTo>
                      <a:pt x="2430" y="357"/>
                    </a:lnTo>
                    <a:lnTo>
                      <a:pt x="2425" y="356"/>
                    </a:lnTo>
                    <a:lnTo>
                      <a:pt x="2423" y="353"/>
                    </a:lnTo>
                    <a:lnTo>
                      <a:pt x="2419" y="350"/>
                    </a:lnTo>
                    <a:lnTo>
                      <a:pt x="2417" y="347"/>
                    </a:lnTo>
                    <a:lnTo>
                      <a:pt x="2416" y="342"/>
                    </a:lnTo>
                    <a:lnTo>
                      <a:pt x="2414" y="334"/>
                    </a:lnTo>
                    <a:lnTo>
                      <a:pt x="2414" y="326"/>
                    </a:lnTo>
                    <a:lnTo>
                      <a:pt x="2416" y="318"/>
                    </a:lnTo>
                    <a:lnTo>
                      <a:pt x="2418" y="310"/>
                    </a:lnTo>
                    <a:lnTo>
                      <a:pt x="2420" y="301"/>
                    </a:lnTo>
                    <a:lnTo>
                      <a:pt x="2420" y="293"/>
                    </a:lnTo>
                    <a:lnTo>
                      <a:pt x="2420" y="288"/>
                    </a:lnTo>
                    <a:lnTo>
                      <a:pt x="2420" y="284"/>
                    </a:lnTo>
                    <a:lnTo>
                      <a:pt x="2419" y="279"/>
                    </a:lnTo>
                    <a:lnTo>
                      <a:pt x="2417" y="275"/>
                    </a:lnTo>
                    <a:lnTo>
                      <a:pt x="2406" y="274"/>
                    </a:lnTo>
                    <a:lnTo>
                      <a:pt x="2394" y="271"/>
                    </a:lnTo>
                    <a:lnTo>
                      <a:pt x="2382" y="270"/>
                    </a:lnTo>
                    <a:lnTo>
                      <a:pt x="2370" y="269"/>
                    </a:lnTo>
                    <a:lnTo>
                      <a:pt x="2370" y="263"/>
                    </a:lnTo>
                    <a:lnTo>
                      <a:pt x="2373" y="260"/>
                    </a:lnTo>
                    <a:lnTo>
                      <a:pt x="2375" y="255"/>
                    </a:lnTo>
                    <a:lnTo>
                      <a:pt x="2377" y="252"/>
                    </a:lnTo>
                    <a:lnTo>
                      <a:pt x="2383" y="244"/>
                    </a:lnTo>
                    <a:lnTo>
                      <a:pt x="2387" y="236"/>
                    </a:lnTo>
                    <a:lnTo>
                      <a:pt x="2397" y="235"/>
                    </a:lnTo>
                    <a:lnTo>
                      <a:pt x="2406" y="235"/>
                    </a:lnTo>
                    <a:lnTo>
                      <a:pt x="2408" y="229"/>
                    </a:lnTo>
                    <a:lnTo>
                      <a:pt x="2411" y="220"/>
                    </a:lnTo>
                    <a:lnTo>
                      <a:pt x="2417" y="209"/>
                    </a:lnTo>
                    <a:lnTo>
                      <a:pt x="2424" y="197"/>
                    </a:lnTo>
                    <a:lnTo>
                      <a:pt x="2431" y="186"/>
                    </a:lnTo>
                    <a:lnTo>
                      <a:pt x="2439" y="176"/>
                    </a:lnTo>
                    <a:lnTo>
                      <a:pt x="2444" y="169"/>
                    </a:lnTo>
                    <a:lnTo>
                      <a:pt x="2449" y="164"/>
                    </a:lnTo>
                    <a:lnTo>
                      <a:pt x="2453" y="163"/>
                    </a:lnTo>
                    <a:lnTo>
                      <a:pt x="2459" y="162"/>
                    </a:lnTo>
                    <a:lnTo>
                      <a:pt x="2464" y="163"/>
                    </a:lnTo>
                    <a:lnTo>
                      <a:pt x="2469" y="163"/>
                    </a:lnTo>
                    <a:lnTo>
                      <a:pt x="2474" y="163"/>
                    </a:lnTo>
                    <a:lnTo>
                      <a:pt x="2479" y="163"/>
                    </a:lnTo>
                    <a:lnTo>
                      <a:pt x="2482" y="160"/>
                    </a:lnTo>
                    <a:lnTo>
                      <a:pt x="2484" y="155"/>
                    </a:lnTo>
                    <a:lnTo>
                      <a:pt x="2485" y="151"/>
                    </a:lnTo>
                    <a:lnTo>
                      <a:pt x="2485" y="147"/>
                    </a:lnTo>
                    <a:lnTo>
                      <a:pt x="2484" y="143"/>
                    </a:lnTo>
                    <a:lnTo>
                      <a:pt x="2483" y="137"/>
                    </a:lnTo>
                    <a:lnTo>
                      <a:pt x="2480" y="128"/>
                    </a:lnTo>
                    <a:lnTo>
                      <a:pt x="2479" y="119"/>
                    </a:lnTo>
                    <a:lnTo>
                      <a:pt x="2472" y="116"/>
                    </a:lnTo>
                    <a:lnTo>
                      <a:pt x="2466" y="116"/>
                    </a:lnTo>
                    <a:lnTo>
                      <a:pt x="2460" y="116"/>
                    </a:lnTo>
                    <a:lnTo>
                      <a:pt x="2455" y="116"/>
                    </a:lnTo>
                    <a:lnTo>
                      <a:pt x="2443" y="120"/>
                    </a:lnTo>
                    <a:lnTo>
                      <a:pt x="2432" y="122"/>
                    </a:lnTo>
                    <a:lnTo>
                      <a:pt x="2422" y="123"/>
                    </a:lnTo>
                    <a:lnTo>
                      <a:pt x="2414" y="122"/>
                    </a:lnTo>
                    <a:lnTo>
                      <a:pt x="2407" y="120"/>
                    </a:lnTo>
                    <a:lnTo>
                      <a:pt x="2400" y="115"/>
                    </a:lnTo>
                    <a:lnTo>
                      <a:pt x="2395" y="110"/>
                    </a:lnTo>
                    <a:lnTo>
                      <a:pt x="2390" y="103"/>
                    </a:lnTo>
                    <a:lnTo>
                      <a:pt x="2385" y="95"/>
                    </a:lnTo>
                    <a:lnTo>
                      <a:pt x="2379" y="87"/>
                    </a:lnTo>
                    <a:lnTo>
                      <a:pt x="2377" y="80"/>
                    </a:lnTo>
                    <a:lnTo>
                      <a:pt x="2375" y="77"/>
                    </a:lnTo>
                    <a:lnTo>
                      <a:pt x="2373" y="73"/>
                    </a:lnTo>
                    <a:lnTo>
                      <a:pt x="2367" y="68"/>
                    </a:lnTo>
                    <a:lnTo>
                      <a:pt x="2359" y="61"/>
                    </a:lnTo>
                    <a:lnTo>
                      <a:pt x="2349" y="55"/>
                    </a:lnTo>
                    <a:lnTo>
                      <a:pt x="2340" y="50"/>
                    </a:lnTo>
                    <a:lnTo>
                      <a:pt x="2332" y="44"/>
                    </a:lnTo>
                    <a:lnTo>
                      <a:pt x="2327" y="38"/>
                    </a:lnTo>
                    <a:lnTo>
                      <a:pt x="2325" y="32"/>
                    </a:lnTo>
                    <a:lnTo>
                      <a:pt x="2323" y="25"/>
                    </a:lnTo>
                    <a:lnTo>
                      <a:pt x="2320" y="19"/>
                    </a:lnTo>
                    <a:lnTo>
                      <a:pt x="2318" y="13"/>
                    </a:lnTo>
                    <a:lnTo>
                      <a:pt x="2313" y="7"/>
                    </a:lnTo>
                    <a:lnTo>
                      <a:pt x="2311" y="5"/>
                    </a:lnTo>
                    <a:lnTo>
                      <a:pt x="2308" y="3"/>
                    </a:lnTo>
                    <a:lnTo>
                      <a:pt x="2304" y="1"/>
                    </a:lnTo>
                    <a:lnTo>
                      <a:pt x="2301" y="0"/>
                    </a:lnTo>
                    <a:lnTo>
                      <a:pt x="2300" y="8"/>
                    </a:lnTo>
                    <a:lnTo>
                      <a:pt x="2300" y="13"/>
                    </a:lnTo>
                    <a:lnTo>
                      <a:pt x="2297" y="16"/>
                    </a:lnTo>
                    <a:lnTo>
                      <a:pt x="2295" y="19"/>
                    </a:lnTo>
                    <a:lnTo>
                      <a:pt x="2288" y="22"/>
                    </a:lnTo>
                    <a:lnTo>
                      <a:pt x="2280" y="28"/>
                    </a:lnTo>
                    <a:lnTo>
                      <a:pt x="2275" y="38"/>
                    </a:lnTo>
                    <a:lnTo>
                      <a:pt x="2271" y="47"/>
                    </a:lnTo>
                    <a:lnTo>
                      <a:pt x="2266" y="53"/>
                    </a:lnTo>
                    <a:lnTo>
                      <a:pt x="2259" y="56"/>
                    </a:lnTo>
                    <a:lnTo>
                      <a:pt x="2252" y="60"/>
                    </a:lnTo>
                    <a:lnTo>
                      <a:pt x="2246" y="63"/>
                    </a:lnTo>
                    <a:lnTo>
                      <a:pt x="2226" y="77"/>
                    </a:lnTo>
                    <a:lnTo>
                      <a:pt x="2205" y="90"/>
                    </a:lnTo>
                    <a:lnTo>
                      <a:pt x="2184" y="103"/>
                    </a:lnTo>
                    <a:lnTo>
                      <a:pt x="2162" y="115"/>
                    </a:lnTo>
                    <a:lnTo>
                      <a:pt x="2139" y="128"/>
                    </a:lnTo>
                    <a:lnTo>
                      <a:pt x="2116" y="142"/>
                    </a:lnTo>
                    <a:lnTo>
                      <a:pt x="2106" y="148"/>
                    </a:lnTo>
                    <a:lnTo>
                      <a:pt x="2095" y="156"/>
                    </a:lnTo>
                    <a:lnTo>
                      <a:pt x="2086" y="164"/>
                    </a:lnTo>
                    <a:lnTo>
                      <a:pt x="2075" y="172"/>
                    </a:lnTo>
                    <a:lnTo>
                      <a:pt x="2065" y="180"/>
                    </a:lnTo>
                    <a:lnTo>
                      <a:pt x="2054" y="189"/>
                    </a:lnTo>
                    <a:lnTo>
                      <a:pt x="2048" y="194"/>
                    </a:lnTo>
                    <a:lnTo>
                      <a:pt x="2044" y="198"/>
                    </a:lnTo>
                    <a:lnTo>
                      <a:pt x="2041" y="204"/>
                    </a:lnTo>
                    <a:lnTo>
                      <a:pt x="2040" y="210"/>
                    </a:lnTo>
                    <a:lnTo>
                      <a:pt x="2046" y="219"/>
                    </a:lnTo>
                    <a:lnTo>
                      <a:pt x="2054" y="229"/>
                    </a:lnTo>
                    <a:lnTo>
                      <a:pt x="2054" y="239"/>
                    </a:lnTo>
                    <a:lnTo>
                      <a:pt x="2054" y="249"/>
                    </a:lnTo>
                    <a:lnTo>
                      <a:pt x="2038" y="250"/>
                    </a:lnTo>
                    <a:lnTo>
                      <a:pt x="2023" y="250"/>
                    </a:lnTo>
                    <a:lnTo>
                      <a:pt x="2026" y="257"/>
                    </a:lnTo>
                    <a:lnTo>
                      <a:pt x="2029" y="265"/>
                    </a:lnTo>
                    <a:lnTo>
                      <a:pt x="2030" y="273"/>
                    </a:lnTo>
                    <a:lnTo>
                      <a:pt x="2030" y="280"/>
                    </a:lnTo>
                    <a:lnTo>
                      <a:pt x="2029" y="288"/>
                    </a:lnTo>
                    <a:lnTo>
                      <a:pt x="2026" y="296"/>
                    </a:lnTo>
                    <a:lnTo>
                      <a:pt x="2022" y="303"/>
                    </a:lnTo>
                    <a:lnTo>
                      <a:pt x="2017" y="309"/>
                    </a:lnTo>
                    <a:lnTo>
                      <a:pt x="2013" y="313"/>
                    </a:lnTo>
                    <a:lnTo>
                      <a:pt x="2006" y="317"/>
                    </a:lnTo>
                    <a:lnTo>
                      <a:pt x="1999" y="319"/>
                    </a:lnTo>
                    <a:lnTo>
                      <a:pt x="1992" y="321"/>
                    </a:lnTo>
                    <a:lnTo>
                      <a:pt x="1978" y="324"/>
                    </a:lnTo>
                    <a:lnTo>
                      <a:pt x="1964" y="326"/>
                    </a:lnTo>
                    <a:lnTo>
                      <a:pt x="1952" y="326"/>
                    </a:lnTo>
                    <a:lnTo>
                      <a:pt x="1941" y="325"/>
                    </a:lnTo>
                    <a:lnTo>
                      <a:pt x="1931" y="321"/>
                    </a:lnTo>
                    <a:lnTo>
                      <a:pt x="1921" y="318"/>
                    </a:lnTo>
                    <a:lnTo>
                      <a:pt x="1901" y="308"/>
                    </a:lnTo>
                    <a:lnTo>
                      <a:pt x="1882" y="295"/>
                    </a:lnTo>
                    <a:lnTo>
                      <a:pt x="1873" y="291"/>
                    </a:lnTo>
                    <a:lnTo>
                      <a:pt x="1865" y="287"/>
                    </a:lnTo>
                    <a:lnTo>
                      <a:pt x="1856" y="284"/>
                    </a:lnTo>
                    <a:lnTo>
                      <a:pt x="1848" y="282"/>
                    </a:lnTo>
                    <a:lnTo>
                      <a:pt x="1831" y="278"/>
                    </a:lnTo>
                    <a:lnTo>
                      <a:pt x="1811" y="277"/>
                    </a:lnTo>
                    <a:lnTo>
                      <a:pt x="1792" y="277"/>
                    </a:lnTo>
                    <a:lnTo>
                      <a:pt x="1775" y="279"/>
                    </a:lnTo>
                    <a:lnTo>
                      <a:pt x="1758" y="283"/>
                    </a:lnTo>
                    <a:lnTo>
                      <a:pt x="1740" y="286"/>
                    </a:lnTo>
                    <a:lnTo>
                      <a:pt x="1727" y="287"/>
                    </a:lnTo>
                    <a:lnTo>
                      <a:pt x="1716" y="288"/>
                    </a:lnTo>
                    <a:lnTo>
                      <a:pt x="1705" y="287"/>
                    </a:lnTo>
                    <a:lnTo>
                      <a:pt x="1695" y="286"/>
                    </a:lnTo>
                    <a:lnTo>
                      <a:pt x="1686" y="283"/>
                    </a:lnTo>
                    <a:lnTo>
                      <a:pt x="1676" y="278"/>
                    </a:lnTo>
                    <a:lnTo>
                      <a:pt x="1666" y="273"/>
                    </a:lnTo>
                    <a:lnTo>
                      <a:pt x="1654" y="265"/>
                    </a:lnTo>
                    <a:lnTo>
                      <a:pt x="1626" y="245"/>
                    </a:lnTo>
                    <a:lnTo>
                      <a:pt x="1596" y="225"/>
                    </a:lnTo>
                    <a:lnTo>
                      <a:pt x="1580" y="217"/>
                    </a:lnTo>
                    <a:lnTo>
                      <a:pt x="1564" y="211"/>
                    </a:lnTo>
                    <a:lnTo>
                      <a:pt x="1556" y="209"/>
                    </a:lnTo>
                    <a:lnTo>
                      <a:pt x="1547" y="208"/>
                    </a:lnTo>
                    <a:lnTo>
                      <a:pt x="1539" y="206"/>
                    </a:lnTo>
                    <a:lnTo>
                      <a:pt x="1530" y="206"/>
                    </a:lnTo>
                    <a:lnTo>
                      <a:pt x="1530" y="218"/>
                    </a:lnTo>
                    <a:lnTo>
                      <a:pt x="1529" y="228"/>
                    </a:lnTo>
                    <a:lnTo>
                      <a:pt x="1528" y="237"/>
                    </a:lnTo>
                    <a:lnTo>
                      <a:pt x="1525" y="245"/>
                    </a:lnTo>
                    <a:lnTo>
                      <a:pt x="1522" y="252"/>
                    </a:lnTo>
                    <a:lnTo>
                      <a:pt x="1517" y="259"/>
                    </a:lnTo>
                    <a:lnTo>
                      <a:pt x="1510" y="265"/>
                    </a:lnTo>
                    <a:lnTo>
                      <a:pt x="1499" y="269"/>
                    </a:lnTo>
                    <a:lnTo>
                      <a:pt x="1481" y="275"/>
                    </a:lnTo>
                    <a:lnTo>
                      <a:pt x="1462" y="278"/>
                    </a:lnTo>
                    <a:lnTo>
                      <a:pt x="1453" y="280"/>
                    </a:lnTo>
                    <a:lnTo>
                      <a:pt x="1442" y="283"/>
                    </a:lnTo>
                    <a:lnTo>
                      <a:pt x="1433" y="285"/>
                    </a:lnTo>
                    <a:lnTo>
                      <a:pt x="1424" y="288"/>
                    </a:lnTo>
                    <a:lnTo>
                      <a:pt x="1414" y="294"/>
                    </a:lnTo>
                    <a:lnTo>
                      <a:pt x="1405" y="301"/>
                    </a:lnTo>
                    <a:lnTo>
                      <a:pt x="1397" y="308"/>
                    </a:lnTo>
                    <a:lnTo>
                      <a:pt x="1390" y="316"/>
                    </a:lnTo>
                    <a:lnTo>
                      <a:pt x="1377" y="333"/>
                    </a:lnTo>
                    <a:lnTo>
                      <a:pt x="1363" y="349"/>
                    </a:lnTo>
                    <a:lnTo>
                      <a:pt x="1349" y="360"/>
                    </a:lnTo>
                    <a:lnTo>
                      <a:pt x="1336" y="373"/>
                    </a:lnTo>
                    <a:lnTo>
                      <a:pt x="1332" y="380"/>
                    </a:lnTo>
                    <a:lnTo>
                      <a:pt x="1326" y="386"/>
                    </a:lnTo>
                    <a:lnTo>
                      <a:pt x="1323" y="394"/>
                    </a:lnTo>
                    <a:lnTo>
                      <a:pt x="1319" y="402"/>
                    </a:lnTo>
                    <a:lnTo>
                      <a:pt x="1316" y="415"/>
                    </a:lnTo>
                    <a:lnTo>
                      <a:pt x="1310" y="435"/>
                    </a:lnTo>
                    <a:lnTo>
                      <a:pt x="1307" y="444"/>
                    </a:lnTo>
                    <a:lnTo>
                      <a:pt x="1302" y="454"/>
                    </a:lnTo>
                    <a:lnTo>
                      <a:pt x="1301" y="457"/>
                    </a:lnTo>
                    <a:lnTo>
                      <a:pt x="1299" y="459"/>
                    </a:lnTo>
                    <a:lnTo>
                      <a:pt x="1297" y="462"/>
                    </a:lnTo>
                    <a:lnTo>
                      <a:pt x="1294" y="462"/>
                    </a:lnTo>
                    <a:lnTo>
                      <a:pt x="1283" y="462"/>
                    </a:lnTo>
                    <a:lnTo>
                      <a:pt x="1268" y="460"/>
                    </a:lnTo>
                    <a:lnTo>
                      <a:pt x="1259" y="460"/>
                    </a:lnTo>
                    <a:lnTo>
                      <a:pt x="1252" y="462"/>
                    </a:lnTo>
                    <a:lnTo>
                      <a:pt x="1246" y="463"/>
                    </a:lnTo>
                    <a:lnTo>
                      <a:pt x="1243" y="465"/>
                    </a:lnTo>
                    <a:lnTo>
                      <a:pt x="1242" y="467"/>
                    </a:lnTo>
                    <a:lnTo>
                      <a:pt x="1241" y="470"/>
                    </a:lnTo>
                    <a:lnTo>
                      <a:pt x="1242" y="472"/>
                    </a:lnTo>
                    <a:lnTo>
                      <a:pt x="1242" y="474"/>
                    </a:lnTo>
                    <a:lnTo>
                      <a:pt x="1245" y="480"/>
                    </a:lnTo>
                    <a:lnTo>
                      <a:pt x="1249" y="485"/>
                    </a:lnTo>
                    <a:lnTo>
                      <a:pt x="1253" y="491"/>
                    </a:lnTo>
                    <a:lnTo>
                      <a:pt x="1257" y="497"/>
                    </a:lnTo>
                    <a:lnTo>
                      <a:pt x="1259" y="503"/>
                    </a:lnTo>
                    <a:lnTo>
                      <a:pt x="1259" y="508"/>
                    </a:lnTo>
                    <a:lnTo>
                      <a:pt x="1258" y="511"/>
                    </a:lnTo>
                    <a:lnTo>
                      <a:pt x="1256" y="514"/>
                    </a:lnTo>
                    <a:lnTo>
                      <a:pt x="1252" y="516"/>
                    </a:lnTo>
                    <a:lnTo>
                      <a:pt x="1248" y="520"/>
                    </a:lnTo>
                    <a:lnTo>
                      <a:pt x="1238" y="526"/>
                    </a:lnTo>
                    <a:lnTo>
                      <a:pt x="1227" y="532"/>
                    </a:lnTo>
                    <a:lnTo>
                      <a:pt x="1204" y="542"/>
                    </a:lnTo>
                    <a:lnTo>
                      <a:pt x="1188" y="548"/>
                    </a:lnTo>
                    <a:lnTo>
                      <a:pt x="1190" y="553"/>
                    </a:lnTo>
                    <a:lnTo>
                      <a:pt x="1188" y="557"/>
                    </a:lnTo>
                    <a:lnTo>
                      <a:pt x="1187" y="562"/>
                    </a:lnTo>
                    <a:lnTo>
                      <a:pt x="1186" y="565"/>
                    </a:lnTo>
                    <a:lnTo>
                      <a:pt x="1180" y="573"/>
                    </a:lnTo>
                    <a:lnTo>
                      <a:pt x="1172" y="580"/>
                    </a:lnTo>
                    <a:lnTo>
                      <a:pt x="1155" y="591"/>
                    </a:lnTo>
                    <a:lnTo>
                      <a:pt x="1141" y="602"/>
                    </a:lnTo>
                    <a:lnTo>
                      <a:pt x="1133" y="607"/>
                    </a:lnTo>
                    <a:lnTo>
                      <a:pt x="1126" y="612"/>
                    </a:lnTo>
                    <a:lnTo>
                      <a:pt x="1119" y="618"/>
                    </a:lnTo>
                    <a:lnTo>
                      <a:pt x="1112" y="626"/>
                    </a:lnTo>
                    <a:lnTo>
                      <a:pt x="1104" y="635"/>
                    </a:lnTo>
                    <a:lnTo>
                      <a:pt x="1096" y="645"/>
                    </a:lnTo>
                    <a:lnTo>
                      <a:pt x="1092" y="649"/>
                    </a:lnTo>
                    <a:lnTo>
                      <a:pt x="1087" y="654"/>
                    </a:lnTo>
                    <a:lnTo>
                      <a:pt x="1081" y="657"/>
                    </a:lnTo>
                    <a:lnTo>
                      <a:pt x="1077" y="660"/>
                    </a:lnTo>
                    <a:lnTo>
                      <a:pt x="1070" y="662"/>
                    </a:lnTo>
                    <a:lnTo>
                      <a:pt x="1063" y="662"/>
                    </a:lnTo>
                    <a:lnTo>
                      <a:pt x="1055" y="662"/>
                    </a:lnTo>
                    <a:lnTo>
                      <a:pt x="1048" y="662"/>
                    </a:lnTo>
                    <a:lnTo>
                      <a:pt x="1034" y="661"/>
                    </a:lnTo>
                    <a:lnTo>
                      <a:pt x="1020" y="662"/>
                    </a:lnTo>
                    <a:lnTo>
                      <a:pt x="1011" y="664"/>
                    </a:lnTo>
                    <a:lnTo>
                      <a:pt x="1003" y="668"/>
                    </a:lnTo>
                    <a:lnTo>
                      <a:pt x="995" y="672"/>
                    </a:lnTo>
                    <a:lnTo>
                      <a:pt x="986" y="677"/>
                    </a:lnTo>
                    <a:lnTo>
                      <a:pt x="966" y="685"/>
                    </a:lnTo>
                    <a:lnTo>
                      <a:pt x="947" y="694"/>
                    </a:lnTo>
                    <a:lnTo>
                      <a:pt x="928" y="702"/>
                    </a:lnTo>
                    <a:lnTo>
                      <a:pt x="908" y="710"/>
                    </a:lnTo>
                    <a:lnTo>
                      <a:pt x="899" y="714"/>
                    </a:lnTo>
                    <a:lnTo>
                      <a:pt x="890" y="715"/>
                    </a:lnTo>
                    <a:lnTo>
                      <a:pt x="881" y="717"/>
                    </a:lnTo>
                    <a:lnTo>
                      <a:pt x="872" y="717"/>
                    </a:lnTo>
                    <a:lnTo>
                      <a:pt x="862" y="717"/>
                    </a:lnTo>
                    <a:lnTo>
                      <a:pt x="852" y="717"/>
                    </a:lnTo>
                    <a:lnTo>
                      <a:pt x="843" y="718"/>
                    </a:lnTo>
                    <a:lnTo>
                      <a:pt x="834" y="720"/>
                    </a:lnTo>
                    <a:lnTo>
                      <a:pt x="830" y="721"/>
                    </a:lnTo>
                    <a:lnTo>
                      <a:pt x="826" y="723"/>
                    </a:lnTo>
                    <a:lnTo>
                      <a:pt x="824" y="727"/>
                    </a:lnTo>
                    <a:lnTo>
                      <a:pt x="822" y="729"/>
                    </a:lnTo>
                    <a:lnTo>
                      <a:pt x="819" y="737"/>
                    </a:lnTo>
                    <a:lnTo>
                      <a:pt x="818" y="745"/>
                    </a:lnTo>
                    <a:lnTo>
                      <a:pt x="818" y="763"/>
                    </a:lnTo>
                    <a:lnTo>
                      <a:pt x="819" y="783"/>
                    </a:lnTo>
                    <a:lnTo>
                      <a:pt x="819" y="802"/>
                    </a:lnTo>
                    <a:lnTo>
                      <a:pt x="818" y="819"/>
                    </a:lnTo>
                    <a:lnTo>
                      <a:pt x="816" y="827"/>
                    </a:lnTo>
                    <a:lnTo>
                      <a:pt x="814" y="835"/>
                    </a:lnTo>
                    <a:lnTo>
                      <a:pt x="810" y="844"/>
                    </a:lnTo>
                    <a:lnTo>
                      <a:pt x="806" y="853"/>
                    </a:lnTo>
                    <a:lnTo>
                      <a:pt x="798" y="870"/>
                    </a:lnTo>
                    <a:lnTo>
                      <a:pt x="790" y="886"/>
                    </a:lnTo>
                    <a:lnTo>
                      <a:pt x="778" y="895"/>
                    </a:lnTo>
                    <a:lnTo>
                      <a:pt x="768" y="905"/>
                    </a:lnTo>
                    <a:lnTo>
                      <a:pt x="758" y="920"/>
                    </a:lnTo>
                    <a:lnTo>
                      <a:pt x="748" y="933"/>
                    </a:lnTo>
                    <a:lnTo>
                      <a:pt x="731" y="942"/>
                    </a:lnTo>
                    <a:lnTo>
                      <a:pt x="715" y="952"/>
                    </a:lnTo>
                    <a:lnTo>
                      <a:pt x="704" y="968"/>
                    </a:lnTo>
                    <a:lnTo>
                      <a:pt x="691" y="984"/>
                    </a:lnTo>
                    <a:lnTo>
                      <a:pt x="677" y="992"/>
                    </a:lnTo>
                    <a:lnTo>
                      <a:pt x="663" y="1001"/>
                    </a:lnTo>
                    <a:lnTo>
                      <a:pt x="647" y="1008"/>
                    </a:lnTo>
                    <a:lnTo>
                      <a:pt x="627" y="1016"/>
                    </a:lnTo>
                    <a:lnTo>
                      <a:pt x="618" y="1020"/>
                    </a:lnTo>
                    <a:lnTo>
                      <a:pt x="609" y="1024"/>
                    </a:lnTo>
                    <a:lnTo>
                      <a:pt x="602" y="1030"/>
                    </a:lnTo>
                    <a:lnTo>
                      <a:pt x="596" y="1035"/>
                    </a:lnTo>
                    <a:lnTo>
                      <a:pt x="592" y="1053"/>
                    </a:lnTo>
                    <a:lnTo>
                      <a:pt x="585" y="1070"/>
                    </a:lnTo>
                    <a:lnTo>
                      <a:pt x="576" y="1079"/>
                    </a:lnTo>
                    <a:lnTo>
                      <a:pt x="566" y="1087"/>
                    </a:lnTo>
                    <a:lnTo>
                      <a:pt x="562" y="1091"/>
                    </a:lnTo>
                    <a:lnTo>
                      <a:pt x="560" y="1096"/>
                    </a:lnTo>
                    <a:lnTo>
                      <a:pt x="559" y="1102"/>
                    </a:lnTo>
                    <a:lnTo>
                      <a:pt x="560" y="1108"/>
                    </a:lnTo>
                    <a:lnTo>
                      <a:pt x="570" y="1113"/>
                    </a:lnTo>
                    <a:lnTo>
                      <a:pt x="581" y="1117"/>
                    </a:lnTo>
                    <a:lnTo>
                      <a:pt x="586" y="1121"/>
                    </a:lnTo>
                    <a:lnTo>
                      <a:pt x="591" y="1123"/>
                    </a:lnTo>
                    <a:lnTo>
                      <a:pt x="595" y="1127"/>
                    </a:lnTo>
                    <a:lnTo>
                      <a:pt x="599" y="1131"/>
                    </a:lnTo>
                    <a:lnTo>
                      <a:pt x="602" y="1137"/>
                    </a:lnTo>
                    <a:lnTo>
                      <a:pt x="604" y="1141"/>
                    </a:lnTo>
                    <a:lnTo>
                      <a:pt x="605" y="1146"/>
                    </a:lnTo>
                    <a:lnTo>
                      <a:pt x="605" y="1150"/>
                    </a:lnTo>
                    <a:lnTo>
                      <a:pt x="605" y="1155"/>
                    </a:lnTo>
                    <a:lnTo>
                      <a:pt x="604" y="1160"/>
                    </a:lnTo>
                    <a:lnTo>
                      <a:pt x="602" y="1163"/>
                    </a:lnTo>
                    <a:lnTo>
                      <a:pt x="599" y="1168"/>
                    </a:lnTo>
                    <a:lnTo>
                      <a:pt x="592" y="1174"/>
                    </a:lnTo>
                    <a:lnTo>
                      <a:pt x="583" y="1182"/>
                    </a:lnTo>
                    <a:lnTo>
                      <a:pt x="572" y="1189"/>
                    </a:lnTo>
                    <a:lnTo>
                      <a:pt x="561" y="1195"/>
                    </a:lnTo>
                    <a:lnTo>
                      <a:pt x="537" y="1209"/>
                    </a:lnTo>
                    <a:lnTo>
                      <a:pt x="517" y="1221"/>
                    </a:lnTo>
                    <a:lnTo>
                      <a:pt x="507" y="1229"/>
                    </a:lnTo>
                    <a:lnTo>
                      <a:pt x="502" y="1236"/>
                    </a:lnTo>
                    <a:lnTo>
                      <a:pt x="499" y="1240"/>
                    </a:lnTo>
                    <a:lnTo>
                      <a:pt x="498" y="1244"/>
                    </a:lnTo>
                    <a:lnTo>
                      <a:pt x="498" y="1248"/>
                    </a:lnTo>
                    <a:lnTo>
                      <a:pt x="498" y="1253"/>
                    </a:lnTo>
                    <a:lnTo>
                      <a:pt x="494" y="1255"/>
                    </a:lnTo>
                    <a:lnTo>
                      <a:pt x="489" y="1258"/>
                    </a:lnTo>
                    <a:lnTo>
                      <a:pt x="485" y="1259"/>
                    </a:lnTo>
                    <a:lnTo>
                      <a:pt x="480" y="1260"/>
                    </a:lnTo>
                    <a:lnTo>
                      <a:pt x="470" y="1260"/>
                    </a:lnTo>
                    <a:lnTo>
                      <a:pt x="460" y="1259"/>
                    </a:lnTo>
                    <a:lnTo>
                      <a:pt x="449" y="1259"/>
                    </a:lnTo>
                    <a:lnTo>
                      <a:pt x="439" y="1259"/>
                    </a:lnTo>
                    <a:lnTo>
                      <a:pt x="435" y="1260"/>
                    </a:lnTo>
                    <a:lnTo>
                      <a:pt x="429" y="1261"/>
                    </a:lnTo>
                    <a:lnTo>
                      <a:pt x="424" y="1262"/>
                    </a:lnTo>
                    <a:lnTo>
                      <a:pt x="420" y="1264"/>
                    </a:lnTo>
                    <a:lnTo>
                      <a:pt x="405" y="1276"/>
                    </a:lnTo>
                    <a:lnTo>
                      <a:pt x="394" y="1284"/>
                    </a:lnTo>
                    <a:lnTo>
                      <a:pt x="391" y="1284"/>
                    </a:lnTo>
                    <a:lnTo>
                      <a:pt x="390" y="1284"/>
                    </a:lnTo>
                    <a:lnTo>
                      <a:pt x="388" y="1283"/>
                    </a:lnTo>
                    <a:lnTo>
                      <a:pt x="386" y="1280"/>
                    </a:lnTo>
                    <a:lnTo>
                      <a:pt x="381" y="1272"/>
                    </a:lnTo>
                    <a:lnTo>
                      <a:pt x="376" y="1261"/>
                    </a:lnTo>
                    <a:lnTo>
                      <a:pt x="369" y="1259"/>
                    </a:lnTo>
                    <a:lnTo>
                      <a:pt x="361" y="1258"/>
                    </a:lnTo>
                    <a:lnTo>
                      <a:pt x="351" y="1258"/>
                    </a:lnTo>
                    <a:lnTo>
                      <a:pt x="343" y="1259"/>
                    </a:lnTo>
                    <a:lnTo>
                      <a:pt x="346" y="1260"/>
                    </a:lnTo>
                    <a:lnTo>
                      <a:pt x="348" y="1261"/>
                    </a:lnTo>
                    <a:lnTo>
                      <a:pt x="349" y="1275"/>
                    </a:lnTo>
                    <a:lnTo>
                      <a:pt x="349" y="1288"/>
                    </a:lnTo>
                    <a:lnTo>
                      <a:pt x="330" y="1289"/>
                    </a:lnTo>
                    <a:lnTo>
                      <a:pt x="314" y="1291"/>
                    </a:lnTo>
                    <a:lnTo>
                      <a:pt x="306" y="1292"/>
                    </a:lnTo>
                    <a:lnTo>
                      <a:pt x="298" y="1294"/>
                    </a:lnTo>
                    <a:lnTo>
                      <a:pt x="290" y="1297"/>
                    </a:lnTo>
                    <a:lnTo>
                      <a:pt x="282" y="1301"/>
                    </a:lnTo>
                    <a:lnTo>
                      <a:pt x="273" y="1305"/>
                    </a:lnTo>
                    <a:lnTo>
                      <a:pt x="265" y="1309"/>
                    </a:lnTo>
                    <a:lnTo>
                      <a:pt x="257" y="1313"/>
                    </a:lnTo>
                    <a:lnTo>
                      <a:pt x="250" y="1320"/>
                    </a:lnTo>
                    <a:lnTo>
                      <a:pt x="241" y="1337"/>
                    </a:lnTo>
                    <a:lnTo>
                      <a:pt x="231" y="1352"/>
                    </a:lnTo>
                    <a:lnTo>
                      <a:pt x="227" y="1355"/>
                    </a:lnTo>
                    <a:lnTo>
                      <a:pt x="223" y="1357"/>
                    </a:lnTo>
                    <a:lnTo>
                      <a:pt x="219" y="1358"/>
                    </a:lnTo>
                    <a:lnTo>
                      <a:pt x="215" y="1358"/>
                    </a:lnTo>
                    <a:lnTo>
                      <a:pt x="207" y="1357"/>
                    </a:lnTo>
                    <a:lnTo>
                      <a:pt x="198" y="1354"/>
                    </a:lnTo>
                    <a:lnTo>
                      <a:pt x="177" y="1350"/>
                    </a:lnTo>
                    <a:lnTo>
                      <a:pt x="156" y="1345"/>
                    </a:lnTo>
                    <a:lnTo>
                      <a:pt x="135" y="1343"/>
                    </a:lnTo>
                    <a:lnTo>
                      <a:pt x="112" y="1342"/>
                    </a:lnTo>
                    <a:lnTo>
                      <a:pt x="91" y="1342"/>
                    </a:lnTo>
                    <a:lnTo>
                      <a:pt x="69" y="1342"/>
                    </a:lnTo>
                    <a:lnTo>
                      <a:pt x="46" y="1342"/>
                    </a:lnTo>
                    <a:lnTo>
                      <a:pt x="25" y="1343"/>
                    </a:lnTo>
                    <a:lnTo>
                      <a:pt x="25" y="1362"/>
                    </a:lnTo>
                    <a:lnTo>
                      <a:pt x="23" y="1385"/>
                    </a:lnTo>
                    <a:lnTo>
                      <a:pt x="22" y="1390"/>
                    </a:lnTo>
                    <a:lnTo>
                      <a:pt x="21" y="1395"/>
                    </a:lnTo>
                    <a:lnTo>
                      <a:pt x="19" y="1400"/>
                    </a:lnTo>
                    <a:lnTo>
                      <a:pt x="17" y="1403"/>
                    </a:lnTo>
                    <a:lnTo>
                      <a:pt x="13" y="1407"/>
                    </a:lnTo>
                    <a:lnTo>
                      <a:pt x="10" y="1410"/>
                    </a:lnTo>
                    <a:lnTo>
                      <a:pt x="5" y="1412"/>
                    </a:lnTo>
                    <a:lnTo>
                      <a:pt x="0" y="1414"/>
                    </a:lnTo>
                    <a:lnTo>
                      <a:pt x="4" y="1424"/>
                    </a:lnTo>
                    <a:lnTo>
                      <a:pt x="11" y="1434"/>
                    </a:lnTo>
                    <a:lnTo>
                      <a:pt x="18" y="1444"/>
                    </a:lnTo>
                    <a:lnTo>
                      <a:pt x="23" y="1455"/>
                    </a:lnTo>
                    <a:lnTo>
                      <a:pt x="26" y="1465"/>
                    </a:lnTo>
                    <a:lnTo>
                      <a:pt x="28" y="1476"/>
                    </a:lnTo>
                    <a:lnTo>
                      <a:pt x="29" y="1482"/>
                    </a:lnTo>
                    <a:lnTo>
                      <a:pt x="30" y="1488"/>
                    </a:lnTo>
                    <a:lnTo>
                      <a:pt x="31" y="1493"/>
                    </a:lnTo>
                    <a:lnTo>
                      <a:pt x="34" y="1498"/>
                    </a:lnTo>
                    <a:lnTo>
                      <a:pt x="38" y="1502"/>
                    </a:lnTo>
                    <a:lnTo>
                      <a:pt x="44" y="1507"/>
                    </a:lnTo>
                    <a:lnTo>
                      <a:pt x="50" y="1510"/>
                    </a:lnTo>
                    <a:lnTo>
                      <a:pt x="55" y="1513"/>
                    </a:lnTo>
                    <a:lnTo>
                      <a:pt x="68" y="1517"/>
                    </a:lnTo>
                    <a:lnTo>
                      <a:pt x="80" y="1522"/>
                    </a:lnTo>
                    <a:lnTo>
                      <a:pt x="88" y="1526"/>
                    </a:lnTo>
                    <a:lnTo>
                      <a:pt x="95" y="1531"/>
                    </a:lnTo>
                    <a:lnTo>
                      <a:pt x="99" y="1534"/>
                    </a:lnTo>
                    <a:lnTo>
                      <a:pt x="102" y="1539"/>
                    </a:lnTo>
                    <a:lnTo>
                      <a:pt x="107" y="1550"/>
                    </a:lnTo>
                    <a:lnTo>
                      <a:pt x="113" y="1564"/>
                    </a:lnTo>
                    <a:lnTo>
                      <a:pt x="119" y="1556"/>
                    </a:lnTo>
                    <a:lnTo>
                      <a:pt x="126" y="1549"/>
                    </a:lnTo>
                    <a:lnTo>
                      <a:pt x="132" y="1546"/>
                    </a:lnTo>
                    <a:lnTo>
                      <a:pt x="137" y="1543"/>
                    </a:lnTo>
                    <a:lnTo>
                      <a:pt x="153" y="1542"/>
                    </a:lnTo>
                    <a:lnTo>
                      <a:pt x="173" y="1541"/>
                    </a:lnTo>
                    <a:lnTo>
                      <a:pt x="182" y="1540"/>
                    </a:lnTo>
                    <a:lnTo>
                      <a:pt x="190" y="1539"/>
                    </a:lnTo>
                    <a:lnTo>
                      <a:pt x="197" y="1537"/>
                    </a:lnTo>
                    <a:lnTo>
                      <a:pt x="202" y="1533"/>
                    </a:lnTo>
                    <a:lnTo>
                      <a:pt x="214" y="1526"/>
                    </a:lnTo>
                    <a:lnTo>
                      <a:pt x="226" y="1518"/>
                    </a:lnTo>
                    <a:lnTo>
                      <a:pt x="235" y="1514"/>
                    </a:lnTo>
                    <a:lnTo>
                      <a:pt x="242" y="1513"/>
                    </a:lnTo>
                    <a:lnTo>
                      <a:pt x="248" y="1514"/>
                    </a:lnTo>
                    <a:lnTo>
                      <a:pt x="251" y="1516"/>
                    </a:lnTo>
                    <a:lnTo>
                      <a:pt x="258" y="1526"/>
                    </a:lnTo>
                    <a:lnTo>
                      <a:pt x="267" y="1540"/>
                    </a:lnTo>
                    <a:lnTo>
                      <a:pt x="275" y="1551"/>
                    </a:lnTo>
                    <a:lnTo>
                      <a:pt x="284" y="1562"/>
                    </a:lnTo>
                    <a:lnTo>
                      <a:pt x="293" y="1572"/>
                    </a:lnTo>
                    <a:lnTo>
                      <a:pt x="304" y="1582"/>
                    </a:lnTo>
                    <a:lnTo>
                      <a:pt x="309" y="1589"/>
                    </a:lnTo>
                    <a:lnTo>
                      <a:pt x="316" y="1598"/>
                    </a:lnTo>
                    <a:lnTo>
                      <a:pt x="320" y="1601"/>
                    </a:lnTo>
                    <a:lnTo>
                      <a:pt x="321" y="1606"/>
                    </a:lnTo>
                    <a:lnTo>
                      <a:pt x="322" y="1611"/>
                    </a:lnTo>
                    <a:lnTo>
                      <a:pt x="321" y="1615"/>
                    </a:lnTo>
                    <a:lnTo>
                      <a:pt x="309" y="1622"/>
                    </a:lnTo>
                    <a:lnTo>
                      <a:pt x="298" y="1630"/>
                    </a:lnTo>
                    <a:lnTo>
                      <a:pt x="298" y="1644"/>
                    </a:lnTo>
                    <a:lnTo>
                      <a:pt x="297" y="1658"/>
                    </a:lnTo>
                    <a:lnTo>
                      <a:pt x="284" y="1667"/>
                    </a:lnTo>
                    <a:lnTo>
                      <a:pt x="271" y="1677"/>
                    </a:lnTo>
                    <a:lnTo>
                      <a:pt x="269" y="1681"/>
                    </a:lnTo>
                    <a:lnTo>
                      <a:pt x="267" y="1687"/>
                    </a:lnTo>
                    <a:lnTo>
                      <a:pt x="266" y="1694"/>
                    </a:lnTo>
                    <a:lnTo>
                      <a:pt x="265" y="1702"/>
                    </a:lnTo>
                    <a:lnTo>
                      <a:pt x="264" y="1718"/>
                    </a:lnTo>
                    <a:lnTo>
                      <a:pt x="265" y="1729"/>
                    </a:lnTo>
                    <a:lnTo>
                      <a:pt x="269" y="1736"/>
                    </a:lnTo>
                    <a:lnTo>
                      <a:pt x="275" y="1743"/>
                    </a:lnTo>
                    <a:lnTo>
                      <a:pt x="283" y="1749"/>
                    </a:lnTo>
                    <a:lnTo>
                      <a:pt x="292" y="1755"/>
                    </a:lnTo>
                    <a:lnTo>
                      <a:pt x="301" y="1761"/>
                    </a:lnTo>
                    <a:lnTo>
                      <a:pt x="312" y="1765"/>
                    </a:lnTo>
                    <a:lnTo>
                      <a:pt x="320" y="1769"/>
                    </a:lnTo>
                    <a:lnTo>
                      <a:pt x="328" y="1771"/>
                    </a:lnTo>
                    <a:lnTo>
                      <a:pt x="330" y="1784"/>
                    </a:lnTo>
                    <a:lnTo>
                      <a:pt x="332" y="1795"/>
                    </a:lnTo>
                    <a:lnTo>
                      <a:pt x="337" y="1806"/>
                    </a:lnTo>
                    <a:lnTo>
                      <a:pt x="340" y="1818"/>
                    </a:lnTo>
                    <a:lnTo>
                      <a:pt x="343" y="1829"/>
                    </a:lnTo>
                    <a:lnTo>
                      <a:pt x="346" y="1841"/>
                    </a:lnTo>
                    <a:lnTo>
                      <a:pt x="346" y="1846"/>
                    </a:lnTo>
                    <a:lnTo>
                      <a:pt x="346" y="1853"/>
                    </a:lnTo>
                    <a:lnTo>
                      <a:pt x="345" y="1860"/>
                    </a:lnTo>
                    <a:lnTo>
                      <a:pt x="343" y="1867"/>
                    </a:lnTo>
                    <a:lnTo>
                      <a:pt x="341" y="1871"/>
                    </a:lnTo>
                    <a:lnTo>
                      <a:pt x="339" y="1876"/>
                    </a:lnTo>
                    <a:lnTo>
                      <a:pt x="335" y="1880"/>
                    </a:lnTo>
                    <a:lnTo>
                      <a:pt x="332" y="1884"/>
                    </a:lnTo>
                    <a:lnTo>
                      <a:pt x="324" y="1888"/>
                    </a:lnTo>
                    <a:lnTo>
                      <a:pt x="314" y="1892"/>
                    </a:lnTo>
                    <a:lnTo>
                      <a:pt x="304" y="1894"/>
                    </a:lnTo>
                    <a:lnTo>
                      <a:pt x="292" y="1895"/>
                    </a:lnTo>
                    <a:lnTo>
                      <a:pt x="281" y="1895"/>
                    </a:lnTo>
                    <a:lnTo>
                      <a:pt x="271" y="1895"/>
                    </a:lnTo>
                    <a:lnTo>
                      <a:pt x="269" y="1890"/>
                    </a:lnTo>
                    <a:lnTo>
                      <a:pt x="269" y="1885"/>
                    </a:lnTo>
                    <a:lnTo>
                      <a:pt x="258" y="1882"/>
                    </a:lnTo>
                    <a:lnTo>
                      <a:pt x="243" y="1880"/>
                    </a:lnTo>
                    <a:lnTo>
                      <a:pt x="251" y="1886"/>
                    </a:lnTo>
                    <a:lnTo>
                      <a:pt x="260" y="1892"/>
                    </a:lnTo>
                    <a:lnTo>
                      <a:pt x="269" y="1896"/>
                    </a:lnTo>
                    <a:lnTo>
                      <a:pt x="280" y="1899"/>
                    </a:lnTo>
                    <a:lnTo>
                      <a:pt x="296" y="1900"/>
                    </a:lnTo>
                    <a:lnTo>
                      <a:pt x="313" y="1901"/>
                    </a:lnTo>
                    <a:lnTo>
                      <a:pt x="321" y="1900"/>
                    </a:lnTo>
                    <a:lnTo>
                      <a:pt x="329" y="1899"/>
                    </a:lnTo>
                    <a:lnTo>
                      <a:pt x="335" y="1896"/>
                    </a:lnTo>
                    <a:lnTo>
                      <a:pt x="343" y="1894"/>
                    </a:lnTo>
                    <a:lnTo>
                      <a:pt x="355" y="1890"/>
                    </a:lnTo>
                    <a:lnTo>
                      <a:pt x="367" y="1886"/>
                    </a:lnTo>
                    <a:lnTo>
                      <a:pt x="379" y="1884"/>
                    </a:lnTo>
                    <a:lnTo>
                      <a:pt x="391" y="1880"/>
                    </a:lnTo>
                    <a:lnTo>
                      <a:pt x="399" y="1878"/>
                    </a:lnTo>
                    <a:lnTo>
                      <a:pt x="408" y="1877"/>
                    </a:lnTo>
                    <a:lnTo>
                      <a:pt x="417" y="1876"/>
                    </a:lnTo>
                    <a:lnTo>
                      <a:pt x="425" y="1875"/>
                    </a:lnTo>
                    <a:lnTo>
                      <a:pt x="436" y="1871"/>
                    </a:lnTo>
                    <a:lnTo>
                      <a:pt x="444" y="1867"/>
                    </a:lnTo>
                    <a:lnTo>
                      <a:pt x="453" y="1861"/>
                    </a:lnTo>
                    <a:lnTo>
                      <a:pt x="461" y="1858"/>
                    </a:lnTo>
                    <a:lnTo>
                      <a:pt x="472" y="1854"/>
                    </a:lnTo>
                    <a:lnTo>
                      <a:pt x="482" y="1852"/>
                    </a:lnTo>
                    <a:lnTo>
                      <a:pt x="494" y="1851"/>
                    </a:lnTo>
                    <a:lnTo>
                      <a:pt x="505" y="1850"/>
                    </a:lnTo>
                    <a:lnTo>
                      <a:pt x="514" y="1847"/>
                    </a:lnTo>
                    <a:lnTo>
                      <a:pt x="522" y="1845"/>
                    </a:lnTo>
                    <a:lnTo>
                      <a:pt x="530" y="1842"/>
                    </a:lnTo>
                    <a:lnTo>
                      <a:pt x="538" y="1837"/>
                    </a:lnTo>
                    <a:lnTo>
                      <a:pt x="554" y="1828"/>
                    </a:lnTo>
                    <a:lnTo>
                      <a:pt x="570" y="1819"/>
                    </a:lnTo>
                    <a:lnTo>
                      <a:pt x="581" y="1811"/>
                    </a:lnTo>
                    <a:lnTo>
                      <a:pt x="593" y="1805"/>
                    </a:lnTo>
                    <a:lnTo>
                      <a:pt x="604" y="1804"/>
                    </a:lnTo>
                    <a:lnTo>
                      <a:pt x="616" y="1802"/>
                    </a:lnTo>
                    <a:lnTo>
                      <a:pt x="621" y="1800"/>
                    </a:lnTo>
                    <a:lnTo>
                      <a:pt x="626" y="1795"/>
                    </a:lnTo>
                    <a:lnTo>
                      <a:pt x="630" y="1792"/>
                    </a:lnTo>
                    <a:lnTo>
                      <a:pt x="634" y="1787"/>
                    </a:lnTo>
                    <a:lnTo>
                      <a:pt x="637" y="1784"/>
                    </a:lnTo>
                    <a:lnTo>
                      <a:pt x="642" y="1781"/>
                    </a:lnTo>
                    <a:lnTo>
                      <a:pt x="647" y="1779"/>
                    </a:lnTo>
                    <a:lnTo>
                      <a:pt x="655" y="1779"/>
                    </a:lnTo>
                    <a:lnTo>
                      <a:pt x="668" y="1779"/>
                    </a:lnTo>
                    <a:lnTo>
                      <a:pt x="681" y="1780"/>
                    </a:lnTo>
                    <a:lnTo>
                      <a:pt x="692" y="1782"/>
                    </a:lnTo>
                    <a:lnTo>
                      <a:pt x="704" y="1785"/>
                    </a:lnTo>
                    <a:lnTo>
                      <a:pt x="727" y="1790"/>
                    </a:lnTo>
                    <a:lnTo>
                      <a:pt x="751" y="1795"/>
                    </a:lnTo>
                    <a:lnTo>
                      <a:pt x="766" y="1798"/>
                    </a:lnTo>
                    <a:lnTo>
                      <a:pt x="781" y="1802"/>
                    </a:lnTo>
                    <a:lnTo>
                      <a:pt x="794" y="1806"/>
                    </a:lnTo>
                    <a:lnTo>
                      <a:pt x="808" y="1813"/>
                    </a:lnTo>
                    <a:lnTo>
                      <a:pt x="817" y="1817"/>
                    </a:lnTo>
                    <a:lnTo>
                      <a:pt x="826" y="1820"/>
                    </a:lnTo>
                    <a:lnTo>
                      <a:pt x="834" y="1821"/>
                    </a:lnTo>
                    <a:lnTo>
                      <a:pt x="843" y="1822"/>
                    </a:lnTo>
                    <a:lnTo>
                      <a:pt x="860" y="1821"/>
                    </a:lnTo>
                    <a:lnTo>
                      <a:pt x="880" y="1818"/>
                    </a:lnTo>
                    <a:lnTo>
                      <a:pt x="893" y="1816"/>
                    </a:lnTo>
                    <a:lnTo>
                      <a:pt x="908" y="1813"/>
                    </a:lnTo>
                    <a:lnTo>
                      <a:pt x="916" y="1812"/>
                    </a:lnTo>
                    <a:lnTo>
                      <a:pt x="923" y="1810"/>
                    </a:lnTo>
                    <a:lnTo>
                      <a:pt x="929" y="1806"/>
                    </a:lnTo>
                    <a:lnTo>
                      <a:pt x="934" y="1803"/>
                    </a:lnTo>
                    <a:lnTo>
                      <a:pt x="945" y="1794"/>
                    </a:lnTo>
                    <a:lnTo>
                      <a:pt x="956" y="1788"/>
                    </a:lnTo>
                    <a:lnTo>
                      <a:pt x="967" y="1784"/>
                    </a:lnTo>
                    <a:lnTo>
                      <a:pt x="979" y="1781"/>
                    </a:lnTo>
                    <a:lnTo>
                      <a:pt x="991" y="1780"/>
                    </a:lnTo>
                    <a:lnTo>
                      <a:pt x="1004" y="1780"/>
                    </a:lnTo>
                    <a:lnTo>
                      <a:pt x="1016" y="1780"/>
                    </a:lnTo>
                    <a:lnTo>
                      <a:pt x="1030" y="1780"/>
                    </a:lnTo>
                    <a:lnTo>
                      <a:pt x="1041" y="1781"/>
                    </a:lnTo>
                    <a:lnTo>
                      <a:pt x="1054" y="1780"/>
                    </a:lnTo>
                    <a:lnTo>
                      <a:pt x="1065" y="1779"/>
                    </a:lnTo>
                    <a:lnTo>
                      <a:pt x="1076" y="1776"/>
                    </a:lnTo>
                    <a:lnTo>
                      <a:pt x="1085" y="1768"/>
                    </a:lnTo>
                    <a:lnTo>
                      <a:pt x="1096" y="1762"/>
                    </a:lnTo>
                    <a:lnTo>
                      <a:pt x="1108" y="1760"/>
                    </a:lnTo>
                    <a:lnTo>
                      <a:pt x="1119" y="1760"/>
                    </a:lnTo>
                    <a:lnTo>
                      <a:pt x="1131" y="1760"/>
                    </a:lnTo>
                    <a:lnTo>
                      <a:pt x="1144" y="1760"/>
                    </a:lnTo>
                    <a:lnTo>
                      <a:pt x="1157" y="1759"/>
                    </a:lnTo>
                    <a:lnTo>
                      <a:pt x="1169" y="1757"/>
                    </a:lnTo>
                    <a:lnTo>
                      <a:pt x="1180" y="1754"/>
                    </a:lnTo>
                    <a:lnTo>
                      <a:pt x="1192" y="1747"/>
                    </a:lnTo>
                    <a:lnTo>
                      <a:pt x="1202" y="1740"/>
                    </a:lnTo>
                    <a:lnTo>
                      <a:pt x="1210" y="1732"/>
                    </a:lnTo>
                    <a:lnTo>
                      <a:pt x="1216" y="1724"/>
                    </a:lnTo>
                    <a:lnTo>
                      <a:pt x="1221" y="1715"/>
                    </a:lnTo>
                    <a:lnTo>
                      <a:pt x="1226" y="1706"/>
                    </a:lnTo>
                    <a:lnTo>
                      <a:pt x="1231" y="1696"/>
                    </a:lnTo>
                    <a:lnTo>
                      <a:pt x="1234" y="1691"/>
                    </a:lnTo>
                    <a:lnTo>
                      <a:pt x="1237" y="1688"/>
                    </a:lnTo>
                    <a:lnTo>
                      <a:pt x="1242" y="1686"/>
                    </a:lnTo>
                    <a:lnTo>
                      <a:pt x="1245" y="1685"/>
                    </a:lnTo>
                    <a:lnTo>
                      <a:pt x="1256" y="1683"/>
                    </a:lnTo>
                    <a:lnTo>
                      <a:pt x="1267" y="1682"/>
                    </a:lnTo>
                    <a:lnTo>
                      <a:pt x="1266" y="1671"/>
                    </a:lnTo>
                    <a:lnTo>
                      <a:pt x="1265" y="1661"/>
                    </a:lnTo>
                    <a:lnTo>
                      <a:pt x="1262" y="1650"/>
                    </a:lnTo>
                    <a:lnTo>
                      <a:pt x="1261" y="1640"/>
                    </a:lnTo>
                    <a:lnTo>
                      <a:pt x="1261" y="1633"/>
                    </a:lnTo>
                    <a:lnTo>
                      <a:pt x="1262" y="1629"/>
                    </a:lnTo>
                    <a:lnTo>
                      <a:pt x="1264" y="1623"/>
                    </a:lnTo>
                    <a:lnTo>
                      <a:pt x="1266" y="1619"/>
                    </a:lnTo>
                    <a:lnTo>
                      <a:pt x="1270" y="1611"/>
                    </a:lnTo>
                    <a:lnTo>
                      <a:pt x="1276" y="1603"/>
                    </a:lnTo>
                    <a:lnTo>
                      <a:pt x="1287" y="1585"/>
                    </a:lnTo>
                    <a:lnTo>
                      <a:pt x="1300" y="1570"/>
                    </a:lnTo>
                    <a:lnTo>
                      <a:pt x="1311" y="1555"/>
                    </a:lnTo>
                    <a:lnTo>
                      <a:pt x="1324" y="1540"/>
                    </a:lnTo>
                    <a:lnTo>
                      <a:pt x="1332" y="1532"/>
                    </a:lnTo>
                    <a:lnTo>
                      <a:pt x="1339" y="1524"/>
                    </a:lnTo>
                    <a:lnTo>
                      <a:pt x="1346" y="1518"/>
                    </a:lnTo>
                    <a:lnTo>
                      <a:pt x="1352" y="1511"/>
                    </a:lnTo>
                    <a:lnTo>
                      <a:pt x="1367" y="1497"/>
                    </a:lnTo>
                    <a:lnTo>
                      <a:pt x="1382" y="1483"/>
                    </a:lnTo>
                    <a:lnTo>
                      <a:pt x="1396" y="1468"/>
                    </a:lnTo>
                    <a:lnTo>
                      <a:pt x="1410" y="1452"/>
                    </a:lnTo>
                    <a:lnTo>
                      <a:pt x="1416" y="1444"/>
                    </a:lnTo>
                    <a:lnTo>
                      <a:pt x="1422" y="1435"/>
                    </a:lnTo>
                    <a:lnTo>
                      <a:pt x="1425" y="1431"/>
                    </a:lnTo>
                    <a:lnTo>
                      <a:pt x="1429" y="1427"/>
                    </a:lnTo>
                    <a:lnTo>
                      <a:pt x="1433" y="1425"/>
                    </a:lnTo>
                    <a:lnTo>
                      <a:pt x="1438" y="1424"/>
                    </a:lnTo>
                    <a:lnTo>
                      <a:pt x="1441" y="1420"/>
                    </a:lnTo>
                    <a:lnTo>
                      <a:pt x="1446" y="1418"/>
                    </a:lnTo>
                    <a:lnTo>
                      <a:pt x="1446" y="1402"/>
                    </a:lnTo>
                    <a:lnTo>
                      <a:pt x="1443" y="1382"/>
                    </a:lnTo>
                    <a:lnTo>
                      <a:pt x="1442" y="1371"/>
                    </a:lnTo>
                    <a:lnTo>
                      <a:pt x="1439" y="1362"/>
                    </a:lnTo>
                    <a:lnTo>
                      <a:pt x="1435" y="1354"/>
                    </a:lnTo>
                    <a:lnTo>
                      <a:pt x="1432" y="1349"/>
                    </a:lnTo>
                    <a:lnTo>
                      <a:pt x="1426" y="1346"/>
                    </a:lnTo>
                    <a:lnTo>
                      <a:pt x="1423" y="1345"/>
                    </a:lnTo>
                    <a:lnTo>
                      <a:pt x="1421" y="1344"/>
                    </a:lnTo>
                    <a:lnTo>
                      <a:pt x="1420" y="1343"/>
                    </a:lnTo>
                    <a:lnTo>
                      <a:pt x="1417" y="1341"/>
                    </a:lnTo>
                    <a:lnTo>
                      <a:pt x="1416" y="1337"/>
                    </a:lnTo>
                    <a:lnTo>
                      <a:pt x="1416" y="1332"/>
                    </a:lnTo>
                    <a:lnTo>
                      <a:pt x="1417" y="1326"/>
                    </a:lnTo>
                    <a:lnTo>
                      <a:pt x="1420" y="1321"/>
                    </a:lnTo>
                    <a:lnTo>
                      <a:pt x="1424" y="1319"/>
                    </a:lnTo>
                    <a:lnTo>
                      <a:pt x="1429" y="1318"/>
                    </a:lnTo>
                    <a:lnTo>
                      <a:pt x="1433" y="1318"/>
                    </a:lnTo>
                    <a:lnTo>
                      <a:pt x="1440" y="1319"/>
                    </a:lnTo>
                    <a:lnTo>
                      <a:pt x="1447" y="1321"/>
                    </a:lnTo>
                    <a:lnTo>
                      <a:pt x="1459" y="1326"/>
                    </a:lnTo>
                    <a:lnTo>
                      <a:pt x="1470" y="1329"/>
                    </a:lnTo>
                    <a:lnTo>
                      <a:pt x="1480" y="1335"/>
                    </a:lnTo>
                    <a:lnTo>
                      <a:pt x="1490" y="1342"/>
                    </a:lnTo>
                    <a:lnTo>
                      <a:pt x="1496" y="1344"/>
                    </a:lnTo>
                    <a:lnTo>
                      <a:pt x="1502" y="1347"/>
                    </a:lnTo>
                    <a:lnTo>
                      <a:pt x="1507" y="1349"/>
                    </a:lnTo>
                    <a:lnTo>
                      <a:pt x="1513" y="1350"/>
                    </a:lnTo>
                    <a:lnTo>
                      <a:pt x="1519" y="1350"/>
                    </a:lnTo>
                    <a:lnTo>
                      <a:pt x="1525" y="1349"/>
                    </a:lnTo>
                    <a:lnTo>
                      <a:pt x="1530" y="1346"/>
                    </a:lnTo>
                    <a:lnTo>
                      <a:pt x="1536" y="1343"/>
                    </a:lnTo>
                    <a:lnTo>
                      <a:pt x="1546" y="1336"/>
                    </a:lnTo>
                    <a:lnTo>
                      <a:pt x="1557" y="1330"/>
                    </a:lnTo>
                    <a:lnTo>
                      <a:pt x="1569" y="1329"/>
                    </a:lnTo>
                    <a:lnTo>
                      <a:pt x="1579" y="1329"/>
                    </a:lnTo>
                    <a:lnTo>
                      <a:pt x="1585" y="1328"/>
                    </a:lnTo>
                    <a:lnTo>
                      <a:pt x="1589" y="1326"/>
                    </a:lnTo>
                    <a:lnTo>
                      <a:pt x="1593" y="1322"/>
                    </a:lnTo>
                    <a:lnTo>
                      <a:pt x="1594" y="1318"/>
                    </a:lnTo>
                    <a:lnTo>
                      <a:pt x="1601" y="1314"/>
                    </a:lnTo>
                    <a:lnTo>
                      <a:pt x="1607" y="1313"/>
                    </a:lnTo>
                    <a:lnTo>
                      <a:pt x="1613" y="1313"/>
                    </a:lnTo>
                    <a:lnTo>
                      <a:pt x="1619" y="1313"/>
                    </a:lnTo>
                    <a:lnTo>
                      <a:pt x="1625" y="1312"/>
                    </a:lnTo>
                    <a:lnTo>
                      <a:pt x="1630" y="1311"/>
                    </a:lnTo>
                    <a:lnTo>
                      <a:pt x="1637" y="1309"/>
                    </a:lnTo>
                    <a:lnTo>
                      <a:pt x="1643" y="1304"/>
                    </a:lnTo>
                    <a:lnTo>
                      <a:pt x="1653" y="1295"/>
                    </a:lnTo>
                    <a:lnTo>
                      <a:pt x="1666" y="1287"/>
                    </a:lnTo>
                    <a:lnTo>
                      <a:pt x="1678" y="1280"/>
                    </a:lnTo>
                    <a:lnTo>
                      <a:pt x="1689" y="1275"/>
                    </a:lnTo>
                    <a:lnTo>
                      <a:pt x="1701" y="1270"/>
                    </a:lnTo>
                    <a:lnTo>
                      <a:pt x="1711" y="1264"/>
                    </a:lnTo>
                    <a:lnTo>
                      <a:pt x="1720" y="1259"/>
                    </a:lnTo>
                    <a:lnTo>
                      <a:pt x="1729" y="1251"/>
                    </a:lnTo>
                    <a:lnTo>
                      <a:pt x="1735" y="1244"/>
                    </a:lnTo>
                    <a:lnTo>
                      <a:pt x="1741" y="1239"/>
                    </a:lnTo>
                    <a:lnTo>
                      <a:pt x="1746" y="1234"/>
                    </a:lnTo>
                    <a:lnTo>
                      <a:pt x="1753" y="1229"/>
                    </a:lnTo>
                    <a:lnTo>
                      <a:pt x="1760" y="1227"/>
                    </a:lnTo>
                    <a:lnTo>
                      <a:pt x="1767" y="1226"/>
                    </a:lnTo>
                    <a:lnTo>
                      <a:pt x="1769" y="1223"/>
                    </a:lnTo>
                    <a:lnTo>
                      <a:pt x="1771" y="1222"/>
                    </a:lnTo>
                    <a:lnTo>
                      <a:pt x="1774" y="1221"/>
                    </a:lnTo>
                    <a:lnTo>
                      <a:pt x="1777" y="1221"/>
                    </a:lnTo>
                    <a:lnTo>
                      <a:pt x="1778" y="1219"/>
                    </a:lnTo>
                    <a:lnTo>
                      <a:pt x="1779" y="1217"/>
                    </a:lnTo>
                    <a:lnTo>
                      <a:pt x="1784" y="1212"/>
                    </a:lnTo>
                    <a:lnTo>
                      <a:pt x="1787" y="1209"/>
                    </a:lnTo>
                    <a:lnTo>
                      <a:pt x="1791" y="1207"/>
                    </a:lnTo>
                    <a:lnTo>
                      <a:pt x="1796" y="1205"/>
                    </a:lnTo>
                    <a:lnTo>
                      <a:pt x="1808" y="1202"/>
                    </a:lnTo>
                    <a:lnTo>
                      <a:pt x="1818" y="1198"/>
                    </a:lnTo>
                    <a:lnTo>
                      <a:pt x="1827" y="1191"/>
                    </a:lnTo>
                    <a:lnTo>
                      <a:pt x="1837" y="1185"/>
                    </a:lnTo>
                    <a:lnTo>
                      <a:pt x="1843" y="1182"/>
                    </a:lnTo>
                    <a:lnTo>
                      <a:pt x="1848" y="1180"/>
                    </a:lnTo>
                    <a:lnTo>
                      <a:pt x="1851" y="1178"/>
                    </a:lnTo>
                    <a:lnTo>
                      <a:pt x="1857" y="1174"/>
                    </a:lnTo>
                    <a:lnTo>
                      <a:pt x="1861" y="1170"/>
                    </a:lnTo>
                    <a:lnTo>
                      <a:pt x="1867" y="1168"/>
                    </a:lnTo>
                    <a:lnTo>
                      <a:pt x="1872" y="1166"/>
                    </a:lnTo>
                    <a:lnTo>
                      <a:pt x="1877" y="1165"/>
                    </a:lnTo>
                    <a:lnTo>
                      <a:pt x="1888" y="1163"/>
                    </a:lnTo>
                    <a:lnTo>
                      <a:pt x="1900" y="1160"/>
                    </a:lnTo>
                    <a:lnTo>
                      <a:pt x="1910" y="1153"/>
                    </a:lnTo>
                    <a:lnTo>
                      <a:pt x="1921" y="1145"/>
                    </a:lnTo>
                    <a:lnTo>
                      <a:pt x="1931" y="1141"/>
                    </a:lnTo>
                    <a:lnTo>
                      <a:pt x="1942" y="1139"/>
                    </a:lnTo>
                    <a:lnTo>
                      <a:pt x="1949" y="1138"/>
                    </a:lnTo>
                    <a:lnTo>
                      <a:pt x="1955" y="1136"/>
                    </a:lnTo>
                    <a:lnTo>
                      <a:pt x="1958" y="1132"/>
                    </a:lnTo>
                    <a:lnTo>
                      <a:pt x="1964" y="1128"/>
                    </a:lnTo>
                    <a:lnTo>
                      <a:pt x="1967" y="1123"/>
                    </a:lnTo>
                    <a:lnTo>
                      <a:pt x="1971" y="1119"/>
                    </a:lnTo>
                    <a:lnTo>
                      <a:pt x="1975" y="1114"/>
                    </a:lnTo>
                    <a:lnTo>
                      <a:pt x="1980" y="1111"/>
                    </a:lnTo>
                    <a:lnTo>
                      <a:pt x="1991" y="1111"/>
                    </a:lnTo>
                    <a:lnTo>
                      <a:pt x="2003" y="1108"/>
                    </a:lnTo>
                    <a:lnTo>
                      <a:pt x="2006" y="1100"/>
                    </a:lnTo>
                    <a:lnTo>
                      <a:pt x="2012" y="1094"/>
                    </a:lnTo>
                    <a:lnTo>
                      <a:pt x="2022" y="1089"/>
                    </a:lnTo>
                    <a:lnTo>
                      <a:pt x="2034" y="1088"/>
                    </a:lnTo>
                    <a:lnTo>
                      <a:pt x="2047" y="1086"/>
                    </a:lnTo>
                    <a:lnTo>
                      <a:pt x="2057" y="1083"/>
                    </a:lnTo>
                    <a:lnTo>
                      <a:pt x="2069" y="1081"/>
                    </a:lnTo>
                    <a:lnTo>
                      <a:pt x="2081" y="1079"/>
                    </a:lnTo>
                    <a:lnTo>
                      <a:pt x="2094" y="1074"/>
                    </a:lnTo>
                    <a:lnTo>
                      <a:pt x="2104" y="1070"/>
                    </a:lnTo>
                    <a:lnTo>
                      <a:pt x="2114" y="1064"/>
                    </a:lnTo>
                    <a:lnTo>
                      <a:pt x="2122" y="1057"/>
                    </a:lnTo>
                    <a:lnTo>
                      <a:pt x="2126" y="1055"/>
                    </a:lnTo>
                    <a:lnTo>
                      <a:pt x="2130" y="1053"/>
                    </a:lnTo>
                    <a:lnTo>
                      <a:pt x="2136" y="1050"/>
                    </a:lnTo>
                    <a:lnTo>
                      <a:pt x="2141" y="1049"/>
                    </a:lnTo>
                    <a:lnTo>
                      <a:pt x="2154" y="1046"/>
                    </a:lnTo>
                    <a:lnTo>
                      <a:pt x="2163" y="1042"/>
                    </a:lnTo>
                    <a:lnTo>
                      <a:pt x="2170" y="1037"/>
                    </a:lnTo>
                    <a:lnTo>
                      <a:pt x="2179" y="1026"/>
                    </a:lnTo>
                    <a:lnTo>
                      <a:pt x="2184" y="1022"/>
                    </a:lnTo>
                    <a:lnTo>
                      <a:pt x="2189" y="1017"/>
                    </a:lnTo>
                    <a:lnTo>
                      <a:pt x="2194" y="1015"/>
                    </a:lnTo>
                    <a:lnTo>
                      <a:pt x="2200" y="1014"/>
                    </a:lnTo>
                    <a:lnTo>
                      <a:pt x="2212" y="1013"/>
                    </a:lnTo>
                    <a:lnTo>
                      <a:pt x="2226" y="1013"/>
                    </a:lnTo>
                    <a:lnTo>
                      <a:pt x="2236" y="1012"/>
                    </a:lnTo>
                    <a:lnTo>
                      <a:pt x="2247" y="1008"/>
                    </a:lnTo>
                    <a:lnTo>
                      <a:pt x="2259" y="1006"/>
                    </a:lnTo>
                    <a:lnTo>
                      <a:pt x="2270" y="1002"/>
                    </a:lnTo>
                    <a:lnTo>
                      <a:pt x="2291" y="999"/>
                    </a:lnTo>
                    <a:lnTo>
                      <a:pt x="2318" y="994"/>
                    </a:lnTo>
                    <a:lnTo>
                      <a:pt x="2333" y="994"/>
                    </a:lnTo>
                    <a:lnTo>
                      <a:pt x="2344" y="997"/>
                    </a:lnTo>
                    <a:lnTo>
                      <a:pt x="2350" y="999"/>
                    </a:lnTo>
                    <a:lnTo>
                      <a:pt x="2354" y="1001"/>
                    </a:lnTo>
                    <a:lnTo>
                      <a:pt x="2359" y="1005"/>
                    </a:lnTo>
                    <a:lnTo>
                      <a:pt x="2361" y="1009"/>
                    </a:lnTo>
                    <a:lnTo>
                      <a:pt x="2362" y="1013"/>
                    </a:lnTo>
                    <a:lnTo>
                      <a:pt x="2361" y="1017"/>
                    </a:lnTo>
                    <a:lnTo>
                      <a:pt x="2359" y="1022"/>
                    </a:lnTo>
                    <a:lnTo>
                      <a:pt x="2357" y="1026"/>
                    </a:lnTo>
                    <a:lnTo>
                      <a:pt x="2349" y="1037"/>
                    </a:lnTo>
                    <a:lnTo>
                      <a:pt x="2342" y="1046"/>
                    </a:lnTo>
                    <a:lnTo>
                      <a:pt x="2337" y="1053"/>
                    </a:lnTo>
                    <a:lnTo>
                      <a:pt x="2333" y="1058"/>
                    </a:lnTo>
                    <a:lnTo>
                      <a:pt x="2327" y="1065"/>
                    </a:lnTo>
                    <a:lnTo>
                      <a:pt x="2321" y="1071"/>
                    </a:lnTo>
                    <a:lnTo>
                      <a:pt x="2309" y="1078"/>
                    </a:lnTo>
                    <a:lnTo>
                      <a:pt x="2297" y="1086"/>
                    </a:lnTo>
                    <a:lnTo>
                      <a:pt x="2294" y="1091"/>
                    </a:lnTo>
                    <a:lnTo>
                      <a:pt x="2292" y="1098"/>
                    </a:lnTo>
                    <a:lnTo>
                      <a:pt x="2291" y="1107"/>
                    </a:lnTo>
                    <a:lnTo>
                      <a:pt x="2291" y="1115"/>
                    </a:lnTo>
                    <a:lnTo>
                      <a:pt x="2292" y="1132"/>
                    </a:lnTo>
                    <a:lnTo>
                      <a:pt x="2293" y="1147"/>
                    </a:lnTo>
                    <a:lnTo>
                      <a:pt x="2293" y="1163"/>
                    </a:lnTo>
                    <a:lnTo>
                      <a:pt x="2294" y="1179"/>
                    </a:lnTo>
                    <a:lnTo>
                      <a:pt x="2295" y="1194"/>
                    </a:lnTo>
                    <a:lnTo>
                      <a:pt x="2300" y="1206"/>
                    </a:lnTo>
                    <a:lnTo>
                      <a:pt x="2302" y="1213"/>
                    </a:lnTo>
                    <a:lnTo>
                      <a:pt x="2304" y="1219"/>
                    </a:lnTo>
                    <a:lnTo>
                      <a:pt x="2309" y="1224"/>
                    </a:lnTo>
                    <a:lnTo>
                      <a:pt x="2313" y="1230"/>
                    </a:lnTo>
                    <a:lnTo>
                      <a:pt x="2318" y="1235"/>
                    </a:lnTo>
                    <a:lnTo>
                      <a:pt x="2324" y="1239"/>
                    </a:lnTo>
                    <a:lnTo>
                      <a:pt x="2331" y="1244"/>
                    </a:lnTo>
                    <a:lnTo>
                      <a:pt x="2338" y="1247"/>
                    </a:lnTo>
                    <a:lnTo>
                      <a:pt x="2338" y="1261"/>
                    </a:lnTo>
                    <a:lnTo>
                      <a:pt x="2340" y="1273"/>
                    </a:lnTo>
                    <a:lnTo>
                      <a:pt x="2340" y="1279"/>
                    </a:lnTo>
                    <a:lnTo>
                      <a:pt x="2341" y="1285"/>
                    </a:lnTo>
                    <a:lnTo>
                      <a:pt x="2343" y="1291"/>
                    </a:lnTo>
                    <a:lnTo>
                      <a:pt x="2346" y="1297"/>
                    </a:lnTo>
                    <a:lnTo>
                      <a:pt x="2352" y="1306"/>
                    </a:lnTo>
                    <a:lnTo>
                      <a:pt x="2357" y="1317"/>
                    </a:lnTo>
                    <a:lnTo>
                      <a:pt x="2360" y="1327"/>
                    </a:lnTo>
                    <a:lnTo>
                      <a:pt x="2362" y="1338"/>
                    </a:lnTo>
                    <a:lnTo>
                      <a:pt x="2370" y="1338"/>
                    </a:lnTo>
                    <a:lnTo>
                      <a:pt x="2379" y="1338"/>
                    </a:lnTo>
                    <a:lnTo>
                      <a:pt x="2387" y="1337"/>
                    </a:lnTo>
                    <a:lnTo>
                      <a:pt x="2394" y="1335"/>
                    </a:lnTo>
                    <a:lnTo>
                      <a:pt x="2400" y="1329"/>
                    </a:lnTo>
                    <a:lnTo>
                      <a:pt x="2405" y="1321"/>
                    </a:lnTo>
                    <a:lnTo>
                      <a:pt x="2407" y="1318"/>
                    </a:lnTo>
                    <a:lnTo>
                      <a:pt x="2410" y="1314"/>
                    </a:lnTo>
                    <a:lnTo>
                      <a:pt x="2414" y="1311"/>
                    </a:lnTo>
                    <a:lnTo>
                      <a:pt x="2417" y="1310"/>
                    </a:lnTo>
                    <a:lnTo>
                      <a:pt x="2420" y="1309"/>
                    </a:lnTo>
                    <a:lnTo>
                      <a:pt x="2423" y="1310"/>
                    </a:lnTo>
                    <a:lnTo>
                      <a:pt x="2425" y="1311"/>
                    </a:lnTo>
                    <a:lnTo>
                      <a:pt x="2427" y="1313"/>
                    </a:lnTo>
                    <a:lnTo>
                      <a:pt x="2430" y="1320"/>
                    </a:lnTo>
                    <a:lnTo>
                      <a:pt x="2432" y="1328"/>
                    </a:lnTo>
                    <a:lnTo>
                      <a:pt x="2432" y="1347"/>
                    </a:lnTo>
                    <a:lnTo>
                      <a:pt x="2431" y="1362"/>
                    </a:lnTo>
                    <a:lnTo>
                      <a:pt x="2430" y="1369"/>
                    </a:lnTo>
                    <a:lnTo>
                      <a:pt x="2427" y="1376"/>
                    </a:lnTo>
                    <a:lnTo>
                      <a:pt x="2425" y="1383"/>
                    </a:lnTo>
                    <a:lnTo>
                      <a:pt x="2422" y="1388"/>
                    </a:lnTo>
                    <a:lnTo>
                      <a:pt x="2417" y="1395"/>
                    </a:lnTo>
                    <a:lnTo>
                      <a:pt x="2414" y="1400"/>
                    </a:lnTo>
                    <a:lnTo>
                      <a:pt x="2408" y="1406"/>
                    </a:lnTo>
                    <a:lnTo>
                      <a:pt x="2403" y="1410"/>
                    </a:lnTo>
                    <a:lnTo>
                      <a:pt x="2397" y="1415"/>
                    </a:lnTo>
                    <a:lnTo>
                      <a:pt x="2391" y="1418"/>
                    </a:lnTo>
                    <a:lnTo>
                      <a:pt x="2385" y="1420"/>
                    </a:lnTo>
                    <a:lnTo>
                      <a:pt x="2378" y="1424"/>
                    </a:lnTo>
                    <a:lnTo>
                      <a:pt x="2372" y="1425"/>
                    </a:lnTo>
                    <a:lnTo>
                      <a:pt x="2365" y="1427"/>
                    </a:lnTo>
                    <a:lnTo>
                      <a:pt x="2357" y="1427"/>
                    </a:lnTo>
                    <a:lnTo>
                      <a:pt x="2350" y="1427"/>
                    </a:lnTo>
                    <a:lnTo>
                      <a:pt x="2348" y="1431"/>
                    </a:lnTo>
                    <a:lnTo>
                      <a:pt x="2343" y="1433"/>
                    </a:lnTo>
                    <a:lnTo>
                      <a:pt x="2337" y="1435"/>
                    </a:lnTo>
                    <a:lnTo>
                      <a:pt x="2331" y="1436"/>
                    </a:lnTo>
                    <a:lnTo>
                      <a:pt x="2318" y="1440"/>
                    </a:lnTo>
                    <a:lnTo>
                      <a:pt x="2308" y="1442"/>
                    </a:lnTo>
                    <a:lnTo>
                      <a:pt x="2291" y="1451"/>
                    </a:lnTo>
                    <a:lnTo>
                      <a:pt x="2275" y="1459"/>
                    </a:lnTo>
                    <a:lnTo>
                      <a:pt x="2266" y="1461"/>
                    </a:lnTo>
                    <a:lnTo>
                      <a:pt x="2255" y="1462"/>
                    </a:lnTo>
                    <a:lnTo>
                      <a:pt x="2243" y="1462"/>
                    </a:lnTo>
                    <a:lnTo>
                      <a:pt x="2231" y="1462"/>
                    </a:lnTo>
                    <a:lnTo>
                      <a:pt x="2219" y="1461"/>
                    </a:lnTo>
                    <a:lnTo>
                      <a:pt x="2208" y="1458"/>
                    </a:lnTo>
                    <a:lnTo>
                      <a:pt x="2203" y="1457"/>
                    </a:lnTo>
                    <a:lnTo>
                      <a:pt x="2198" y="1455"/>
                    </a:lnTo>
                    <a:lnTo>
                      <a:pt x="2195" y="1452"/>
                    </a:lnTo>
                    <a:lnTo>
                      <a:pt x="2193" y="1449"/>
                    </a:lnTo>
                    <a:lnTo>
                      <a:pt x="2177" y="1453"/>
                    </a:lnTo>
                    <a:lnTo>
                      <a:pt x="2167" y="1458"/>
                    </a:lnTo>
                    <a:lnTo>
                      <a:pt x="2162" y="1461"/>
                    </a:lnTo>
                    <a:lnTo>
                      <a:pt x="2160" y="1467"/>
                    </a:lnTo>
                    <a:lnTo>
                      <a:pt x="2157" y="1473"/>
                    </a:lnTo>
                    <a:lnTo>
                      <a:pt x="2155" y="1482"/>
                    </a:lnTo>
                    <a:lnTo>
                      <a:pt x="2154" y="1491"/>
                    </a:lnTo>
                    <a:lnTo>
                      <a:pt x="2154" y="1505"/>
                    </a:lnTo>
                    <a:lnTo>
                      <a:pt x="2154" y="1517"/>
                    </a:lnTo>
                    <a:lnTo>
                      <a:pt x="2152" y="1526"/>
                    </a:lnTo>
                    <a:lnTo>
                      <a:pt x="2149" y="1530"/>
                    </a:lnTo>
                    <a:lnTo>
                      <a:pt x="2145" y="1533"/>
                    </a:lnTo>
                    <a:lnTo>
                      <a:pt x="2139" y="1537"/>
                    </a:lnTo>
                    <a:lnTo>
                      <a:pt x="2134" y="1540"/>
                    </a:lnTo>
                    <a:lnTo>
                      <a:pt x="2121" y="1546"/>
                    </a:lnTo>
                    <a:lnTo>
                      <a:pt x="2113" y="1551"/>
                    </a:lnTo>
                    <a:lnTo>
                      <a:pt x="2105" y="1558"/>
                    </a:lnTo>
                    <a:lnTo>
                      <a:pt x="2095" y="1568"/>
                    </a:lnTo>
                    <a:lnTo>
                      <a:pt x="2089" y="1574"/>
                    </a:lnTo>
                    <a:lnTo>
                      <a:pt x="2085" y="1578"/>
                    </a:lnTo>
                    <a:lnTo>
                      <a:pt x="2080" y="1581"/>
                    </a:lnTo>
                    <a:lnTo>
                      <a:pt x="2077" y="1582"/>
                    </a:lnTo>
                    <a:lnTo>
                      <a:pt x="2077" y="1585"/>
                    </a:lnTo>
                    <a:lnTo>
                      <a:pt x="2078" y="1589"/>
                    </a:lnTo>
                    <a:lnTo>
                      <a:pt x="2081" y="1589"/>
                    </a:lnTo>
                    <a:lnTo>
                      <a:pt x="2085" y="1587"/>
                    </a:lnTo>
                    <a:lnTo>
                      <a:pt x="2072" y="1597"/>
                    </a:lnTo>
                    <a:lnTo>
                      <a:pt x="2060" y="1608"/>
                    </a:lnTo>
                    <a:lnTo>
                      <a:pt x="2050" y="1608"/>
                    </a:lnTo>
                    <a:lnTo>
                      <a:pt x="2040" y="1608"/>
                    </a:lnTo>
                    <a:lnTo>
                      <a:pt x="2030" y="1608"/>
                    </a:lnTo>
                    <a:lnTo>
                      <a:pt x="2021" y="1609"/>
                    </a:lnTo>
                    <a:lnTo>
                      <a:pt x="2015" y="1612"/>
                    </a:lnTo>
                    <a:lnTo>
                      <a:pt x="2012" y="1614"/>
                    </a:lnTo>
                    <a:lnTo>
                      <a:pt x="2008" y="1616"/>
                    </a:lnTo>
                    <a:lnTo>
                      <a:pt x="2006" y="1619"/>
                    </a:lnTo>
                    <a:lnTo>
                      <a:pt x="2003" y="1625"/>
                    </a:lnTo>
                    <a:lnTo>
                      <a:pt x="1998" y="1633"/>
                    </a:lnTo>
                    <a:lnTo>
                      <a:pt x="1982" y="1648"/>
                    </a:lnTo>
                    <a:lnTo>
                      <a:pt x="1966" y="1662"/>
                    </a:lnTo>
                    <a:lnTo>
                      <a:pt x="1960" y="1669"/>
                    </a:lnTo>
                    <a:lnTo>
                      <a:pt x="1955" y="1675"/>
                    </a:lnTo>
                    <a:lnTo>
                      <a:pt x="1948" y="1681"/>
                    </a:lnTo>
                    <a:lnTo>
                      <a:pt x="1940" y="1686"/>
                    </a:lnTo>
                    <a:lnTo>
                      <a:pt x="1924" y="1688"/>
                    </a:lnTo>
                    <a:lnTo>
                      <a:pt x="1908" y="1690"/>
                    </a:lnTo>
                    <a:lnTo>
                      <a:pt x="1897" y="1694"/>
                    </a:lnTo>
                    <a:lnTo>
                      <a:pt x="1883" y="1697"/>
                    </a:lnTo>
                    <a:lnTo>
                      <a:pt x="1877" y="1698"/>
                    </a:lnTo>
                    <a:lnTo>
                      <a:pt x="1870" y="1700"/>
                    </a:lnTo>
                    <a:lnTo>
                      <a:pt x="1865" y="1703"/>
                    </a:lnTo>
                    <a:lnTo>
                      <a:pt x="1860" y="1705"/>
                    </a:lnTo>
                    <a:lnTo>
                      <a:pt x="1857" y="1710"/>
                    </a:lnTo>
                    <a:lnTo>
                      <a:pt x="1855" y="1713"/>
                    </a:lnTo>
                    <a:lnTo>
                      <a:pt x="1853" y="1719"/>
                    </a:lnTo>
                    <a:lnTo>
                      <a:pt x="1853" y="1723"/>
                    </a:lnTo>
                    <a:lnTo>
                      <a:pt x="1852" y="1735"/>
                    </a:lnTo>
                    <a:lnTo>
                      <a:pt x="1850" y="1745"/>
                    </a:lnTo>
                    <a:lnTo>
                      <a:pt x="1844" y="1747"/>
                    </a:lnTo>
                    <a:lnTo>
                      <a:pt x="1839" y="1752"/>
                    </a:lnTo>
                    <a:lnTo>
                      <a:pt x="1834" y="1756"/>
                    </a:lnTo>
                    <a:lnTo>
                      <a:pt x="1831" y="1762"/>
                    </a:lnTo>
                    <a:lnTo>
                      <a:pt x="1824" y="1775"/>
                    </a:lnTo>
                    <a:lnTo>
                      <a:pt x="1818" y="1785"/>
                    </a:lnTo>
                    <a:lnTo>
                      <a:pt x="1815" y="1790"/>
                    </a:lnTo>
                    <a:lnTo>
                      <a:pt x="1810" y="1796"/>
                    </a:lnTo>
                    <a:lnTo>
                      <a:pt x="1806" y="1801"/>
                    </a:lnTo>
                    <a:lnTo>
                      <a:pt x="1801" y="1805"/>
                    </a:lnTo>
                    <a:lnTo>
                      <a:pt x="1790" y="1813"/>
                    </a:lnTo>
                    <a:lnTo>
                      <a:pt x="1778" y="1820"/>
                    </a:lnTo>
                    <a:lnTo>
                      <a:pt x="1735" y="1843"/>
                    </a:lnTo>
                    <a:lnTo>
                      <a:pt x="1692" y="1866"/>
                    </a:lnTo>
                    <a:lnTo>
                      <a:pt x="1681" y="1872"/>
                    </a:lnTo>
                    <a:lnTo>
                      <a:pt x="1671" y="1879"/>
                    </a:lnTo>
                    <a:lnTo>
                      <a:pt x="1662" y="1886"/>
                    </a:lnTo>
                    <a:lnTo>
                      <a:pt x="1654" y="1894"/>
                    </a:lnTo>
                    <a:lnTo>
                      <a:pt x="1646" y="1903"/>
                    </a:lnTo>
                    <a:lnTo>
                      <a:pt x="1638" y="1912"/>
                    </a:lnTo>
                    <a:lnTo>
                      <a:pt x="1632" y="1923"/>
                    </a:lnTo>
                    <a:lnTo>
                      <a:pt x="1628" y="1934"/>
                    </a:lnTo>
                    <a:lnTo>
                      <a:pt x="1625" y="1945"/>
                    </a:lnTo>
                    <a:lnTo>
                      <a:pt x="1623" y="1957"/>
                    </a:lnTo>
                    <a:lnTo>
                      <a:pt x="1622" y="1969"/>
                    </a:lnTo>
                    <a:lnTo>
                      <a:pt x="1621" y="1981"/>
                    </a:lnTo>
                    <a:lnTo>
                      <a:pt x="1618" y="1987"/>
                    </a:lnTo>
                    <a:lnTo>
                      <a:pt x="1614" y="1993"/>
                    </a:lnTo>
                    <a:lnTo>
                      <a:pt x="1611" y="1998"/>
                    </a:lnTo>
                    <a:lnTo>
                      <a:pt x="1605" y="2002"/>
                    </a:lnTo>
                    <a:lnTo>
                      <a:pt x="1595" y="2011"/>
                    </a:lnTo>
                    <a:lnTo>
                      <a:pt x="1585" y="2020"/>
                    </a:lnTo>
                    <a:lnTo>
                      <a:pt x="1581" y="2025"/>
                    </a:lnTo>
                    <a:lnTo>
                      <a:pt x="1580" y="2028"/>
                    </a:lnTo>
                    <a:lnTo>
                      <a:pt x="1577" y="2032"/>
                    </a:lnTo>
                    <a:lnTo>
                      <a:pt x="1572" y="2034"/>
                    </a:lnTo>
                    <a:lnTo>
                      <a:pt x="1565" y="2034"/>
                    </a:lnTo>
                    <a:lnTo>
                      <a:pt x="1560" y="2033"/>
                    </a:lnTo>
                    <a:lnTo>
                      <a:pt x="1556" y="2030"/>
                    </a:lnTo>
                    <a:lnTo>
                      <a:pt x="1553" y="2025"/>
                    </a:lnTo>
                    <a:lnTo>
                      <a:pt x="1552" y="2019"/>
                    </a:lnTo>
                    <a:lnTo>
                      <a:pt x="1550" y="2014"/>
                    </a:lnTo>
                    <a:lnTo>
                      <a:pt x="1550" y="2008"/>
                    </a:lnTo>
                    <a:lnTo>
                      <a:pt x="1552" y="2001"/>
                    </a:lnTo>
                    <a:lnTo>
                      <a:pt x="1552" y="1990"/>
                    </a:lnTo>
                    <a:lnTo>
                      <a:pt x="1550" y="1978"/>
                    </a:lnTo>
                    <a:lnTo>
                      <a:pt x="1543" y="1978"/>
                    </a:lnTo>
                    <a:lnTo>
                      <a:pt x="1532" y="1979"/>
                    </a:lnTo>
                    <a:lnTo>
                      <a:pt x="1527" y="1981"/>
                    </a:lnTo>
                    <a:lnTo>
                      <a:pt x="1522" y="1983"/>
                    </a:lnTo>
                    <a:lnTo>
                      <a:pt x="1519" y="1984"/>
                    </a:lnTo>
                    <a:lnTo>
                      <a:pt x="1516" y="1986"/>
                    </a:lnTo>
                    <a:lnTo>
                      <a:pt x="1512" y="1992"/>
                    </a:lnTo>
                    <a:lnTo>
                      <a:pt x="1508" y="1999"/>
                    </a:lnTo>
                    <a:lnTo>
                      <a:pt x="1506" y="2005"/>
                    </a:lnTo>
                    <a:lnTo>
                      <a:pt x="1504" y="2011"/>
                    </a:lnTo>
                    <a:lnTo>
                      <a:pt x="1502" y="2025"/>
                    </a:lnTo>
                    <a:lnTo>
                      <a:pt x="1499" y="2040"/>
                    </a:lnTo>
                    <a:lnTo>
                      <a:pt x="1498" y="2055"/>
                    </a:lnTo>
                    <a:lnTo>
                      <a:pt x="1496" y="2068"/>
                    </a:lnTo>
                    <a:lnTo>
                      <a:pt x="1495" y="2076"/>
                    </a:lnTo>
                    <a:lnTo>
                      <a:pt x="1492" y="2082"/>
                    </a:lnTo>
                    <a:lnTo>
                      <a:pt x="1490" y="2089"/>
                    </a:lnTo>
                    <a:lnTo>
                      <a:pt x="1488" y="2096"/>
                    </a:lnTo>
                    <a:lnTo>
                      <a:pt x="1483" y="2101"/>
                    </a:lnTo>
                    <a:lnTo>
                      <a:pt x="1478" y="2107"/>
                    </a:lnTo>
                    <a:lnTo>
                      <a:pt x="1472" y="2110"/>
                    </a:lnTo>
                    <a:lnTo>
                      <a:pt x="1466" y="2114"/>
                    </a:lnTo>
                    <a:lnTo>
                      <a:pt x="1455" y="2121"/>
                    </a:lnTo>
                    <a:lnTo>
                      <a:pt x="1445" y="2129"/>
                    </a:lnTo>
                    <a:lnTo>
                      <a:pt x="1435" y="2145"/>
                    </a:lnTo>
                    <a:lnTo>
                      <a:pt x="1418" y="2179"/>
                    </a:lnTo>
                    <a:lnTo>
                      <a:pt x="1409" y="2196"/>
                    </a:lnTo>
                    <a:lnTo>
                      <a:pt x="1400" y="2211"/>
                    </a:lnTo>
                    <a:lnTo>
                      <a:pt x="1394" y="2220"/>
                    </a:lnTo>
                    <a:lnTo>
                      <a:pt x="1391" y="2222"/>
                    </a:lnTo>
                    <a:lnTo>
                      <a:pt x="1402" y="2241"/>
                    </a:lnTo>
                    <a:lnTo>
                      <a:pt x="1413" y="2253"/>
                    </a:lnTo>
                    <a:lnTo>
                      <a:pt x="1414" y="2255"/>
                    </a:lnTo>
                    <a:lnTo>
                      <a:pt x="1415" y="2258"/>
                    </a:lnTo>
                    <a:lnTo>
                      <a:pt x="1415" y="2261"/>
                    </a:lnTo>
                    <a:lnTo>
                      <a:pt x="1414" y="2264"/>
                    </a:lnTo>
                    <a:lnTo>
                      <a:pt x="1409" y="2273"/>
                    </a:lnTo>
                    <a:lnTo>
                      <a:pt x="1401" y="2284"/>
                    </a:lnTo>
                    <a:lnTo>
                      <a:pt x="1393" y="2292"/>
                    </a:lnTo>
                    <a:lnTo>
                      <a:pt x="1388" y="2297"/>
                    </a:lnTo>
                    <a:lnTo>
                      <a:pt x="1384" y="2303"/>
                    </a:lnTo>
                    <a:lnTo>
                      <a:pt x="1382" y="2307"/>
                    </a:lnTo>
                    <a:lnTo>
                      <a:pt x="1381" y="2312"/>
                    </a:lnTo>
                    <a:lnTo>
                      <a:pt x="1382" y="2318"/>
                    </a:lnTo>
                    <a:lnTo>
                      <a:pt x="1384" y="2326"/>
                    </a:lnTo>
                    <a:lnTo>
                      <a:pt x="1388" y="2336"/>
                    </a:lnTo>
                    <a:lnTo>
                      <a:pt x="1390" y="2345"/>
                    </a:lnTo>
                    <a:lnTo>
                      <a:pt x="1392" y="2353"/>
                    </a:lnTo>
                    <a:lnTo>
                      <a:pt x="1393" y="2361"/>
                    </a:lnTo>
                    <a:lnTo>
                      <a:pt x="1393" y="2369"/>
                    </a:lnTo>
                    <a:lnTo>
                      <a:pt x="1393" y="2377"/>
                    </a:lnTo>
                    <a:lnTo>
                      <a:pt x="1391" y="2384"/>
                    </a:lnTo>
                    <a:lnTo>
                      <a:pt x="1390" y="2391"/>
                    </a:lnTo>
                    <a:lnTo>
                      <a:pt x="1387" y="2397"/>
                    </a:lnTo>
                    <a:lnTo>
                      <a:pt x="1383" y="2404"/>
                    </a:lnTo>
                    <a:lnTo>
                      <a:pt x="1379" y="2410"/>
                    </a:lnTo>
                    <a:lnTo>
                      <a:pt x="1374" y="2416"/>
                    </a:lnTo>
                    <a:lnTo>
                      <a:pt x="1368" y="2420"/>
                    </a:lnTo>
                    <a:lnTo>
                      <a:pt x="1361" y="2424"/>
                    </a:lnTo>
                    <a:lnTo>
                      <a:pt x="1355" y="2427"/>
                    </a:lnTo>
                    <a:lnTo>
                      <a:pt x="1347" y="2429"/>
                    </a:lnTo>
                    <a:lnTo>
                      <a:pt x="1338" y="2430"/>
                    </a:lnTo>
                    <a:lnTo>
                      <a:pt x="1330" y="2432"/>
                    </a:lnTo>
                    <a:lnTo>
                      <a:pt x="1323" y="2432"/>
                    </a:lnTo>
                    <a:lnTo>
                      <a:pt x="1316" y="2430"/>
                    </a:lnTo>
                    <a:lnTo>
                      <a:pt x="1311" y="2429"/>
                    </a:lnTo>
                    <a:lnTo>
                      <a:pt x="1306" y="2427"/>
                    </a:lnTo>
                    <a:lnTo>
                      <a:pt x="1301" y="2422"/>
                    </a:lnTo>
                    <a:lnTo>
                      <a:pt x="1297" y="2417"/>
                    </a:lnTo>
                    <a:lnTo>
                      <a:pt x="1292" y="2410"/>
                    </a:lnTo>
                    <a:lnTo>
                      <a:pt x="1286" y="2400"/>
                    </a:lnTo>
                    <a:lnTo>
                      <a:pt x="1282" y="2386"/>
                    </a:lnTo>
                    <a:lnTo>
                      <a:pt x="1281" y="2380"/>
                    </a:lnTo>
                    <a:lnTo>
                      <a:pt x="1281" y="2373"/>
                    </a:lnTo>
                    <a:lnTo>
                      <a:pt x="1282" y="2371"/>
                    </a:lnTo>
                    <a:lnTo>
                      <a:pt x="1283" y="2368"/>
                    </a:lnTo>
                    <a:lnTo>
                      <a:pt x="1285" y="2366"/>
                    </a:lnTo>
                    <a:lnTo>
                      <a:pt x="1287" y="2364"/>
                    </a:lnTo>
                    <a:lnTo>
                      <a:pt x="1273" y="2372"/>
                    </a:lnTo>
                    <a:lnTo>
                      <a:pt x="1257" y="2378"/>
                    </a:lnTo>
                    <a:lnTo>
                      <a:pt x="1241" y="2383"/>
                    </a:lnTo>
                    <a:lnTo>
                      <a:pt x="1224" y="2386"/>
                    </a:lnTo>
                    <a:lnTo>
                      <a:pt x="1223" y="2393"/>
                    </a:lnTo>
                    <a:lnTo>
                      <a:pt x="1223" y="2400"/>
                    </a:lnTo>
                    <a:lnTo>
                      <a:pt x="1224" y="2405"/>
                    </a:lnTo>
                    <a:lnTo>
                      <a:pt x="1225" y="2411"/>
                    </a:lnTo>
                    <a:lnTo>
                      <a:pt x="1227" y="2416"/>
                    </a:lnTo>
                    <a:lnTo>
                      <a:pt x="1231" y="2420"/>
                    </a:lnTo>
                    <a:lnTo>
                      <a:pt x="1236" y="2425"/>
                    </a:lnTo>
                    <a:lnTo>
                      <a:pt x="1242" y="2428"/>
                    </a:lnTo>
                    <a:lnTo>
                      <a:pt x="1240" y="2434"/>
                    </a:lnTo>
                    <a:lnTo>
                      <a:pt x="1235" y="2440"/>
                    </a:lnTo>
                    <a:lnTo>
                      <a:pt x="1231" y="2445"/>
                    </a:lnTo>
                    <a:lnTo>
                      <a:pt x="1226" y="2450"/>
                    </a:lnTo>
                    <a:lnTo>
                      <a:pt x="1215" y="2457"/>
                    </a:lnTo>
                    <a:lnTo>
                      <a:pt x="1202" y="2463"/>
                    </a:lnTo>
                    <a:lnTo>
                      <a:pt x="1190" y="2470"/>
                    </a:lnTo>
                    <a:lnTo>
                      <a:pt x="1177" y="2477"/>
                    </a:lnTo>
                    <a:lnTo>
                      <a:pt x="1171" y="2481"/>
                    </a:lnTo>
                    <a:lnTo>
                      <a:pt x="1167" y="2485"/>
                    </a:lnTo>
                    <a:lnTo>
                      <a:pt x="1161" y="2490"/>
                    </a:lnTo>
                    <a:lnTo>
                      <a:pt x="1158" y="2495"/>
                    </a:lnTo>
                    <a:lnTo>
                      <a:pt x="1154" y="2502"/>
                    </a:lnTo>
                    <a:lnTo>
                      <a:pt x="1152" y="2508"/>
                    </a:lnTo>
                    <a:lnTo>
                      <a:pt x="1152" y="2514"/>
                    </a:lnTo>
                    <a:lnTo>
                      <a:pt x="1152" y="2519"/>
                    </a:lnTo>
                    <a:lnTo>
                      <a:pt x="1152" y="2525"/>
                    </a:lnTo>
                    <a:lnTo>
                      <a:pt x="1152" y="2532"/>
                    </a:lnTo>
                    <a:lnTo>
                      <a:pt x="1151" y="2537"/>
                    </a:lnTo>
                    <a:lnTo>
                      <a:pt x="1150" y="2544"/>
                    </a:lnTo>
                    <a:lnTo>
                      <a:pt x="1147" y="2550"/>
                    </a:lnTo>
                    <a:lnTo>
                      <a:pt x="1144" y="2553"/>
                    </a:lnTo>
                    <a:lnTo>
                      <a:pt x="1139" y="2557"/>
                    </a:lnTo>
                    <a:lnTo>
                      <a:pt x="1136" y="2559"/>
                    </a:lnTo>
                    <a:lnTo>
                      <a:pt x="1131" y="2563"/>
                    </a:lnTo>
                    <a:lnTo>
                      <a:pt x="1129" y="2567"/>
                    </a:lnTo>
                    <a:lnTo>
                      <a:pt x="1127" y="2574"/>
                    </a:lnTo>
                    <a:lnTo>
                      <a:pt x="1127" y="2582"/>
                    </a:lnTo>
                    <a:lnTo>
                      <a:pt x="1111" y="2588"/>
                    </a:lnTo>
                    <a:lnTo>
                      <a:pt x="1092" y="2596"/>
                    </a:lnTo>
                    <a:lnTo>
                      <a:pt x="1082" y="2601"/>
                    </a:lnTo>
                    <a:lnTo>
                      <a:pt x="1075" y="2606"/>
                    </a:lnTo>
                    <a:lnTo>
                      <a:pt x="1068" y="2611"/>
                    </a:lnTo>
                    <a:lnTo>
                      <a:pt x="1063" y="2616"/>
                    </a:lnTo>
                    <a:lnTo>
                      <a:pt x="1060" y="2623"/>
                    </a:lnTo>
                    <a:lnTo>
                      <a:pt x="1059" y="2626"/>
                    </a:lnTo>
                    <a:lnTo>
                      <a:pt x="1059" y="2629"/>
                    </a:lnTo>
                    <a:lnTo>
                      <a:pt x="1060" y="2630"/>
                    </a:lnTo>
                    <a:lnTo>
                      <a:pt x="1062" y="2631"/>
                    </a:lnTo>
                    <a:lnTo>
                      <a:pt x="1064" y="2632"/>
                    </a:lnTo>
                    <a:lnTo>
                      <a:pt x="1068" y="2634"/>
                    </a:lnTo>
                    <a:lnTo>
                      <a:pt x="1071" y="2639"/>
                    </a:lnTo>
                    <a:lnTo>
                      <a:pt x="1079" y="2652"/>
                    </a:lnTo>
                    <a:lnTo>
                      <a:pt x="1089" y="2666"/>
                    </a:lnTo>
                    <a:lnTo>
                      <a:pt x="1095" y="2670"/>
                    </a:lnTo>
                    <a:lnTo>
                      <a:pt x="1101" y="2672"/>
                    </a:lnTo>
                    <a:lnTo>
                      <a:pt x="1105" y="2673"/>
                    </a:lnTo>
                    <a:lnTo>
                      <a:pt x="1111" y="2674"/>
                    </a:lnTo>
                    <a:lnTo>
                      <a:pt x="1119" y="2675"/>
                    </a:lnTo>
                    <a:lnTo>
                      <a:pt x="1127" y="2675"/>
                    </a:lnTo>
                    <a:lnTo>
                      <a:pt x="1129" y="2676"/>
                    </a:lnTo>
                    <a:lnTo>
                      <a:pt x="1133" y="2678"/>
                    </a:lnTo>
                    <a:lnTo>
                      <a:pt x="1134" y="2680"/>
                    </a:lnTo>
                    <a:lnTo>
                      <a:pt x="1136" y="2683"/>
                    </a:lnTo>
                    <a:lnTo>
                      <a:pt x="1137" y="2688"/>
                    </a:lnTo>
                    <a:lnTo>
                      <a:pt x="1138" y="2693"/>
                    </a:lnTo>
                    <a:lnTo>
                      <a:pt x="1139" y="2700"/>
                    </a:lnTo>
                    <a:lnTo>
                      <a:pt x="1139" y="2709"/>
                    </a:lnTo>
                    <a:lnTo>
                      <a:pt x="1139" y="2729"/>
                    </a:lnTo>
                    <a:lnTo>
                      <a:pt x="1139" y="2746"/>
                    </a:lnTo>
                    <a:lnTo>
                      <a:pt x="1141" y="2755"/>
                    </a:lnTo>
                    <a:lnTo>
                      <a:pt x="1142" y="2764"/>
                    </a:lnTo>
                    <a:lnTo>
                      <a:pt x="1144" y="2772"/>
                    </a:lnTo>
                    <a:lnTo>
                      <a:pt x="1147" y="2780"/>
                    </a:lnTo>
                    <a:lnTo>
                      <a:pt x="1161" y="2781"/>
                    </a:lnTo>
                    <a:lnTo>
                      <a:pt x="1172" y="2785"/>
                    </a:lnTo>
                    <a:lnTo>
                      <a:pt x="1177" y="2786"/>
                    </a:lnTo>
                    <a:lnTo>
                      <a:pt x="1182" y="2788"/>
                    </a:lnTo>
                    <a:lnTo>
                      <a:pt x="1184" y="2790"/>
                    </a:lnTo>
                    <a:lnTo>
                      <a:pt x="1186" y="2793"/>
                    </a:lnTo>
                    <a:lnTo>
                      <a:pt x="1202" y="2797"/>
                    </a:lnTo>
                    <a:lnTo>
                      <a:pt x="1217" y="2804"/>
                    </a:lnTo>
                    <a:lnTo>
                      <a:pt x="1233" y="2812"/>
                    </a:lnTo>
                    <a:lnTo>
                      <a:pt x="1248" y="2818"/>
                    </a:lnTo>
                    <a:lnTo>
                      <a:pt x="1257" y="2797"/>
                    </a:lnTo>
                    <a:lnTo>
                      <a:pt x="1264" y="2777"/>
                    </a:lnTo>
                    <a:lnTo>
                      <a:pt x="1268" y="2766"/>
                    </a:lnTo>
                    <a:lnTo>
                      <a:pt x="1274" y="2757"/>
                    </a:lnTo>
                    <a:lnTo>
                      <a:pt x="1279" y="2748"/>
                    </a:lnTo>
                    <a:lnTo>
                      <a:pt x="1287" y="2740"/>
                    </a:lnTo>
                    <a:lnTo>
                      <a:pt x="1297" y="2731"/>
                    </a:lnTo>
                    <a:lnTo>
                      <a:pt x="1305" y="2723"/>
                    </a:lnTo>
                    <a:lnTo>
                      <a:pt x="1313" y="2714"/>
                    </a:lnTo>
                    <a:lnTo>
                      <a:pt x="1319" y="2703"/>
                    </a:lnTo>
                    <a:lnTo>
                      <a:pt x="1324" y="2693"/>
                    </a:lnTo>
                    <a:lnTo>
                      <a:pt x="1326" y="2686"/>
                    </a:lnTo>
                    <a:lnTo>
                      <a:pt x="1326" y="2678"/>
                    </a:lnTo>
                    <a:lnTo>
                      <a:pt x="1324" y="2671"/>
                    </a:lnTo>
                    <a:lnTo>
                      <a:pt x="1320" y="2665"/>
                    </a:lnTo>
                    <a:lnTo>
                      <a:pt x="1315" y="2660"/>
                    </a:lnTo>
                    <a:lnTo>
                      <a:pt x="1307" y="2658"/>
                    </a:lnTo>
                    <a:lnTo>
                      <a:pt x="1298" y="2656"/>
                    </a:lnTo>
                    <a:lnTo>
                      <a:pt x="1299" y="2652"/>
                    </a:lnTo>
                    <a:lnTo>
                      <a:pt x="1301" y="2650"/>
                    </a:lnTo>
                    <a:lnTo>
                      <a:pt x="1305" y="2647"/>
                    </a:lnTo>
                    <a:lnTo>
                      <a:pt x="1307" y="2645"/>
                    </a:lnTo>
                    <a:lnTo>
                      <a:pt x="1315" y="2641"/>
                    </a:lnTo>
                    <a:lnTo>
                      <a:pt x="1323" y="2638"/>
                    </a:lnTo>
                    <a:lnTo>
                      <a:pt x="1340" y="2633"/>
                    </a:lnTo>
                    <a:lnTo>
                      <a:pt x="1355" y="2627"/>
                    </a:lnTo>
                    <a:lnTo>
                      <a:pt x="1369" y="2619"/>
                    </a:lnTo>
                    <a:lnTo>
                      <a:pt x="1384" y="2615"/>
                    </a:lnTo>
                    <a:lnTo>
                      <a:pt x="1399" y="2611"/>
                    </a:lnTo>
                    <a:lnTo>
                      <a:pt x="1416" y="2610"/>
                    </a:lnTo>
                    <a:lnTo>
                      <a:pt x="1431" y="2610"/>
                    </a:lnTo>
                    <a:lnTo>
                      <a:pt x="1445" y="2611"/>
                    </a:lnTo>
                    <a:lnTo>
                      <a:pt x="1458" y="2613"/>
                    </a:lnTo>
                    <a:lnTo>
                      <a:pt x="1472" y="2616"/>
                    </a:lnTo>
                    <a:lnTo>
                      <a:pt x="1480" y="2618"/>
                    </a:lnTo>
                    <a:lnTo>
                      <a:pt x="1487" y="2622"/>
                    </a:lnTo>
                    <a:lnTo>
                      <a:pt x="1494" y="2623"/>
                    </a:lnTo>
                    <a:lnTo>
                      <a:pt x="1502" y="2623"/>
                    </a:lnTo>
                    <a:lnTo>
                      <a:pt x="1513" y="2616"/>
                    </a:lnTo>
                    <a:lnTo>
                      <a:pt x="1522" y="2611"/>
                    </a:lnTo>
                    <a:lnTo>
                      <a:pt x="1527" y="2611"/>
                    </a:lnTo>
                    <a:lnTo>
                      <a:pt x="1530" y="2613"/>
                    </a:lnTo>
                    <a:lnTo>
                      <a:pt x="1533" y="2614"/>
                    </a:lnTo>
                    <a:lnTo>
                      <a:pt x="1535" y="2616"/>
                    </a:lnTo>
                    <a:lnTo>
                      <a:pt x="1537" y="2618"/>
                    </a:lnTo>
                    <a:lnTo>
                      <a:pt x="1539" y="2619"/>
                    </a:lnTo>
                    <a:lnTo>
                      <a:pt x="1543" y="2622"/>
                    </a:lnTo>
                    <a:lnTo>
                      <a:pt x="1546" y="2623"/>
                    </a:lnTo>
                    <a:lnTo>
                      <a:pt x="1552" y="2622"/>
                    </a:lnTo>
                    <a:lnTo>
                      <a:pt x="1557" y="2619"/>
                    </a:lnTo>
                    <a:lnTo>
                      <a:pt x="1563" y="2617"/>
                    </a:lnTo>
                    <a:lnTo>
                      <a:pt x="1569" y="2615"/>
                    </a:lnTo>
                    <a:lnTo>
                      <a:pt x="1584" y="2609"/>
                    </a:lnTo>
                    <a:lnTo>
                      <a:pt x="1595" y="2605"/>
                    </a:lnTo>
                    <a:lnTo>
                      <a:pt x="1609" y="2602"/>
                    </a:lnTo>
                    <a:lnTo>
                      <a:pt x="1623" y="2600"/>
                    </a:lnTo>
                    <a:lnTo>
                      <a:pt x="1636" y="2600"/>
                    </a:lnTo>
                    <a:lnTo>
                      <a:pt x="1651" y="2599"/>
                    </a:lnTo>
                    <a:lnTo>
                      <a:pt x="1658" y="2598"/>
                    </a:lnTo>
                    <a:lnTo>
                      <a:pt x="1664" y="2597"/>
                    </a:lnTo>
                    <a:lnTo>
                      <a:pt x="1670" y="2593"/>
                    </a:lnTo>
                    <a:lnTo>
                      <a:pt x="1676" y="2590"/>
                    </a:lnTo>
                    <a:lnTo>
                      <a:pt x="1678" y="2586"/>
                    </a:lnTo>
                    <a:lnTo>
                      <a:pt x="1679" y="2583"/>
                    </a:lnTo>
                    <a:lnTo>
                      <a:pt x="1680" y="2580"/>
                    </a:lnTo>
                    <a:lnTo>
                      <a:pt x="1680" y="2576"/>
                    </a:lnTo>
                    <a:lnTo>
                      <a:pt x="1680" y="2568"/>
                    </a:lnTo>
                    <a:lnTo>
                      <a:pt x="1681" y="2561"/>
                    </a:lnTo>
                    <a:lnTo>
                      <a:pt x="1687" y="2550"/>
                    </a:lnTo>
                    <a:lnTo>
                      <a:pt x="1695" y="2540"/>
                    </a:lnTo>
                    <a:lnTo>
                      <a:pt x="1701" y="2530"/>
                    </a:lnTo>
                    <a:lnTo>
                      <a:pt x="1712" y="2512"/>
                    </a:lnTo>
                    <a:lnTo>
                      <a:pt x="1718" y="2504"/>
                    </a:lnTo>
                    <a:lnTo>
                      <a:pt x="1724" y="2496"/>
                    </a:lnTo>
                    <a:lnTo>
                      <a:pt x="1728" y="2493"/>
                    </a:lnTo>
                    <a:lnTo>
                      <a:pt x="1732" y="2492"/>
                    </a:lnTo>
                    <a:lnTo>
                      <a:pt x="1741" y="2496"/>
                    </a:lnTo>
                    <a:lnTo>
                      <a:pt x="1751" y="2501"/>
                    </a:lnTo>
                    <a:lnTo>
                      <a:pt x="1752" y="2527"/>
                    </a:lnTo>
                    <a:lnTo>
                      <a:pt x="1752" y="2553"/>
                    </a:lnTo>
                    <a:lnTo>
                      <a:pt x="1752" y="2581"/>
                    </a:lnTo>
                    <a:lnTo>
                      <a:pt x="1753" y="2607"/>
                    </a:lnTo>
                    <a:lnTo>
                      <a:pt x="1765" y="2608"/>
                    </a:lnTo>
                    <a:lnTo>
                      <a:pt x="1777" y="2610"/>
                    </a:lnTo>
                    <a:lnTo>
                      <a:pt x="1788" y="2613"/>
                    </a:lnTo>
                    <a:lnTo>
                      <a:pt x="1800" y="2615"/>
                    </a:lnTo>
                    <a:lnTo>
                      <a:pt x="1823" y="2621"/>
                    </a:lnTo>
                    <a:lnTo>
                      <a:pt x="1847" y="2624"/>
                    </a:lnTo>
                    <a:lnTo>
                      <a:pt x="1845" y="2602"/>
                    </a:lnTo>
                    <a:lnTo>
                      <a:pt x="1847" y="2581"/>
                    </a:lnTo>
                    <a:lnTo>
                      <a:pt x="1847" y="2572"/>
                    </a:lnTo>
                    <a:lnTo>
                      <a:pt x="1848" y="2564"/>
                    </a:lnTo>
                    <a:lnTo>
                      <a:pt x="1849" y="2559"/>
                    </a:lnTo>
                    <a:lnTo>
                      <a:pt x="1851" y="2558"/>
                    </a:lnTo>
                    <a:lnTo>
                      <a:pt x="1857" y="2555"/>
                    </a:lnTo>
                    <a:lnTo>
                      <a:pt x="1863" y="2553"/>
                    </a:lnTo>
                    <a:lnTo>
                      <a:pt x="1868" y="2552"/>
                    </a:lnTo>
                    <a:lnTo>
                      <a:pt x="1874" y="2552"/>
                    </a:lnTo>
                    <a:lnTo>
                      <a:pt x="1884" y="2551"/>
                    </a:lnTo>
                    <a:lnTo>
                      <a:pt x="1896" y="2549"/>
                    </a:lnTo>
                    <a:lnTo>
                      <a:pt x="1901" y="2545"/>
                    </a:lnTo>
                    <a:lnTo>
                      <a:pt x="1903" y="2543"/>
                    </a:lnTo>
                    <a:lnTo>
                      <a:pt x="1906" y="2540"/>
                    </a:lnTo>
                    <a:lnTo>
                      <a:pt x="1907" y="2536"/>
                    </a:lnTo>
                    <a:lnTo>
                      <a:pt x="1907" y="2528"/>
                    </a:lnTo>
                    <a:lnTo>
                      <a:pt x="1910" y="2518"/>
                    </a:lnTo>
                    <a:lnTo>
                      <a:pt x="1914" y="2512"/>
                    </a:lnTo>
                    <a:lnTo>
                      <a:pt x="1917" y="2508"/>
                    </a:lnTo>
                    <a:lnTo>
                      <a:pt x="1922" y="2503"/>
                    </a:lnTo>
                    <a:lnTo>
                      <a:pt x="1927" y="2500"/>
                    </a:lnTo>
                    <a:lnTo>
                      <a:pt x="1938" y="2493"/>
                    </a:lnTo>
                    <a:lnTo>
                      <a:pt x="1946" y="2486"/>
                    </a:lnTo>
                    <a:lnTo>
                      <a:pt x="1950" y="2483"/>
                    </a:lnTo>
                    <a:lnTo>
                      <a:pt x="1952" y="2482"/>
                    </a:lnTo>
                    <a:lnTo>
                      <a:pt x="1955" y="2479"/>
                    </a:lnTo>
                    <a:lnTo>
                      <a:pt x="1957" y="2475"/>
                    </a:lnTo>
                    <a:lnTo>
                      <a:pt x="1958" y="2463"/>
                    </a:lnTo>
                    <a:lnTo>
                      <a:pt x="1958" y="2452"/>
                    </a:lnTo>
                    <a:lnTo>
                      <a:pt x="1962" y="2450"/>
                    </a:lnTo>
                    <a:lnTo>
                      <a:pt x="1964" y="2446"/>
                    </a:lnTo>
                    <a:lnTo>
                      <a:pt x="1966" y="2443"/>
                    </a:lnTo>
                    <a:lnTo>
                      <a:pt x="1968" y="2440"/>
                    </a:lnTo>
                    <a:lnTo>
                      <a:pt x="1971" y="2430"/>
                    </a:lnTo>
                    <a:lnTo>
                      <a:pt x="1974" y="2421"/>
                    </a:lnTo>
                    <a:lnTo>
                      <a:pt x="1978" y="2410"/>
                    </a:lnTo>
                    <a:lnTo>
                      <a:pt x="1981" y="2402"/>
                    </a:lnTo>
                    <a:lnTo>
                      <a:pt x="1987" y="2394"/>
                    </a:lnTo>
                    <a:lnTo>
                      <a:pt x="1995" y="2385"/>
                    </a:lnTo>
                    <a:lnTo>
                      <a:pt x="2009" y="2373"/>
                    </a:lnTo>
                    <a:lnTo>
                      <a:pt x="2023" y="2364"/>
                    </a:lnTo>
                    <a:lnTo>
                      <a:pt x="2028" y="2359"/>
                    </a:lnTo>
                    <a:lnTo>
                      <a:pt x="2031" y="2352"/>
                    </a:lnTo>
                    <a:lnTo>
                      <a:pt x="2032" y="2348"/>
                    </a:lnTo>
                    <a:lnTo>
                      <a:pt x="2033" y="2344"/>
                    </a:lnTo>
                    <a:lnTo>
                      <a:pt x="2033" y="2338"/>
                    </a:lnTo>
                    <a:lnTo>
                      <a:pt x="2032" y="2333"/>
                    </a:lnTo>
                    <a:lnTo>
                      <a:pt x="2030" y="2322"/>
                    </a:lnTo>
                    <a:lnTo>
                      <a:pt x="2025" y="2313"/>
                    </a:lnTo>
                    <a:lnTo>
                      <a:pt x="2022" y="2305"/>
                    </a:lnTo>
                    <a:lnTo>
                      <a:pt x="2017" y="2298"/>
                    </a:lnTo>
                    <a:lnTo>
                      <a:pt x="2014" y="2290"/>
                    </a:lnTo>
                    <a:lnTo>
                      <a:pt x="2012" y="2282"/>
                    </a:lnTo>
                    <a:lnTo>
                      <a:pt x="2012" y="2278"/>
                    </a:lnTo>
                    <a:lnTo>
                      <a:pt x="2012" y="2272"/>
                    </a:lnTo>
                    <a:lnTo>
                      <a:pt x="2013" y="2268"/>
                    </a:lnTo>
                    <a:lnTo>
                      <a:pt x="2015" y="2262"/>
                    </a:lnTo>
                    <a:lnTo>
                      <a:pt x="2019" y="2253"/>
                    </a:lnTo>
                    <a:lnTo>
                      <a:pt x="2023" y="2246"/>
                    </a:lnTo>
                    <a:lnTo>
                      <a:pt x="2028" y="2240"/>
                    </a:lnTo>
                    <a:lnTo>
                      <a:pt x="2032" y="2235"/>
                    </a:lnTo>
                    <a:lnTo>
                      <a:pt x="2044" y="2224"/>
                    </a:lnTo>
                    <a:lnTo>
                      <a:pt x="2054" y="2212"/>
                    </a:lnTo>
                    <a:lnTo>
                      <a:pt x="2060" y="2205"/>
                    </a:lnTo>
                    <a:lnTo>
                      <a:pt x="2063" y="2197"/>
                    </a:lnTo>
                    <a:lnTo>
                      <a:pt x="2066" y="2189"/>
                    </a:lnTo>
                    <a:lnTo>
                      <a:pt x="2069" y="2180"/>
                    </a:lnTo>
                    <a:lnTo>
                      <a:pt x="2070" y="2172"/>
                    </a:lnTo>
                    <a:lnTo>
                      <a:pt x="2071" y="2163"/>
                    </a:lnTo>
                    <a:lnTo>
                      <a:pt x="2070" y="2154"/>
                    </a:lnTo>
                    <a:lnTo>
                      <a:pt x="2070" y="2143"/>
                    </a:lnTo>
                    <a:lnTo>
                      <a:pt x="2065" y="2145"/>
                    </a:lnTo>
                    <a:lnTo>
                      <a:pt x="2061" y="2145"/>
                    </a:lnTo>
                    <a:lnTo>
                      <a:pt x="2058" y="2143"/>
                    </a:lnTo>
                    <a:lnTo>
                      <a:pt x="2055" y="2142"/>
                    </a:lnTo>
                    <a:lnTo>
                      <a:pt x="2052" y="2138"/>
                    </a:lnTo>
                    <a:lnTo>
                      <a:pt x="2050" y="2132"/>
                    </a:lnTo>
                    <a:lnTo>
                      <a:pt x="2050" y="2118"/>
                    </a:lnTo>
                    <a:lnTo>
                      <a:pt x="2050" y="2105"/>
                    </a:lnTo>
                    <a:lnTo>
                      <a:pt x="2048" y="2096"/>
                    </a:lnTo>
                    <a:lnTo>
                      <a:pt x="2046" y="2089"/>
                    </a:lnTo>
                    <a:lnTo>
                      <a:pt x="2042" y="2082"/>
                    </a:lnTo>
                    <a:lnTo>
                      <a:pt x="2039" y="2074"/>
                    </a:lnTo>
                    <a:lnTo>
                      <a:pt x="2033" y="2063"/>
                    </a:lnTo>
                    <a:lnTo>
                      <a:pt x="2030" y="2050"/>
                    </a:lnTo>
                    <a:lnTo>
                      <a:pt x="2024" y="2035"/>
                    </a:lnTo>
                    <a:lnTo>
                      <a:pt x="2019" y="2024"/>
                    </a:lnTo>
                    <a:lnTo>
                      <a:pt x="2015" y="2018"/>
                    </a:lnTo>
                    <a:lnTo>
                      <a:pt x="2013" y="2013"/>
                    </a:lnTo>
                    <a:lnTo>
                      <a:pt x="2011" y="2006"/>
                    </a:lnTo>
                    <a:lnTo>
                      <a:pt x="2009" y="1998"/>
                    </a:lnTo>
                    <a:lnTo>
                      <a:pt x="2008" y="1983"/>
                    </a:lnTo>
                    <a:lnTo>
                      <a:pt x="2007" y="1970"/>
                    </a:lnTo>
                    <a:lnTo>
                      <a:pt x="2007" y="1959"/>
                    </a:lnTo>
                    <a:lnTo>
                      <a:pt x="2008" y="1950"/>
                    </a:lnTo>
                    <a:lnTo>
                      <a:pt x="2011" y="1940"/>
                    </a:lnTo>
                    <a:lnTo>
                      <a:pt x="2015" y="1931"/>
                    </a:lnTo>
                    <a:lnTo>
                      <a:pt x="2021" y="1920"/>
                    </a:lnTo>
                    <a:lnTo>
                      <a:pt x="2029" y="1908"/>
                    </a:lnTo>
                    <a:lnTo>
                      <a:pt x="2034" y="1894"/>
                    </a:lnTo>
                    <a:lnTo>
                      <a:pt x="2040" y="1879"/>
                    </a:lnTo>
                    <a:lnTo>
                      <a:pt x="2048" y="1866"/>
                    </a:lnTo>
                    <a:lnTo>
                      <a:pt x="2056" y="1854"/>
                    </a:lnTo>
                    <a:lnTo>
                      <a:pt x="2066" y="1842"/>
                    </a:lnTo>
                    <a:lnTo>
                      <a:pt x="2077" y="1830"/>
                    </a:lnTo>
                    <a:lnTo>
                      <a:pt x="2088" y="1820"/>
                    </a:lnTo>
                    <a:lnTo>
                      <a:pt x="2099" y="1810"/>
                    </a:lnTo>
                    <a:lnTo>
                      <a:pt x="2105" y="1805"/>
                    </a:lnTo>
                    <a:lnTo>
                      <a:pt x="2112" y="1802"/>
                    </a:lnTo>
                    <a:lnTo>
                      <a:pt x="2119" y="1800"/>
                    </a:lnTo>
                    <a:lnTo>
                      <a:pt x="2127" y="1797"/>
                    </a:lnTo>
                    <a:lnTo>
                      <a:pt x="2137" y="1796"/>
                    </a:lnTo>
                    <a:lnTo>
                      <a:pt x="2148" y="1796"/>
                    </a:lnTo>
                    <a:lnTo>
                      <a:pt x="2160" y="1795"/>
                    </a:lnTo>
                    <a:lnTo>
                      <a:pt x="2170" y="1793"/>
                    </a:lnTo>
                    <a:lnTo>
                      <a:pt x="2170" y="1786"/>
                    </a:lnTo>
                    <a:lnTo>
                      <a:pt x="2171" y="1779"/>
                    </a:lnTo>
                    <a:lnTo>
                      <a:pt x="2173" y="1773"/>
                    </a:lnTo>
                    <a:lnTo>
                      <a:pt x="2176" y="1768"/>
                    </a:lnTo>
                    <a:lnTo>
                      <a:pt x="2181" y="1757"/>
                    </a:lnTo>
                    <a:lnTo>
                      <a:pt x="2189" y="1747"/>
                    </a:lnTo>
                    <a:lnTo>
                      <a:pt x="2197" y="1737"/>
                    </a:lnTo>
                    <a:lnTo>
                      <a:pt x="2205" y="1727"/>
                    </a:lnTo>
                    <a:lnTo>
                      <a:pt x="2213" y="1715"/>
                    </a:lnTo>
                    <a:lnTo>
                      <a:pt x="2219" y="1704"/>
                    </a:lnTo>
                    <a:lnTo>
                      <a:pt x="2222" y="1697"/>
                    </a:lnTo>
                    <a:lnTo>
                      <a:pt x="2226" y="1690"/>
                    </a:lnTo>
                    <a:lnTo>
                      <a:pt x="2231" y="1685"/>
                    </a:lnTo>
                    <a:lnTo>
                      <a:pt x="2236" y="1679"/>
                    </a:lnTo>
                    <a:lnTo>
                      <a:pt x="2243" y="1674"/>
                    </a:lnTo>
                    <a:lnTo>
                      <a:pt x="2250" y="1670"/>
                    </a:lnTo>
                    <a:lnTo>
                      <a:pt x="2257" y="1666"/>
                    </a:lnTo>
                    <a:lnTo>
                      <a:pt x="2263" y="1664"/>
                    </a:lnTo>
                    <a:lnTo>
                      <a:pt x="2272" y="1663"/>
                    </a:lnTo>
                    <a:lnTo>
                      <a:pt x="2279" y="1661"/>
                    </a:lnTo>
                    <a:lnTo>
                      <a:pt x="2285" y="1658"/>
                    </a:lnTo>
                    <a:lnTo>
                      <a:pt x="2293" y="1655"/>
                    </a:lnTo>
                    <a:lnTo>
                      <a:pt x="2305" y="1648"/>
                    </a:lnTo>
                    <a:lnTo>
                      <a:pt x="2316" y="1641"/>
                    </a:lnTo>
                    <a:lnTo>
                      <a:pt x="2323" y="1636"/>
                    </a:lnTo>
                    <a:lnTo>
                      <a:pt x="2328" y="1630"/>
                    </a:lnTo>
                    <a:lnTo>
                      <a:pt x="2333" y="1623"/>
                    </a:lnTo>
                    <a:lnTo>
                      <a:pt x="2337" y="1616"/>
                    </a:lnTo>
                    <a:lnTo>
                      <a:pt x="2346" y="1601"/>
                    </a:lnTo>
                    <a:lnTo>
                      <a:pt x="2356" y="1588"/>
                    </a:lnTo>
                    <a:lnTo>
                      <a:pt x="2359" y="1581"/>
                    </a:lnTo>
                    <a:lnTo>
                      <a:pt x="2365" y="1575"/>
                    </a:lnTo>
                    <a:lnTo>
                      <a:pt x="2369" y="1568"/>
                    </a:lnTo>
                    <a:lnTo>
                      <a:pt x="2375" y="1564"/>
                    </a:lnTo>
                    <a:lnTo>
                      <a:pt x="2381" y="1559"/>
                    </a:lnTo>
                    <a:lnTo>
                      <a:pt x="2387" y="1556"/>
                    </a:lnTo>
                    <a:lnTo>
                      <a:pt x="2395" y="1554"/>
                    </a:lnTo>
                    <a:lnTo>
                      <a:pt x="2403" y="1552"/>
                    </a:lnTo>
                    <a:lnTo>
                      <a:pt x="2415" y="1550"/>
                    </a:lnTo>
                    <a:lnTo>
                      <a:pt x="2425" y="1548"/>
                    </a:lnTo>
                    <a:lnTo>
                      <a:pt x="2432" y="1543"/>
                    </a:lnTo>
                    <a:lnTo>
                      <a:pt x="2436" y="1539"/>
                    </a:lnTo>
                    <a:lnTo>
                      <a:pt x="2441" y="1533"/>
                    </a:lnTo>
                    <a:lnTo>
                      <a:pt x="2444" y="1525"/>
                    </a:lnTo>
                    <a:lnTo>
                      <a:pt x="2448" y="1517"/>
                    </a:lnTo>
                    <a:lnTo>
                      <a:pt x="2451" y="1507"/>
                    </a:lnTo>
                    <a:lnTo>
                      <a:pt x="2458" y="1491"/>
                    </a:lnTo>
                    <a:lnTo>
                      <a:pt x="2466" y="1475"/>
                    </a:lnTo>
                    <a:lnTo>
                      <a:pt x="2476" y="1458"/>
                    </a:lnTo>
                    <a:lnTo>
                      <a:pt x="2488" y="1441"/>
                    </a:lnTo>
                    <a:lnTo>
                      <a:pt x="2500" y="1425"/>
                    </a:lnTo>
                    <a:lnTo>
                      <a:pt x="2513" y="1410"/>
                    </a:lnTo>
                    <a:lnTo>
                      <a:pt x="2526" y="1398"/>
                    </a:lnTo>
                    <a:lnTo>
                      <a:pt x="2540" y="1387"/>
                    </a:lnTo>
                    <a:lnTo>
                      <a:pt x="2549" y="1383"/>
                    </a:lnTo>
                    <a:lnTo>
                      <a:pt x="2559" y="1378"/>
                    </a:lnTo>
                    <a:lnTo>
                      <a:pt x="2569" y="1375"/>
                    </a:lnTo>
                    <a:lnTo>
                      <a:pt x="2579" y="1370"/>
                    </a:lnTo>
                    <a:lnTo>
                      <a:pt x="2590" y="1366"/>
                    </a:lnTo>
                    <a:lnTo>
                      <a:pt x="2604" y="1360"/>
                    </a:lnTo>
                    <a:lnTo>
                      <a:pt x="2617" y="1355"/>
                    </a:lnTo>
                    <a:lnTo>
                      <a:pt x="2631" y="1352"/>
                    </a:lnTo>
                    <a:lnTo>
                      <a:pt x="2647" y="1351"/>
                    </a:lnTo>
                    <a:lnTo>
                      <a:pt x="2663" y="1350"/>
                    </a:lnTo>
                    <a:lnTo>
                      <a:pt x="2678" y="1341"/>
                    </a:lnTo>
                    <a:lnTo>
                      <a:pt x="2694" y="1330"/>
                    </a:lnTo>
                    <a:lnTo>
                      <a:pt x="2709" y="1326"/>
                    </a:lnTo>
                    <a:lnTo>
                      <a:pt x="2725" y="1322"/>
                    </a:lnTo>
                    <a:lnTo>
                      <a:pt x="2740" y="1319"/>
                    </a:lnTo>
                    <a:lnTo>
                      <a:pt x="2755" y="1314"/>
                    </a:lnTo>
                    <a:lnTo>
                      <a:pt x="2762" y="1310"/>
                    </a:lnTo>
                    <a:lnTo>
                      <a:pt x="2767" y="1305"/>
                    </a:lnTo>
                    <a:lnTo>
                      <a:pt x="2769" y="1300"/>
                    </a:lnTo>
                    <a:lnTo>
                      <a:pt x="2771" y="1293"/>
                    </a:lnTo>
                    <a:lnTo>
                      <a:pt x="2773" y="1286"/>
                    </a:lnTo>
                    <a:lnTo>
                      <a:pt x="2776" y="1280"/>
                    </a:lnTo>
                    <a:lnTo>
                      <a:pt x="2778" y="1273"/>
                    </a:lnTo>
                    <a:lnTo>
                      <a:pt x="2783" y="1267"/>
                    </a:lnTo>
                    <a:lnTo>
                      <a:pt x="2784" y="1271"/>
                    </a:lnTo>
                    <a:lnTo>
                      <a:pt x="2786" y="1275"/>
                    </a:lnTo>
                    <a:lnTo>
                      <a:pt x="2789" y="1278"/>
                    </a:lnTo>
                    <a:lnTo>
                      <a:pt x="2793" y="1281"/>
                    </a:lnTo>
                    <a:lnTo>
                      <a:pt x="2796" y="1285"/>
                    </a:lnTo>
                    <a:lnTo>
                      <a:pt x="2801" y="1287"/>
                    </a:lnTo>
                    <a:lnTo>
                      <a:pt x="2805" y="1289"/>
                    </a:lnTo>
                    <a:lnTo>
                      <a:pt x="2809" y="1291"/>
                    </a:lnTo>
                    <a:lnTo>
                      <a:pt x="2816" y="1292"/>
                    </a:lnTo>
                    <a:lnTo>
                      <a:pt x="2820" y="1291"/>
                    </a:lnTo>
                    <a:lnTo>
                      <a:pt x="2822" y="1289"/>
                    </a:lnTo>
                    <a:lnTo>
                      <a:pt x="2825" y="1287"/>
                    </a:lnTo>
                    <a:lnTo>
                      <a:pt x="2828" y="1281"/>
                    </a:lnTo>
                    <a:lnTo>
                      <a:pt x="2835" y="1275"/>
                    </a:lnTo>
                    <a:lnTo>
                      <a:pt x="2841" y="1271"/>
                    </a:lnTo>
                    <a:lnTo>
                      <a:pt x="2847" y="1269"/>
                    </a:lnTo>
                    <a:lnTo>
                      <a:pt x="2854" y="1268"/>
                    </a:lnTo>
                    <a:lnTo>
                      <a:pt x="2862" y="1268"/>
                    </a:lnTo>
                    <a:lnTo>
                      <a:pt x="2869" y="1268"/>
                    </a:lnTo>
                    <a:lnTo>
                      <a:pt x="2877" y="1269"/>
                    </a:lnTo>
                    <a:lnTo>
                      <a:pt x="2883" y="1271"/>
                    </a:lnTo>
                    <a:lnTo>
                      <a:pt x="2888" y="1273"/>
                    </a:lnTo>
                    <a:lnTo>
                      <a:pt x="2898" y="1283"/>
                    </a:lnTo>
                    <a:lnTo>
                      <a:pt x="2907" y="1292"/>
                    </a:lnTo>
                    <a:lnTo>
                      <a:pt x="2922" y="1297"/>
                    </a:lnTo>
                    <a:lnTo>
                      <a:pt x="2934" y="1304"/>
                    </a:lnTo>
                    <a:lnTo>
                      <a:pt x="2939" y="1310"/>
                    </a:lnTo>
                    <a:lnTo>
                      <a:pt x="2941" y="1317"/>
                    </a:lnTo>
                    <a:lnTo>
                      <a:pt x="2943" y="1324"/>
                    </a:lnTo>
                    <a:lnTo>
                      <a:pt x="2943" y="1332"/>
                    </a:lnTo>
                    <a:lnTo>
                      <a:pt x="2943" y="1346"/>
                    </a:lnTo>
                    <a:lnTo>
                      <a:pt x="2943" y="1361"/>
                    </a:lnTo>
                    <a:lnTo>
                      <a:pt x="2955" y="1361"/>
                    </a:lnTo>
                    <a:lnTo>
                      <a:pt x="2966" y="1363"/>
                    </a:lnTo>
                    <a:lnTo>
                      <a:pt x="2977" y="1367"/>
                    </a:lnTo>
                    <a:lnTo>
                      <a:pt x="2988" y="1370"/>
                    </a:lnTo>
                    <a:lnTo>
                      <a:pt x="3009" y="1379"/>
                    </a:lnTo>
                    <a:lnTo>
                      <a:pt x="3030" y="1390"/>
                    </a:lnTo>
                    <a:lnTo>
                      <a:pt x="3040" y="1395"/>
                    </a:lnTo>
                    <a:lnTo>
                      <a:pt x="3052" y="1402"/>
                    </a:lnTo>
                    <a:lnTo>
                      <a:pt x="3059" y="1406"/>
                    </a:lnTo>
                    <a:lnTo>
                      <a:pt x="3065" y="1408"/>
                    </a:lnTo>
                    <a:lnTo>
                      <a:pt x="3071" y="1409"/>
                    </a:lnTo>
                    <a:lnTo>
                      <a:pt x="3076" y="1408"/>
                    </a:lnTo>
                    <a:lnTo>
                      <a:pt x="3089" y="1393"/>
                    </a:lnTo>
                    <a:lnTo>
                      <a:pt x="3104" y="1378"/>
                    </a:lnTo>
                    <a:lnTo>
                      <a:pt x="3101" y="1370"/>
                    </a:lnTo>
                    <a:lnTo>
                      <a:pt x="3097" y="1361"/>
                    </a:lnTo>
                    <a:lnTo>
                      <a:pt x="3091" y="1352"/>
                    </a:lnTo>
                    <a:lnTo>
                      <a:pt x="3084" y="1342"/>
                    </a:lnTo>
                    <a:lnTo>
                      <a:pt x="3068" y="1325"/>
                    </a:lnTo>
                    <a:lnTo>
                      <a:pt x="3056" y="1310"/>
                    </a:lnTo>
                    <a:lnTo>
                      <a:pt x="3043" y="1296"/>
                    </a:lnTo>
                    <a:lnTo>
                      <a:pt x="3031" y="1281"/>
                    </a:lnTo>
                    <a:lnTo>
                      <a:pt x="3016" y="1268"/>
                    </a:lnTo>
                    <a:lnTo>
                      <a:pt x="3003" y="1259"/>
                    </a:lnTo>
                    <a:lnTo>
                      <a:pt x="2994" y="1247"/>
                    </a:lnTo>
                    <a:lnTo>
                      <a:pt x="2984" y="1237"/>
                    </a:lnTo>
                    <a:lnTo>
                      <a:pt x="2978" y="1226"/>
                    </a:lnTo>
                    <a:lnTo>
                      <a:pt x="2973" y="1214"/>
                    </a:lnTo>
                    <a:lnTo>
                      <a:pt x="2959" y="1211"/>
                    </a:lnTo>
                    <a:lnTo>
                      <a:pt x="2948" y="1206"/>
                    </a:lnTo>
                    <a:lnTo>
                      <a:pt x="2943" y="1194"/>
                    </a:lnTo>
                    <a:lnTo>
                      <a:pt x="2937" y="1177"/>
                    </a:lnTo>
                    <a:lnTo>
                      <a:pt x="2931" y="1154"/>
                    </a:lnTo>
                    <a:lnTo>
                      <a:pt x="2926" y="1130"/>
                    </a:lnTo>
                    <a:lnTo>
                      <a:pt x="2925" y="1119"/>
                    </a:lnTo>
                    <a:lnTo>
                      <a:pt x="2924" y="1107"/>
                    </a:lnTo>
                    <a:lnTo>
                      <a:pt x="2924" y="1097"/>
                    </a:lnTo>
                    <a:lnTo>
                      <a:pt x="2926" y="1088"/>
                    </a:lnTo>
                    <a:lnTo>
                      <a:pt x="2928" y="1081"/>
                    </a:lnTo>
                    <a:lnTo>
                      <a:pt x="2932" y="1075"/>
                    </a:lnTo>
                    <a:lnTo>
                      <a:pt x="2935" y="1073"/>
                    </a:lnTo>
                    <a:lnTo>
                      <a:pt x="2937" y="1071"/>
                    </a:lnTo>
                    <a:lnTo>
                      <a:pt x="2941" y="1071"/>
                    </a:lnTo>
                    <a:lnTo>
                      <a:pt x="2945" y="1070"/>
                    </a:lnTo>
                    <a:lnTo>
                      <a:pt x="2951" y="1057"/>
                    </a:lnTo>
                    <a:lnTo>
                      <a:pt x="2959" y="1043"/>
                    </a:lnTo>
                    <a:lnTo>
                      <a:pt x="2964" y="1038"/>
                    </a:lnTo>
                    <a:lnTo>
                      <a:pt x="2969" y="1032"/>
                    </a:lnTo>
                    <a:lnTo>
                      <a:pt x="2975" y="1029"/>
                    </a:lnTo>
                    <a:lnTo>
                      <a:pt x="2982" y="1027"/>
                    </a:lnTo>
                    <a:lnTo>
                      <a:pt x="2985" y="1022"/>
                    </a:lnTo>
                    <a:lnTo>
                      <a:pt x="2990" y="1015"/>
                    </a:lnTo>
                    <a:lnTo>
                      <a:pt x="2994" y="1009"/>
                    </a:lnTo>
                    <a:lnTo>
                      <a:pt x="3000" y="1004"/>
                    </a:lnTo>
                    <a:lnTo>
                      <a:pt x="3014" y="991"/>
                    </a:lnTo>
                    <a:lnTo>
                      <a:pt x="3027" y="979"/>
                    </a:lnTo>
                    <a:lnTo>
                      <a:pt x="3033" y="972"/>
                    </a:lnTo>
                    <a:lnTo>
                      <a:pt x="3040" y="965"/>
                    </a:lnTo>
                    <a:lnTo>
                      <a:pt x="3044" y="957"/>
                    </a:lnTo>
                    <a:lnTo>
                      <a:pt x="3049" y="950"/>
                    </a:lnTo>
                    <a:lnTo>
                      <a:pt x="3052" y="942"/>
                    </a:lnTo>
                    <a:lnTo>
                      <a:pt x="3055" y="934"/>
                    </a:lnTo>
                    <a:lnTo>
                      <a:pt x="3056" y="926"/>
                    </a:lnTo>
                    <a:lnTo>
                      <a:pt x="3055" y="918"/>
                    </a:lnTo>
                    <a:lnTo>
                      <a:pt x="3066" y="910"/>
                    </a:lnTo>
                    <a:lnTo>
                      <a:pt x="3078" y="902"/>
                    </a:lnTo>
                    <a:lnTo>
                      <a:pt x="3083" y="900"/>
                    </a:lnTo>
                    <a:lnTo>
                      <a:pt x="3090" y="897"/>
                    </a:lnTo>
                    <a:lnTo>
                      <a:pt x="3097" y="895"/>
                    </a:lnTo>
                    <a:lnTo>
                      <a:pt x="3105" y="894"/>
                    </a:lnTo>
                    <a:lnTo>
                      <a:pt x="3119" y="894"/>
                    </a:lnTo>
                    <a:lnTo>
                      <a:pt x="3133" y="895"/>
                    </a:lnTo>
                    <a:lnTo>
                      <a:pt x="3147" y="897"/>
                    </a:lnTo>
                    <a:lnTo>
                      <a:pt x="3162" y="897"/>
                    </a:lnTo>
                    <a:lnTo>
                      <a:pt x="3161" y="876"/>
                    </a:lnTo>
                    <a:lnTo>
                      <a:pt x="3160" y="854"/>
                    </a:lnTo>
                    <a:lnTo>
                      <a:pt x="3160" y="844"/>
                    </a:lnTo>
                    <a:lnTo>
                      <a:pt x="3160" y="834"/>
                    </a:lnTo>
                    <a:lnTo>
                      <a:pt x="3162" y="824"/>
                    </a:lnTo>
                    <a:lnTo>
                      <a:pt x="3164" y="816"/>
                    </a:lnTo>
                    <a:lnTo>
                      <a:pt x="3169" y="815"/>
                    </a:lnTo>
                    <a:lnTo>
                      <a:pt x="3172" y="81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7727;p21">
                <a:extLst>
                  <a:ext uri="{FF2B5EF4-FFF2-40B4-BE49-F238E27FC236}">
                    <a16:creationId xmlns="" xmlns:a16="http://schemas.microsoft.com/office/drawing/2014/main" id="{0CC4D44C-926B-41A1-850C-CF143558D185}"/>
                  </a:ext>
                </a:extLst>
              </p:cNvPr>
              <p:cNvSpPr/>
              <p:nvPr/>
            </p:nvSpPr>
            <p:spPr>
              <a:xfrm>
                <a:off x="7091074" y="2838708"/>
                <a:ext cx="442581" cy="145582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579" extrusionOk="0">
                    <a:moveTo>
                      <a:pt x="1660" y="480"/>
                    </a:moveTo>
                    <a:lnTo>
                      <a:pt x="1668" y="475"/>
                    </a:lnTo>
                    <a:lnTo>
                      <a:pt x="1677" y="472"/>
                    </a:lnTo>
                    <a:lnTo>
                      <a:pt x="1686" y="467"/>
                    </a:lnTo>
                    <a:lnTo>
                      <a:pt x="1695" y="464"/>
                    </a:lnTo>
                    <a:lnTo>
                      <a:pt x="1696" y="457"/>
                    </a:lnTo>
                    <a:lnTo>
                      <a:pt x="1699" y="448"/>
                    </a:lnTo>
                    <a:lnTo>
                      <a:pt x="1699" y="440"/>
                    </a:lnTo>
                    <a:lnTo>
                      <a:pt x="1699" y="431"/>
                    </a:lnTo>
                    <a:lnTo>
                      <a:pt x="1699" y="422"/>
                    </a:lnTo>
                    <a:lnTo>
                      <a:pt x="1696" y="414"/>
                    </a:lnTo>
                    <a:lnTo>
                      <a:pt x="1694" y="406"/>
                    </a:lnTo>
                    <a:lnTo>
                      <a:pt x="1690" y="399"/>
                    </a:lnTo>
                    <a:lnTo>
                      <a:pt x="1685" y="394"/>
                    </a:lnTo>
                    <a:lnTo>
                      <a:pt x="1680" y="389"/>
                    </a:lnTo>
                    <a:lnTo>
                      <a:pt x="1674" y="385"/>
                    </a:lnTo>
                    <a:lnTo>
                      <a:pt x="1668" y="381"/>
                    </a:lnTo>
                    <a:lnTo>
                      <a:pt x="1654" y="375"/>
                    </a:lnTo>
                    <a:lnTo>
                      <a:pt x="1639" y="368"/>
                    </a:lnTo>
                    <a:lnTo>
                      <a:pt x="1626" y="361"/>
                    </a:lnTo>
                    <a:lnTo>
                      <a:pt x="1614" y="353"/>
                    </a:lnTo>
                    <a:lnTo>
                      <a:pt x="1609" y="349"/>
                    </a:lnTo>
                    <a:lnTo>
                      <a:pt x="1604" y="343"/>
                    </a:lnTo>
                    <a:lnTo>
                      <a:pt x="1601" y="336"/>
                    </a:lnTo>
                    <a:lnTo>
                      <a:pt x="1598" y="329"/>
                    </a:lnTo>
                    <a:lnTo>
                      <a:pt x="1596" y="320"/>
                    </a:lnTo>
                    <a:lnTo>
                      <a:pt x="1596" y="309"/>
                    </a:lnTo>
                    <a:lnTo>
                      <a:pt x="1596" y="294"/>
                    </a:lnTo>
                    <a:lnTo>
                      <a:pt x="1598" y="279"/>
                    </a:lnTo>
                    <a:lnTo>
                      <a:pt x="1601" y="264"/>
                    </a:lnTo>
                    <a:lnTo>
                      <a:pt x="1605" y="252"/>
                    </a:lnTo>
                    <a:lnTo>
                      <a:pt x="1609" y="247"/>
                    </a:lnTo>
                    <a:lnTo>
                      <a:pt x="1612" y="243"/>
                    </a:lnTo>
                    <a:lnTo>
                      <a:pt x="1617" y="240"/>
                    </a:lnTo>
                    <a:lnTo>
                      <a:pt x="1620" y="238"/>
                    </a:lnTo>
                    <a:lnTo>
                      <a:pt x="1612" y="239"/>
                    </a:lnTo>
                    <a:lnTo>
                      <a:pt x="1602" y="239"/>
                    </a:lnTo>
                    <a:lnTo>
                      <a:pt x="1592" y="239"/>
                    </a:lnTo>
                    <a:lnTo>
                      <a:pt x="1581" y="238"/>
                    </a:lnTo>
                    <a:lnTo>
                      <a:pt x="1571" y="236"/>
                    </a:lnTo>
                    <a:lnTo>
                      <a:pt x="1562" y="234"/>
                    </a:lnTo>
                    <a:lnTo>
                      <a:pt x="1553" y="231"/>
                    </a:lnTo>
                    <a:lnTo>
                      <a:pt x="1545" y="229"/>
                    </a:lnTo>
                    <a:lnTo>
                      <a:pt x="1540" y="227"/>
                    </a:lnTo>
                    <a:lnTo>
                      <a:pt x="1536" y="223"/>
                    </a:lnTo>
                    <a:lnTo>
                      <a:pt x="1532" y="220"/>
                    </a:lnTo>
                    <a:lnTo>
                      <a:pt x="1529" y="217"/>
                    </a:lnTo>
                    <a:lnTo>
                      <a:pt x="1523" y="209"/>
                    </a:lnTo>
                    <a:lnTo>
                      <a:pt x="1519" y="201"/>
                    </a:lnTo>
                    <a:lnTo>
                      <a:pt x="1514" y="193"/>
                    </a:lnTo>
                    <a:lnTo>
                      <a:pt x="1509" y="186"/>
                    </a:lnTo>
                    <a:lnTo>
                      <a:pt x="1505" y="182"/>
                    </a:lnTo>
                    <a:lnTo>
                      <a:pt x="1501" y="180"/>
                    </a:lnTo>
                    <a:lnTo>
                      <a:pt x="1495" y="178"/>
                    </a:lnTo>
                    <a:lnTo>
                      <a:pt x="1489" y="176"/>
                    </a:lnTo>
                    <a:lnTo>
                      <a:pt x="1480" y="174"/>
                    </a:lnTo>
                    <a:lnTo>
                      <a:pt x="1470" y="176"/>
                    </a:lnTo>
                    <a:lnTo>
                      <a:pt x="1460" y="177"/>
                    </a:lnTo>
                    <a:lnTo>
                      <a:pt x="1449" y="179"/>
                    </a:lnTo>
                    <a:lnTo>
                      <a:pt x="1429" y="184"/>
                    </a:lnTo>
                    <a:lnTo>
                      <a:pt x="1411" y="188"/>
                    </a:lnTo>
                    <a:lnTo>
                      <a:pt x="1400" y="190"/>
                    </a:lnTo>
                    <a:lnTo>
                      <a:pt x="1391" y="195"/>
                    </a:lnTo>
                    <a:lnTo>
                      <a:pt x="1383" y="201"/>
                    </a:lnTo>
                    <a:lnTo>
                      <a:pt x="1375" y="205"/>
                    </a:lnTo>
                    <a:lnTo>
                      <a:pt x="1367" y="210"/>
                    </a:lnTo>
                    <a:lnTo>
                      <a:pt x="1359" y="213"/>
                    </a:lnTo>
                    <a:lnTo>
                      <a:pt x="1355" y="214"/>
                    </a:lnTo>
                    <a:lnTo>
                      <a:pt x="1350" y="215"/>
                    </a:lnTo>
                    <a:lnTo>
                      <a:pt x="1345" y="215"/>
                    </a:lnTo>
                    <a:lnTo>
                      <a:pt x="1339" y="214"/>
                    </a:lnTo>
                    <a:lnTo>
                      <a:pt x="1339" y="194"/>
                    </a:lnTo>
                    <a:lnTo>
                      <a:pt x="1340" y="173"/>
                    </a:lnTo>
                    <a:lnTo>
                      <a:pt x="1342" y="154"/>
                    </a:lnTo>
                    <a:lnTo>
                      <a:pt x="1345" y="135"/>
                    </a:lnTo>
                    <a:lnTo>
                      <a:pt x="1347" y="123"/>
                    </a:lnTo>
                    <a:lnTo>
                      <a:pt x="1348" y="113"/>
                    </a:lnTo>
                    <a:lnTo>
                      <a:pt x="1348" y="103"/>
                    </a:lnTo>
                    <a:lnTo>
                      <a:pt x="1347" y="94"/>
                    </a:lnTo>
                    <a:lnTo>
                      <a:pt x="1346" y="90"/>
                    </a:lnTo>
                    <a:lnTo>
                      <a:pt x="1343" y="87"/>
                    </a:lnTo>
                    <a:lnTo>
                      <a:pt x="1341" y="83"/>
                    </a:lnTo>
                    <a:lnTo>
                      <a:pt x="1338" y="80"/>
                    </a:lnTo>
                    <a:lnTo>
                      <a:pt x="1333" y="78"/>
                    </a:lnTo>
                    <a:lnTo>
                      <a:pt x="1329" y="75"/>
                    </a:lnTo>
                    <a:lnTo>
                      <a:pt x="1322" y="73"/>
                    </a:lnTo>
                    <a:lnTo>
                      <a:pt x="1316" y="72"/>
                    </a:lnTo>
                    <a:lnTo>
                      <a:pt x="1316" y="66"/>
                    </a:lnTo>
                    <a:lnTo>
                      <a:pt x="1317" y="61"/>
                    </a:lnTo>
                    <a:lnTo>
                      <a:pt x="1321" y="55"/>
                    </a:lnTo>
                    <a:lnTo>
                      <a:pt x="1324" y="48"/>
                    </a:lnTo>
                    <a:lnTo>
                      <a:pt x="1333" y="38"/>
                    </a:lnTo>
                    <a:lnTo>
                      <a:pt x="1341" y="31"/>
                    </a:lnTo>
                    <a:lnTo>
                      <a:pt x="1354" y="25"/>
                    </a:lnTo>
                    <a:lnTo>
                      <a:pt x="1366" y="21"/>
                    </a:lnTo>
                    <a:lnTo>
                      <a:pt x="1372" y="17"/>
                    </a:lnTo>
                    <a:lnTo>
                      <a:pt x="1375" y="14"/>
                    </a:lnTo>
                    <a:lnTo>
                      <a:pt x="1376" y="10"/>
                    </a:lnTo>
                    <a:lnTo>
                      <a:pt x="1378" y="8"/>
                    </a:lnTo>
                    <a:lnTo>
                      <a:pt x="1378" y="5"/>
                    </a:lnTo>
                    <a:lnTo>
                      <a:pt x="1378" y="0"/>
                    </a:lnTo>
                    <a:lnTo>
                      <a:pt x="1358" y="1"/>
                    </a:lnTo>
                    <a:lnTo>
                      <a:pt x="1339" y="4"/>
                    </a:lnTo>
                    <a:lnTo>
                      <a:pt x="1320" y="7"/>
                    </a:lnTo>
                    <a:lnTo>
                      <a:pt x="1300" y="10"/>
                    </a:lnTo>
                    <a:lnTo>
                      <a:pt x="1284" y="12"/>
                    </a:lnTo>
                    <a:lnTo>
                      <a:pt x="1268" y="12"/>
                    </a:lnTo>
                    <a:lnTo>
                      <a:pt x="1252" y="12"/>
                    </a:lnTo>
                    <a:lnTo>
                      <a:pt x="1235" y="14"/>
                    </a:lnTo>
                    <a:lnTo>
                      <a:pt x="1231" y="21"/>
                    </a:lnTo>
                    <a:lnTo>
                      <a:pt x="1224" y="26"/>
                    </a:lnTo>
                    <a:lnTo>
                      <a:pt x="1217" y="29"/>
                    </a:lnTo>
                    <a:lnTo>
                      <a:pt x="1210" y="30"/>
                    </a:lnTo>
                    <a:lnTo>
                      <a:pt x="1202" y="30"/>
                    </a:lnTo>
                    <a:lnTo>
                      <a:pt x="1194" y="29"/>
                    </a:lnTo>
                    <a:lnTo>
                      <a:pt x="1185" y="26"/>
                    </a:lnTo>
                    <a:lnTo>
                      <a:pt x="1177" y="23"/>
                    </a:lnTo>
                    <a:lnTo>
                      <a:pt x="1160" y="16"/>
                    </a:lnTo>
                    <a:lnTo>
                      <a:pt x="1142" y="10"/>
                    </a:lnTo>
                    <a:lnTo>
                      <a:pt x="1134" y="9"/>
                    </a:lnTo>
                    <a:lnTo>
                      <a:pt x="1126" y="9"/>
                    </a:lnTo>
                    <a:lnTo>
                      <a:pt x="1118" y="10"/>
                    </a:lnTo>
                    <a:lnTo>
                      <a:pt x="1110" y="14"/>
                    </a:lnTo>
                    <a:lnTo>
                      <a:pt x="1107" y="16"/>
                    </a:lnTo>
                    <a:lnTo>
                      <a:pt x="1103" y="20"/>
                    </a:lnTo>
                    <a:lnTo>
                      <a:pt x="1100" y="22"/>
                    </a:lnTo>
                    <a:lnTo>
                      <a:pt x="1099" y="25"/>
                    </a:lnTo>
                    <a:lnTo>
                      <a:pt x="1096" y="32"/>
                    </a:lnTo>
                    <a:lnTo>
                      <a:pt x="1096" y="38"/>
                    </a:lnTo>
                    <a:lnTo>
                      <a:pt x="1097" y="46"/>
                    </a:lnTo>
                    <a:lnTo>
                      <a:pt x="1099" y="54"/>
                    </a:lnTo>
                    <a:lnTo>
                      <a:pt x="1097" y="62"/>
                    </a:lnTo>
                    <a:lnTo>
                      <a:pt x="1096" y="71"/>
                    </a:lnTo>
                    <a:lnTo>
                      <a:pt x="1091" y="83"/>
                    </a:lnTo>
                    <a:lnTo>
                      <a:pt x="1084" y="94"/>
                    </a:lnTo>
                    <a:lnTo>
                      <a:pt x="1080" y="99"/>
                    </a:lnTo>
                    <a:lnTo>
                      <a:pt x="1078" y="105"/>
                    </a:lnTo>
                    <a:lnTo>
                      <a:pt x="1077" y="113"/>
                    </a:lnTo>
                    <a:lnTo>
                      <a:pt x="1077" y="123"/>
                    </a:lnTo>
                    <a:lnTo>
                      <a:pt x="1074" y="121"/>
                    </a:lnTo>
                    <a:lnTo>
                      <a:pt x="1070" y="119"/>
                    </a:lnTo>
                    <a:lnTo>
                      <a:pt x="1067" y="116"/>
                    </a:lnTo>
                    <a:lnTo>
                      <a:pt x="1064" y="113"/>
                    </a:lnTo>
                    <a:lnTo>
                      <a:pt x="1060" y="105"/>
                    </a:lnTo>
                    <a:lnTo>
                      <a:pt x="1058" y="97"/>
                    </a:lnTo>
                    <a:lnTo>
                      <a:pt x="1054" y="88"/>
                    </a:lnTo>
                    <a:lnTo>
                      <a:pt x="1052" y="80"/>
                    </a:lnTo>
                    <a:lnTo>
                      <a:pt x="1047" y="73"/>
                    </a:lnTo>
                    <a:lnTo>
                      <a:pt x="1043" y="67"/>
                    </a:lnTo>
                    <a:lnTo>
                      <a:pt x="1037" y="63"/>
                    </a:lnTo>
                    <a:lnTo>
                      <a:pt x="1031" y="61"/>
                    </a:lnTo>
                    <a:lnTo>
                      <a:pt x="1025" y="59"/>
                    </a:lnTo>
                    <a:lnTo>
                      <a:pt x="1018" y="59"/>
                    </a:lnTo>
                    <a:lnTo>
                      <a:pt x="1004" y="59"/>
                    </a:lnTo>
                    <a:lnTo>
                      <a:pt x="990" y="61"/>
                    </a:lnTo>
                    <a:lnTo>
                      <a:pt x="990" y="65"/>
                    </a:lnTo>
                    <a:lnTo>
                      <a:pt x="988" y="69"/>
                    </a:lnTo>
                    <a:lnTo>
                      <a:pt x="987" y="72"/>
                    </a:lnTo>
                    <a:lnTo>
                      <a:pt x="984" y="74"/>
                    </a:lnTo>
                    <a:lnTo>
                      <a:pt x="978" y="80"/>
                    </a:lnTo>
                    <a:lnTo>
                      <a:pt x="971" y="83"/>
                    </a:lnTo>
                    <a:lnTo>
                      <a:pt x="963" y="88"/>
                    </a:lnTo>
                    <a:lnTo>
                      <a:pt x="957" y="94"/>
                    </a:lnTo>
                    <a:lnTo>
                      <a:pt x="955" y="97"/>
                    </a:lnTo>
                    <a:lnTo>
                      <a:pt x="953" y="100"/>
                    </a:lnTo>
                    <a:lnTo>
                      <a:pt x="951" y="105"/>
                    </a:lnTo>
                    <a:lnTo>
                      <a:pt x="951" y="110"/>
                    </a:lnTo>
                    <a:lnTo>
                      <a:pt x="951" y="114"/>
                    </a:lnTo>
                    <a:lnTo>
                      <a:pt x="952" y="120"/>
                    </a:lnTo>
                    <a:lnTo>
                      <a:pt x="953" y="124"/>
                    </a:lnTo>
                    <a:lnTo>
                      <a:pt x="955" y="128"/>
                    </a:lnTo>
                    <a:lnTo>
                      <a:pt x="962" y="136"/>
                    </a:lnTo>
                    <a:lnTo>
                      <a:pt x="967" y="141"/>
                    </a:lnTo>
                    <a:lnTo>
                      <a:pt x="969" y="144"/>
                    </a:lnTo>
                    <a:lnTo>
                      <a:pt x="970" y="147"/>
                    </a:lnTo>
                    <a:lnTo>
                      <a:pt x="970" y="149"/>
                    </a:lnTo>
                    <a:lnTo>
                      <a:pt x="970" y="152"/>
                    </a:lnTo>
                    <a:lnTo>
                      <a:pt x="968" y="153"/>
                    </a:lnTo>
                    <a:lnTo>
                      <a:pt x="963" y="155"/>
                    </a:lnTo>
                    <a:lnTo>
                      <a:pt x="957" y="157"/>
                    </a:lnTo>
                    <a:lnTo>
                      <a:pt x="949" y="159"/>
                    </a:lnTo>
                    <a:lnTo>
                      <a:pt x="926" y="161"/>
                    </a:lnTo>
                    <a:lnTo>
                      <a:pt x="904" y="162"/>
                    </a:lnTo>
                    <a:lnTo>
                      <a:pt x="899" y="163"/>
                    </a:lnTo>
                    <a:lnTo>
                      <a:pt x="895" y="165"/>
                    </a:lnTo>
                    <a:lnTo>
                      <a:pt x="891" y="168"/>
                    </a:lnTo>
                    <a:lnTo>
                      <a:pt x="887" y="171"/>
                    </a:lnTo>
                    <a:lnTo>
                      <a:pt x="885" y="176"/>
                    </a:lnTo>
                    <a:lnTo>
                      <a:pt x="881" y="181"/>
                    </a:lnTo>
                    <a:lnTo>
                      <a:pt x="879" y="188"/>
                    </a:lnTo>
                    <a:lnTo>
                      <a:pt x="878" y="196"/>
                    </a:lnTo>
                    <a:lnTo>
                      <a:pt x="874" y="199"/>
                    </a:lnTo>
                    <a:lnTo>
                      <a:pt x="871" y="201"/>
                    </a:lnTo>
                    <a:lnTo>
                      <a:pt x="867" y="203"/>
                    </a:lnTo>
                    <a:lnTo>
                      <a:pt x="863" y="203"/>
                    </a:lnTo>
                    <a:lnTo>
                      <a:pt x="855" y="205"/>
                    </a:lnTo>
                    <a:lnTo>
                      <a:pt x="848" y="207"/>
                    </a:lnTo>
                    <a:lnTo>
                      <a:pt x="845" y="211"/>
                    </a:lnTo>
                    <a:lnTo>
                      <a:pt x="842" y="215"/>
                    </a:lnTo>
                    <a:lnTo>
                      <a:pt x="840" y="220"/>
                    </a:lnTo>
                    <a:lnTo>
                      <a:pt x="838" y="225"/>
                    </a:lnTo>
                    <a:lnTo>
                      <a:pt x="834" y="235"/>
                    </a:lnTo>
                    <a:lnTo>
                      <a:pt x="833" y="245"/>
                    </a:lnTo>
                    <a:lnTo>
                      <a:pt x="816" y="246"/>
                    </a:lnTo>
                    <a:lnTo>
                      <a:pt x="803" y="246"/>
                    </a:lnTo>
                    <a:lnTo>
                      <a:pt x="797" y="244"/>
                    </a:lnTo>
                    <a:lnTo>
                      <a:pt x="792" y="240"/>
                    </a:lnTo>
                    <a:lnTo>
                      <a:pt x="788" y="235"/>
                    </a:lnTo>
                    <a:lnTo>
                      <a:pt x="784" y="228"/>
                    </a:lnTo>
                    <a:lnTo>
                      <a:pt x="782" y="221"/>
                    </a:lnTo>
                    <a:lnTo>
                      <a:pt x="782" y="213"/>
                    </a:lnTo>
                    <a:lnTo>
                      <a:pt x="782" y="205"/>
                    </a:lnTo>
                    <a:lnTo>
                      <a:pt x="782" y="196"/>
                    </a:lnTo>
                    <a:lnTo>
                      <a:pt x="783" y="179"/>
                    </a:lnTo>
                    <a:lnTo>
                      <a:pt x="783" y="164"/>
                    </a:lnTo>
                    <a:lnTo>
                      <a:pt x="772" y="163"/>
                    </a:lnTo>
                    <a:lnTo>
                      <a:pt x="762" y="164"/>
                    </a:lnTo>
                    <a:lnTo>
                      <a:pt x="757" y="165"/>
                    </a:lnTo>
                    <a:lnTo>
                      <a:pt x="752" y="166"/>
                    </a:lnTo>
                    <a:lnTo>
                      <a:pt x="748" y="169"/>
                    </a:lnTo>
                    <a:lnTo>
                      <a:pt x="743" y="172"/>
                    </a:lnTo>
                    <a:lnTo>
                      <a:pt x="739" y="180"/>
                    </a:lnTo>
                    <a:lnTo>
                      <a:pt x="735" y="190"/>
                    </a:lnTo>
                    <a:lnTo>
                      <a:pt x="732" y="196"/>
                    </a:lnTo>
                    <a:lnTo>
                      <a:pt x="729" y="199"/>
                    </a:lnTo>
                    <a:lnTo>
                      <a:pt x="726" y="201"/>
                    </a:lnTo>
                    <a:lnTo>
                      <a:pt x="723" y="202"/>
                    </a:lnTo>
                    <a:lnTo>
                      <a:pt x="719" y="202"/>
                    </a:lnTo>
                    <a:lnTo>
                      <a:pt x="716" y="202"/>
                    </a:lnTo>
                    <a:lnTo>
                      <a:pt x="713" y="201"/>
                    </a:lnTo>
                    <a:lnTo>
                      <a:pt x="709" y="199"/>
                    </a:lnTo>
                    <a:lnTo>
                      <a:pt x="706" y="198"/>
                    </a:lnTo>
                    <a:lnTo>
                      <a:pt x="703" y="196"/>
                    </a:lnTo>
                    <a:lnTo>
                      <a:pt x="700" y="190"/>
                    </a:lnTo>
                    <a:lnTo>
                      <a:pt x="697" y="184"/>
                    </a:lnTo>
                    <a:lnTo>
                      <a:pt x="694" y="178"/>
                    </a:lnTo>
                    <a:lnTo>
                      <a:pt x="692" y="171"/>
                    </a:lnTo>
                    <a:lnTo>
                      <a:pt x="690" y="164"/>
                    </a:lnTo>
                    <a:lnTo>
                      <a:pt x="686" y="159"/>
                    </a:lnTo>
                    <a:lnTo>
                      <a:pt x="682" y="155"/>
                    </a:lnTo>
                    <a:lnTo>
                      <a:pt x="678" y="152"/>
                    </a:lnTo>
                    <a:lnTo>
                      <a:pt x="674" y="149"/>
                    </a:lnTo>
                    <a:lnTo>
                      <a:pt x="670" y="148"/>
                    </a:lnTo>
                    <a:lnTo>
                      <a:pt x="662" y="146"/>
                    </a:lnTo>
                    <a:lnTo>
                      <a:pt x="654" y="146"/>
                    </a:lnTo>
                    <a:lnTo>
                      <a:pt x="647" y="146"/>
                    </a:lnTo>
                    <a:lnTo>
                      <a:pt x="637" y="147"/>
                    </a:lnTo>
                    <a:lnTo>
                      <a:pt x="628" y="146"/>
                    </a:lnTo>
                    <a:lnTo>
                      <a:pt x="618" y="144"/>
                    </a:lnTo>
                    <a:lnTo>
                      <a:pt x="604" y="139"/>
                    </a:lnTo>
                    <a:lnTo>
                      <a:pt x="591" y="133"/>
                    </a:lnTo>
                    <a:lnTo>
                      <a:pt x="584" y="130"/>
                    </a:lnTo>
                    <a:lnTo>
                      <a:pt x="577" y="129"/>
                    </a:lnTo>
                    <a:lnTo>
                      <a:pt x="569" y="128"/>
                    </a:lnTo>
                    <a:lnTo>
                      <a:pt x="562" y="127"/>
                    </a:lnTo>
                    <a:lnTo>
                      <a:pt x="553" y="128"/>
                    </a:lnTo>
                    <a:lnTo>
                      <a:pt x="544" y="129"/>
                    </a:lnTo>
                    <a:lnTo>
                      <a:pt x="536" y="131"/>
                    </a:lnTo>
                    <a:lnTo>
                      <a:pt x="527" y="133"/>
                    </a:lnTo>
                    <a:lnTo>
                      <a:pt x="510" y="139"/>
                    </a:lnTo>
                    <a:lnTo>
                      <a:pt x="493" y="143"/>
                    </a:lnTo>
                    <a:lnTo>
                      <a:pt x="475" y="143"/>
                    </a:lnTo>
                    <a:lnTo>
                      <a:pt x="454" y="141"/>
                    </a:lnTo>
                    <a:lnTo>
                      <a:pt x="434" y="140"/>
                    </a:lnTo>
                    <a:lnTo>
                      <a:pt x="415" y="138"/>
                    </a:lnTo>
                    <a:lnTo>
                      <a:pt x="407" y="137"/>
                    </a:lnTo>
                    <a:lnTo>
                      <a:pt x="401" y="135"/>
                    </a:lnTo>
                    <a:lnTo>
                      <a:pt x="395" y="132"/>
                    </a:lnTo>
                    <a:lnTo>
                      <a:pt x="389" y="130"/>
                    </a:lnTo>
                    <a:lnTo>
                      <a:pt x="379" y="124"/>
                    </a:lnTo>
                    <a:lnTo>
                      <a:pt x="368" y="119"/>
                    </a:lnTo>
                    <a:lnTo>
                      <a:pt x="361" y="116"/>
                    </a:lnTo>
                    <a:lnTo>
                      <a:pt x="353" y="115"/>
                    </a:lnTo>
                    <a:lnTo>
                      <a:pt x="347" y="116"/>
                    </a:lnTo>
                    <a:lnTo>
                      <a:pt x="340" y="116"/>
                    </a:lnTo>
                    <a:lnTo>
                      <a:pt x="327" y="120"/>
                    </a:lnTo>
                    <a:lnTo>
                      <a:pt x="312" y="124"/>
                    </a:lnTo>
                    <a:lnTo>
                      <a:pt x="294" y="128"/>
                    </a:lnTo>
                    <a:lnTo>
                      <a:pt x="276" y="130"/>
                    </a:lnTo>
                    <a:lnTo>
                      <a:pt x="259" y="130"/>
                    </a:lnTo>
                    <a:lnTo>
                      <a:pt x="241" y="131"/>
                    </a:lnTo>
                    <a:lnTo>
                      <a:pt x="241" y="136"/>
                    </a:lnTo>
                    <a:lnTo>
                      <a:pt x="240" y="140"/>
                    </a:lnTo>
                    <a:lnTo>
                      <a:pt x="239" y="145"/>
                    </a:lnTo>
                    <a:lnTo>
                      <a:pt x="237" y="148"/>
                    </a:lnTo>
                    <a:lnTo>
                      <a:pt x="231" y="155"/>
                    </a:lnTo>
                    <a:lnTo>
                      <a:pt x="224" y="160"/>
                    </a:lnTo>
                    <a:lnTo>
                      <a:pt x="216" y="164"/>
                    </a:lnTo>
                    <a:lnTo>
                      <a:pt x="207" y="166"/>
                    </a:lnTo>
                    <a:lnTo>
                      <a:pt x="197" y="169"/>
                    </a:lnTo>
                    <a:lnTo>
                      <a:pt x="185" y="171"/>
                    </a:lnTo>
                    <a:lnTo>
                      <a:pt x="141" y="172"/>
                    </a:lnTo>
                    <a:lnTo>
                      <a:pt x="106" y="172"/>
                    </a:lnTo>
                    <a:lnTo>
                      <a:pt x="93" y="174"/>
                    </a:lnTo>
                    <a:lnTo>
                      <a:pt x="86" y="176"/>
                    </a:lnTo>
                    <a:lnTo>
                      <a:pt x="81" y="180"/>
                    </a:lnTo>
                    <a:lnTo>
                      <a:pt x="74" y="189"/>
                    </a:lnTo>
                    <a:lnTo>
                      <a:pt x="63" y="204"/>
                    </a:lnTo>
                    <a:lnTo>
                      <a:pt x="56" y="219"/>
                    </a:lnTo>
                    <a:lnTo>
                      <a:pt x="52" y="226"/>
                    </a:lnTo>
                    <a:lnTo>
                      <a:pt x="46" y="230"/>
                    </a:lnTo>
                    <a:lnTo>
                      <a:pt x="43" y="234"/>
                    </a:lnTo>
                    <a:lnTo>
                      <a:pt x="38" y="235"/>
                    </a:lnTo>
                    <a:lnTo>
                      <a:pt x="34" y="237"/>
                    </a:lnTo>
                    <a:lnTo>
                      <a:pt x="29" y="238"/>
                    </a:lnTo>
                    <a:lnTo>
                      <a:pt x="28" y="247"/>
                    </a:lnTo>
                    <a:lnTo>
                      <a:pt x="28" y="258"/>
                    </a:lnTo>
                    <a:lnTo>
                      <a:pt x="29" y="268"/>
                    </a:lnTo>
                    <a:lnTo>
                      <a:pt x="29" y="278"/>
                    </a:lnTo>
                    <a:lnTo>
                      <a:pt x="38" y="278"/>
                    </a:lnTo>
                    <a:lnTo>
                      <a:pt x="48" y="279"/>
                    </a:lnTo>
                    <a:lnTo>
                      <a:pt x="56" y="301"/>
                    </a:lnTo>
                    <a:lnTo>
                      <a:pt x="66" y="328"/>
                    </a:lnTo>
                    <a:lnTo>
                      <a:pt x="69" y="343"/>
                    </a:lnTo>
                    <a:lnTo>
                      <a:pt x="69" y="357"/>
                    </a:lnTo>
                    <a:lnTo>
                      <a:pt x="69" y="362"/>
                    </a:lnTo>
                    <a:lnTo>
                      <a:pt x="69" y="367"/>
                    </a:lnTo>
                    <a:lnTo>
                      <a:pt x="66" y="371"/>
                    </a:lnTo>
                    <a:lnTo>
                      <a:pt x="62" y="375"/>
                    </a:lnTo>
                    <a:lnTo>
                      <a:pt x="59" y="377"/>
                    </a:lnTo>
                    <a:lnTo>
                      <a:pt x="53" y="379"/>
                    </a:lnTo>
                    <a:lnTo>
                      <a:pt x="45" y="381"/>
                    </a:lnTo>
                    <a:lnTo>
                      <a:pt x="37" y="382"/>
                    </a:lnTo>
                    <a:lnTo>
                      <a:pt x="19" y="382"/>
                    </a:lnTo>
                    <a:lnTo>
                      <a:pt x="0" y="381"/>
                    </a:lnTo>
                    <a:lnTo>
                      <a:pt x="0" y="395"/>
                    </a:lnTo>
                    <a:lnTo>
                      <a:pt x="1" y="410"/>
                    </a:lnTo>
                    <a:lnTo>
                      <a:pt x="2" y="425"/>
                    </a:lnTo>
                    <a:lnTo>
                      <a:pt x="3" y="439"/>
                    </a:lnTo>
                    <a:lnTo>
                      <a:pt x="7" y="452"/>
                    </a:lnTo>
                    <a:lnTo>
                      <a:pt x="10" y="465"/>
                    </a:lnTo>
                    <a:lnTo>
                      <a:pt x="15" y="477"/>
                    </a:lnTo>
                    <a:lnTo>
                      <a:pt x="20" y="489"/>
                    </a:lnTo>
                    <a:lnTo>
                      <a:pt x="25" y="493"/>
                    </a:lnTo>
                    <a:lnTo>
                      <a:pt x="29" y="498"/>
                    </a:lnTo>
                    <a:lnTo>
                      <a:pt x="34" y="501"/>
                    </a:lnTo>
                    <a:lnTo>
                      <a:pt x="38" y="504"/>
                    </a:lnTo>
                    <a:lnTo>
                      <a:pt x="44" y="506"/>
                    </a:lnTo>
                    <a:lnTo>
                      <a:pt x="50" y="506"/>
                    </a:lnTo>
                    <a:lnTo>
                      <a:pt x="56" y="507"/>
                    </a:lnTo>
                    <a:lnTo>
                      <a:pt x="61" y="507"/>
                    </a:lnTo>
                    <a:lnTo>
                      <a:pt x="84" y="502"/>
                    </a:lnTo>
                    <a:lnTo>
                      <a:pt x="108" y="498"/>
                    </a:lnTo>
                    <a:lnTo>
                      <a:pt x="115" y="498"/>
                    </a:lnTo>
                    <a:lnTo>
                      <a:pt x="122" y="498"/>
                    </a:lnTo>
                    <a:lnTo>
                      <a:pt x="127" y="498"/>
                    </a:lnTo>
                    <a:lnTo>
                      <a:pt x="134" y="499"/>
                    </a:lnTo>
                    <a:lnTo>
                      <a:pt x="144" y="504"/>
                    </a:lnTo>
                    <a:lnTo>
                      <a:pt x="155" y="508"/>
                    </a:lnTo>
                    <a:lnTo>
                      <a:pt x="175" y="521"/>
                    </a:lnTo>
                    <a:lnTo>
                      <a:pt x="199" y="533"/>
                    </a:lnTo>
                    <a:lnTo>
                      <a:pt x="216" y="538"/>
                    </a:lnTo>
                    <a:lnTo>
                      <a:pt x="237" y="541"/>
                    </a:lnTo>
                    <a:lnTo>
                      <a:pt x="257" y="543"/>
                    </a:lnTo>
                    <a:lnTo>
                      <a:pt x="274" y="547"/>
                    </a:lnTo>
                    <a:lnTo>
                      <a:pt x="295" y="553"/>
                    </a:lnTo>
                    <a:lnTo>
                      <a:pt x="313" y="558"/>
                    </a:lnTo>
                    <a:lnTo>
                      <a:pt x="322" y="562"/>
                    </a:lnTo>
                    <a:lnTo>
                      <a:pt x="332" y="563"/>
                    </a:lnTo>
                    <a:lnTo>
                      <a:pt x="342" y="565"/>
                    </a:lnTo>
                    <a:lnTo>
                      <a:pt x="355" y="565"/>
                    </a:lnTo>
                    <a:lnTo>
                      <a:pt x="393" y="566"/>
                    </a:lnTo>
                    <a:lnTo>
                      <a:pt x="431" y="564"/>
                    </a:lnTo>
                    <a:lnTo>
                      <a:pt x="451" y="563"/>
                    </a:lnTo>
                    <a:lnTo>
                      <a:pt x="470" y="560"/>
                    </a:lnTo>
                    <a:lnTo>
                      <a:pt x="489" y="558"/>
                    </a:lnTo>
                    <a:lnTo>
                      <a:pt x="508" y="556"/>
                    </a:lnTo>
                    <a:lnTo>
                      <a:pt x="528" y="553"/>
                    </a:lnTo>
                    <a:lnTo>
                      <a:pt x="549" y="550"/>
                    </a:lnTo>
                    <a:lnTo>
                      <a:pt x="570" y="549"/>
                    </a:lnTo>
                    <a:lnTo>
                      <a:pt x="591" y="548"/>
                    </a:lnTo>
                    <a:lnTo>
                      <a:pt x="633" y="548"/>
                    </a:lnTo>
                    <a:lnTo>
                      <a:pt x="674" y="548"/>
                    </a:lnTo>
                    <a:lnTo>
                      <a:pt x="691" y="547"/>
                    </a:lnTo>
                    <a:lnTo>
                      <a:pt x="708" y="543"/>
                    </a:lnTo>
                    <a:lnTo>
                      <a:pt x="724" y="541"/>
                    </a:lnTo>
                    <a:lnTo>
                      <a:pt x="740" y="540"/>
                    </a:lnTo>
                    <a:lnTo>
                      <a:pt x="749" y="540"/>
                    </a:lnTo>
                    <a:lnTo>
                      <a:pt x="757" y="542"/>
                    </a:lnTo>
                    <a:lnTo>
                      <a:pt x="766" y="545"/>
                    </a:lnTo>
                    <a:lnTo>
                      <a:pt x="774" y="548"/>
                    </a:lnTo>
                    <a:lnTo>
                      <a:pt x="782" y="550"/>
                    </a:lnTo>
                    <a:lnTo>
                      <a:pt x="790" y="554"/>
                    </a:lnTo>
                    <a:lnTo>
                      <a:pt x="799" y="556"/>
                    </a:lnTo>
                    <a:lnTo>
                      <a:pt x="808" y="557"/>
                    </a:lnTo>
                    <a:lnTo>
                      <a:pt x="817" y="556"/>
                    </a:lnTo>
                    <a:lnTo>
                      <a:pt x="828" y="554"/>
                    </a:lnTo>
                    <a:lnTo>
                      <a:pt x="836" y="550"/>
                    </a:lnTo>
                    <a:lnTo>
                      <a:pt x="845" y="546"/>
                    </a:lnTo>
                    <a:lnTo>
                      <a:pt x="853" y="540"/>
                    </a:lnTo>
                    <a:lnTo>
                      <a:pt x="862" y="537"/>
                    </a:lnTo>
                    <a:lnTo>
                      <a:pt x="870" y="533"/>
                    </a:lnTo>
                    <a:lnTo>
                      <a:pt x="879" y="531"/>
                    </a:lnTo>
                    <a:lnTo>
                      <a:pt x="885" y="531"/>
                    </a:lnTo>
                    <a:lnTo>
                      <a:pt x="890" y="532"/>
                    </a:lnTo>
                    <a:lnTo>
                      <a:pt x="895" y="533"/>
                    </a:lnTo>
                    <a:lnTo>
                      <a:pt x="899" y="534"/>
                    </a:lnTo>
                    <a:lnTo>
                      <a:pt x="910" y="540"/>
                    </a:lnTo>
                    <a:lnTo>
                      <a:pt x="920" y="546"/>
                    </a:lnTo>
                    <a:lnTo>
                      <a:pt x="929" y="550"/>
                    </a:lnTo>
                    <a:lnTo>
                      <a:pt x="939" y="555"/>
                    </a:lnTo>
                    <a:lnTo>
                      <a:pt x="945" y="557"/>
                    </a:lnTo>
                    <a:lnTo>
                      <a:pt x="951" y="558"/>
                    </a:lnTo>
                    <a:lnTo>
                      <a:pt x="955" y="558"/>
                    </a:lnTo>
                    <a:lnTo>
                      <a:pt x="961" y="558"/>
                    </a:lnTo>
                    <a:lnTo>
                      <a:pt x="973" y="555"/>
                    </a:lnTo>
                    <a:lnTo>
                      <a:pt x="985" y="548"/>
                    </a:lnTo>
                    <a:lnTo>
                      <a:pt x="992" y="546"/>
                    </a:lnTo>
                    <a:lnTo>
                      <a:pt x="997" y="545"/>
                    </a:lnTo>
                    <a:lnTo>
                      <a:pt x="1003" y="543"/>
                    </a:lnTo>
                    <a:lnTo>
                      <a:pt x="1010" y="545"/>
                    </a:lnTo>
                    <a:lnTo>
                      <a:pt x="1014" y="549"/>
                    </a:lnTo>
                    <a:lnTo>
                      <a:pt x="1021" y="556"/>
                    </a:lnTo>
                    <a:lnTo>
                      <a:pt x="1030" y="556"/>
                    </a:lnTo>
                    <a:lnTo>
                      <a:pt x="1038" y="556"/>
                    </a:lnTo>
                    <a:lnTo>
                      <a:pt x="1055" y="556"/>
                    </a:lnTo>
                    <a:lnTo>
                      <a:pt x="1077" y="558"/>
                    </a:lnTo>
                    <a:lnTo>
                      <a:pt x="1088" y="558"/>
                    </a:lnTo>
                    <a:lnTo>
                      <a:pt x="1099" y="558"/>
                    </a:lnTo>
                    <a:lnTo>
                      <a:pt x="1107" y="556"/>
                    </a:lnTo>
                    <a:lnTo>
                      <a:pt x="1112" y="554"/>
                    </a:lnTo>
                    <a:lnTo>
                      <a:pt x="1116" y="549"/>
                    </a:lnTo>
                    <a:lnTo>
                      <a:pt x="1117" y="546"/>
                    </a:lnTo>
                    <a:lnTo>
                      <a:pt x="1118" y="542"/>
                    </a:lnTo>
                    <a:lnTo>
                      <a:pt x="1118" y="539"/>
                    </a:lnTo>
                    <a:lnTo>
                      <a:pt x="1118" y="535"/>
                    </a:lnTo>
                    <a:lnTo>
                      <a:pt x="1120" y="533"/>
                    </a:lnTo>
                    <a:lnTo>
                      <a:pt x="1123" y="530"/>
                    </a:lnTo>
                    <a:lnTo>
                      <a:pt x="1128" y="526"/>
                    </a:lnTo>
                    <a:lnTo>
                      <a:pt x="1133" y="525"/>
                    </a:lnTo>
                    <a:lnTo>
                      <a:pt x="1138" y="524"/>
                    </a:lnTo>
                    <a:lnTo>
                      <a:pt x="1144" y="523"/>
                    </a:lnTo>
                    <a:lnTo>
                      <a:pt x="1150" y="523"/>
                    </a:lnTo>
                    <a:lnTo>
                      <a:pt x="1162" y="523"/>
                    </a:lnTo>
                    <a:lnTo>
                      <a:pt x="1174" y="523"/>
                    </a:lnTo>
                    <a:lnTo>
                      <a:pt x="1211" y="522"/>
                    </a:lnTo>
                    <a:lnTo>
                      <a:pt x="1248" y="521"/>
                    </a:lnTo>
                    <a:lnTo>
                      <a:pt x="1285" y="522"/>
                    </a:lnTo>
                    <a:lnTo>
                      <a:pt x="1322" y="522"/>
                    </a:lnTo>
                    <a:lnTo>
                      <a:pt x="1339" y="522"/>
                    </a:lnTo>
                    <a:lnTo>
                      <a:pt x="1355" y="524"/>
                    </a:lnTo>
                    <a:lnTo>
                      <a:pt x="1371" y="527"/>
                    </a:lnTo>
                    <a:lnTo>
                      <a:pt x="1386" y="532"/>
                    </a:lnTo>
                    <a:lnTo>
                      <a:pt x="1392" y="535"/>
                    </a:lnTo>
                    <a:lnTo>
                      <a:pt x="1399" y="539"/>
                    </a:lnTo>
                    <a:lnTo>
                      <a:pt x="1406" y="543"/>
                    </a:lnTo>
                    <a:lnTo>
                      <a:pt x="1412" y="548"/>
                    </a:lnTo>
                    <a:lnTo>
                      <a:pt x="1417" y="554"/>
                    </a:lnTo>
                    <a:lnTo>
                      <a:pt x="1423" y="559"/>
                    </a:lnTo>
                    <a:lnTo>
                      <a:pt x="1428" y="566"/>
                    </a:lnTo>
                    <a:lnTo>
                      <a:pt x="1432" y="574"/>
                    </a:lnTo>
                    <a:lnTo>
                      <a:pt x="1452" y="573"/>
                    </a:lnTo>
                    <a:lnTo>
                      <a:pt x="1476" y="572"/>
                    </a:lnTo>
                    <a:lnTo>
                      <a:pt x="1487" y="571"/>
                    </a:lnTo>
                    <a:lnTo>
                      <a:pt x="1498" y="572"/>
                    </a:lnTo>
                    <a:lnTo>
                      <a:pt x="1507" y="573"/>
                    </a:lnTo>
                    <a:lnTo>
                      <a:pt x="1517" y="578"/>
                    </a:lnTo>
                    <a:lnTo>
                      <a:pt x="1518" y="579"/>
                    </a:lnTo>
                    <a:lnTo>
                      <a:pt x="1526" y="573"/>
                    </a:lnTo>
                    <a:lnTo>
                      <a:pt x="1534" y="570"/>
                    </a:lnTo>
                    <a:lnTo>
                      <a:pt x="1543" y="566"/>
                    </a:lnTo>
                    <a:lnTo>
                      <a:pt x="1552" y="564"/>
                    </a:lnTo>
                    <a:lnTo>
                      <a:pt x="1560" y="560"/>
                    </a:lnTo>
                    <a:lnTo>
                      <a:pt x="1569" y="558"/>
                    </a:lnTo>
                    <a:lnTo>
                      <a:pt x="1578" y="555"/>
                    </a:lnTo>
                    <a:lnTo>
                      <a:pt x="1587" y="550"/>
                    </a:lnTo>
                    <a:lnTo>
                      <a:pt x="1597" y="543"/>
                    </a:lnTo>
                    <a:lnTo>
                      <a:pt x="1606" y="535"/>
                    </a:lnTo>
                    <a:lnTo>
                      <a:pt x="1614" y="526"/>
                    </a:lnTo>
                    <a:lnTo>
                      <a:pt x="1624" y="516"/>
                    </a:lnTo>
                    <a:lnTo>
                      <a:pt x="1632" y="506"/>
                    </a:lnTo>
                    <a:lnTo>
                      <a:pt x="1641" y="497"/>
                    </a:lnTo>
                    <a:lnTo>
                      <a:pt x="1650" y="488"/>
                    </a:lnTo>
                    <a:lnTo>
                      <a:pt x="1660" y="48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7728;p21">
                <a:extLst>
                  <a:ext uri="{FF2B5EF4-FFF2-40B4-BE49-F238E27FC236}">
                    <a16:creationId xmlns="" xmlns:a16="http://schemas.microsoft.com/office/drawing/2014/main" id="{9F84310A-A44E-48CA-8DF2-6563A77F3861}"/>
                  </a:ext>
                </a:extLst>
              </p:cNvPr>
              <p:cNvSpPr/>
              <p:nvPr/>
            </p:nvSpPr>
            <p:spPr>
              <a:xfrm>
                <a:off x="7467269" y="3063357"/>
                <a:ext cx="195256" cy="38403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534" extrusionOk="0">
                    <a:moveTo>
                      <a:pt x="550" y="206"/>
                    </a:moveTo>
                    <a:lnTo>
                      <a:pt x="539" y="206"/>
                    </a:lnTo>
                    <a:lnTo>
                      <a:pt x="528" y="207"/>
                    </a:lnTo>
                    <a:lnTo>
                      <a:pt x="518" y="206"/>
                    </a:lnTo>
                    <a:lnTo>
                      <a:pt x="509" y="204"/>
                    </a:lnTo>
                    <a:lnTo>
                      <a:pt x="500" y="199"/>
                    </a:lnTo>
                    <a:lnTo>
                      <a:pt x="494" y="195"/>
                    </a:lnTo>
                    <a:lnTo>
                      <a:pt x="492" y="194"/>
                    </a:lnTo>
                    <a:lnTo>
                      <a:pt x="488" y="191"/>
                    </a:lnTo>
                    <a:lnTo>
                      <a:pt x="484" y="190"/>
                    </a:lnTo>
                    <a:lnTo>
                      <a:pt x="477" y="189"/>
                    </a:lnTo>
                    <a:lnTo>
                      <a:pt x="456" y="188"/>
                    </a:lnTo>
                    <a:lnTo>
                      <a:pt x="437" y="187"/>
                    </a:lnTo>
                    <a:lnTo>
                      <a:pt x="428" y="187"/>
                    </a:lnTo>
                    <a:lnTo>
                      <a:pt x="419" y="185"/>
                    </a:lnTo>
                    <a:lnTo>
                      <a:pt x="408" y="182"/>
                    </a:lnTo>
                    <a:lnTo>
                      <a:pt x="398" y="179"/>
                    </a:lnTo>
                    <a:lnTo>
                      <a:pt x="397" y="172"/>
                    </a:lnTo>
                    <a:lnTo>
                      <a:pt x="398" y="168"/>
                    </a:lnTo>
                    <a:lnTo>
                      <a:pt x="400" y="163"/>
                    </a:lnTo>
                    <a:lnTo>
                      <a:pt x="403" y="160"/>
                    </a:lnTo>
                    <a:lnTo>
                      <a:pt x="410" y="152"/>
                    </a:lnTo>
                    <a:lnTo>
                      <a:pt x="416" y="144"/>
                    </a:lnTo>
                    <a:lnTo>
                      <a:pt x="419" y="133"/>
                    </a:lnTo>
                    <a:lnTo>
                      <a:pt x="420" y="123"/>
                    </a:lnTo>
                    <a:lnTo>
                      <a:pt x="420" y="113"/>
                    </a:lnTo>
                    <a:lnTo>
                      <a:pt x="420" y="103"/>
                    </a:lnTo>
                    <a:lnTo>
                      <a:pt x="418" y="91"/>
                    </a:lnTo>
                    <a:lnTo>
                      <a:pt x="413" y="76"/>
                    </a:lnTo>
                    <a:lnTo>
                      <a:pt x="406" y="62"/>
                    </a:lnTo>
                    <a:lnTo>
                      <a:pt x="398" y="45"/>
                    </a:lnTo>
                    <a:lnTo>
                      <a:pt x="391" y="47"/>
                    </a:lnTo>
                    <a:lnTo>
                      <a:pt x="385" y="47"/>
                    </a:lnTo>
                    <a:lnTo>
                      <a:pt x="378" y="46"/>
                    </a:lnTo>
                    <a:lnTo>
                      <a:pt x="370" y="46"/>
                    </a:lnTo>
                    <a:lnTo>
                      <a:pt x="356" y="43"/>
                    </a:lnTo>
                    <a:lnTo>
                      <a:pt x="344" y="43"/>
                    </a:lnTo>
                    <a:lnTo>
                      <a:pt x="337" y="47"/>
                    </a:lnTo>
                    <a:lnTo>
                      <a:pt x="330" y="50"/>
                    </a:lnTo>
                    <a:lnTo>
                      <a:pt x="323" y="55"/>
                    </a:lnTo>
                    <a:lnTo>
                      <a:pt x="316" y="59"/>
                    </a:lnTo>
                    <a:lnTo>
                      <a:pt x="310" y="64"/>
                    </a:lnTo>
                    <a:lnTo>
                      <a:pt x="304" y="67"/>
                    </a:lnTo>
                    <a:lnTo>
                      <a:pt x="296" y="70"/>
                    </a:lnTo>
                    <a:lnTo>
                      <a:pt x="288" y="71"/>
                    </a:lnTo>
                    <a:lnTo>
                      <a:pt x="283" y="60"/>
                    </a:lnTo>
                    <a:lnTo>
                      <a:pt x="276" y="51"/>
                    </a:lnTo>
                    <a:lnTo>
                      <a:pt x="267" y="43"/>
                    </a:lnTo>
                    <a:lnTo>
                      <a:pt x="259" y="34"/>
                    </a:lnTo>
                    <a:lnTo>
                      <a:pt x="250" y="26"/>
                    </a:lnTo>
                    <a:lnTo>
                      <a:pt x="241" y="18"/>
                    </a:lnTo>
                    <a:lnTo>
                      <a:pt x="233" y="9"/>
                    </a:lnTo>
                    <a:lnTo>
                      <a:pt x="227" y="0"/>
                    </a:lnTo>
                    <a:lnTo>
                      <a:pt x="227" y="22"/>
                    </a:lnTo>
                    <a:lnTo>
                      <a:pt x="226" y="47"/>
                    </a:lnTo>
                    <a:lnTo>
                      <a:pt x="224" y="58"/>
                    </a:lnTo>
                    <a:lnTo>
                      <a:pt x="222" y="70"/>
                    </a:lnTo>
                    <a:lnTo>
                      <a:pt x="218" y="80"/>
                    </a:lnTo>
                    <a:lnTo>
                      <a:pt x="213" y="88"/>
                    </a:lnTo>
                    <a:lnTo>
                      <a:pt x="203" y="95"/>
                    </a:lnTo>
                    <a:lnTo>
                      <a:pt x="194" y="100"/>
                    </a:lnTo>
                    <a:lnTo>
                      <a:pt x="190" y="103"/>
                    </a:lnTo>
                    <a:lnTo>
                      <a:pt x="185" y="105"/>
                    </a:lnTo>
                    <a:lnTo>
                      <a:pt x="182" y="109"/>
                    </a:lnTo>
                    <a:lnTo>
                      <a:pt x="180" y="114"/>
                    </a:lnTo>
                    <a:lnTo>
                      <a:pt x="177" y="123"/>
                    </a:lnTo>
                    <a:lnTo>
                      <a:pt x="177" y="133"/>
                    </a:lnTo>
                    <a:lnTo>
                      <a:pt x="178" y="145"/>
                    </a:lnTo>
                    <a:lnTo>
                      <a:pt x="178" y="154"/>
                    </a:lnTo>
                    <a:lnTo>
                      <a:pt x="161" y="155"/>
                    </a:lnTo>
                    <a:lnTo>
                      <a:pt x="145" y="156"/>
                    </a:lnTo>
                    <a:lnTo>
                      <a:pt x="144" y="172"/>
                    </a:lnTo>
                    <a:lnTo>
                      <a:pt x="143" y="186"/>
                    </a:lnTo>
                    <a:lnTo>
                      <a:pt x="142" y="193"/>
                    </a:lnTo>
                    <a:lnTo>
                      <a:pt x="140" y="198"/>
                    </a:lnTo>
                    <a:lnTo>
                      <a:pt x="135" y="204"/>
                    </a:lnTo>
                    <a:lnTo>
                      <a:pt x="131" y="211"/>
                    </a:lnTo>
                    <a:lnTo>
                      <a:pt x="125" y="216"/>
                    </a:lnTo>
                    <a:lnTo>
                      <a:pt x="118" y="222"/>
                    </a:lnTo>
                    <a:lnTo>
                      <a:pt x="111" y="227"/>
                    </a:lnTo>
                    <a:lnTo>
                      <a:pt x="103" y="230"/>
                    </a:lnTo>
                    <a:lnTo>
                      <a:pt x="95" y="232"/>
                    </a:lnTo>
                    <a:lnTo>
                      <a:pt x="87" y="235"/>
                    </a:lnTo>
                    <a:lnTo>
                      <a:pt x="79" y="235"/>
                    </a:lnTo>
                    <a:lnTo>
                      <a:pt x="70" y="235"/>
                    </a:lnTo>
                    <a:lnTo>
                      <a:pt x="70" y="218"/>
                    </a:lnTo>
                    <a:lnTo>
                      <a:pt x="70" y="201"/>
                    </a:lnTo>
                    <a:lnTo>
                      <a:pt x="69" y="185"/>
                    </a:lnTo>
                    <a:lnTo>
                      <a:pt x="69" y="168"/>
                    </a:lnTo>
                    <a:lnTo>
                      <a:pt x="61" y="169"/>
                    </a:lnTo>
                    <a:lnTo>
                      <a:pt x="45" y="171"/>
                    </a:lnTo>
                    <a:lnTo>
                      <a:pt x="24" y="173"/>
                    </a:lnTo>
                    <a:lnTo>
                      <a:pt x="1" y="177"/>
                    </a:lnTo>
                    <a:lnTo>
                      <a:pt x="0" y="194"/>
                    </a:lnTo>
                    <a:lnTo>
                      <a:pt x="0" y="212"/>
                    </a:lnTo>
                    <a:lnTo>
                      <a:pt x="1" y="228"/>
                    </a:lnTo>
                    <a:lnTo>
                      <a:pt x="2" y="243"/>
                    </a:lnTo>
                    <a:lnTo>
                      <a:pt x="8" y="248"/>
                    </a:lnTo>
                    <a:lnTo>
                      <a:pt x="18" y="255"/>
                    </a:lnTo>
                    <a:lnTo>
                      <a:pt x="24" y="260"/>
                    </a:lnTo>
                    <a:lnTo>
                      <a:pt x="28" y="265"/>
                    </a:lnTo>
                    <a:lnTo>
                      <a:pt x="30" y="272"/>
                    </a:lnTo>
                    <a:lnTo>
                      <a:pt x="32" y="279"/>
                    </a:lnTo>
                    <a:lnTo>
                      <a:pt x="30" y="292"/>
                    </a:lnTo>
                    <a:lnTo>
                      <a:pt x="28" y="303"/>
                    </a:lnTo>
                    <a:lnTo>
                      <a:pt x="27" y="316"/>
                    </a:lnTo>
                    <a:lnTo>
                      <a:pt x="28" y="327"/>
                    </a:lnTo>
                    <a:lnTo>
                      <a:pt x="32" y="341"/>
                    </a:lnTo>
                    <a:lnTo>
                      <a:pt x="38" y="354"/>
                    </a:lnTo>
                    <a:lnTo>
                      <a:pt x="44" y="367"/>
                    </a:lnTo>
                    <a:lnTo>
                      <a:pt x="49" y="380"/>
                    </a:lnTo>
                    <a:lnTo>
                      <a:pt x="50" y="392"/>
                    </a:lnTo>
                    <a:lnTo>
                      <a:pt x="50" y="403"/>
                    </a:lnTo>
                    <a:lnTo>
                      <a:pt x="50" y="415"/>
                    </a:lnTo>
                    <a:lnTo>
                      <a:pt x="49" y="426"/>
                    </a:lnTo>
                    <a:lnTo>
                      <a:pt x="45" y="448"/>
                    </a:lnTo>
                    <a:lnTo>
                      <a:pt x="41" y="470"/>
                    </a:lnTo>
                    <a:lnTo>
                      <a:pt x="44" y="467"/>
                    </a:lnTo>
                    <a:lnTo>
                      <a:pt x="50" y="466"/>
                    </a:lnTo>
                    <a:lnTo>
                      <a:pt x="54" y="466"/>
                    </a:lnTo>
                    <a:lnTo>
                      <a:pt x="59" y="468"/>
                    </a:lnTo>
                    <a:lnTo>
                      <a:pt x="62" y="472"/>
                    </a:lnTo>
                    <a:lnTo>
                      <a:pt x="67" y="476"/>
                    </a:lnTo>
                    <a:lnTo>
                      <a:pt x="69" y="482"/>
                    </a:lnTo>
                    <a:lnTo>
                      <a:pt x="73" y="488"/>
                    </a:lnTo>
                    <a:lnTo>
                      <a:pt x="75" y="494"/>
                    </a:lnTo>
                    <a:lnTo>
                      <a:pt x="83" y="524"/>
                    </a:lnTo>
                    <a:lnTo>
                      <a:pt x="90" y="546"/>
                    </a:lnTo>
                    <a:lnTo>
                      <a:pt x="93" y="551"/>
                    </a:lnTo>
                    <a:lnTo>
                      <a:pt x="95" y="558"/>
                    </a:lnTo>
                    <a:lnTo>
                      <a:pt x="96" y="564"/>
                    </a:lnTo>
                    <a:lnTo>
                      <a:pt x="96" y="570"/>
                    </a:lnTo>
                    <a:lnTo>
                      <a:pt x="96" y="583"/>
                    </a:lnTo>
                    <a:lnTo>
                      <a:pt x="95" y="597"/>
                    </a:lnTo>
                    <a:lnTo>
                      <a:pt x="94" y="609"/>
                    </a:lnTo>
                    <a:lnTo>
                      <a:pt x="93" y="622"/>
                    </a:lnTo>
                    <a:lnTo>
                      <a:pt x="93" y="628"/>
                    </a:lnTo>
                    <a:lnTo>
                      <a:pt x="94" y="633"/>
                    </a:lnTo>
                    <a:lnTo>
                      <a:pt x="96" y="639"/>
                    </a:lnTo>
                    <a:lnTo>
                      <a:pt x="100" y="645"/>
                    </a:lnTo>
                    <a:lnTo>
                      <a:pt x="109" y="656"/>
                    </a:lnTo>
                    <a:lnTo>
                      <a:pt x="120" y="665"/>
                    </a:lnTo>
                    <a:lnTo>
                      <a:pt x="125" y="671"/>
                    </a:lnTo>
                    <a:lnTo>
                      <a:pt x="129" y="675"/>
                    </a:lnTo>
                    <a:lnTo>
                      <a:pt x="134" y="682"/>
                    </a:lnTo>
                    <a:lnTo>
                      <a:pt x="136" y="689"/>
                    </a:lnTo>
                    <a:lnTo>
                      <a:pt x="139" y="703"/>
                    </a:lnTo>
                    <a:lnTo>
                      <a:pt x="139" y="716"/>
                    </a:lnTo>
                    <a:lnTo>
                      <a:pt x="139" y="731"/>
                    </a:lnTo>
                    <a:lnTo>
                      <a:pt x="139" y="745"/>
                    </a:lnTo>
                    <a:lnTo>
                      <a:pt x="136" y="773"/>
                    </a:lnTo>
                    <a:lnTo>
                      <a:pt x="135" y="801"/>
                    </a:lnTo>
                    <a:lnTo>
                      <a:pt x="135" y="815"/>
                    </a:lnTo>
                    <a:lnTo>
                      <a:pt x="134" y="830"/>
                    </a:lnTo>
                    <a:lnTo>
                      <a:pt x="134" y="845"/>
                    </a:lnTo>
                    <a:lnTo>
                      <a:pt x="134" y="860"/>
                    </a:lnTo>
                    <a:lnTo>
                      <a:pt x="134" y="869"/>
                    </a:lnTo>
                    <a:lnTo>
                      <a:pt x="135" y="877"/>
                    </a:lnTo>
                    <a:lnTo>
                      <a:pt x="137" y="885"/>
                    </a:lnTo>
                    <a:lnTo>
                      <a:pt x="140" y="892"/>
                    </a:lnTo>
                    <a:lnTo>
                      <a:pt x="147" y="907"/>
                    </a:lnTo>
                    <a:lnTo>
                      <a:pt x="152" y="921"/>
                    </a:lnTo>
                    <a:lnTo>
                      <a:pt x="157" y="936"/>
                    </a:lnTo>
                    <a:lnTo>
                      <a:pt x="161" y="952"/>
                    </a:lnTo>
                    <a:lnTo>
                      <a:pt x="164" y="960"/>
                    </a:lnTo>
                    <a:lnTo>
                      <a:pt x="166" y="968"/>
                    </a:lnTo>
                    <a:lnTo>
                      <a:pt x="169" y="975"/>
                    </a:lnTo>
                    <a:lnTo>
                      <a:pt x="173" y="982"/>
                    </a:lnTo>
                    <a:lnTo>
                      <a:pt x="184" y="997"/>
                    </a:lnTo>
                    <a:lnTo>
                      <a:pt x="195" y="1012"/>
                    </a:lnTo>
                    <a:lnTo>
                      <a:pt x="207" y="1033"/>
                    </a:lnTo>
                    <a:lnTo>
                      <a:pt x="216" y="1053"/>
                    </a:lnTo>
                    <a:lnTo>
                      <a:pt x="225" y="1075"/>
                    </a:lnTo>
                    <a:lnTo>
                      <a:pt x="234" y="1096"/>
                    </a:lnTo>
                    <a:lnTo>
                      <a:pt x="240" y="1113"/>
                    </a:lnTo>
                    <a:lnTo>
                      <a:pt x="244" y="1130"/>
                    </a:lnTo>
                    <a:lnTo>
                      <a:pt x="248" y="1140"/>
                    </a:lnTo>
                    <a:lnTo>
                      <a:pt x="254" y="1150"/>
                    </a:lnTo>
                    <a:lnTo>
                      <a:pt x="259" y="1159"/>
                    </a:lnTo>
                    <a:lnTo>
                      <a:pt x="265" y="1170"/>
                    </a:lnTo>
                    <a:lnTo>
                      <a:pt x="268" y="1179"/>
                    </a:lnTo>
                    <a:lnTo>
                      <a:pt x="272" y="1187"/>
                    </a:lnTo>
                    <a:lnTo>
                      <a:pt x="274" y="1196"/>
                    </a:lnTo>
                    <a:lnTo>
                      <a:pt x="276" y="1205"/>
                    </a:lnTo>
                    <a:lnTo>
                      <a:pt x="282" y="1221"/>
                    </a:lnTo>
                    <a:lnTo>
                      <a:pt x="289" y="1236"/>
                    </a:lnTo>
                    <a:lnTo>
                      <a:pt x="292" y="1243"/>
                    </a:lnTo>
                    <a:lnTo>
                      <a:pt x="295" y="1250"/>
                    </a:lnTo>
                    <a:lnTo>
                      <a:pt x="297" y="1258"/>
                    </a:lnTo>
                    <a:lnTo>
                      <a:pt x="298" y="1268"/>
                    </a:lnTo>
                    <a:lnTo>
                      <a:pt x="298" y="1287"/>
                    </a:lnTo>
                    <a:lnTo>
                      <a:pt x="299" y="1307"/>
                    </a:lnTo>
                    <a:lnTo>
                      <a:pt x="301" y="1329"/>
                    </a:lnTo>
                    <a:lnTo>
                      <a:pt x="304" y="1350"/>
                    </a:lnTo>
                    <a:lnTo>
                      <a:pt x="309" y="1391"/>
                    </a:lnTo>
                    <a:lnTo>
                      <a:pt x="314" y="1430"/>
                    </a:lnTo>
                    <a:lnTo>
                      <a:pt x="316" y="1438"/>
                    </a:lnTo>
                    <a:lnTo>
                      <a:pt x="318" y="1445"/>
                    </a:lnTo>
                    <a:lnTo>
                      <a:pt x="322" y="1451"/>
                    </a:lnTo>
                    <a:lnTo>
                      <a:pt x="325" y="1457"/>
                    </a:lnTo>
                    <a:lnTo>
                      <a:pt x="330" y="1462"/>
                    </a:lnTo>
                    <a:lnTo>
                      <a:pt x="333" y="1469"/>
                    </a:lnTo>
                    <a:lnTo>
                      <a:pt x="336" y="1476"/>
                    </a:lnTo>
                    <a:lnTo>
                      <a:pt x="338" y="1483"/>
                    </a:lnTo>
                    <a:lnTo>
                      <a:pt x="338" y="1491"/>
                    </a:lnTo>
                    <a:lnTo>
                      <a:pt x="339" y="1496"/>
                    </a:lnTo>
                    <a:lnTo>
                      <a:pt x="340" y="1501"/>
                    </a:lnTo>
                    <a:lnTo>
                      <a:pt x="342" y="1504"/>
                    </a:lnTo>
                    <a:lnTo>
                      <a:pt x="345" y="1507"/>
                    </a:lnTo>
                    <a:lnTo>
                      <a:pt x="349" y="1507"/>
                    </a:lnTo>
                    <a:lnTo>
                      <a:pt x="355" y="1507"/>
                    </a:lnTo>
                    <a:lnTo>
                      <a:pt x="362" y="1506"/>
                    </a:lnTo>
                    <a:lnTo>
                      <a:pt x="370" y="1502"/>
                    </a:lnTo>
                    <a:lnTo>
                      <a:pt x="374" y="1499"/>
                    </a:lnTo>
                    <a:lnTo>
                      <a:pt x="378" y="1494"/>
                    </a:lnTo>
                    <a:lnTo>
                      <a:pt x="379" y="1490"/>
                    </a:lnTo>
                    <a:lnTo>
                      <a:pt x="377" y="1477"/>
                    </a:lnTo>
                    <a:lnTo>
                      <a:pt x="374" y="1462"/>
                    </a:lnTo>
                    <a:lnTo>
                      <a:pt x="374" y="1449"/>
                    </a:lnTo>
                    <a:lnTo>
                      <a:pt x="374" y="1433"/>
                    </a:lnTo>
                    <a:lnTo>
                      <a:pt x="377" y="1426"/>
                    </a:lnTo>
                    <a:lnTo>
                      <a:pt x="379" y="1420"/>
                    </a:lnTo>
                    <a:lnTo>
                      <a:pt x="381" y="1418"/>
                    </a:lnTo>
                    <a:lnTo>
                      <a:pt x="383" y="1417"/>
                    </a:lnTo>
                    <a:lnTo>
                      <a:pt x="387" y="1416"/>
                    </a:lnTo>
                    <a:lnTo>
                      <a:pt x="390" y="1414"/>
                    </a:lnTo>
                    <a:lnTo>
                      <a:pt x="394" y="1416"/>
                    </a:lnTo>
                    <a:lnTo>
                      <a:pt x="397" y="1417"/>
                    </a:lnTo>
                    <a:lnTo>
                      <a:pt x="399" y="1418"/>
                    </a:lnTo>
                    <a:lnTo>
                      <a:pt x="402" y="1420"/>
                    </a:lnTo>
                    <a:lnTo>
                      <a:pt x="406" y="1426"/>
                    </a:lnTo>
                    <a:lnTo>
                      <a:pt x="411" y="1432"/>
                    </a:lnTo>
                    <a:lnTo>
                      <a:pt x="421" y="1441"/>
                    </a:lnTo>
                    <a:lnTo>
                      <a:pt x="433" y="1449"/>
                    </a:lnTo>
                    <a:lnTo>
                      <a:pt x="445" y="1460"/>
                    </a:lnTo>
                    <a:lnTo>
                      <a:pt x="454" y="1470"/>
                    </a:lnTo>
                    <a:lnTo>
                      <a:pt x="462" y="1483"/>
                    </a:lnTo>
                    <a:lnTo>
                      <a:pt x="469" y="1498"/>
                    </a:lnTo>
                    <a:lnTo>
                      <a:pt x="473" y="1509"/>
                    </a:lnTo>
                    <a:lnTo>
                      <a:pt x="478" y="1520"/>
                    </a:lnTo>
                    <a:lnTo>
                      <a:pt x="480" y="1526"/>
                    </a:lnTo>
                    <a:lnTo>
                      <a:pt x="485" y="1529"/>
                    </a:lnTo>
                    <a:lnTo>
                      <a:pt x="489" y="1533"/>
                    </a:lnTo>
                    <a:lnTo>
                      <a:pt x="495" y="1534"/>
                    </a:lnTo>
                    <a:lnTo>
                      <a:pt x="506" y="1534"/>
                    </a:lnTo>
                    <a:lnTo>
                      <a:pt x="519" y="1533"/>
                    </a:lnTo>
                    <a:lnTo>
                      <a:pt x="531" y="1531"/>
                    </a:lnTo>
                    <a:lnTo>
                      <a:pt x="543" y="1528"/>
                    </a:lnTo>
                    <a:lnTo>
                      <a:pt x="547" y="1512"/>
                    </a:lnTo>
                    <a:lnTo>
                      <a:pt x="550" y="1496"/>
                    </a:lnTo>
                    <a:lnTo>
                      <a:pt x="552" y="1490"/>
                    </a:lnTo>
                    <a:lnTo>
                      <a:pt x="554" y="1482"/>
                    </a:lnTo>
                    <a:lnTo>
                      <a:pt x="558" y="1475"/>
                    </a:lnTo>
                    <a:lnTo>
                      <a:pt x="562" y="1468"/>
                    </a:lnTo>
                    <a:lnTo>
                      <a:pt x="567" y="1462"/>
                    </a:lnTo>
                    <a:lnTo>
                      <a:pt x="572" y="1459"/>
                    </a:lnTo>
                    <a:lnTo>
                      <a:pt x="578" y="1457"/>
                    </a:lnTo>
                    <a:lnTo>
                      <a:pt x="583" y="1455"/>
                    </a:lnTo>
                    <a:lnTo>
                      <a:pt x="587" y="1453"/>
                    </a:lnTo>
                    <a:lnTo>
                      <a:pt x="591" y="1450"/>
                    </a:lnTo>
                    <a:lnTo>
                      <a:pt x="594" y="1445"/>
                    </a:lnTo>
                    <a:lnTo>
                      <a:pt x="595" y="1437"/>
                    </a:lnTo>
                    <a:lnTo>
                      <a:pt x="595" y="1422"/>
                    </a:lnTo>
                    <a:lnTo>
                      <a:pt x="595" y="1410"/>
                    </a:lnTo>
                    <a:lnTo>
                      <a:pt x="596" y="1404"/>
                    </a:lnTo>
                    <a:lnTo>
                      <a:pt x="597" y="1399"/>
                    </a:lnTo>
                    <a:lnTo>
                      <a:pt x="600" y="1393"/>
                    </a:lnTo>
                    <a:lnTo>
                      <a:pt x="604" y="1387"/>
                    </a:lnTo>
                    <a:lnTo>
                      <a:pt x="609" y="1384"/>
                    </a:lnTo>
                    <a:lnTo>
                      <a:pt x="612" y="1381"/>
                    </a:lnTo>
                    <a:lnTo>
                      <a:pt x="617" y="1380"/>
                    </a:lnTo>
                    <a:lnTo>
                      <a:pt x="620" y="1379"/>
                    </a:lnTo>
                    <a:lnTo>
                      <a:pt x="628" y="1381"/>
                    </a:lnTo>
                    <a:lnTo>
                      <a:pt x="635" y="1385"/>
                    </a:lnTo>
                    <a:lnTo>
                      <a:pt x="642" y="1388"/>
                    </a:lnTo>
                    <a:lnTo>
                      <a:pt x="649" y="1392"/>
                    </a:lnTo>
                    <a:lnTo>
                      <a:pt x="652" y="1392"/>
                    </a:lnTo>
                    <a:lnTo>
                      <a:pt x="656" y="1393"/>
                    </a:lnTo>
                    <a:lnTo>
                      <a:pt x="659" y="1392"/>
                    </a:lnTo>
                    <a:lnTo>
                      <a:pt x="662" y="1391"/>
                    </a:lnTo>
                    <a:lnTo>
                      <a:pt x="667" y="1381"/>
                    </a:lnTo>
                    <a:lnTo>
                      <a:pt x="669" y="1372"/>
                    </a:lnTo>
                    <a:lnTo>
                      <a:pt x="674" y="1365"/>
                    </a:lnTo>
                    <a:lnTo>
                      <a:pt x="677" y="1358"/>
                    </a:lnTo>
                    <a:lnTo>
                      <a:pt x="679" y="1348"/>
                    </a:lnTo>
                    <a:lnTo>
                      <a:pt x="678" y="1336"/>
                    </a:lnTo>
                    <a:lnTo>
                      <a:pt x="678" y="1323"/>
                    </a:lnTo>
                    <a:lnTo>
                      <a:pt x="677" y="1309"/>
                    </a:lnTo>
                    <a:lnTo>
                      <a:pt x="677" y="1295"/>
                    </a:lnTo>
                    <a:lnTo>
                      <a:pt x="678" y="1282"/>
                    </a:lnTo>
                    <a:lnTo>
                      <a:pt x="681" y="1278"/>
                    </a:lnTo>
                    <a:lnTo>
                      <a:pt x="683" y="1273"/>
                    </a:lnTo>
                    <a:lnTo>
                      <a:pt x="685" y="1270"/>
                    </a:lnTo>
                    <a:lnTo>
                      <a:pt x="690" y="1268"/>
                    </a:lnTo>
                    <a:lnTo>
                      <a:pt x="690" y="1262"/>
                    </a:lnTo>
                    <a:lnTo>
                      <a:pt x="689" y="1257"/>
                    </a:lnTo>
                    <a:lnTo>
                      <a:pt x="687" y="1254"/>
                    </a:lnTo>
                    <a:lnTo>
                      <a:pt x="684" y="1249"/>
                    </a:lnTo>
                    <a:lnTo>
                      <a:pt x="678" y="1243"/>
                    </a:lnTo>
                    <a:lnTo>
                      <a:pt x="673" y="1236"/>
                    </a:lnTo>
                    <a:lnTo>
                      <a:pt x="667" y="1228"/>
                    </a:lnTo>
                    <a:lnTo>
                      <a:pt x="661" y="1221"/>
                    </a:lnTo>
                    <a:lnTo>
                      <a:pt x="656" y="1214"/>
                    </a:lnTo>
                    <a:lnTo>
                      <a:pt x="649" y="1207"/>
                    </a:lnTo>
                    <a:lnTo>
                      <a:pt x="642" y="1200"/>
                    </a:lnTo>
                    <a:lnTo>
                      <a:pt x="637" y="1192"/>
                    </a:lnTo>
                    <a:lnTo>
                      <a:pt x="635" y="1184"/>
                    </a:lnTo>
                    <a:lnTo>
                      <a:pt x="633" y="1175"/>
                    </a:lnTo>
                    <a:lnTo>
                      <a:pt x="632" y="1157"/>
                    </a:lnTo>
                    <a:lnTo>
                      <a:pt x="630" y="1138"/>
                    </a:lnTo>
                    <a:lnTo>
                      <a:pt x="627" y="1120"/>
                    </a:lnTo>
                    <a:lnTo>
                      <a:pt x="623" y="1101"/>
                    </a:lnTo>
                    <a:lnTo>
                      <a:pt x="620" y="1092"/>
                    </a:lnTo>
                    <a:lnTo>
                      <a:pt x="619" y="1083"/>
                    </a:lnTo>
                    <a:lnTo>
                      <a:pt x="620" y="1074"/>
                    </a:lnTo>
                    <a:lnTo>
                      <a:pt x="621" y="1065"/>
                    </a:lnTo>
                    <a:lnTo>
                      <a:pt x="624" y="1053"/>
                    </a:lnTo>
                    <a:lnTo>
                      <a:pt x="625" y="1041"/>
                    </a:lnTo>
                    <a:lnTo>
                      <a:pt x="625" y="1030"/>
                    </a:lnTo>
                    <a:lnTo>
                      <a:pt x="625" y="1018"/>
                    </a:lnTo>
                    <a:lnTo>
                      <a:pt x="623" y="994"/>
                    </a:lnTo>
                    <a:lnTo>
                      <a:pt x="621" y="969"/>
                    </a:lnTo>
                    <a:lnTo>
                      <a:pt x="615" y="973"/>
                    </a:lnTo>
                    <a:lnTo>
                      <a:pt x="609" y="975"/>
                    </a:lnTo>
                    <a:lnTo>
                      <a:pt x="604" y="976"/>
                    </a:lnTo>
                    <a:lnTo>
                      <a:pt x="600" y="975"/>
                    </a:lnTo>
                    <a:lnTo>
                      <a:pt x="596" y="974"/>
                    </a:lnTo>
                    <a:lnTo>
                      <a:pt x="592" y="970"/>
                    </a:lnTo>
                    <a:lnTo>
                      <a:pt x="588" y="965"/>
                    </a:lnTo>
                    <a:lnTo>
                      <a:pt x="585" y="958"/>
                    </a:lnTo>
                    <a:lnTo>
                      <a:pt x="582" y="945"/>
                    </a:lnTo>
                    <a:lnTo>
                      <a:pt x="577" y="930"/>
                    </a:lnTo>
                    <a:lnTo>
                      <a:pt x="576" y="923"/>
                    </a:lnTo>
                    <a:lnTo>
                      <a:pt x="576" y="915"/>
                    </a:lnTo>
                    <a:lnTo>
                      <a:pt x="575" y="908"/>
                    </a:lnTo>
                    <a:lnTo>
                      <a:pt x="576" y="902"/>
                    </a:lnTo>
                    <a:lnTo>
                      <a:pt x="582" y="900"/>
                    </a:lnTo>
                    <a:lnTo>
                      <a:pt x="586" y="897"/>
                    </a:lnTo>
                    <a:lnTo>
                      <a:pt x="591" y="897"/>
                    </a:lnTo>
                    <a:lnTo>
                      <a:pt x="595" y="899"/>
                    </a:lnTo>
                    <a:lnTo>
                      <a:pt x="604" y="901"/>
                    </a:lnTo>
                    <a:lnTo>
                      <a:pt x="615" y="904"/>
                    </a:lnTo>
                    <a:lnTo>
                      <a:pt x="620" y="905"/>
                    </a:lnTo>
                    <a:lnTo>
                      <a:pt x="627" y="907"/>
                    </a:lnTo>
                    <a:lnTo>
                      <a:pt x="633" y="905"/>
                    </a:lnTo>
                    <a:lnTo>
                      <a:pt x="638" y="904"/>
                    </a:lnTo>
                    <a:lnTo>
                      <a:pt x="650" y="902"/>
                    </a:lnTo>
                    <a:lnTo>
                      <a:pt x="662" y="901"/>
                    </a:lnTo>
                    <a:lnTo>
                      <a:pt x="670" y="901"/>
                    </a:lnTo>
                    <a:lnTo>
                      <a:pt x="677" y="901"/>
                    </a:lnTo>
                    <a:lnTo>
                      <a:pt x="684" y="900"/>
                    </a:lnTo>
                    <a:lnTo>
                      <a:pt x="690" y="899"/>
                    </a:lnTo>
                    <a:lnTo>
                      <a:pt x="695" y="895"/>
                    </a:lnTo>
                    <a:lnTo>
                      <a:pt x="699" y="892"/>
                    </a:lnTo>
                    <a:lnTo>
                      <a:pt x="702" y="886"/>
                    </a:lnTo>
                    <a:lnTo>
                      <a:pt x="706" y="878"/>
                    </a:lnTo>
                    <a:lnTo>
                      <a:pt x="708" y="863"/>
                    </a:lnTo>
                    <a:lnTo>
                      <a:pt x="710" y="850"/>
                    </a:lnTo>
                    <a:lnTo>
                      <a:pt x="712" y="843"/>
                    </a:lnTo>
                    <a:lnTo>
                      <a:pt x="715" y="837"/>
                    </a:lnTo>
                    <a:lnTo>
                      <a:pt x="718" y="830"/>
                    </a:lnTo>
                    <a:lnTo>
                      <a:pt x="722" y="825"/>
                    </a:lnTo>
                    <a:lnTo>
                      <a:pt x="727" y="818"/>
                    </a:lnTo>
                    <a:lnTo>
                      <a:pt x="731" y="811"/>
                    </a:lnTo>
                    <a:lnTo>
                      <a:pt x="734" y="804"/>
                    </a:lnTo>
                    <a:lnTo>
                      <a:pt x="738" y="795"/>
                    </a:lnTo>
                    <a:lnTo>
                      <a:pt x="741" y="776"/>
                    </a:lnTo>
                    <a:lnTo>
                      <a:pt x="744" y="755"/>
                    </a:lnTo>
                    <a:lnTo>
                      <a:pt x="747" y="736"/>
                    </a:lnTo>
                    <a:lnTo>
                      <a:pt x="748" y="715"/>
                    </a:lnTo>
                    <a:lnTo>
                      <a:pt x="750" y="680"/>
                    </a:lnTo>
                    <a:lnTo>
                      <a:pt x="751" y="644"/>
                    </a:lnTo>
                    <a:lnTo>
                      <a:pt x="751" y="608"/>
                    </a:lnTo>
                    <a:lnTo>
                      <a:pt x="751" y="573"/>
                    </a:lnTo>
                    <a:lnTo>
                      <a:pt x="751" y="558"/>
                    </a:lnTo>
                    <a:lnTo>
                      <a:pt x="749" y="543"/>
                    </a:lnTo>
                    <a:lnTo>
                      <a:pt x="747" y="529"/>
                    </a:lnTo>
                    <a:lnTo>
                      <a:pt x="743" y="514"/>
                    </a:lnTo>
                    <a:lnTo>
                      <a:pt x="734" y="486"/>
                    </a:lnTo>
                    <a:lnTo>
                      <a:pt x="723" y="459"/>
                    </a:lnTo>
                    <a:lnTo>
                      <a:pt x="718" y="448"/>
                    </a:lnTo>
                    <a:lnTo>
                      <a:pt x="716" y="436"/>
                    </a:lnTo>
                    <a:lnTo>
                      <a:pt x="714" y="425"/>
                    </a:lnTo>
                    <a:lnTo>
                      <a:pt x="711" y="413"/>
                    </a:lnTo>
                    <a:lnTo>
                      <a:pt x="709" y="402"/>
                    </a:lnTo>
                    <a:lnTo>
                      <a:pt x="706" y="391"/>
                    </a:lnTo>
                    <a:lnTo>
                      <a:pt x="702" y="379"/>
                    </a:lnTo>
                    <a:lnTo>
                      <a:pt x="697" y="369"/>
                    </a:lnTo>
                    <a:lnTo>
                      <a:pt x="685" y="353"/>
                    </a:lnTo>
                    <a:lnTo>
                      <a:pt x="674" y="337"/>
                    </a:lnTo>
                    <a:lnTo>
                      <a:pt x="668" y="329"/>
                    </a:lnTo>
                    <a:lnTo>
                      <a:pt x="662" y="321"/>
                    </a:lnTo>
                    <a:lnTo>
                      <a:pt x="658" y="313"/>
                    </a:lnTo>
                    <a:lnTo>
                      <a:pt x="654" y="305"/>
                    </a:lnTo>
                    <a:lnTo>
                      <a:pt x="652" y="297"/>
                    </a:lnTo>
                    <a:lnTo>
                      <a:pt x="651" y="288"/>
                    </a:lnTo>
                    <a:lnTo>
                      <a:pt x="650" y="279"/>
                    </a:lnTo>
                    <a:lnTo>
                      <a:pt x="649" y="271"/>
                    </a:lnTo>
                    <a:lnTo>
                      <a:pt x="648" y="260"/>
                    </a:lnTo>
                    <a:lnTo>
                      <a:pt x="645" y="252"/>
                    </a:lnTo>
                    <a:lnTo>
                      <a:pt x="641" y="246"/>
                    </a:lnTo>
                    <a:lnTo>
                      <a:pt x="633" y="238"/>
                    </a:lnTo>
                    <a:lnTo>
                      <a:pt x="627" y="232"/>
                    </a:lnTo>
                    <a:lnTo>
                      <a:pt x="624" y="227"/>
                    </a:lnTo>
                    <a:lnTo>
                      <a:pt x="623" y="222"/>
                    </a:lnTo>
                    <a:lnTo>
                      <a:pt x="623" y="218"/>
                    </a:lnTo>
                    <a:lnTo>
                      <a:pt x="625" y="209"/>
                    </a:lnTo>
                    <a:lnTo>
                      <a:pt x="629" y="199"/>
                    </a:lnTo>
                    <a:lnTo>
                      <a:pt x="628" y="198"/>
                    </a:lnTo>
                    <a:lnTo>
                      <a:pt x="624" y="197"/>
                    </a:lnTo>
                    <a:lnTo>
                      <a:pt x="620" y="196"/>
                    </a:lnTo>
                    <a:lnTo>
                      <a:pt x="616" y="195"/>
                    </a:lnTo>
                    <a:lnTo>
                      <a:pt x="611" y="195"/>
                    </a:lnTo>
                    <a:lnTo>
                      <a:pt x="601" y="196"/>
                    </a:lnTo>
                    <a:lnTo>
                      <a:pt x="589" y="198"/>
                    </a:lnTo>
                    <a:lnTo>
                      <a:pt x="568" y="203"/>
                    </a:lnTo>
                    <a:lnTo>
                      <a:pt x="550" y="206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7729;p21">
                <a:extLst>
                  <a:ext uri="{FF2B5EF4-FFF2-40B4-BE49-F238E27FC236}">
                    <a16:creationId xmlns="" xmlns:a16="http://schemas.microsoft.com/office/drawing/2014/main" id="{BD9989A1-D953-4068-81CF-35E885A790E5}"/>
                  </a:ext>
                </a:extLst>
              </p:cNvPr>
              <p:cNvSpPr/>
              <p:nvPr/>
            </p:nvSpPr>
            <p:spPr>
              <a:xfrm>
                <a:off x="6528736" y="2690614"/>
                <a:ext cx="562340" cy="884793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3523" extrusionOk="0">
                    <a:moveTo>
                      <a:pt x="2068" y="539"/>
                    </a:moveTo>
                    <a:lnTo>
                      <a:pt x="2076" y="532"/>
                    </a:lnTo>
                    <a:lnTo>
                      <a:pt x="2084" y="524"/>
                    </a:lnTo>
                    <a:lnTo>
                      <a:pt x="2090" y="516"/>
                    </a:lnTo>
                    <a:lnTo>
                      <a:pt x="2097" y="508"/>
                    </a:lnTo>
                    <a:lnTo>
                      <a:pt x="2107" y="497"/>
                    </a:lnTo>
                    <a:lnTo>
                      <a:pt x="2117" y="487"/>
                    </a:lnTo>
                    <a:lnTo>
                      <a:pt x="2127" y="476"/>
                    </a:lnTo>
                    <a:lnTo>
                      <a:pt x="2135" y="465"/>
                    </a:lnTo>
                    <a:lnTo>
                      <a:pt x="2142" y="455"/>
                    </a:lnTo>
                    <a:lnTo>
                      <a:pt x="2148" y="443"/>
                    </a:lnTo>
                    <a:lnTo>
                      <a:pt x="2154" y="432"/>
                    </a:lnTo>
                    <a:lnTo>
                      <a:pt x="2160" y="422"/>
                    </a:lnTo>
                    <a:lnTo>
                      <a:pt x="2153" y="422"/>
                    </a:lnTo>
                    <a:lnTo>
                      <a:pt x="2147" y="421"/>
                    </a:lnTo>
                    <a:lnTo>
                      <a:pt x="2142" y="420"/>
                    </a:lnTo>
                    <a:lnTo>
                      <a:pt x="2137" y="416"/>
                    </a:lnTo>
                    <a:lnTo>
                      <a:pt x="2133" y="413"/>
                    </a:lnTo>
                    <a:lnTo>
                      <a:pt x="2129" y="409"/>
                    </a:lnTo>
                    <a:lnTo>
                      <a:pt x="2126" y="404"/>
                    </a:lnTo>
                    <a:lnTo>
                      <a:pt x="2123" y="399"/>
                    </a:lnTo>
                    <a:lnTo>
                      <a:pt x="2120" y="387"/>
                    </a:lnTo>
                    <a:lnTo>
                      <a:pt x="2119" y="373"/>
                    </a:lnTo>
                    <a:lnTo>
                      <a:pt x="2119" y="358"/>
                    </a:lnTo>
                    <a:lnTo>
                      <a:pt x="2120" y="343"/>
                    </a:lnTo>
                    <a:lnTo>
                      <a:pt x="2122" y="328"/>
                    </a:lnTo>
                    <a:lnTo>
                      <a:pt x="2126" y="315"/>
                    </a:lnTo>
                    <a:lnTo>
                      <a:pt x="2129" y="303"/>
                    </a:lnTo>
                    <a:lnTo>
                      <a:pt x="2133" y="293"/>
                    </a:lnTo>
                    <a:lnTo>
                      <a:pt x="2139" y="277"/>
                    </a:lnTo>
                    <a:lnTo>
                      <a:pt x="2145" y="261"/>
                    </a:lnTo>
                    <a:lnTo>
                      <a:pt x="2147" y="253"/>
                    </a:lnTo>
                    <a:lnTo>
                      <a:pt x="2150" y="245"/>
                    </a:lnTo>
                    <a:lnTo>
                      <a:pt x="2151" y="236"/>
                    </a:lnTo>
                    <a:lnTo>
                      <a:pt x="2151" y="226"/>
                    </a:lnTo>
                    <a:lnTo>
                      <a:pt x="2137" y="232"/>
                    </a:lnTo>
                    <a:lnTo>
                      <a:pt x="2123" y="235"/>
                    </a:lnTo>
                    <a:lnTo>
                      <a:pt x="2098" y="238"/>
                    </a:lnTo>
                    <a:lnTo>
                      <a:pt x="2073" y="241"/>
                    </a:lnTo>
                    <a:lnTo>
                      <a:pt x="2047" y="241"/>
                    </a:lnTo>
                    <a:lnTo>
                      <a:pt x="2022" y="241"/>
                    </a:lnTo>
                    <a:lnTo>
                      <a:pt x="2011" y="241"/>
                    </a:lnTo>
                    <a:lnTo>
                      <a:pt x="1999" y="241"/>
                    </a:lnTo>
                    <a:lnTo>
                      <a:pt x="1988" y="243"/>
                    </a:lnTo>
                    <a:lnTo>
                      <a:pt x="1977" y="245"/>
                    </a:lnTo>
                    <a:lnTo>
                      <a:pt x="1956" y="251"/>
                    </a:lnTo>
                    <a:lnTo>
                      <a:pt x="1937" y="260"/>
                    </a:lnTo>
                    <a:lnTo>
                      <a:pt x="1936" y="253"/>
                    </a:lnTo>
                    <a:lnTo>
                      <a:pt x="1936" y="246"/>
                    </a:lnTo>
                    <a:lnTo>
                      <a:pt x="1938" y="241"/>
                    </a:lnTo>
                    <a:lnTo>
                      <a:pt x="1941" y="236"/>
                    </a:lnTo>
                    <a:lnTo>
                      <a:pt x="1949" y="226"/>
                    </a:lnTo>
                    <a:lnTo>
                      <a:pt x="1957" y="216"/>
                    </a:lnTo>
                    <a:lnTo>
                      <a:pt x="1945" y="213"/>
                    </a:lnTo>
                    <a:lnTo>
                      <a:pt x="1930" y="212"/>
                    </a:lnTo>
                    <a:lnTo>
                      <a:pt x="1915" y="210"/>
                    </a:lnTo>
                    <a:lnTo>
                      <a:pt x="1903" y="207"/>
                    </a:lnTo>
                    <a:lnTo>
                      <a:pt x="1896" y="203"/>
                    </a:lnTo>
                    <a:lnTo>
                      <a:pt x="1890" y="199"/>
                    </a:lnTo>
                    <a:lnTo>
                      <a:pt x="1883" y="194"/>
                    </a:lnTo>
                    <a:lnTo>
                      <a:pt x="1877" y="188"/>
                    </a:lnTo>
                    <a:lnTo>
                      <a:pt x="1872" y="183"/>
                    </a:lnTo>
                    <a:lnTo>
                      <a:pt x="1865" y="178"/>
                    </a:lnTo>
                    <a:lnTo>
                      <a:pt x="1859" y="174"/>
                    </a:lnTo>
                    <a:lnTo>
                      <a:pt x="1852" y="170"/>
                    </a:lnTo>
                    <a:lnTo>
                      <a:pt x="1842" y="169"/>
                    </a:lnTo>
                    <a:lnTo>
                      <a:pt x="1833" y="168"/>
                    </a:lnTo>
                    <a:lnTo>
                      <a:pt x="1824" y="169"/>
                    </a:lnTo>
                    <a:lnTo>
                      <a:pt x="1816" y="170"/>
                    </a:lnTo>
                    <a:lnTo>
                      <a:pt x="1802" y="177"/>
                    </a:lnTo>
                    <a:lnTo>
                      <a:pt x="1789" y="185"/>
                    </a:lnTo>
                    <a:lnTo>
                      <a:pt x="1778" y="192"/>
                    </a:lnTo>
                    <a:lnTo>
                      <a:pt x="1766" y="197"/>
                    </a:lnTo>
                    <a:lnTo>
                      <a:pt x="1760" y="200"/>
                    </a:lnTo>
                    <a:lnTo>
                      <a:pt x="1753" y="201"/>
                    </a:lnTo>
                    <a:lnTo>
                      <a:pt x="1747" y="202"/>
                    </a:lnTo>
                    <a:lnTo>
                      <a:pt x="1739" y="202"/>
                    </a:lnTo>
                    <a:lnTo>
                      <a:pt x="1731" y="201"/>
                    </a:lnTo>
                    <a:lnTo>
                      <a:pt x="1723" y="201"/>
                    </a:lnTo>
                    <a:lnTo>
                      <a:pt x="1715" y="199"/>
                    </a:lnTo>
                    <a:lnTo>
                      <a:pt x="1708" y="196"/>
                    </a:lnTo>
                    <a:lnTo>
                      <a:pt x="1702" y="194"/>
                    </a:lnTo>
                    <a:lnTo>
                      <a:pt x="1696" y="190"/>
                    </a:lnTo>
                    <a:lnTo>
                      <a:pt x="1691" y="184"/>
                    </a:lnTo>
                    <a:lnTo>
                      <a:pt x="1685" y="177"/>
                    </a:lnTo>
                    <a:lnTo>
                      <a:pt x="1678" y="162"/>
                    </a:lnTo>
                    <a:lnTo>
                      <a:pt x="1674" y="153"/>
                    </a:lnTo>
                    <a:lnTo>
                      <a:pt x="1671" y="150"/>
                    </a:lnTo>
                    <a:lnTo>
                      <a:pt x="1667" y="146"/>
                    </a:lnTo>
                    <a:lnTo>
                      <a:pt x="1659" y="144"/>
                    </a:lnTo>
                    <a:lnTo>
                      <a:pt x="1647" y="143"/>
                    </a:lnTo>
                    <a:lnTo>
                      <a:pt x="1632" y="142"/>
                    </a:lnTo>
                    <a:lnTo>
                      <a:pt x="1619" y="141"/>
                    </a:lnTo>
                    <a:lnTo>
                      <a:pt x="1614" y="139"/>
                    </a:lnTo>
                    <a:lnTo>
                      <a:pt x="1609" y="136"/>
                    </a:lnTo>
                    <a:lnTo>
                      <a:pt x="1603" y="133"/>
                    </a:lnTo>
                    <a:lnTo>
                      <a:pt x="1596" y="127"/>
                    </a:lnTo>
                    <a:lnTo>
                      <a:pt x="1587" y="120"/>
                    </a:lnTo>
                    <a:lnTo>
                      <a:pt x="1577" y="112"/>
                    </a:lnTo>
                    <a:lnTo>
                      <a:pt x="1568" y="103"/>
                    </a:lnTo>
                    <a:lnTo>
                      <a:pt x="1560" y="94"/>
                    </a:lnTo>
                    <a:lnTo>
                      <a:pt x="1556" y="88"/>
                    </a:lnTo>
                    <a:lnTo>
                      <a:pt x="1554" y="82"/>
                    </a:lnTo>
                    <a:lnTo>
                      <a:pt x="1553" y="76"/>
                    </a:lnTo>
                    <a:lnTo>
                      <a:pt x="1552" y="69"/>
                    </a:lnTo>
                    <a:lnTo>
                      <a:pt x="1550" y="63"/>
                    </a:lnTo>
                    <a:lnTo>
                      <a:pt x="1548" y="57"/>
                    </a:lnTo>
                    <a:lnTo>
                      <a:pt x="1546" y="52"/>
                    </a:lnTo>
                    <a:lnTo>
                      <a:pt x="1542" y="46"/>
                    </a:lnTo>
                    <a:lnTo>
                      <a:pt x="1531" y="34"/>
                    </a:lnTo>
                    <a:lnTo>
                      <a:pt x="1524" y="27"/>
                    </a:lnTo>
                    <a:lnTo>
                      <a:pt x="1522" y="24"/>
                    </a:lnTo>
                    <a:lnTo>
                      <a:pt x="1520" y="22"/>
                    </a:lnTo>
                    <a:lnTo>
                      <a:pt x="1520" y="21"/>
                    </a:lnTo>
                    <a:lnTo>
                      <a:pt x="1519" y="18"/>
                    </a:lnTo>
                    <a:lnTo>
                      <a:pt x="1505" y="16"/>
                    </a:lnTo>
                    <a:lnTo>
                      <a:pt x="1491" y="16"/>
                    </a:lnTo>
                    <a:lnTo>
                      <a:pt x="1481" y="14"/>
                    </a:lnTo>
                    <a:lnTo>
                      <a:pt x="1474" y="13"/>
                    </a:lnTo>
                    <a:lnTo>
                      <a:pt x="1469" y="19"/>
                    </a:lnTo>
                    <a:lnTo>
                      <a:pt x="1463" y="24"/>
                    </a:lnTo>
                    <a:lnTo>
                      <a:pt x="1457" y="31"/>
                    </a:lnTo>
                    <a:lnTo>
                      <a:pt x="1453" y="38"/>
                    </a:lnTo>
                    <a:lnTo>
                      <a:pt x="1449" y="30"/>
                    </a:lnTo>
                    <a:lnTo>
                      <a:pt x="1445" y="23"/>
                    </a:lnTo>
                    <a:lnTo>
                      <a:pt x="1441" y="20"/>
                    </a:lnTo>
                    <a:lnTo>
                      <a:pt x="1439" y="19"/>
                    </a:lnTo>
                    <a:lnTo>
                      <a:pt x="1436" y="18"/>
                    </a:lnTo>
                    <a:lnTo>
                      <a:pt x="1433" y="19"/>
                    </a:lnTo>
                    <a:lnTo>
                      <a:pt x="1430" y="20"/>
                    </a:lnTo>
                    <a:lnTo>
                      <a:pt x="1427" y="22"/>
                    </a:lnTo>
                    <a:lnTo>
                      <a:pt x="1423" y="24"/>
                    </a:lnTo>
                    <a:lnTo>
                      <a:pt x="1417" y="26"/>
                    </a:lnTo>
                    <a:lnTo>
                      <a:pt x="1412" y="27"/>
                    </a:lnTo>
                    <a:lnTo>
                      <a:pt x="1404" y="26"/>
                    </a:lnTo>
                    <a:lnTo>
                      <a:pt x="1395" y="22"/>
                    </a:lnTo>
                    <a:lnTo>
                      <a:pt x="1387" y="18"/>
                    </a:lnTo>
                    <a:lnTo>
                      <a:pt x="1378" y="11"/>
                    </a:lnTo>
                    <a:lnTo>
                      <a:pt x="1370" y="6"/>
                    </a:lnTo>
                    <a:lnTo>
                      <a:pt x="1365" y="4"/>
                    </a:lnTo>
                    <a:lnTo>
                      <a:pt x="1360" y="2"/>
                    </a:lnTo>
                    <a:lnTo>
                      <a:pt x="1356" y="0"/>
                    </a:lnTo>
                    <a:lnTo>
                      <a:pt x="1351" y="0"/>
                    </a:lnTo>
                    <a:lnTo>
                      <a:pt x="1347" y="0"/>
                    </a:lnTo>
                    <a:lnTo>
                      <a:pt x="1341" y="3"/>
                    </a:lnTo>
                    <a:lnTo>
                      <a:pt x="1337" y="5"/>
                    </a:lnTo>
                    <a:lnTo>
                      <a:pt x="1331" y="8"/>
                    </a:lnTo>
                    <a:lnTo>
                      <a:pt x="1331" y="26"/>
                    </a:lnTo>
                    <a:lnTo>
                      <a:pt x="1331" y="41"/>
                    </a:lnTo>
                    <a:lnTo>
                      <a:pt x="1307" y="59"/>
                    </a:lnTo>
                    <a:lnTo>
                      <a:pt x="1285" y="73"/>
                    </a:lnTo>
                    <a:lnTo>
                      <a:pt x="1280" y="77"/>
                    </a:lnTo>
                    <a:lnTo>
                      <a:pt x="1274" y="78"/>
                    </a:lnTo>
                    <a:lnTo>
                      <a:pt x="1267" y="80"/>
                    </a:lnTo>
                    <a:lnTo>
                      <a:pt x="1260" y="80"/>
                    </a:lnTo>
                    <a:lnTo>
                      <a:pt x="1253" y="80"/>
                    </a:lnTo>
                    <a:lnTo>
                      <a:pt x="1247" y="78"/>
                    </a:lnTo>
                    <a:lnTo>
                      <a:pt x="1239" y="76"/>
                    </a:lnTo>
                    <a:lnTo>
                      <a:pt x="1230" y="71"/>
                    </a:lnTo>
                    <a:lnTo>
                      <a:pt x="1215" y="65"/>
                    </a:lnTo>
                    <a:lnTo>
                      <a:pt x="1202" y="62"/>
                    </a:lnTo>
                    <a:lnTo>
                      <a:pt x="1190" y="60"/>
                    </a:lnTo>
                    <a:lnTo>
                      <a:pt x="1173" y="60"/>
                    </a:lnTo>
                    <a:lnTo>
                      <a:pt x="1158" y="61"/>
                    </a:lnTo>
                    <a:lnTo>
                      <a:pt x="1140" y="61"/>
                    </a:lnTo>
                    <a:lnTo>
                      <a:pt x="1121" y="60"/>
                    </a:lnTo>
                    <a:lnTo>
                      <a:pt x="1108" y="57"/>
                    </a:lnTo>
                    <a:lnTo>
                      <a:pt x="1105" y="56"/>
                    </a:lnTo>
                    <a:lnTo>
                      <a:pt x="1097" y="51"/>
                    </a:lnTo>
                    <a:lnTo>
                      <a:pt x="1088" y="45"/>
                    </a:lnTo>
                    <a:lnTo>
                      <a:pt x="1085" y="44"/>
                    </a:lnTo>
                    <a:lnTo>
                      <a:pt x="1079" y="34"/>
                    </a:lnTo>
                    <a:lnTo>
                      <a:pt x="1076" y="26"/>
                    </a:lnTo>
                    <a:lnTo>
                      <a:pt x="1076" y="40"/>
                    </a:lnTo>
                    <a:lnTo>
                      <a:pt x="1077" y="53"/>
                    </a:lnTo>
                    <a:lnTo>
                      <a:pt x="1078" y="59"/>
                    </a:lnTo>
                    <a:lnTo>
                      <a:pt x="1079" y="63"/>
                    </a:lnTo>
                    <a:lnTo>
                      <a:pt x="1080" y="68"/>
                    </a:lnTo>
                    <a:lnTo>
                      <a:pt x="1084" y="71"/>
                    </a:lnTo>
                    <a:lnTo>
                      <a:pt x="1088" y="73"/>
                    </a:lnTo>
                    <a:lnTo>
                      <a:pt x="1093" y="74"/>
                    </a:lnTo>
                    <a:lnTo>
                      <a:pt x="1099" y="74"/>
                    </a:lnTo>
                    <a:lnTo>
                      <a:pt x="1104" y="74"/>
                    </a:lnTo>
                    <a:lnTo>
                      <a:pt x="1110" y="74"/>
                    </a:lnTo>
                    <a:lnTo>
                      <a:pt x="1116" y="74"/>
                    </a:lnTo>
                    <a:lnTo>
                      <a:pt x="1121" y="77"/>
                    </a:lnTo>
                    <a:lnTo>
                      <a:pt x="1126" y="80"/>
                    </a:lnTo>
                    <a:lnTo>
                      <a:pt x="1129" y="86"/>
                    </a:lnTo>
                    <a:lnTo>
                      <a:pt x="1130" y="92"/>
                    </a:lnTo>
                    <a:lnTo>
                      <a:pt x="1130" y="98"/>
                    </a:lnTo>
                    <a:lnTo>
                      <a:pt x="1130" y="104"/>
                    </a:lnTo>
                    <a:lnTo>
                      <a:pt x="1132" y="109"/>
                    </a:lnTo>
                    <a:lnTo>
                      <a:pt x="1135" y="113"/>
                    </a:lnTo>
                    <a:lnTo>
                      <a:pt x="1137" y="114"/>
                    </a:lnTo>
                    <a:lnTo>
                      <a:pt x="1140" y="114"/>
                    </a:lnTo>
                    <a:lnTo>
                      <a:pt x="1144" y="115"/>
                    </a:lnTo>
                    <a:lnTo>
                      <a:pt x="1149" y="114"/>
                    </a:lnTo>
                    <a:lnTo>
                      <a:pt x="1149" y="129"/>
                    </a:lnTo>
                    <a:lnTo>
                      <a:pt x="1149" y="144"/>
                    </a:lnTo>
                    <a:lnTo>
                      <a:pt x="1148" y="160"/>
                    </a:lnTo>
                    <a:lnTo>
                      <a:pt x="1150" y="174"/>
                    </a:lnTo>
                    <a:lnTo>
                      <a:pt x="1152" y="183"/>
                    </a:lnTo>
                    <a:lnTo>
                      <a:pt x="1154" y="191"/>
                    </a:lnTo>
                    <a:lnTo>
                      <a:pt x="1158" y="196"/>
                    </a:lnTo>
                    <a:lnTo>
                      <a:pt x="1162" y="202"/>
                    </a:lnTo>
                    <a:lnTo>
                      <a:pt x="1171" y="213"/>
                    </a:lnTo>
                    <a:lnTo>
                      <a:pt x="1182" y="226"/>
                    </a:lnTo>
                    <a:lnTo>
                      <a:pt x="1190" y="240"/>
                    </a:lnTo>
                    <a:lnTo>
                      <a:pt x="1200" y="257"/>
                    </a:lnTo>
                    <a:lnTo>
                      <a:pt x="1204" y="265"/>
                    </a:lnTo>
                    <a:lnTo>
                      <a:pt x="1208" y="274"/>
                    </a:lnTo>
                    <a:lnTo>
                      <a:pt x="1210" y="282"/>
                    </a:lnTo>
                    <a:lnTo>
                      <a:pt x="1209" y="289"/>
                    </a:lnTo>
                    <a:lnTo>
                      <a:pt x="1195" y="300"/>
                    </a:lnTo>
                    <a:lnTo>
                      <a:pt x="1179" y="316"/>
                    </a:lnTo>
                    <a:lnTo>
                      <a:pt x="1177" y="320"/>
                    </a:lnTo>
                    <a:lnTo>
                      <a:pt x="1176" y="326"/>
                    </a:lnTo>
                    <a:lnTo>
                      <a:pt x="1175" y="332"/>
                    </a:lnTo>
                    <a:lnTo>
                      <a:pt x="1175" y="338"/>
                    </a:lnTo>
                    <a:lnTo>
                      <a:pt x="1175" y="350"/>
                    </a:lnTo>
                    <a:lnTo>
                      <a:pt x="1175" y="361"/>
                    </a:lnTo>
                    <a:lnTo>
                      <a:pt x="1175" y="372"/>
                    </a:lnTo>
                    <a:lnTo>
                      <a:pt x="1174" y="381"/>
                    </a:lnTo>
                    <a:lnTo>
                      <a:pt x="1176" y="381"/>
                    </a:lnTo>
                    <a:lnTo>
                      <a:pt x="1182" y="384"/>
                    </a:lnTo>
                    <a:lnTo>
                      <a:pt x="1186" y="388"/>
                    </a:lnTo>
                    <a:lnTo>
                      <a:pt x="1190" y="391"/>
                    </a:lnTo>
                    <a:lnTo>
                      <a:pt x="1193" y="396"/>
                    </a:lnTo>
                    <a:lnTo>
                      <a:pt x="1195" y="400"/>
                    </a:lnTo>
                    <a:lnTo>
                      <a:pt x="1198" y="405"/>
                    </a:lnTo>
                    <a:lnTo>
                      <a:pt x="1199" y="410"/>
                    </a:lnTo>
                    <a:lnTo>
                      <a:pt x="1199" y="416"/>
                    </a:lnTo>
                    <a:lnTo>
                      <a:pt x="1199" y="439"/>
                    </a:lnTo>
                    <a:lnTo>
                      <a:pt x="1195" y="461"/>
                    </a:lnTo>
                    <a:lnTo>
                      <a:pt x="1195" y="470"/>
                    </a:lnTo>
                    <a:lnTo>
                      <a:pt x="1197" y="479"/>
                    </a:lnTo>
                    <a:lnTo>
                      <a:pt x="1198" y="487"/>
                    </a:lnTo>
                    <a:lnTo>
                      <a:pt x="1200" y="496"/>
                    </a:lnTo>
                    <a:lnTo>
                      <a:pt x="1207" y="514"/>
                    </a:lnTo>
                    <a:lnTo>
                      <a:pt x="1214" y="532"/>
                    </a:lnTo>
                    <a:lnTo>
                      <a:pt x="1217" y="540"/>
                    </a:lnTo>
                    <a:lnTo>
                      <a:pt x="1219" y="549"/>
                    </a:lnTo>
                    <a:lnTo>
                      <a:pt x="1220" y="558"/>
                    </a:lnTo>
                    <a:lnTo>
                      <a:pt x="1222" y="568"/>
                    </a:lnTo>
                    <a:lnTo>
                      <a:pt x="1220" y="576"/>
                    </a:lnTo>
                    <a:lnTo>
                      <a:pt x="1218" y="585"/>
                    </a:lnTo>
                    <a:lnTo>
                      <a:pt x="1215" y="593"/>
                    </a:lnTo>
                    <a:lnTo>
                      <a:pt x="1210" y="602"/>
                    </a:lnTo>
                    <a:lnTo>
                      <a:pt x="1206" y="606"/>
                    </a:lnTo>
                    <a:lnTo>
                      <a:pt x="1200" y="611"/>
                    </a:lnTo>
                    <a:lnTo>
                      <a:pt x="1194" y="615"/>
                    </a:lnTo>
                    <a:lnTo>
                      <a:pt x="1189" y="619"/>
                    </a:lnTo>
                    <a:lnTo>
                      <a:pt x="1176" y="625"/>
                    </a:lnTo>
                    <a:lnTo>
                      <a:pt x="1163" y="631"/>
                    </a:lnTo>
                    <a:lnTo>
                      <a:pt x="1157" y="637"/>
                    </a:lnTo>
                    <a:lnTo>
                      <a:pt x="1151" y="642"/>
                    </a:lnTo>
                    <a:lnTo>
                      <a:pt x="1146" y="647"/>
                    </a:lnTo>
                    <a:lnTo>
                      <a:pt x="1143" y="653"/>
                    </a:lnTo>
                    <a:lnTo>
                      <a:pt x="1136" y="666"/>
                    </a:lnTo>
                    <a:lnTo>
                      <a:pt x="1129" y="679"/>
                    </a:lnTo>
                    <a:lnTo>
                      <a:pt x="1126" y="684"/>
                    </a:lnTo>
                    <a:lnTo>
                      <a:pt x="1120" y="688"/>
                    </a:lnTo>
                    <a:lnTo>
                      <a:pt x="1115" y="691"/>
                    </a:lnTo>
                    <a:lnTo>
                      <a:pt x="1108" y="694"/>
                    </a:lnTo>
                    <a:lnTo>
                      <a:pt x="1101" y="696"/>
                    </a:lnTo>
                    <a:lnTo>
                      <a:pt x="1094" y="700"/>
                    </a:lnTo>
                    <a:lnTo>
                      <a:pt x="1088" y="704"/>
                    </a:lnTo>
                    <a:lnTo>
                      <a:pt x="1084" y="709"/>
                    </a:lnTo>
                    <a:lnTo>
                      <a:pt x="1078" y="720"/>
                    </a:lnTo>
                    <a:lnTo>
                      <a:pt x="1074" y="733"/>
                    </a:lnTo>
                    <a:lnTo>
                      <a:pt x="1070" y="745"/>
                    </a:lnTo>
                    <a:lnTo>
                      <a:pt x="1067" y="757"/>
                    </a:lnTo>
                    <a:lnTo>
                      <a:pt x="1053" y="757"/>
                    </a:lnTo>
                    <a:lnTo>
                      <a:pt x="1039" y="757"/>
                    </a:lnTo>
                    <a:lnTo>
                      <a:pt x="1027" y="755"/>
                    </a:lnTo>
                    <a:lnTo>
                      <a:pt x="1014" y="754"/>
                    </a:lnTo>
                    <a:lnTo>
                      <a:pt x="1012" y="769"/>
                    </a:lnTo>
                    <a:lnTo>
                      <a:pt x="1007" y="784"/>
                    </a:lnTo>
                    <a:lnTo>
                      <a:pt x="1003" y="800"/>
                    </a:lnTo>
                    <a:lnTo>
                      <a:pt x="997" y="815"/>
                    </a:lnTo>
                    <a:lnTo>
                      <a:pt x="993" y="831"/>
                    </a:lnTo>
                    <a:lnTo>
                      <a:pt x="989" y="845"/>
                    </a:lnTo>
                    <a:lnTo>
                      <a:pt x="989" y="852"/>
                    </a:lnTo>
                    <a:lnTo>
                      <a:pt x="989" y="860"/>
                    </a:lnTo>
                    <a:lnTo>
                      <a:pt x="992" y="867"/>
                    </a:lnTo>
                    <a:lnTo>
                      <a:pt x="994" y="874"/>
                    </a:lnTo>
                    <a:lnTo>
                      <a:pt x="996" y="878"/>
                    </a:lnTo>
                    <a:lnTo>
                      <a:pt x="1000" y="882"/>
                    </a:lnTo>
                    <a:lnTo>
                      <a:pt x="1003" y="885"/>
                    </a:lnTo>
                    <a:lnTo>
                      <a:pt x="1007" y="889"/>
                    </a:lnTo>
                    <a:lnTo>
                      <a:pt x="1015" y="893"/>
                    </a:lnTo>
                    <a:lnTo>
                      <a:pt x="1025" y="899"/>
                    </a:lnTo>
                    <a:lnTo>
                      <a:pt x="1033" y="904"/>
                    </a:lnTo>
                    <a:lnTo>
                      <a:pt x="1041" y="909"/>
                    </a:lnTo>
                    <a:lnTo>
                      <a:pt x="1044" y="913"/>
                    </a:lnTo>
                    <a:lnTo>
                      <a:pt x="1046" y="916"/>
                    </a:lnTo>
                    <a:lnTo>
                      <a:pt x="1048" y="921"/>
                    </a:lnTo>
                    <a:lnTo>
                      <a:pt x="1050" y="926"/>
                    </a:lnTo>
                    <a:lnTo>
                      <a:pt x="1066" y="929"/>
                    </a:lnTo>
                    <a:lnTo>
                      <a:pt x="1078" y="932"/>
                    </a:lnTo>
                    <a:lnTo>
                      <a:pt x="1091" y="938"/>
                    </a:lnTo>
                    <a:lnTo>
                      <a:pt x="1101" y="945"/>
                    </a:lnTo>
                    <a:lnTo>
                      <a:pt x="1110" y="952"/>
                    </a:lnTo>
                    <a:lnTo>
                      <a:pt x="1118" y="962"/>
                    </a:lnTo>
                    <a:lnTo>
                      <a:pt x="1125" y="973"/>
                    </a:lnTo>
                    <a:lnTo>
                      <a:pt x="1130" y="984"/>
                    </a:lnTo>
                    <a:lnTo>
                      <a:pt x="1135" y="997"/>
                    </a:lnTo>
                    <a:lnTo>
                      <a:pt x="1138" y="1009"/>
                    </a:lnTo>
                    <a:lnTo>
                      <a:pt x="1142" y="1023"/>
                    </a:lnTo>
                    <a:lnTo>
                      <a:pt x="1145" y="1036"/>
                    </a:lnTo>
                    <a:lnTo>
                      <a:pt x="1149" y="1064"/>
                    </a:lnTo>
                    <a:lnTo>
                      <a:pt x="1152" y="1090"/>
                    </a:lnTo>
                    <a:lnTo>
                      <a:pt x="1148" y="1090"/>
                    </a:lnTo>
                    <a:lnTo>
                      <a:pt x="1143" y="1090"/>
                    </a:lnTo>
                    <a:lnTo>
                      <a:pt x="1140" y="1089"/>
                    </a:lnTo>
                    <a:lnTo>
                      <a:pt x="1135" y="1088"/>
                    </a:lnTo>
                    <a:lnTo>
                      <a:pt x="1127" y="1085"/>
                    </a:lnTo>
                    <a:lnTo>
                      <a:pt x="1120" y="1080"/>
                    </a:lnTo>
                    <a:lnTo>
                      <a:pt x="1112" y="1074"/>
                    </a:lnTo>
                    <a:lnTo>
                      <a:pt x="1104" y="1071"/>
                    </a:lnTo>
                    <a:lnTo>
                      <a:pt x="1100" y="1070"/>
                    </a:lnTo>
                    <a:lnTo>
                      <a:pt x="1095" y="1069"/>
                    </a:lnTo>
                    <a:lnTo>
                      <a:pt x="1089" y="1069"/>
                    </a:lnTo>
                    <a:lnTo>
                      <a:pt x="1085" y="1069"/>
                    </a:lnTo>
                    <a:lnTo>
                      <a:pt x="1079" y="1071"/>
                    </a:lnTo>
                    <a:lnTo>
                      <a:pt x="1074" y="1073"/>
                    </a:lnTo>
                    <a:lnTo>
                      <a:pt x="1070" y="1075"/>
                    </a:lnTo>
                    <a:lnTo>
                      <a:pt x="1066" y="1078"/>
                    </a:lnTo>
                    <a:lnTo>
                      <a:pt x="1060" y="1085"/>
                    </a:lnTo>
                    <a:lnTo>
                      <a:pt x="1056" y="1091"/>
                    </a:lnTo>
                    <a:lnTo>
                      <a:pt x="1054" y="1101"/>
                    </a:lnTo>
                    <a:lnTo>
                      <a:pt x="1052" y="1110"/>
                    </a:lnTo>
                    <a:lnTo>
                      <a:pt x="1052" y="1119"/>
                    </a:lnTo>
                    <a:lnTo>
                      <a:pt x="1051" y="1129"/>
                    </a:lnTo>
                    <a:lnTo>
                      <a:pt x="1038" y="1130"/>
                    </a:lnTo>
                    <a:lnTo>
                      <a:pt x="1026" y="1130"/>
                    </a:lnTo>
                    <a:lnTo>
                      <a:pt x="1011" y="1130"/>
                    </a:lnTo>
                    <a:lnTo>
                      <a:pt x="995" y="1131"/>
                    </a:lnTo>
                    <a:lnTo>
                      <a:pt x="995" y="1136"/>
                    </a:lnTo>
                    <a:lnTo>
                      <a:pt x="996" y="1143"/>
                    </a:lnTo>
                    <a:lnTo>
                      <a:pt x="997" y="1151"/>
                    </a:lnTo>
                    <a:lnTo>
                      <a:pt x="1000" y="1159"/>
                    </a:lnTo>
                    <a:lnTo>
                      <a:pt x="1007" y="1178"/>
                    </a:lnTo>
                    <a:lnTo>
                      <a:pt x="1017" y="1197"/>
                    </a:lnTo>
                    <a:lnTo>
                      <a:pt x="1027" y="1217"/>
                    </a:lnTo>
                    <a:lnTo>
                      <a:pt x="1038" y="1233"/>
                    </a:lnTo>
                    <a:lnTo>
                      <a:pt x="1044" y="1239"/>
                    </a:lnTo>
                    <a:lnTo>
                      <a:pt x="1048" y="1246"/>
                    </a:lnTo>
                    <a:lnTo>
                      <a:pt x="1054" y="1251"/>
                    </a:lnTo>
                    <a:lnTo>
                      <a:pt x="1059" y="1253"/>
                    </a:lnTo>
                    <a:lnTo>
                      <a:pt x="1054" y="1261"/>
                    </a:lnTo>
                    <a:lnTo>
                      <a:pt x="1048" y="1268"/>
                    </a:lnTo>
                    <a:lnTo>
                      <a:pt x="1042" y="1275"/>
                    </a:lnTo>
                    <a:lnTo>
                      <a:pt x="1035" y="1280"/>
                    </a:lnTo>
                    <a:lnTo>
                      <a:pt x="1027" y="1287"/>
                    </a:lnTo>
                    <a:lnTo>
                      <a:pt x="1021" y="1294"/>
                    </a:lnTo>
                    <a:lnTo>
                      <a:pt x="1017" y="1302"/>
                    </a:lnTo>
                    <a:lnTo>
                      <a:pt x="1013" y="1310"/>
                    </a:lnTo>
                    <a:lnTo>
                      <a:pt x="1039" y="1316"/>
                    </a:lnTo>
                    <a:lnTo>
                      <a:pt x="1063" y="1320"/>
                    </a:lnTo>
                    <a:lnTo>
                      <a:pt x="1084" y="1325"/>
                    </a:lnTo>
                    <a:lnTo>
                      <a:pt x="1099" y="1328"/>
                    </a:lnTo>
                    <a:lnTo>
                      <a:pt x="1084" y="1325"/>
                    </a:lnTo>
                    <a:lnTo>
                      <a:pt x="1063" y="1320"/>
                    </a:lnTo>
                    <a:lnTo>
                      <a:pt x="1039" y="1316"/>
                    </a:lnTo>
                    <a:lnTo>
                      <a:pt x="1013" y="1310"/>
                    </a:lnTo>
                    <a:lnTo>
                      <a:pt x="1013" y="1313"/>
                    </a:lnTo>
                    <a:lnTo>
                      <a:pt x="1013" y="1316"/>
                    </a:lnTo>
                    <a:lnTo>
                      <a:pt x="1013" y="1320"/>
                    </a:lnTo>
                    <a:lnTo>
                      <a:pt x="1014" y="1324"/>
                    </a:lnTo>
                    <a:lnTo>
                      <a:pt x="1017" y="1327"/>
                    </a:lnTo>
                    <a:lnTo>
                      <a:pt x="1019" y="1331"/>
                    </a:lnTo>
                    <a:lnTo>
                      <a:pt x="1026" y="1339"/>
                    </a:lnTo>
                    <a:lnTo>
                      <a:pt x="1034" y="1345"/>
                    </a:lnTo>
                    <a:lnTo>
                      <a:pt x="1051" y="1358"/>
                    </a:lnTo>
                    <a:lnTo>
                      <a:pt x="1063" y="1370"/>
                    </a:lnTo>
                    <a:lnTo>
                      <a:pt x="1070" y="1380"/>
                    </a:lnTo>
                    <a:lnTo>
                      <a:pt x="1075" y="1390"/>
                    </a:lnTo>
                    <a:lnTo>
                      <a:pt x="1078" y="1399"/>
                    </a:lnTo>
                    <a:lnTo>
                      <a:pt x="1082" y="1409"/>
                    </a:lnTo>
                    <a:lnTo>
                      <a:pt x="1084" y="1418"/>
                    </a:lnTo>
                    <a:lnTo>
                      <a:pt x="1085" y="1428"/>
                    </a:lnTo>
                    <a:lnTo>
                      <a:pt x="1085" y="1439"/>
                    </a:lnTo>
                    <a:lnTo>
                      <a:pt x="1085" y="1450"/>
                    </a:lnTo>
                    <a:lnTo>
                      <a:pt x="1082" y="1492"/>
                    </a:lnTo>
                    <a:lnTo>
                      <a:pt x="1077" y="1533"/>
                    </a:lnTo>
                    <a:lnTo>
                      <a:pt x="1067" y="1538"/>
                    </a:lnTo>
                    <a:lnTo>
                      <a:pt x="1055" y="1542"/>
                    </a:lnTo>
                    <a:lnTo>
                      <a:pt x="1054" y="1549"/>
                    </a:lnTo>
                    <a:lnTo>
                      <a:pt x="1054" y="1554"/>
                    </a:lnTo>
                    <a:lnTo>
                      <a:pt x="1055" y="1558"/>
                    </a:lnTo>
                    <a:lnTo>
                      <a:pt x="1056" y="1563"/>
                    </a:lnTo>
                    <a:lnTo>
                      <a:pt x="1059" y="1566"/>
                    </a:lnTo>
                    <a:lnTo>
                      <a:pt x="1061" y="1569"/>
                    </a:lnTo>
                    <a:lnTo>
                      <a:pt x="1064" y="1571"/>
                    </a:lnTo>
                    <a:lnTo>
                      <a:pt x="1068" y="1573"/>
                    </a:lnTo>
                    <a:lnTo>
                      <a:pt x="1076" y="1578"/>
                    </a:lnTo>
                    <a:lnTo>
                      <a:pt x="1084" y="1582"/>
                    </a:lnTo>
                    <a:lnTo>
                      <a:pt x="1091" y="1588"/>
                    </a:lnTo>
                    <a:lnTo>
                      <a:pt x="1097" y="1595"/>
                    </a:lnTo>
                    <a:lnTo>
                      <a:pt x="1101" y="1603"/>
                    </a:lnTo>
                    <a:lnTo>
                      <a:pt x="1103" y="1612"/>
                    </a:lnTo>
                    <a:lnTo>
                      <a:pt x="1104" y="1622"/>
                    </a:lnTo>
                    <a:lnTo>
                      <a:pt x="1104" y="1632"/>
                    </a:lnTo>
                    <a:lnTo>
                      <a:pt x="1103" y="1654"/>
                    </a:lnTo>
                    <a:lnTo>
                      <a:pt x="1101" y="1673"/>
                    </a:lnTo>
                    <a:lnTo>
                      <a:pt x="1086" y="1673"/>
                    </a:lnTo>
                    <a:lnTo>
                      <a:pt x="1071" y="1673"/>
                    </a:lnTo>
                    <a:lnTo>
                      <a:pt x="1054" y="1673"/>
                    </a:lnTo>
                    <a:lnTo>
                      <a:pt x="1038" y="1674"/>
                    </a:lnTo>
                    <a:lnTo>
                      <a:pt x="1039" y="1679"/>
                    </a:lnTo>
                    <a:lnTo>
                      <a:pt x="1039" y="1682"/>
                    </a:lnTo>
                    <a:lnTo>
                      <a:pt x="1039" y="1687"/>
                    </a:lnTo>
                    <a:lnTo>
                      <a:pt x="1037" y="1692"/>
                    </a:lnTo>
                    <a:lnTo>
                      <a:pt x="1034" y="1702"/>
                    </a:lnTo>
                    <a:lnTo>
                      <a:pt x="1030" y="1711"/>
                    </a:lnTo>
                    <a:lnTo>
                      <a:pt x="1029" y="1715"/>
                    </a:lnTo>
                    <a:lnTo>
                      <a:pt x="1029" y="1719"/>
                    </a:lnTo>
                    <a:lnTo>
                      <a:pt x="1030" y="1723"/>
                    </a:lnTo>
                    <a:lnTo>
                      <a:pt x="1031" y="1727"/>
                    </a:lnTo>
                    <a:lnTo>
                      <a:pt x="1035" y="1730"/>
                    </a:lnTo>
                    <a:lnTo>
                      <a:pt x="1041" y="1734"/>
                    </a:lnTo>
                    <a:lnTo>
                      <a:pt x="1047" y="1736"/>
                    </a:lnTo>
                    <a:lnTo>
                      <a:pt x="1056" y="1738"/>
                    </a:lnTo>
                    <a:lnTo>
                      <a:pt x="1056" y="1755"/>
                    </a:lnTo>
                    <a:lnTo>
                      <a:pt x="1056" y="1771"/>
                    </a:lnTo>
                    <a:lnTo>
                      <a:pt x="1054" y="1785"/>
                    </a:lnTo>
                    <a:lnTo>
                      <a:pt x="1051" y="1797"/>
                    </a:lnTo>
                    <a:lnTo>
                      <a:pt x="1045" y="1810"/>
                    </a:lnTo>
                    <a:lnTo>
                      <a:pt x="1039" y="1822"/>
                    </a:lnTo>
                    <a:lnTo>
                      <a:pt x="1031" y="1835"/>
                    </a:lnTo>
                    <a:lnTo>
                      <a:pt x="1021" y="1850"/>
                    </a:lnTo>
                    <a:lnTo>
                      <a:pt x="1009" y="1862"/>
                    </a:lnTo>
                    <a:lnTo>
                      <a:pt x="990" y="1875"/>
                    </a:lnTo>
                    <a:lnTo>
                      <a:pt x="982" y="1883"/>
                    </a:lnTo>
                    <a:lnTo>
                      <a:pt x="977" y="1890"/>
                    </a:lnTo>
                    <a:lnTo>
                      <a:pt x="974" y="1893"/>
                    </a:lnTo>
                    <a:lnTo>
                      <a:pt x="972" y="1896"/>
                    </a:lnTo>
                    <a:lnTo>
                      <a:pt x="972" y="1900"/>
                    </a:lnTo>
                    <a:lnTo>
                      <a:pt x="972" y="1903"/>
                    </a:lnTo>
                    <a:lnTo>
                      <a:pt x="978" y="1904"/>
                    </a:lnTo>
                    <a:lnTo>
                      <a:pt x="982" y="1907"/>
                    </a:lnTo>
                    <a:lnTo>
                      <a:pt x="987" y="1910"/>
                    </a:lnTo>
                    <a:lnTo>
                      <a:pt x="992" y="1914"/>
                    </a:lnTo>
                    <a:lnTo>
                      <a:pt x="995" y="1918"/>
                    </a:lnTo>
                    <a:lnTo>
                      <a:pt x="997" y="1924"/>
                    </a:lnTo>
                    <a:lnTo>
                      <a:pt x="1000" y="1928"/>
                    </a:lnTo>
                    <a:lnTo>
                      <a:pt x="1002" y="1933"/>
                    </a:lnTo>
                    <a:lnTo>
                      <a:pt x="998" y="1933"/>
                    </a:lnTo>
                    <a:lnTo>
                      <a:pt x="994" y="1933"/>
                    </a:lnTo>
                    <a:lnTo>
                      <a:pt x="986" y="1934"/>
                    </a:lnTo>
                    <a:lnTo>
                      <a:pt x="977" y="1934"/>
                    </a:lnTo>
                    <a:lnTo>
                      <a:pt x="969" y="1935"/>
                    </a:lnTo>
                    <a:lnTo>
                      <a:pt x="961" y="1937"/>
                    </a:lnTo>
                    <a:lnTo>
                      <a:pt x="959" y="1940"/>
                    </a:lnTo>
                    <a:lnTo>
                      <a:pt x="955" y="1942"/>
                    </a:lnTo>
                    <a:lnTo>
                      <a:pt x="953" y="1944"/>
                    </a:lnTo>
                    <a:lnTo>
                      <a:pt x="951" y="1947"/>
                    </a:lnTo>
                    <a:lnTo>
                      <a:pt x="949" y="1950"/>
                    </a:lnTo>
                    <a:lnTo>
                      <a:pt x="948" y="1955"/>
                    </a:lnTo>
                    <a:lnTo>
                      <a:pt x="948" y="1959"/>
                    </a:lnTo>
                    <a:lnTo>
                      <a:pt x="948" y="1964"/>
                    </a:lnTo>
                    <a:lnTo>
                      <a:pt x="940" y="1959"/>
                    </a:lnTo>
                    <a:lnTo>
                      <a:pt x="932" y="1957"/>
                    </a:lnTo>
                    <a:lnTo>
                      <a:pt x="927" y="1955"/>
                    </a:lnTo>
                    <a:lnTo>
                      <a:pt x="921" y="1955"/>
                    </a:lnTo>
                    <a:lnTo>
                      <a:pt x="916" y="1957"/>
                    </a:lnTo>
                    <a:lnTo>
                      <a:pt x="913" y="1959"/>
                    </a:lnTo>
                    <a:lnTo>
                      <a:pt x="910" y="1961"/>
                    </a:lnTo>
                    <a:lnTo>
                      <a:pt x="907" y="1966"/>
                    </a:lnTo>
                    <a:lnTo>
                      <a:pt x="904" y="1976"/>
                    </a:lnTo>
                    <a:lnTo>
                      <a:pt x="903" y="1989"/>
                    </a:lnTo>
                    <a:lnTo>
                      <a:pt x="902" y="2001"/>
                    </a:lnTo>
                    <a:lnTo>
                      <a:pt x="900" y="2013"/>
                    </a:lnTo>
                    <a:lnTo>
                      <a:pt x="897" y="2014"/>
                    </a:lnTo>
                    <a:lnTo>
                      <a:pt x="894" y="2014"/>
                    </a:lnTo>
                    <a:lnTo>
                      <a:pt x="894" y="2023"/>
                    </a:lnTo>
                    <a:lnTo>
                      <a:pt x="894" y="2032"/>
                    </a:lnTo>
                    <a:lnTo>
                      <a:pt x="894" y="2041"/>
                    </a:lnTo>
                    <a:lnTo>
                      <a:pt x="892" y="2050"/>
                    </a:lnTo>
                    <a:lnTo>
                      <a:pt x="882" y="2050"/>
                    </a:lnTo>
                    <a:lnTo>
                      <a:pt x="873" y="2049"/>
                    </a:lnTo>
                    <a:lnTo>
                      <a:pt x="867" y="2046"/>
                    </a:lnTo>
                    <a:lnTo>
                      <a:pt x="862" y="2040"/>
                    </a:lnTo>
                    <a:lnTo>
                      <a:pt x="856" y="2035"/>
                    </a:lnTo>
                    <a:lnTo>
                      <a:pt x="851" y="2029"/>
                    </a:lnTo>
                    <a:lnTo>
                      <a:pt x="845" y="2023"/>
                    </a:lnTo>
                    <a:lnTo>
                      <a:pt x="837" y="2018"/>
                    </a:lnTo>
                    <a:lnTo>
                      <a:pt x="830" y="2015"/>
                    </a:lnTo>
                    <a:lnTo>
                      <a:pt x="823" y="2013"/>
                    </a:lnTo>
                    <a:lnTo>
                      <a:pt x="815" y="2012"/>
                    </a:lnTo>
                    <a:lnTo>
                      <a:pt x="806" y="2012"/>
                    </a:lnTo>
                    <a:lnTo>
                      <a:pt x="789" y="2012"/>
                    </a:lnTo>
                    <a:lnTo>
                      <a:pt x="775" y="2013"/>
                    </a:lnTo>
                    <a:lnTo>
                      <a:pt x="772" y="2014"/>
                    </a:lnTo>
                    <a:lnTo>
                      <a:pt x="771" y="2016"/>
                    </a:lnTo>
                    <a:lnTo>
                      <a:pt x="769" y="2018"/>
                    </a:lnTo>
                    <a:lnTo>
                      <a:pt x="769" y="2021"/>
                    </a:lnTo>
                    <a:lnTo>
                      <a:pt x="773" y="2027"/>
                    </a:lnTo>
                    <a:lnTo>
                      <a:pt x="777" y="2035"/>
                    </a:lnTo>
                    <a:lnTo>
                      <a:pt x="784" y="2043"/>
                    </a:lnTo>
                    <a:lnTo>
                      <a:pt x="790" y="2051"/>
                    </a:lnTo>
                    <a:lnTo>
                      <a:pt x="793" y="2058"/>
                    </a:lnTo>
                    <a:lnTo>
                      <a:pt x="796" y="2064"/>
                    </a:lnTo>
                    <a:lnTo>
                      <a:pt x="795" y="2068"/>
                    </a:lnTo>
                    <a:lnTo>
                      <a:pt x="793" y="2073"/>
                    </a:lnTo>
                    <a:lnTo>
                      <a:pt x="792" y="2076"/>
                    </a:lnTo>
                    <a:lnTo>
                      <a:pt x="790" y="2080"/>
                    </a:lnTo>
                    <a:lnTo>
                      <a:pt x="785" y="2086"/>
                    </a:lnTo>
                    <a:lnTo>
                      <a:pt x="781" y="2094"/>
                    </a:lnTo>
                    <a:lnTo>
                      <a:pt x="780" y="2103"/>
                    </a:lnTo>
                    <a:lnTo>
                      <a:pt x="779" y="2112"/>
                    </a:lnTo>
                    <a:lnTo>
                      <a:pt x="777" y="2122"/>
                    </a:lnTo>
                    <a:lnTo>
                      <a:pt x="776" y="2131"/>
                    </a:lnTo>
                    <a:lnTo>
                      <a:pt x="769" y="2131"/>
                    </a:lnTo>
                    <a:lnTo>
                      <a:pt x="762" y="2130"/>
                    </a:lnTo>
                    <a:lnTo>
                      <a:pt x="754" y="2129"/>
                    </a:lnTo>
                    <a:lnTo>
                      <a:pt x="747" y="2127"/>
                    </a:lnTo>
                    <a:lnTo>
                      <a:pt x="739" y="2124"/>
                    </a:lnTo>
                    <a:lnTo>
                      <a:pt x="731" y="2122"/>
                    </a:lnTo>
                    <a:lnTo>
                      <a:pt x="723" y="2121"/>
                    </a:lnTo>
                    <a:lnTo>
                      <a:pt x="715" y="2121"/>
                    </a:lnTo>
                    <a:lnTo>
                      <a:pt x="721" y="2124"/>
                    </a:lnTo>
                    <a:lnTo>
                      <a:pt x="725" y="2129"/>
                    </a:lnTo>
                    <a:lnTo>
                      <a:pt x="729" y="2133"/>
                    </a:lnTo>
                    <a:lnTo>
                      <a:pt x="731" y="2139"/>
                    </a:lnTo>
                    <a:lnTo>
                      <a:pt x="733" y="2145"/>
                    </a:lnTo>
                    <a:lnTo>
                      <a:pt x="733" y="2152"/>
                    </a:lnTo>
                    <a:lnTo>
                      <a:pt x="733" y="2158"/>
                    </a:lnTo>
                    <a:lnTo>
                      <a:pt x="732" y="2165"/>
                    </a:lnTo>
                    <a:lnTo>
                      <a:pt x="723" y="2165"/>
                    </a:lnTo>
                    <a:lnTo>
                      <a:pt x="714" y="2165"/>
                    </a:lnTo>
                    <a:lnTo>
                      <a:pt x="706" y="2164"/>
                    </a:lnTo>
                    <a:lnTo>
                      <a:pt x="698" y="2163"/>
                    </a:lnTo>
                    <a:lnTo>
                      <a:pt x="681" y="2157"/>
                    </a:lnTo>
                    <a:lnTo>
                      <a:pt x="665" y="2152"/>
                    </a:lnTo>
                    <a:lnTo>
                      <a:pt x="650" y="2146"/>
                    </a:lnTo>
                    <a:lnTo>
                      <a:pt x="634" y="2140"/>
                    </a:lnTo>
                    <a:lnTo>
                      <a:pt x="626" y="2138"/>
                    </a:lnTo>
                    <a:lnTo>
                      <a:pt x="618" y="2136"/>
                    </a:lnTo>
                    <a:lnTo>
                      <a:pt x="609" y="2134"/>
                    </a:lnTo>
                    <a:lnTo>
                      <a:pt x="601" y="2134"/>
                    </a:lnTo>
                    <a:lnTo>
                      <a:pt x="596" y="2134"/>
                    </a:lnTo>
                    <a:lnTo>
                      <a:pt x="593" y="2136"/>
                    </a:lnTo>
                    <a:lnTo>
                      <a:pt x="591" y="2137"/>
                    </a:lnTo>
                    <a:lnTo>
                      <a:pt x="588" y="2139"/>
                    </a:lnTo>
                    <a:lnTo>
                      <a:pt x="585" y="2145"/>
                    </a:lnTo>
                    <a:lnTo>
                      <a:pt x="583" y="2153"/>
                    </a:lnTo>
                    <a:lnTo>
                      <a:pt x="582" y="2168"/>
                    </a:lnTo>
                    <a:lnTo>
                      <a:pt x="582" y="2181"/>
                    </a:lnTo>
                    <a:lnTo>
                      <a:pt x="572" y="2174"/>
                    </a:lnTo>
                    <a:lnTo>
                      <a:pt x="565" y="2171"/>
                    </a:lnTo>
                    <a:lnTo>
                      <a:pt x="561" y="2170"/>
                    </a:lnTo>
                    <a:lnTo>
                      <a:pt x="558" y="2170"/>
                    </a:lnTo>
                    <a:lnTo>
                      <a:pt x="555" y="2170"/>
                    </a:lnTo>
                    <a:lnTo>
                      <a:pt x="553" y="2171"/>
                    </a:lnTo>
                    <a:lnTo>
                      <a:pt x="549" y="2174"/>
                    </a:lnTo>
                    <a:lnTo>
                      <a:pt x="545" y="2180"/>
                    </a:lnTo>
                    <a:lnTo>
                      <a:pt x="543" y="2187"/>
                    </a:lnTo>
                    <a:lnTo>
                      <a:pt x="541" y="2194"/>
                    </a:lnTo>
                    <a:lnTo>
                      <a:pt x="536" y="2211"/>
                    </a:lnTo>
                    <a:lnTo>
                      <a:pt x="530" y="2228"/>
                    </a:lnTo>
                    <a:lnTo>
                      <a:pt x="527" y="2236"/>
                    </a:lnTo>
                    <a:lnTo>
                      <a:pt x="524" y="2243"/>
                    </a:lnTo>
                    <a:lnTo>
                      <a:pt x="518" y="2247"/>
                    </a:lnTo>
                    <a:lnTo>
                      <a:pt x="512" y="2250"/>
                    </a:lnTo>
                    <a:lnTo>
                      <a:pt x="488" y="2255"/>
                    </a:lnTo>
                    <a:lnTo>
                      <a:pt x="465" y="2259"/>
                    </a:lnTo>
                    <a:lnTo>
                      <a:pt x="454" y="2261"/>
                    </a:lnTo>
                    <a:lnTo>
                      <a:pt x="443" y="2263"/>
                    </a:lnTo>
                    <a:lnTo>
                      <a:pt x="431" y="2267"/>
                    </a:lnTo>
                    <a:lnTo>
                      <a:pt x="421" y="2272"/>
                    </a:lnTo>
                    <a:lnTo>
                      <a:pt x="399" y="2285"/>
                    </a:lnTo>
                    <a:lnTo>
                      <a:pt x="379" y="2298"/>
                    </a:lnTo>
                    <a:lnTo>
                      <a:pt x="358" y="2314"/>
                    </a:lnTo>
                    <a:lnTo>
                      <a:pt x="338" y="2329"/>
                    </a:lnTo>
                    <a:lnTo>
                      <a:pt x="329" y="2336"/>
                    </a:lnTo>
                    <a:lnTo>
                      <a:pt x="321" y="2343"/>
                    </a:lnTo>
                    <a:lnTo>
                      <a:pt x="314" y="2350"/>
                    </a:lnTo>
                    <a:lnTo>
                      <a:pt x="308" y="2355"/>
                    </a:lnTo>
                    <a:lnTo>
                      <a:pt x="304" y="2362"/>
                    </a:lnTo>
                    <a:lnTo>
                      <a:pt x="300" y="2370"/>
                    </a:lnTo>
                    <a:lnTo>
                      <a:pt x="297" y="2380"/>
                    </a:lnTo>
                    <a:lnTo>
                      <a:pt x="294" y="2391"/>
                    </a:lnTo>
                    <a:lnTo>
                      <a:pt x="291" y="2400"/>
                    </a:lnTo>
                    <a:lnTo>
                      <a:pt x="288" y="2406"/>
                    </a:lnTo>
                    <a:lnTo>
                      <a:pt x="286" y="2410"/>
                    </a:lnTo>
                    <a:lnTo>
                      <a:pt x="281" y="2413"/>
                    </a:lnTo>
                    <a:lnTo>
                      <a:pt x="276" y="2416"/>
                    </a:lnTo>
                    <a:lnTo>
                      <a:pt x="271" y="2417"/>
                    </a:lnTo>
                    <a:lnTo>
                      <a:pt x="264" y="2418"/>
                    </a:lnTo>
                    <a:lnTo>
                      <a:pt x="256" y="2418"/>
                    </a:lnTo>
                    <a:lnTo>
                      <a:pt x="238" y="2417"/>
                    </a:lnTo>
                    <a:lnTo>
                      <a:pt x="223" y="2415"/>
                    </a:lnTo>
                    <a:lnTo>
                      <a:pt x="216" y="2412"/>
                    </a:lnTo>
                    <a:lnTo>
                      <a:pt x="210" y="2409"/>
                    </a:lnTo>
                    <a:lnTo>
                      <a:pt x="205" y="2406"/>
                    </a:lnTo>
                    <a:lnTo>
                      <a:pt x="200" y="2402"/>
                    </a:lnTo>
                    <a:lnTo>
                      <a:pt x="196" y="2398"/>
                    </a:lnTo>
                    <a:lnTo>
                      <a:pt x="192" y="2393"/>
                    </a:lnTo>
                    <a:lnTo>
                      <a:pt x="189" y="2387"/>
                    </a:lnTo>
                    <a:lnTo>
                      <a:pt x="185" y="2380"/>
                    </a:lnTo>
                    <a:lnTo>
                      <a:pt x="182" y="2366"/>
                    </a:lnTo>
                    <a:lnTo>
                      <a:pt x="180" y="2347"/>
                    </a:lnTo>
                    <a:lnTo>
                      <a:pt x="160" y="2347"/>
                    </a:lnTo>
                    <a:lnTo>
                      <a:pt x="142" y="2347"/>
                    </a:lnTo>
                    <a:lnTo>
                      <a:pt x="123" y="2349"/>
                    </a:lnTo>
                    <a:lnTo>
                      <a:pt x="104" y="2352"/>
                    </a:lnTo>
                    <a:lnTo>
                      <a:pt x="104" y="2359"/>
                    </a:lnTo>
                    <a:lnTo>
                      <a:pt x="106" y="2366"/>
                    </a:lnTo>
                    <a:lnTo>
                      <a:pt x="108" y="2371"/>
                    </a:lnTo>
                    <a:lnTo>
                      <a:pt x="111" y="2377"/>
                    </a:lnTo>
                    <a:lnTo>
                      <a:pt x="114" y="2383"/>
                    </a:lnTo>
                    <a:lnTo>
                      <a:pt x="116" y="2390"/>
                    </a:lnTo>
                    <a:lnTo>
                      <a:pt x="117" y="2396"/>
                    </a:lnTo>
                    <a:lnTo>
                      <a:pt x="116" y="2403"/>
                    </a:lnTo>
                    <a:lnTo>
                      <a:pt x="104" y="2404"/>
                    </a:lnTo>
                    <a:lnTo>
                      <a:pt x="93" y="2404"/>
                    </a:lnTo>
                    <a:lnTo>
                      <a:pt x="81" y="2404"/>
                    </a:lnTo>
                    <a:lnTo>
                      <a:pt x="69" y="2404"/>
                    </a:lnTo>
                    <a:lnTo>
                      <a:pt x="57" y="2404"/>
                    </a:lnTo>
                    <a:lnTo>
                      <a:pt x="44" y="2404"/>
                    </a:lnTo>
                    <a:lnTo>
                      <a:pt x="32" y="2404"/>
                    </a:lnTo>
                    <a:lnTo>
                      <a:pt x="19" y="2406"/>
                    </a:lnTo>
                    <a:lnTo>
                      <a:pt x="24" y="2409"/>
                    </a:lnTo>
                    <a:lnTo>
                      <a:pt x="27" y="2415"/>
                    </a:lnTo>
                    <a:lnTo>
                      <a:pt x="30" y="2420"/>
                    </a:lnTo>
                    <a:lnTo>
                      <a:pt x="34" y="2427"/>
                    </a:lnTo>
                    <a:lnTo>
                      <a:pt x="36" y="2435"/>
                    </a:lnTo>
                    <a:lnTo>
                      <a:pt x="38" y="2443"/>
                    </a:lnTo>
                    <a:lnTo>
                      <a:pt x="40" y="2451"/>
                    </a:lnTo>
                    <a:lnTo>
                      <a:pt x="40" y="2460"/>
                    </a:lnTo>
                    <a:lnTo>
                      <a:pt x="40" y="2468"/>
                    </a:lnTo>
                    <a:lnTo>
                      <a:pt x="40" y="2476"/>
                    </a:lnTo>
                    <a:lnTo>
                      <a:pt x="37" y="2483"/>
                    </a:lnTo>
                    <a:lnTo>
                      <a:pt x="35" y="2490"/>
                    </a:lnTo>
                    <a:lnTo>
                      <a:pt x="32" y="2495"/>
                    </a:lnTo>
                    <a:lnTo>
                      <a:pt x="27" y="2500"/>
                    </a:lnTo>
                    <a:lnTo>
                      <a:pt x="22" y="2502"/>
                    </a:lnTo>
                    <a:lnTo>
                      <a:pt x="16" y="2503"/>
                    </a:lnTo>
                    <a:lnTo>
                      <a:pt x="12" y="2510"/>
                    </a:lnTo>
                    <a:lnTo>
                      <a:pt x="9" y="2518"/>
                    </a:lnTo>
                    <a:lnTo>
                      <a:pt x="5" y="2527"/>
                    </a:lnTo>
                    <a:lnTo>
                      <a:pt x="3" y="2538"/>
                    </a:lnTo>
                    <a:lnTo>
                      <a:pt x="1" y="2548"/>
                    </a:lnTo>
                    <a:lnTo>
                      <a:pt x="0" y="2557"/>
                    </a:lnTo>
                    <a:lnTo>
                      <a:pt x="0" y="2566"/>
                    </a:lnTo>
                    <a:lnTo>
                      <a:pt x="1" y="2574"/>
                    </a:lnTo>
                    <a:lnTo>
                      <a:pt x="7" y="2574"/>
                    </a:lnTo>
                    <a:lnTo>
                      <a:pt x="12" y="2573"/>
                    </a:lnTo>
                    <a:lnTo>
                      <a:pt x="24" y="2573"/>
                    </a:lnTo>
                    <a:lnTo>
                      <a:pt x="34" y="2573"/>
                    </a:lnTo>
                    <a:lnTo>
                      <a:pt x="38" y="2575"/>
                    </a:lnTo>
                    <a:lnTo>
                      <a:pt x="42" y="2577"/>
                    </a:lnTo>
                    <a:lnTo>
                      <a:pt x="44" y="2581"/>
                    </a:lnTo>
                    <a:lnTo>
                      <a:pt x="45" y="2585"/>
                    </a:lnTo>
                    <a:lnTo>
                      <a:pt x="45" y="2591"/>
                    </a:lnTo>
                    <a:lnTo>
                      <a:pt x="46" y="2596"/>
                    </a:lnTo>
                    <a:lnTo>
                      <a:pt x="48" y="2599"/>
                    </a:lnTo>
                    <a:lnTo>
                      <a:pt x="50" y="2603"/>
                    </a:lnTo>
                    <a:lnTo>
                      <a:pt x="53" y="2605"/>
                    </a:lnTo>
                    <a:lnTo>
                      <a:pt x="57" y="2606"/>
                    </a:lnTo>
                    <a:lnTo>
                      <a:pt x="62" y="2606"/>
                    </a:lnTo>
                    <a:lnTo>
                      <a:pt x="69" y="2606"/>
                    </a:lnTo>
                    <a:lnTo>
                      <a:pt x="83" y="2604"/>
                    </a:lnTo>
                    <a:lnTo>
                      <a:pt x="95" y="2604"/>
                    </a:lnTo>
                    <a:lnTo>
                      <a:pt x="107" y="2604"/>
                    </a:lnTo>
                    <a:lnTo>
                      <a:pt x="118" y="2606"/>
                    </a:lnTo>
                    <a:lnTo>
                      <a:pt x="123" y="2608"/>
                    </a:lnTo>
                    <a:lnTo>
                      <a:pt x="127" y="2610"/>
                    </a:lnTo>
                    <a:lnTo>
                      <a:pt x="132" y="2614"/>
                    </a:lnTo>
                    <a:lnTo>
                      <a:pt x="135" y="2617"/>
                    </a:lnTo>
                    <a:lnTo>
                      <a:pt x="140" y="2622"/>
                    </a:lnTo>
                    <a:lnTo>
                      <a:pt x="143" y="2628"/>
                    </a:lnTo>
                    <a:lnTo>
                      <a:pt x="147" y="2633"/>
                    </a:lnTo>
                    <a:lnTo>
                      <a:pt x="149" y="2640"/>
                    </a:lnTo>
                    <a:lnTo>
                      <a:pt x="156" y="2639"/>
                    </a:lnTo>
                    <a:lnTo>
                      <a:pt x="161" y="2638"/>
                    </a:lnTo>
                    <a:lnTo>
                      <a:pt x="167" y="2638"/>
                    </a:lnTo>
                    <a:lnTo>
                      <a:pt x="172" y="2638"/>
                    </a:lnTo>
                    <a:lnTo>
                      <a:pt x="176" y="2639"/>
                    </a:lnTo>
                    <a:lnTo>
                      <a:pt x="181" y="2640"/>
                    </a:lnTo>
                    <a:lnTo>
                      <a:pt x="184" y="2642"/>
                    </a:lnTo>
                    <a:lnTo>
                      <a:pt x="188" y="2645"/>
                    </a:lnTo>
                    <a:lnTo>
                      <a:pt x="194" y="2651"/>
                    </a:lnTo>
                    <a:lnTo>
                      <a:pt x="201" y="2659"/>
                    </a:lnTo>
                    <a:lnTo>
                      <a:pt x="207" y="2667"/>
                    </a:lnTo>
                    <a:lnTo>
                      <a:pt x="214" y="2677"/>
                    </a:lnTo>
                    <a:lnTo>
                      <a:pt x="221" y="2685"/>
                    </a:lnTo>
                    <a:lnTo>
                      <a:pt x="227" y="2691"/>
                    </a:lnTo>
                    <a:lnTo>
                      <a:pt x="234" y="2695"/>
                    </a:lnTo>
                    <a:lnTo>
                      <a:pt x="241" y="2697"/>
                    </a:lnTo>
                    <a:lnTo>
                      <a:pt x="249" y="2698"/>
                    </a:lnTo>
                    <a:lnTo>
                      <a:pt x="257" y="2697"/>
                    </a:lnTo>
                    <a:lnTo>
                      <a:pt x="265" y="2697"/>
                    </a:lnTo>
                    <a:lnTo>
                      <a:pt x="273" y="2695"/>
                    </a:lnTo>
                    <a:lnTo>
                      <a:pt x="288" y="2694"/>
                    </a:lnTo>
                    <a:lnTo>
                      <a:pt x="303" y="2692"/>
                    </a:lnTo>
                    <a:lnTo>
                      <a:pt x="303" y="2697"/>
                    </a:lnTo>
                    <a:lnTo>
                      <a:pt x="304" y="2702"/>
                    </a:lnTo>
                    <a:lnTo>
                      <a:pt x="305" y="2705"/>
                    </a:lnTo>
                    <a:lnTo>
                      <a:pt x="307" y="2707"/>
                    </a:lnTo>
                    <a:lnTo>
                      <a:pt x="309" y="2710"/>
                    </a:lnTo>
                    <a:lnTo>
                      <a:pt x="313" y="2711"/>
                    </a:lnTo>
                    <a:lnTo>
                      <a:pt x="317" y="2711"/>
                    </a:lnTo>
                    <a:lnTo>
                      <a:pt x="322" y="2710"/>
                    </a:lnTo>
                    <a:lnTo>
                      <a:pt x="323" y="2707"/>
                    </a:lnTo>
                    <a:lnTo>
                      <a:pt x="323" y="2704"/>
                    </a:lnTo>
                    <a:lnTo>
                      <a:pt x="347" y="2702"/>
                    </a:lnTo>
                    <a:lnTo>
                      <a:pt x="379" y="2702"/>
                    </a:lnTo>
                    <a:lnTo>
                      <a:pt x="386" y="2702"/>
                    </a:lnTo>
                    <a:lnTo>
                      <a:pt x="394" y="2703"/>
                    </a:lnTo>
                    <a:lnTo>
                      <a:pt x="399" y="2705"/>
                    </a:lnTo>
                    <a:lnTo>
                      <a:pt x="405" y="2707"/>
                    </a:lnTo>
                    <a:lnTo>
                      <a:pt x="410" y="2710"/>
                    </a:lnTo>
                    <a:lnTo>
                      <a:pt x="412" y="2714"/>
                    </a:lnTo>
                    <a:lnTo>
                      <a:pt x="413" y="2719"/>
                    </a:lnTo>
                    <a:lnTo>
                      <a:pt x="413" y="2724"/>
                    </a:lnTo>
                    <a:lnTo>
                      <a:pt x="399" y="2731"/>
                    </a:lnTo>
                    <a:lnTo>
                      <a:pt x="387" y="2740"/>
                    </a:lnTo>
                    <a:lnTo>
                      <a:pt x="382" y="2745"/>
                    </a:lnTo>
                    <a:lnTo>
                      <a:pt x="377" y="2751"/>
                    </a:lnTo>
                    <a:lnTo>
                      <a:pt x="372" y="2756"/>
                    </a:lnTo>
                    <a:lnTo>
                      <a:pt x="369" y="2763"/>
                    </a:lnTo>
                    <a:lnTo>
                      <a:pt x="365" y="2769"/>
                    </a:lnTo>
                    <a:lnTo>
                      <a:pt x="363" y="2776"/>
                    </a:lnTo>
                    <a:lnTo>
                      <a:pt x="362" y="2782"/>
                    </a:lnTo>
                    <a:lnTo>
                      <a:pt x="361" y="2790"/>
                    </a:lnTo>
                    <a:lnTo>
                      <a:pt x="362" y="2797"/>
                    </a:lnTo>
                    <a:lnTo>
                      <a:pt x="364" y="2805"/>
                    </a:lnTo>
                    <a:lnTo>
                      <a:pt x="368" y="2812"/>
                    </a:lnTo>
                    <a:lnTo>
                      <a:pt x="372" y="2820"/>
                    </a:lnTo>
                    <a:lnTo>
                      <a:pt x="380" y="2830"/>
                    </a:lnTo>
                    <a:lnTo>
                      <a:pt x="390" y="2841"/>
                    </a:lnTo>
                    <a:lnTo>
                      <a:pt x="402" y="2852"/>
                    </a:lnTo>
                    <a:lnTo>
                      <a:pt x="411" y="2860"/>
                    </a:lnTo>
                    <a:lnTo>
                      <a:pt x="416" y="2867"/>
                    </a:lnTo>
                    <a:lnTo>
                      <a:pt x="424" y="2871"/>
                    </a:lnTo>
                    <a:lnTo>
                      <a:pt x="431" y="2877"/>
                    </a:lnTo>
                    <a:lnTo>
                      <a:pt x="440" y="2882"/>
                    </a:lnTo>
                    <a:lnTo>
                      <a:pt x="448" y="2885"/>
                    </a:lnTo>
                    <a:lnTo>
                      <a:pt x="457" y="2887"/>
                    </a:lnTo>
                    <a:lnTo>
                      <a:pt x="465" y="2889"/>
                    </a:lnTo>
                    <a:lnTo>
                      <a:pt x="475" y="2891"/>
                    </a:lnTo>
                    <a:lnTo>
                      <a:pt x="476" y="2901"/>
                    </a:lnTo>
                    <a:lnTo>
                      <a:pt x="475" y="2911"/>
                    </a:lnTo>
                    <a:lnTo>
                      <a:pt x="473" y="2921"/>
                    </a:lnTo>
                    <a:lnTo>
                      <a:pt x="472" y="2930"/>
                    </a:lnTo>
                    <a:lnTo>
                      <a:pt x="483" y="2930"/>
                    </a:lnTo>
                    <a:lnTo>
                      <a:pt x="493" y="2929"/>
                    </a:lnTo>
                    <a:lnTo>
                      <a:pt x="498" y="2928"/>
                    </a:lnTo>
                    <a:lnTo>
                      <a:pt x="504" y="2927"/>
                    </a:lnTo>
                    <a:lnTo>
                      <a:pt x="510" y="2927"/>
                    </a:lnTo>
                    <a:lnTo>
                      <a:pt x="517" y="2927"/>
                    </a:lnTo>
                    <a:lnTo>
                      <a:pt x="516" y="2932"/>
                    </a:lnTo>
                    <a:lnTo>
                      <a:pt x="517" y="2936"/>
                    </a:lnTo>
                    <a:lnTo>
                      <a:pt x="519" y="2941"/>
                    </a:lnTo>
                    <a:lnTo>
                      <a:pt x="521" y="2944"/>
                    </a:lnTo>
                    <a:lnTo>
                      <a:pt x="528" y="2952"/>
                    </a:lnTo>
                    <a:lnTo>
                      <a:pt x="536" y="2959"/>
                    </a:lnTo>
                    <a:lnTo>
                      <a:pt x="545" y="2966"/>
                    </a:lnTo>
                    <a:lnTo>
                      <a:pt x="554" y="2971"/>
                    </a:lnTo>
                    <a:lnTo>
                      <a:pt x="561" y="2978"/>
                    </a:lnTo>
                    <a:lnTo>
                      <a:pt x="567" y="2986"/>
                    </a:lnTo>
                    <a:lnTo>
                      <a:pt x="570" y="2995"/>
                    </a:lnTo>
                    <a:lnTo>
                      <a:pt x="570" y="3002"/>
                    </a:lnTo>
                    <a:lnTo>
                      <a:pt x="568" y="3007"/>
                    </a:lnTo>
                    <a:lnTo>
                      <a:pt x="565" y="3010"/>
                    </a:lnTo>
                    <a:lnTo>
                      <a:pt x="560" y="3014"/>
                    </a:lnTo>
                    <a:lnTo>
                      <a:pt x="554" y="3017"/>
                    </a:lnTo>
                    <a:lnTo>
                      <a:pt x="549" y="3022"/>
                    </a:lnTo>
                    <a:lnTo>
                      <a:pt x="545" y="3028"/>
                    </a:lnTo>
                    <a:lnTo>
                      <a:pt x="562" y="3040"/>
                    </a:lnTo>
                    <a:lnTo>
                      <a:pt x="578" y="3048"/>
                    </a:lnTo>
                    <a:lnTo>
                      <a:pt x="585" y="3052"/>
                    </a:lnTo>
                    <a:lnTo>
                      <a:pt x="591" y="3059"/>
                    </a:lnTo>
                    <a:lnTo>
                      <a:pt x="595" y="3066"/>
                    </a:lnTo>
                    <a:lnTo>
                      <a:pt x="598" y="3076"/>
                    </a:lnTo>
                    <a:lnTo>
                      <a:pt x="600" y="3089"/>
                    </a:lnTo>
                    <a:lnTo>
                      <a:pt x="603" y="3096"/>
                    </a:lnTo>
                    <a:lnTo>
                      <a:pt x="607" y="3100"/>
                    </a:lnTo>
                    <a:lnTo>
                      <a:pt x="610" y="3104"/>
                    </a:lnTo>
                    <a:lnTo>
                      <a:pt x="615" y="3106"/>
                    </a:lnTo>
                    <a:lnTo>
                      <a:pt x="620" y="3108"/>
                    </a:lnTo>
                    <a:lnTo>
                      <a:pt x="627" y="3113"/>
                    </a:lnTo>
                    <a:lnTo>
                      <a:pt x="635" y="3121"/>
                    </a:lnTo>
                    <a:lnTo>
                      <a:pt x="626" y="3123"/>
                    </a:lnTo>
                    <a:lnTo>
                      <a:pt x="617" y="3127"/>
                    </a:lnTo>
                    <a:lnTo>
                      <a:pt x="609" y="3133"/>
                    </a:lnTo>
                    <a:lnTo>
                      <a:pt x="602" y="3140"/>
                    </a:lnTo>
                    <a:lnTo>
                      <a:pt x="594" y="3146"/>
                    </a:lnTo>
                    <a:lnTo>
                      <a:pt x="586" y="3151"/>
                    </a:lnTo>
                    <a:lnTo>
                      <a:pt x="577" y="3156"/>
                    </a:lnTo>
                    <a:lnTo>
                      <a:pt x="567" y="3159"/>
                    </a:lnTo>
                    <a:lnTo>
                      <a:pt x="560" y="3161"/>
                    </a:lnTo>
                    <a:lnTo>
                      <a:pt x="553" y="3163"/>
                    </a:lnTo>
                    <a:lnTo>
                      <a:pt x="547" y="3166"/>
                    </a:lnTo>
                    <a:lnTo>
                      <a:pt x="542" y="3168"/>
                    </a:lnTo>
                    <a:lnTo>
                      <a:pt x="553" y="3172"/>
                    </a:lnTo>
                    <a:lnTo>
                      <a:pt x="563" y="3174"/>
                    </a:lnTo>
                    <a:lnTo>
                      <a:pt x="568" y="3187"/>
                    </a:lnTo>
                    <a:lnTo>
                      <a:pt x="572" y="3197"/>
                    </a:lnTo>
                    <a:lnTo>
                      <a:pt x="578" y="3205"/>
                    </a:lnTo>
                    <a:lnTo>
                      <a:pt x="585" y="3212"/>
                    </a:lnTo>
                    <a:lnTo>
                      <a:pt x="592" y="3216"/>
                    </a:lnTo>
                    <a:lnTo>
                      <a:pt x="600" y="3220"/>
                    </a:lnTo>
                    <a:lnTo>
                      <a:pt x="609" y="3222"/>
                    </a:lnTo>
                    <a:lnTo>
                      <a:pt x="617" y="3223"/>
                    </a:lnTo>
                    <a:lnTo>
                      <a:pt x="635" y="3225"/>
                    </a:lnTo>
                    <a:lnTo>
                      <a:pt x="654" y="3228"/>
                    </a:lnTo>
                    <a:lnTo>
                      <a:pt x="664" y="3230"/>
                    </a:lnTo>
                    <a:lnTo>
                      <a:pt x="672" y="3235"/>
                    </a:lnTo>
                    <a:lnTo>
                      <a:pt x="681" y="3239"/>
                    </a:lnTo>
                    <a:lnTo>
                      <a:pt x="690" y="3246"/>
                    </a:lnTo>
                    <a:lnTo>
                      <a:pt x="695" y="3253"/>
                    </a:lnTo>
                    <a:lnTo>
                      <a:pt x="699" y="3258"/>
                    </a:lnTo>
                    <a:lnTo>
                      <a:pt x="702" y="3265"/>
                    </a:lnTo>
                    <a:lnTo>
                      <a:pt x="705" y="3272"/>
                    </a:lnTo>
                    <a:lnTo>
                      <a:pt x="705" y="3286"/>
                    </a:lnTo>
                    <a:lnTo>
                      <a:pt x="705" y="3301"/>
                    </a:lnTo>
                    <a:lnTo>
                      <a:pt x="702" y="3315"/>
                    </a:lnTo>
                    <a:lnTo>
                      <a:pt x="702" y="3329"/>
                    </a:lnTo>
                    <a:lnTo>
                      <a:pt x="702" y="3336"/>
                    </a:lnTo>
                    <a:lnTo>
                      <a:pt x="705" y="3343"/>
                    </a:lnTo>
                    <a:lnTo>
                      <a:pt x="707" y="3350"/>
                    </a:lnTo>
                    <a:lnTo>
                      <a:pt x="710" y="3356"/>
                    </a:lnTo>
                    <a:lnTo>
                      <a:pt x="716" y="3364"/>
                    </a:lnTo>
                    <a:lnTo>
                      <a:pt x="724" y="3370"/>
                    </a:lnTo>
                    <a:lnTo>
                      <a:pt x="732" y="3377"/>
                    </a:lnTo>
                    <a:lnTo>
                      <a:pt x="740" y="3380"/>
                    </a:lnTo>
                    <a:lnTo>
                      <a:pt x="744" y="3381"/>
                    </a:lnTo>
                    <a:lnTo>
                      <a:pt x="748" y="3381"/>
                    </a:lnTo>
                    <a:lnTo>
                      <a:pt x="751" y="3380"/>
                    </a:lnTo>
                    <a:lnTo>
                      <a:pt x="755" y="3379"/>
                    </a:lnTo>
                    <a:lnTo>
                      <a:pt x="757" y="3376"/>
                    </a:lnTo>
                    <a:lnTo>
                      <a:pt x="759" y="3372"/>
                    </a:lnTo>
                    <a:lnTo>
                      <a:pt x="760" y="3367"/>
                    </a:lnTo>
                    <a:lnTo>
                      <a:pt x="760" y="3360"/>
                    </a:lnTo>
                    <a:lnTo>
                      <a:pt x="772" y="3356"/>
                    </a:lnTo>
                    <a:lnTo>
                      <a:pt x="781" y="3354"/>
                    </a:lnTo>
                    <a:lnTo>
                      <a:pt x="788" y="3352"/>
                    </a:lnTo>
                    <a:lnTo>
                      <a:pt x="792" y="3348"/>
                    </a:lnTo>
                    <a:lnTo>
                      <a:pt x="797" y="3343"/>
                    </a:lnTo>
                    <a:lnTo>
                      <a:pt x="800" y="3336"/>
                    </a:lnTo>
                    <a:lnTo>
                      <a:pt x="805" y="3326"/>
                    </a:lnTo>
                    <a:lnTo>
                      <a:pt x="809" y="3313"/>
                    </a:lnTo>
                    <a:lnTo>
                      <a:pt x="816" y="3312"/>
                    </a:lnTo>
                    <a:lnTo>
                      <a:pt x="823" y="3313"/>
                    </a:lnTo>
                    <a:lnTo>
                      <a:pt x="829" y="3315"/>
                    </a:lnTo>
                    <a:lnTo>
                      <a:pt x="833" y="3318"/>
                    </a:lnTo>
                    <a:lnTo>
                      <a:pt x="837" y="3321"/>
                    </a:lnTo>
                    <a:lnTo>
                      <a:pt x="841" y="3324"/>
                    </a:lnTo>
                    <a:lnTo>
                      <a:pt x="844" y="3329"/>
                    </a:lnTo>
                    <a:lnTo>
                      <a:pt x="847" y="3334"/>
                    </a:lnTo>
                    <a:lnTo>
                      <a:pt x="850" y="3344"/>
                    </a:lnTo>
                    <a:lnTo>
                      <a:pt x="854" y="3355"/>
                    </a:lnTo>
                    <a:lnTo>
                      <a:pt x="857" y="3367"/>
                    </a:lnTo>
                    <a:lnTo>
                      <a:pt x="859" y="3377"/>
                    </a:lnTo>
                    <a:lnTo>
                      <a:pt x="862" y="3385"/>
                    </a:lnTo>
                    <a:lnTo>
                      <a:pt x="865" y="3392"/>
                    </a:lnTo>
                    <a:lnTo>
                      <a:pt x="869" y="3397"/>
                    </a:lnTo>
                    <a:lnTo>
                      <a:pt x="873" y="3402"/>
                    </a:lnTo>
                    <a:lnTo>
                      <a:pt x="879" y="3405"/>
                    </a:lnTo>
                    <a:lnTo>
                      <a:pt x="885" y="3409"/>
                    </a:lnTo>
                    <a:lnTo>
                      <a:pt x="890" y="3411"/>
                    </a:lnTo>
                    <a:lnTo>
                      <a:pt x="897" y="3413"/>
                    </a:lnTo>
                    <a:lnTo>
                      <a:pt x="911" y="3418"/>
                    </a:lnTo>
                    <a:lnTo>
                      <a:pt x="923" y="3422"/>
                    </a:lnTo>
                    <a:lnTo>
                      <a:pt x="930" y="3425"/>
                    </a:lnTo>
                    <a:lnTo>
                      <a:pt x="937" y="3427"/>
                    </a:lnTo>
                    <a:lnTo>
                      <a:pt x="943" y="3430"/>
                    </a:lnTo>
                    <a:lnTo>
                      <a:pt x="949" y="3435"/>
                    </a:lnTo>
                    <a:lnTo>
                      <a:pt x="977" y="3455"/>
                    </a:lnTo>
                    <a:lnTo>
                      <a:pt x="998" y="3471"/>
                    </a:lnTo>
                    <a:lnTo>
                      <a:pt x="1003" y="3475"/>
                    </a:lnTo>
                    <a:lnTo>
                      <a:pt x="1006" y="3479"/>
                    </a:lnTo>
                    <a:lnTo>
                      <a:pt x="1010" y="3485"/>
                    </a:lnTo>
                    <a:lnTo>
                      <a:pt x="1013" y="3491"/>
                    </a:lnTo>
                    <a:lnTo>
                      <a:pt x="1015" y="3498"/>
                    </a:lnTo>
                    <a:lnTo>
                      <a:pt x="1017" y="3504"/>
                    </a:lnTo>
                    <a:lnTo>
                      <a:pt x="1018" y="3514"/>
                    </a:lnTo>
                    <a:lnTo>
                      <a:pt x="1019" y="3523"/>
                    </a:lnTo>
                    <a:lnTo>
                      <a:pt x="1027" y="3511"/>
                    </a:lnTo>
                    <a:lnTo>
                      <a:pt x="1033" y="3506"/>
                    </a:lnTo>
                    <a:lnTo>
                      <a:pt x="1051" y="3491"/>
                    </a:lnTo>
                    <a:lnTo>
                      <a:pt x="1067" y="3476"/>
                    </a:lnTo>
                    <a:lnTo>
                      <a:pt x="1076" y="3470"/>
                    </a:lnTo>
                    <a:lnTo>
                      <a:pt x="1084" y="3465"/>
                    </a:lnTo>
                    <a:lnTo>
                      <a:pt x="1094" y="3459"/>
                    </a:lnTo>
                    <a:lnTo>
                      <a:pt x="1105" y="3455"/>
                    </a:lnTo>
                    <a:lnTo>
                      <a:pt x="1133" y="3449"/>
                    </a:lnTo>
                    <a:lnTo>
                      <a:pt x="1156" y="3442"/>
                    </a:lnTo>
                    <a:lnTo>
                      <a:pt x="1161" y="3440"/>
                    </a:lnTo>
                    <a:lnTo>
                      <a:pt x="1166" y="3436"/>
                    </a:lnTo>
                    <a:lnTo>
                      <a:pt x="1170" y="3433"/>
                    </a:lnTo>
                    <a:lnTo>
                      <a:pt x="1175" y="3429"/>
                    </a:lnTo>
                    <a:lnTo>
                      <a:pt x="1178" y="3424"/>
                    </a:lnTo>
                    <a:lnTo>
                      <a:pt x="1182" y="3418"/>
                    </a:lnTo>
                    <a:lnTo>
                      <a:pt x="1184" y="3412"/>
                    </a:lnTo>
                    <a:lnTo>
                      <a:pt x="1186" y="3404"/>
                    </a:lnTo>
                    <a:lnTo>
                      <a:pt x="1187" y="3394"/>
                    </a:lnTo>
                    <a:lnTo>
                      <a:pt x="1187" y="3385"/>
                    </a:lnTo>
                    <a:lnTo>
                      <a:pt x="1187" y="3380"/>
                    </a:lnTo>
                    <a:lnTo>
                      <a:pt x="1189" y="3377"/>
                    </a:lnTo>
                    <a:lnTo>
                      <a:pt x="1190" y="3372"/>
                    </a:lnTo>
                    <a:lnTo>
                      <a:pt x="1193" y="3367"/>
                    </a:lnTo>
                    <a:lnTo>
                      <a:pt x="1198" y="3362"/>
                    </a:lnTo>
                    <a:lnTo>
                      <a:pt x="1203" y="3359"/>
                    </a:lnTo>
                    <a:lnTo>
                      <a:pt x="1209" y="3354"/>
                    </a:lnTo>
                    <a:lnTo>
                      <a:pt x="1215" y="3352"/>
                    </a:lnTo>
                    <a:lnTo>
                      <a:pt x="1220" y="3348"/>
                    </a:lnTo>
                    <a:lnTo>
                      <a:pt x="1226" y="3344"/>
                    </a:lnTo>
                    <a:lnTo>
                      <a:pt x="1231" y="3339"/>
                    </a:lnTo>
                    <a:lnTo>
                      <a:pt x="1235" y="3334"/>
                    </a:lnTo>
                    <a:lnTo>
                      <a:pt x="1240" y="3326"/>
                    </a:lnTo>
                    <a:lnTo>
                      <a:pt x="1243" y="3317"/>
                    </a:lnTo>
                    <a:lnTo>
                      <a:pt x="1248" y="3307"/>
                    </a:lnTo>
                    <a:lnTo>
                      <a:pt x="1253" y="3299"/>
                    </a:lnTo>
                    <a:lnTo>
                      <a:pt x="1265" y="3289"/>
                    </a:lnTo>
                    <a:lnTo>
                      <a:pt x="1277" y="3281"/>
                    </a:lnTo>
                    <a:lnTo>
                      <a:pt x="1282" y="3274"/>
                    </a:lnTo>
                    <a:lnTo>
                      <a:pt x="1286" y="3266"/>
                    </a:lnTo>
                    <a:lnTo>
                      <a:pt x="1289" y="3262"/>
                    </a:lnTo>
                    <a:lnTo>
                      <a:pt x="1292" y="3258"/>
                    </a:lnTo>
                    <a:lnTo>
                      <a:pt x="1296" y="3255"/>
                    </a:lnTo>
                    <a:lnTo>
                      <a:pt x="1299" y="3252"/>
                    </a:lnTo>
                    <a:lnTo>
                      <a:pt x="1304" y="3249"/>
                    </a:lnTo>
                    <a:lnTo>
                      <a:pt x="1308" y="3247"/>
                    </a:lnTo>
                    <a:lnTo>
                      <a:pt x="1312" y="3247"/>
                    </a:lnTo>
                    <a:lnTo>
                      <a:pt x="1315" y="3247"/>
                    </a:lnTo>
                    <a:lnTo>
                      <a:pt x="1318" y="3247"/>
                    </a:lnTo>
                    <a:lnTo>
                      <a:pt x="1323" y="3246"/>
                    </a:lnTo>
                    <a:lnTo>
                      <a:pt x="1326" y="3243"/>
                    </a:lnTo>
                    <a:lnTo>
                      <a:pt x="1332" y="3236"/>
                    </a:lnTo>
                    <a:lnTo>
                      <a:pt x="1335" y="3230"/>
                    </a:lnTo>
                    <a:lnTo>
                      <a:pt x="1338" y="3225"/>
                    </a:lnTo>
                    <a:lnTo>
                      <a:pt x="1338" y="3221"/>
                    </a:lnTo>
                    <a:lnTo>
                      <a:pt x="1339" y="3219"/>
                    </a:lnTo>
                    <a:lnTo>
                      <a:pt x="1339" y="3215"/>
                    </a:lnTo>
                    <a:lnTo>
                      <a:pt x="1341" y="3213"/>
                    </a:lnTo>
                    <a:lnTo>
                      <a:pt x="1346" y="3209"/>
                    </a:lnTo>
                    <a:lnTo>
                      <a:pt x="1351" y="3205"/>
                    </a:lnTo>
                    <a:lnTo>
                      <a:pt x="1359" y="3203"/>
                    </a:lnTo>
                    <a:lnTo>
                      <a:pt x="1367" y="3200"/>
                    </a:lnTo>
                    <a:lnTo>
                      <a:pt x="1376" y="3198"/>
                    </a:lnTo>
                    <a:lnTo>
                      <a:pt x="1384" y="3197"/>
                    </a:lnTo>
                    <a:lnTo>
                      <a:pt x="1386" y="3181"/>
                    </a:lnTo>
                    <a:lnTo>
                      <a:pt x="1387" y="3163"/>
                    </a:lnTo>
                    <a:lnTo>
                      <a:pt x="1387" y="3146"/>
                    </a:lnTo>
                    <a:lnTo>
                      <a:pt x="1386" y="3130"/>
                    </a:lnTo>
                    <a:lnTo>
                      <a:pt x="1382" y="3122"/>
                    </a:lnTo>
                    <a:lnTo>
                      <a:pt x="1379" y="3116"/>
                    </a:lnTo>
                    <a:lnTo>
                      <a:pt x="1375" y="3110"/>
                    </a:lnTo>
                    <a:lnTo>
                      <a:pt x="1370" y="3105"/>
                    </a:lnTo>
                    <a:lnTo>
                      <a:pt x="1365" y="3099"/>
                    </a:lnTo>
                    <a:lnTo>
                      <a:pt x="1360" y="3094"/>
                    </a:lnTo>
                    <a:lnTo>
                      <a:pt x="1357" y="3089"/>
                    </a:lnTo>
                    <a:lnTo>
                      <a:pt x="1355" y="3082"/>
                    </a:lnTo>
                    <a:lnTo>
                      <a:pt x="1365" y="3080"/>
                    </a:lnTo>
                    <a:lnTo>
                      <a:pt x="1373" y="3080"/>
                    </a:lnTo>
                    <a:lnTo>
                      <a:pt x="1381" y="3081"/>
                    </a:lnTo>
                    <a:lnTo>
                      <a:pt x="1388" y="3084"/>
                    </a:lnTo>
                    <a:lnTo>
                      <a:pt x="1394" y="3089"/>
                    </a:lnTo>
                    <a:lnTo>
                      <a:pt x="1399" y="3094"/>
                    </a:lnTo>
                    <a:lnTo>
                      <a:pt x="1403" y="3101"/>
                    </a:lnTo>
                    <a:lnTo>
                      <a:pt x="1406" y="3109"/>
                    </a:lnTo>
                    <a:lnTo>
                      <a:pt x="1408" y="3117"/>
                    </a:lnTo>
                    <a:lnTo>
                      <a:pt x="1411" y="3125"/>
                    </a:lnTo>
                    <a:lnTo>
                      <a:pt x="1412" y="3134"/>
                    </a:lnTo>
                    <a:lnTo>
                      <a:pt x="1413" y="3143"/>
                    </a:lnTo>
                    <a:lnTo>
                      <a:pt x="1413" y="3159"/>
                    </a:lnTo>
                    <a:lnTo>
                      <a:pt x="1412" y="3175"/>
                    </a:lnTo>
                    <a:lnTo>
                      <a:pt x="1409" y="3183"/>
                    </a:lnTo>
                    <a:lnTo>
                      <a:pt x="1407" y="3190"/>
                    </a:lnTo>
                    <a:lnTo>
                      <a:pt x="1403" y="3197"/>
                    </a:lnTo>
                    <a:lnTo>
                      <a:pt x="1399" y="3203"/>
                    </a:lnTo>
                    <a:lnTo>
                      <a:pt x="1395" y="3207"/>
                    </a:lnTo>
                    <a:lnTo>
                      <a:pt x="1391" y="3214"/>
                    </a:lnTo>
                    <a:lnTo>
                      <a:pt x="1388" y="3220"/>
                    </a:lnTo>
                    <a:lnTo>
                      <a:pt x="1386" y="3228"/>
                    </a:lnTo>
                    <a:lnTo>
                      <a:pt x="1384" y="3236"/>
                    </a:lnTo>
                    <a:lnTo>
                      <a:pt x="1386" y="3243"/>
                    </a:lnTo>
                    <a:lnTo>
                      <a:pt x="1387" y="3249"/>
                    </a:lnTo>
                    <a:lnTo>
                      <a:pt x="1390" y="3255"/>
                    </a:lnTo>
                    <a:lnTo>
                      <a:pt x="1399" y="3266"/>
                    </a:lnTo>
                    <a:lnTo>
                      <a:pt x="1408" y="3280"/>
                    </a:lnTo>
                    <a:lnTo>
                      <a:pt x="1414" y="3288"/>
                    </a:lnTo>
                    <a:lnTo>
                      <a:pt x="1419" y="3294"/>
                    </a:lnTo>
                    <a:lnTo>
                      <a:pt x="1422" y="3301"/>
                    </a:lnTo>
                    <a:lnTo>
                      <a:pt x="1424" y="3310"/>
                    </a:lnTo>
                    <a:lnTo>
                      <a:pt x="1424" y="3318"/>
                    </a:lnTo>
                    <a:lnTo>
                      <a:pt x="1423" y="3328"/>
                    </a:lnTo>
                    <a:lnTo>
                      <a:pt x="1423" y="3334"/>
                    </a:lnTo>
                    <a:lnTo>
                      <a:pt x="1423" y="3338"/>
                    </a:lnTo>
                    <a:lnTo>
                      <a:pt x="1423" y="3342"/>
                    </a:lnTo>
                    <a:lnTo>
                      <a:pt x="1425" y="3344"/>
                    </a:lnTo>
                    <a:lnTo>
                      <a:pt x="1428" y="3346"/>
                    </a:lnTo>
                    <a:lnTo>
                      <a:pt x="1431" y="3347"/>
                    </a:lnTo>
                    <a:lnTo>
                      <a:pt x="1435" y="3348"/>
                    </a:lnTo>
                    <a:lnTo>
                      <a:pt x="1437" y="3347"/>
                    </a:lnTo>
                    <a:lnTo>
                      <a:pt x="1444" y="3345"/>
                    </a:lnTo>
                    <a:lnTo>
                      <a:pt x="1449" y="3340"/>
                    </a:lnTo>
                    <a:lnTo>
                      <a:pt x="1461" y="3328"/>
                    </a:lnTo>
                    <a:lnTo>
                      <a:pt x="1469" y="3317"/>
                    </a:lnTo>
                    <a:lnTo>
                      <a:pt x="1476" y="3304"/>
                    </a:lnTo>
                    <a:lnTo>
                      <a:pt x="1480" y="3293"/>
                    </a:lnTo>
                    <a:lnTo>
                      <a:pt x="1483" y="3288"/>
                    </a:lnTo>
                    <a:lnTo>
                      <a:pt x="1487" y="3283"/>
                    </a:lnTo>
                    <a:lnTo>
                      <a:pt x="1493" y="3279"/>
                    </a:lnTo>
                    <a:lnTo>
                      <a:pt x="1499" y="3276"/>
                    </a:lnTo>
                    <a:lnTo>
                      <a:pt x="1509" y="3272"/>
                    </a:lnTo>
                    <a:lnTo>
                      <a:pt x="1518" y="3271"/>
                    </a:lnTo>
                    <a:lnTo>
                      <a:pt x="1521" y="3271"/>
                    </a:lnTo>
                    <a:lnTo>
                      <a:pt x="1524" y="3272"/>
                    </a:lnTo>
                    <a:lnTo>
                      <a:pt x="1527" y="3273"/>
                    </a:lnTo>
                    <a:lnTo>
                      <a:pt x="1530" y="3274"/>
                    </a:lnTo>
                    <a:lnTo>
                      <a:pt x="1534" y="3280"/>
                    </a:lnTo>
                    <a:lnTo>
                      <a:pt x="1537" y="3287"/>
                    </a:lnTo>
                    <a:lnTo>
                      <a:pt x="1538" y="3295"/>
                    </a:lnTo>
                    <a:lnTo>
                      <a:pt x="1538" y="3305"/>
                    </a:lnTo>
                    <a:lnTo>
                      <a:pt x="1545" y="3305"/>
                    </a:lnTo>
                    <a:lnTo>
                      <a:pt x="1553" y="3306"/>
                    </a:lnTo>
                    <a:lnTo>
                      <a:pt x="1560" y="3305"/>
                    </a:lnTo>
                    <a:lnTo>
                      <a:pt x="1567" y="3304"/>
                    </a:lnTo>
                    <a:lnTo>
                      <a:pt x="1568" y="3290"/>
                    </a:lnTo>
                    <a:lnTo>
                      <a:pt x="1569" y="3279"/>
                    </a:lnTo>
                    <a:lnTo>
                      <a:pt x="1571" y="3272"/>
                    </a:lnTo>
                    <a:lnTo>
                      <a:pt x="1573" y="3266"/>
                    </a:lnTo>
                    <a:lnTo>
                      <a:pt x="1579" y="3263"/>
                    </a:lnTo>
                    <a:lnTo>
                      <a:pt x="1587" y="3262"/>
                    </a:lnTo>
                    <a:lnTo>
                      <a:pt x="1597" y="3260"/>
                    </a:lnTo>
                    <a:lnTo>
                      <a:pt x="1612" y="3258"/>
                    </a:lnTo>
                    <a:lnTo>
                      <a:pt x="1609" y="3246"/>
                    </a:lnTo>
                    <a:lnTo>
                      <a:pt x="1605" y="3228"/>
                    </a:lnTo>
                    <a:lnTo>
                      <a:pt x="1604" y="3209"/>
                    </a:lnTo>
                    <a:lnTo>
                      <a:pt x="1604" y="3196"/>
                    </a:lnTo>
                    <a:lnTo>
                      <a:pt x="1608" y="3181"/>
                    </a:lnTo>
                    <a:lnTo>
                      <a:pt x="1613" y="3170"/>
                    </a:lnTo>
                    <a:lnTo>
                      <a:pt x="1616" y="3163"/>
                    </a:lnTo>
                    <a:lnTo>
                      <a:pt x="1617" y="3156"/>
                    </a:lnTo>
                    <a:lnTo>
                      <a:pt x="1619" y="3149"/>
                    </a:lnTo>
                    <a:lnTo>
                      <a:pt x="1619" y="3140"/>
                    </a:lnTo>
                    <a:lnTo>
                      <a:pt x="1628" y="3139"/>
                    </a:lnTo>
                    <a:lnTo>
                      <a:pt x="1638" y="3139"/>
                    </a:lnTo>
                    <a:lnTo>
                      <a:pt x="1650" y="3139"/>
                    </a:lnTo>
                    <a:lnTo>
                      <a:pt x="1661" y="3139"/>
                    </a:lnTo>
                    <a:lnTo>
                      <a:pt x="1671" y="3138"/>
                    </a:lnTo>
                    <a:lnTo>
                      <a:pt x="1682" y="3135"/>
                    </a:lnTo>
                    <a:lnTo>
                      <a:pt x="1686" y="3133"/>
                    </a:lnTo>
                    <a:lnTo>
                      <a:pt x="1691" y="3131"/>
                    </a:lnTo>
                    <a:lnTo>
                      <a:pt x="1694" y="3129"/>
                    </a:lnTo>
                    <a:lnTo>
                      <a:pt x="1698" y="3125"/>
                    </a:lnTo>
                    <a:lnTo>
                      <a:pt x="1700" y="3121"/>
                    </a:lnTo>
                    <a:lnTo>
                      <a:pt x="1701" y="3116"/>
                    </a:lnTo>
                    <a:lnTo>
                      <a:pt x="1702" y="3112"/>
                    </a:lnTo>
                    <a:lnTo>
                      <a:pt x="1702" y="3105"/>
                    </a:lnTo>
                    <a:lnTo>
                      <a:pt x="1719" y="3096"/>
                    </a:lnTo>
                    <a:lnTo>
                      <a:pt x="1733" y="3086"/>
                    </a:lnTo>
                    <a:lnTo>
                      <a:pt x="1739" y="3082"/>
                    </a:lnTo>
                    <a:lnTo>
                      <a:pt x="1744" y="3075"/>
                    </a:lnTo>
                    <a:lnTo>
                      <a:pt x="1749" y="3068"/>
                    </a:lnTo>
                    <a:lnTo>
                      <a:pt x="1753" y="3059"/>
                    </a:lnTo>
                    <a:lnTo>
                      <a:pt x="1757" y="3049"/>
                    </a:lnTo>
                    <a:lnTo>
                      <a:pt x="1758" y="3043"/>
                    </a:lnTo>
                    <a:lnTo>
                      <a:pt x="1758" y="3041"/>
                    </a:lnTo>
                    <a:lnTo>
                      <a:pt x="1760" y="3039"/>
                    </a:lnTo>
                    <a:lnTo>
                      <a:pt x="1764" y="3036"/>
                    </a:lnTo>
                    <a:lnTo>
                      <a:pt x="1769" y="3033"/>
                    </a:lnTo>
                    <a:lnTo>
                      <a:pt x="1774" y="3032"/>
                    </a:lnTo>
                    <a:lnTo>
                      <a:pt x="1778" y="3031"/>
                    </a:lnTo>
                    <a:lnTo>
                      <a:pt x="1784" y="3031"/>
                    </a:lnTo>
                    <a:lnTo>
                      <a:pt x="1790" y="3032"/>
                    </a:lnTo>
                    <a:lnTo>
                      <a:pt x="1801" y="3033"/>
                    </a:lnTo>
                    <a:lnTo>
                      <a:pt x="1810" y="3035"/>
                    </a:lnTo>
                    <a:lnTo>
                      <a:pt x="1817" y="3039"/>
                    </a:lnTo>
                    <a:lnTo>
                      <a:pt x="1825" y="3044"/>
                    </a:lnTo>
                    <a:lnTo>
                      <a:pt x="1834" y="3050"/>
                    </a:lnTo>
                    <a:lnTo>
                      <a:pt x="1842" y="3057"/>
                    </a:lnTo>
                    <a:lnTo>
                      <a:pt x="1858" y="3069"/>
                    </a:lnTo>
                    <a:lnTo>
                      <a:pt x="1869" y="3081"/>
                    </a:lnTo>
                    <a:lnTo>
                      <a:pt x="1864" y="3038"/>
                    </a:lnTo>
                    <a:lnTo>
                      <a:pt x="1855" y="3023"/>
                    </a:lnTo>
                    <a:lnTo>
                      <a:pt x="1847" y="3009"/>
                    </a:lnTo>
                    <a:lnTo>
                      <a:pt x="1840" y="2997"/>
                    </a:lnTo>
                    <a:lnTo>
                      <a:pt x="1834" y="2984"/>
                    </a:lnTo>
                    <a:lnTo>
                      <a:pt x="1830" y="2970"/>
                    </a:lnTo>
                    <a:lnTo>
                      <a:pt x="1827" y="2957"/>
                    </a:lnTo>
                    <a:lnTo>
                      <a:pt x="1825" y="2941"/>
                    </a:lnTo>
                    <a:lnTo>
                      <a:pt x="1824" y="2923"/>
                    </a:lnTo>
                    <a:lnTo>
                      <a:pt x="1823" y="2904"/>
                    </a:lnTo>
                    <a:lnTo>
                      <a:pt x="1821" y="2888"/>
                    </a:lnTo>
                    <a:lnTo>
                      <a:pt x="1817" y="2874"/>
                    </a:lnTo>
                    <a:lnTo>
                      <a:pt x="1813" y="2860"/>
                    </a:lnTo>
                    <a:lnTo>
                      <a:pt x="1801" y="2833"/>
                    </a:lnTo>
                    <a:lnTo>
                      <a:pt x="1789" y="2802"/>
                    </a:lnTo>
                    <a:lnTo>
                      <a:pt x="1784" y="2786"/>
                    </a:lnTo>
                    <a:lnTo>
                      <a:pt x="1782" y="2771"/>
                    </a:lnTo>
                    <a:lnTo>
                      <a:pt x="1780" y="2755"/>
                    </a:lnTo>
                    <a:lnTo>
                      <a:pt x="1777" y="2738"/>
                    </a:lnTo>
                    <a:lnTo>
                      <a:pt x="1773" y="2723"/>
                    </a:lnTo>
                    <a:lnTo>
                      <a:pt x="1767" y="2710"/>
                    </a:lnTo>
                    <a:lnTo>
                      <a:pt x="1765" y="2704"/>
                    </a:lnTo>
                    <a:lnTo>
                      <a:pt x="1766" y="2698"/>
                    </a:lnTo>
                    <a:lnTo>
                      <a:pt x="1767" y="2696"/>
                    </a:lnTo>
                    <a:lnTo>
                      <a:pt x="1769" y="2692"/>
                    </a:lnTo>
                    <a:lnTo>
                      <a:pt x="1773" y="2691"/>
                    </a:lnTo>
                    <a:lnTo>
                      <a:pt x="1776" y="2689"/>
                    </a:lnTo>
                    <a:lnTo>
                      <a:pt x="1777" y="2675"/>
                    </a:lnTo>
                    <a:lnTo>
                      <a:pt x="1778" y="2662"/>
                    </a:lnTo>
                    <a:lnTo>
                      <a:pt x="1778" y="2655"/>
                    </a:lnTo>
                    <a:lnTo>
                      <a:pt x="1777" y="2647"/>
                    </a:lnTo>
                    <a:lnTo>
                      <a:pt x="1777" y="2641"/>
                    </a:lnTo>
                    <a:lnTo>
                      <a:pt x="1775" y="2634"/>
                    </a:lnTo>
                    <a:lnTo>
                      <a:pt x="1773" y="2629"/>
                    </a:lnTo>
                    <a:lnTo>
                      <a:pt x="1769" y="2624"/>
                    </a:lnTo>
                    <a:lnTo>
                      <a:pt x="1766" y="2621"/>
                    </a:lnTo>
                    <a:lnTo>
                      <a:pt x="1762" y="2617"/>
                    </a:lnTo>
                    <a:lnTo>
                      <a:pt x="1756" y="2613"/>
                    </a:lnTo>
                    <a:lnTo>
                      <a:pt x="1750" y="2606"/>
                    </a:lnTo>
                    <a:lnTo>
                      <a:pt x="1745" y="2599"/>
                    </a:lnTo>
                    <a:lnTo>
                      <a:pt x="1740" y="2592"/>
                    </a:lnTo>
                    <a:lnTo>
                      <a:pt x="1736" y="2590"/>
                    </a:lnTo>
                    <a:lnTo>
                      <a:pt x="1733" y="2588"/>
                    </a:lnTo>
                    <a:lnTo>
                      <a:pt x="1729" y="2585"/>
                    </a:lnTo>
                    <a:lnTo>
                      <a:pt x="1725" y="2585"/>
                    </a:lnTo>
                    <a:lnTo>
                      <a:pt x="1728" y="2557"/>
                    </a:lnTo>
                    <a:lnTo>
                      <a:pt x="1729" y="2523"/>
                    </a:lnTo>
                    <a:lnTo>
                      <a:pt x="1731" y="2515"/>
                    </a:lnTo>
                    <a:lnTo>
                      <a:pt x="1732" y="2507"/>
                    </a:lnTo>
                    <a:lnTo>
                      <a:pt x="1734" y="2499"/>
                    </a:lnTo>
                    <a:lnTo>
                      <a:pt x="1736" y="2492"/>
                    </a:lnTo>
                    <a:lnTo>
                      <a:pt x="1740" y="2485"/>
                    </a:lnTo>
                    <a:lnTo>
                      <a:pt x="1744" y="2480"/>
                    </a:lnTo>
                    <a:lnTo>
                      <a:pt x="1749" y="2475"/>
                    </a:lnTo>
                    <a:lnTo>
                      <a:pt x="1756" y="2472"/>
                    </a:lnTo>
                    <a:lnTo>
                      <a:pt x="1757" y="2464"/>
                    </a:lnTo>
                    <a:lnTo>
                      <a:pt x="1760" y="2457"/>
                    </a:lnTo>
                    <a:lnTo>
                      <a:pt x="1762" y="2451"/>
                    </a:lnTo>
                    <a:lnTo>
                      <a:pt x="1767" y="2445"/>
                    </a:lnTo>
                    <a:lnTo>
                      <a:pt x="1772" y="2441"/>
                    </a:lnTo>
                    <a:lnTo>
                      <a:pt x="1777" y="2437"/>
                    </a:lnTo>
                    <a:lnTo>
                      <a:pt x="1784" y="2436"/>
                    </a:lnTo>
                    <a:lnTo>
                      <a:pt x="1792" y="2437"/>
                    </a:lnTo>
                    <a:lnTo>
                      <a:pt x="1776" y="2431"/>
                    </a:lnTo>
                    <a:lnTo>
                      <a:pt x="1752" y="2424"/>
                    </a:lnTo>
                    <a:lnTo>
                      <a:pt x="1728" y="2418"/>
                    </a:lnTo>
                    <a:lnTo>
                      <a:pt x="1710" y="2416"/>
                    </a:lnTo>
                    <a:lnTo>
                      <a:pt x="1701" y="2417"/>
                    </a:lnTo>
                    <a:lnTo>
                      <a:pt x="1692" y="2420"/>
                    </a:lnTo>
                    <a:lnTo>
                      <a:pt x="1683" y="2426"/>
                    </a:lnTo>
                    <a:lnTo>
                      <a:pt x="1675" y="2432"/>
                    </a:lnTo>
                    <a:lnTo>
                      <a:pt x="1669" y="2436"/>
                    </a:lnTo>
                    <a:lnTo>
                      <a:pt x="1662" y="2441"/>
                    </a:lnTo>
                    <a:lnTo>
                      <a:pt x="1657" y="2444"/>
                    </a:lnTo>
                    <a:lnTo>
                      <a:pt x="1651" y="2447"/>
                    </a:lnTo>
                    <a:lnTo>
                      <a:pt x="1646" y="2447"/>
                    </a:lnTo>
                    <a:lnTo>
                      <a:pt x="1642" y="2445"/>
                    </a:lnTo>
                    <a:lnTo>
                      <a:pt x="1636" y="2441"/>
                    </a:lnTo>
                    <a:lnTo>
                      <a:pt x="1633" y="2433"/>
                    </a:lnTo>
                    <a:lnTo>
                      <a:pt x="1629" y="2423"/>
                    </a:lnTo>
                    <a:lnTo>
                      <a:pt x="1628" y="2410"/>
                    </a:lnTo>
                    <a:lnTo>
                      <a:pt x="1628" y="2396"/>
                    </a:lnTo>
                    <a:lnTo>
                      <a:pt x="1629" y="2383"/>
                    </a:lnTo>
                    <a:lnTo>
                      <a:pt x="1634" y="2357"/>
                    </a:lnTo>
                    <a:lnTo>
                      <a:pt x="1638" y="2334"/>
                    </a:lnTo>
                    <a:lnTo>
                      <a:pt x="1638" y="2320"/>
                    </a:lnTo>
                    <a:lnTo>
                      <a:pt x="1641" y="2306"/>
                    </a:lnTo>
                    <a:lnTo>
                      <a:pt x="1650" y="2295"/>
                    </a:lnTo>
                    <a:lnTo>
                      <a:pt x="1658" y="2285"/>
                    </a:lnTo>
                    <a:lnTo>
                      <a:pt x="1658" y="2279"/>
                    </a:lnTo>
                    <a:lnTo>
                      <a:pt x="1658" y="2276"/>
                    </a:lnTo>
                    <a:lnTo>
                      <a:pt x="1658" y="2271"/>
                    </a:lnTo>
                    <a:lnTo>
                      <a:pt x="1657" y="2269"/>
                    </a:lnTo>
                    <a:lnTo>
                      <a:pt x="1653" y="2263"/>
                    </a:lnTo>
                    <a:lnTo>
                      <a:pt x="1647" y="2260"/>
                    </a:lnTo>
                    <a:lnTo>
                      <a:pt x="1634" y="2255"/>
                    </a:lnTo>
                    <a:lnTo>
                      <a:pt x="1619" y="2251"/>
                    </a:lnTo>
                    <a:lnTo>
                      <a:pt x="1604" y="2244"/>
                    </a:lnTo>
                    <a:lnTo>
                      <a:pt x="1592" y="2236"/>
                    </a:lnTo>
                    <a:lnTo>
                      <a:pt x="1580" y="2227"/>
                    </a:lnTo>
                    <a:lnTo>
                      <a:pt x="1569" y="2218"/>
                    </a:lnTo>
                    <a:lnTo>
                      <a:pt x="1567" y="2213"/>
                    </a:lnTo>
                    <a:lnTo>
                      <a:pt x="1564" y="2209"/>
                    </a:lnTo>
                    <a:lnTo>
                      <a:pt x="1563" y="2205"/>
                    </a:lnTo>
                    <a:lnTo>
                      <a:pt x="1562" y="2203"/>
                    </a:lnTo>
                    <a:lnTo>
                      <a:pt x="1561" y="2201"/>
                    </a:lnTo>
                    <a:lnTo>
                      <a:pt x="1557" y="2198"/>
                    </a:lnTo>
                    <a:lnTo>
                      <a:pt x="1548" y="2197"/>
                    </a:lnTo>
                    <a:lnTo>
                      <a:pt x="1536" y="2198"/>
                    </a:lnTo>
                    <a:lnTo>
                      <a:pt x="1529" y="2198"/>
                    </a:lnTo>
                    <a:lnTo>
                      <a:pt x="1524" y="2198"/>
                    </a:lnTo>
                    <a:lnTo>
                      <a:pt x="1521" y="2171"/>
                    </a:lnTo>
                    <a:lnTo>
                      <a:pt x="1519" y="2142"/>
                    </a:lnTo>
                    <a:lnTo>
                      <a:pt x="1518" y="2114"/>
                    </a:lnTo>
                    <a:lnTo>
                      <a:pt x="1519" y="2087"/>
                    </a:lnTo>
                    <a:lnTo>
                      <a:pt x="1520" y="2075"/>
                    </a:lnTo>
                    <a:lnTo>
                      <a:pt x="1521" y="2062"/>
                    </a:lnTo>
                    <a:lnTo>
                      <a:pt x="1522" y="2055"/>
                    </a:lnTo>
                    <a:lnTo>
                      <a:pt x="1524" y="2048"/>
                    </a:lnTo>
                    <a:lnTo>
                      <a:pt x="1527" y="2042"/>
                    </a:lnTo>
                    <a:lnTo>
                      <a:pt x="1530" y="2039"/>
                    </a:lnTo>
                    <a:lnTo>
                      <a:pt x="1536" y="2035"/>
                    </a:lnTo>
                    <a:lnTo>
                      <a:pt x="1542" y="2034"/>
                    </a:lnTo>
                    <a:lnTo>
                      <a:pt x="1547" y="2035"/>
                    </a:lnTo>
                    <a:lnTo>
                      <a:pt x="1554" y="2035"/>
                    </a:lnTo>
                    <a:lnTo>
                      <a:pt x="1560" y="2037"/>
                    </a:lnTo>
                    <a:lnTo>
                      <a:pt x="1565" y="2037"/>
                    </a:lnTo>
                    <a:lnTo>
                      <a:pt x="1571" y="2035"/>
                    </a:lnTo>
                    <a:lnTo>
                      <a:pt x="1577" y="2033"/>
                    </a:lnTo>
                    <a:lnTo>
                      <a:pt x="1581" y="2030"/>
                    </a:lnTo>
                    <a:lnTo>
                      <a:pt x="1585" y="2026"/>
                    </a:lnTo>
                    <a:lnTo>
                      <a:pt x="1587" y="2023"/>
                    </a:lnTo>
                    <a:lnTo>
                      <a:pt x="1587" y="2019"/>
                    </a:lnTo>
                    <a:lnTo>
                      <a:pt x="1588" y="2010"/>
                    </a:lnTo>
                    <a:lnTo>
                      <a:pt x="1591" y="2000"/>
                    </a:lnTo>
                    <a:lnTo>
                      <a:pt x="1601" y="1976"/>
                    </a:lnTo>
                    <a:lnTo>
                      <a:pt x="1611" y="1956"/>
                    </a:lnTo>
                    <a:lnTo>
                      <a:pt x="1617" y="1944"/>
                    </a:lnTo>
                    <a:lnTo>
                      <a:pt x="1620" y="1934"/>
                    </a:lnTo>
                    <a:lnTo>
                      <a:pt x="1624" y="1922"/>
                    </a:lnTo>
                    <a:lnTo>
                      <a:pt x="1626" y="1910"/>
                    </a:lnTo>
                    <a:lnTo>
                      <a:pt x="1626" y="1893"/>
                    </a:lnTo>
                    <a:lnTo>
                      <a:pt x="1624" y="1874"/>
                    </a:lnTo>
                    <a:lnTo>
                      <a:pt x="1620" y="1853"/>
                    </a:lnTo>
                    <a:lnTo>
                      <a:pt x="1614" y="1833"/>
                    </a:lnTo>
                    <a:lnTo>
                      <a:pt x="1610" y="1822"/>
                    </a:lnTo>
                    <a:lnTo>
                      <a:pt x="1606" y="1813"/>
                    </a:lnTo>
                    <a:lnTo>
                      <a:pt x="1602" y="1804"/>
                    </a:lnTo>
                    <a:lnTo>
                      <a:pt x="1596" y="1795"/>
                    </a:lnTo>
                    <a:lnTo>
                      <a:pt x="1592" y="1787"/>
                    </a:lnTo>
                    <a:lnTo>
                      <a:pt x="1585" y="1780"/>
                    </a:lnTo>
                    <a:lnTo>
                      <a:pt x="1579" y="1775"/>
                    </a:lnTo>
                    <a:lnTo>
                      <a:pt x="1572" y="1770"/>
                    </a:lnTo>
                    <a:lnTo>
                      <a:pt x="1567" y="1768"/>
                    </a:lnTo>
                    <a:lnTo>
                      <a:pt x="1562" y="1766"/>
                    </a:lnTo>
                    <a:lnTo>
                      <a:pt x="1556" y="1764"/>
                    </a:lnTo>
                    <a:lnTo>
                      <a:pt x="1551" y="1763"/>
                    </a:lnTo>
                    <a:lnTo>
                      <a:pt x="1538" y="1763"/>
                    </a:lnTo>
                    <a:lnTo>
                      <a:pt x="1527" y="1763"/>
                    </a:lnTo>
                    <a:lnTo>
                      <a:pt x="1513" y="1763"/>
                    </a:lnTo>
                    <a:lnTo>
                      <a:pt x="1501" y="1763"/>
                    </a:lnTo>
                    <a:lnTo>
                      <a:pt x="1491" y="1762"/>
                    </a:lnTo>
                    <a:lnTo>
                      <a:pt x="1485" y="1760"/>
                    </a:lnTo>
                    <a:lnTo>
                      <a:pt x="1477" y="1758"/>
                    </a:lnTo>
                    <a:lnTo>
                      <a:pt x="1471" y="1754"/>
                    </a:lnTo>
                    <a:lnTo>
                      <a:pt x="1457" y="1748"/>
                    </a:lnTo>
                    <a:lnTo>
                      <a:pt x="1442" y="1742"/>
                    </a:lnTo>
                    <a:lnTo>
                      <a:pt x="1433" y="1739"/>
                    </a:lnTo>
                    <a:lnTo>
                      <a:pt x="1424" y="1737"/>
                    </a:lnTo>
                    <a:lnTo>
                      <a:pt x="1414" y="1736"/>
                    </a:lnTo>
                    <a:lnTo>
                      <a:pt x="1405" y="1735"/>
                    </a:lnTo>
                    <a:lnTo>
                      <a:pt x="1384" y="1735"/>
                    </a:lnTo>
                    <a:lnTo>
                      <a:pt x="1365" y="1734"/>
                    </a:lnTo>
                    <a:lnTo>
                      <a:pt x="1365" y="1729"/>
                    </a:lnTo>
                    <a:lnTo>
                      <a:pt x="1365" y="1725"/>
                    </a:lnTo>
                    <a:lnTo>
                      <a:pt x="1364" y="1720"/>
                    </a:lnTo>
                    <a:lnTo>
                      <a:pt x="1363" y="1717"/>
                    </a:lnTo>
                    <a:lnTo>
                      <a:pt x="1358" y="1710"/>
                    </a:lnTo>
                    <a:lnTo>
                      <a:pt x="1353" y="1704"/>
                    </a:lnTo>
                    <a:lnTo>
                      <a:pt x="1346" y="1699"/>
                    </a:lnTo>
                    <a:lnTo>
                      <a:pt x="1337" y="1696"/>
                    </a:lnTo>
                    <a:lnTo>
                      <a:pt x="1329" y="1694"/>
                    </a:lnTo>
                    <a:lnTo>
                      <a:pt x="1319" y="1693"/>
                    </a:lnTo>
                    <a:lnTo>
                      <a:pt x="1314" y="1686"/>
                    </a:lnTo>
                    <a:lnTo>
                      <a:pt x="1306" y="1680"/>
                    </a:lnTo>
                    <a:lnTo>
                      <a:pt x="1297" y="1676"/>
                    </a:lnTo>
                    <a:lnTo>
                      <a:pt x="1286" y="1670"/>
                    </a:lnTo>
                    <a:lnTo>
                      <a:pt x="1277" y="1665"/>
                    </a:lnTo>
                    <a:lnTo>
                      <a:pt x="1267" y="1660"/>
                    </a:lnTo>
                    <a:lnTo>
                      <a:pt x="1258" y="1653"/>
                    </a:lnTo>
                    <a:lnTo>
                      <a:pt x="1251" y="1645"/>
                    </a:lnTo>
                    <a:lnTo>
                      <a:pt x="1247" y="1635"/>
                    </a:lnTo>
                    <a:lnTo>
                      <a:pt x="1243" y="1624"/>
                    </a:lnTo>
                    <a:lnTo>
                      <a:pt x="1240" y="1614"/>
                    </a:lnTo>
                    <a:lnTo>
                      <a:pt x="1234" y="1605"/>
                    </a:lnTo>
                    <a:lnTo>
                      <a:pt x="1230" y="1600"/>
                    </a:lnTo>
                    <a:lnTo>
                      <a:pt x="1225" y="1596"/>
                    </a:lnTo>
                    <a:lnTo>
                      <a:pt x="1218" y="1592"/>
                    </a:lnTo>
                    <a:lnTo>
                      <a:pt x="1212" y="1588"/>
                    </a:lnTo>
                    <a:lnTo>
                      <a:pt x="1206" y="1583"/>
                    </a:lnTo>
                    <a:lnTo>
                      <a:pt x="1200" y="1580"/>
                    </a:lnTo>
                    <a:lnTo>
                      <a:pt x="1197" y="1575"/>
                    </a:lnTo>
                    <a:lnTo>
                      <a:pt x="1193" y="1571"/>
                    </a:lnTo>
                    <a:lnTo>
                      <a:pt x="1191" y="1563"/>
                    </a:lnTo>
                    <a:lnTo>
                      <a:pt x="1191" y="1557"/>
                    </a:lnTo>
                    <a:lnTo>
                      <a:pt x="1192" y="1554"/>
                    </a:lnTo>
                    <a:lnTo>
                      <a:pt x="1195" y="1550"/>
                    </a:lnTo>
                    <a:lnTo>
                      <a:pt x="1200" y="1548"/>
                    </a:lnTo>
                    <a:lnTo>
                      <a:pt x="1203" y="1545"/>
                    </a:lnTo>
                    <a:lnTo>
                      <a:pt x="1208" y="1541"/>
                    </a:lnTo>
                    <a:lnTo>
                      <a:pt x="1211" y="1536"/>
                    </a:lnTo>
                    <a:lnTo>
                      <a:pt x="1212" y="1523"/>
                    </a:lnTo>
                    <a:lnTo>
                      <a:pt x="1215" y="1510"/>
                    </a:lnTo>
                    <a:lnTo>
                      <a:pt x="1224" y="1498"/>
                    </a:lnTo>
                    <a:lnTo>
                      <a:pt x="1233" y="1487"/>
                    </a:lnTo>
                    <a:lnTo>
                      <a:pt x="1239" y="1475"/>
                    </a:lnTo>
                    <a:lnTo>
                      <a:pt x="1242" y="1464"/>
                    </a:lnTo>
                    <a:lnTo>
                      <a:pt x="1244" y="1451"/>
                    </a:lnTo>
                    <a:lnTo>
                      <a:pt x="1245" y="1439"/>
                    </a:lnTo>
                    <a:lnTo>
                      <a:pt x="1245" y="1413"/>
                    </a:lnTo>
                    <a:lnTo>
                      <a:pt x="1245" y="1386"/>
                    </a:lnTo>
                    <a:lnTo>
                      <a:pt x="1261" y="1385"/>
                    </a:lnTo>
                    <a:lnTo>
                      <a:pt x="1284" y="1383"/>
                    </a:lnTo>
                    <a:lnTo>
                      <a:pt x="1296" y="1383"/>
                    </a:lnTo>
                    <a:lnTo>
                      <a:pt x="1306" y="1384"/>
                    </a:lnTo>
                    <a:lnTo>
                      <a:pt x="1314" y="1385"/>
                    </a:lnTo>
                    <a:lnTo>
                      <a:pt x="1321" y="1389"/>
                    </a:lnTo>
                    <a:lnTo>
                      <a:pt x="1324" y="1406"/>
                    </a:lnTo>
                    <a:lnTo>
                      <a:pt x="1329" y="1423"/>
                    </a:lnTo>
                    <a:lnTo>
                      <a:pt x="1332" y="1425"/>
                    </a:lnTo>
                    <a:lnTo>
                      <a:pt x="1337" y="1426"/>
                    </a:lnTo>
                    <a:lnTo>
                      <a:pt x="1341" y="1427"/>
                    </a:lnTo>
                    <a:lnTo>
                      <a:pt x="1346" y="1427"/>
                    </a:lnTo>
                    <a:lnTo>
                      <a:pt x="1356" y="1426"/>
                    </a:lnTo>
                    <a:lnTo>
                      <a:pt x="1365" y="1425"/>
                    </a:lnTo>
                    <a:lnTo>
                      <a:pt x="1359" y="1422"/>
                    </a:lnTo>
                    <a:lnTo>
                      <a:pt x="1355" y="1418"/>
                    </a:lnTo>
                    <a:lnTo>
                      <a:pt x="1350" y="1415"/>
                    </a:lnTo>
                    <a:lnTo>
                      <a:pt x="1347" y="1410"/>
                    </a:lnTo>
                    <a:lnTo>
                      <a:pt x="1345" y="1405"/>
                    </a:lnTo>
                    <a:lnTo>
                      <a:pt x="1342" y="1400"/>
                    </a:lnTo>
                    <a:lnTo>
                      <a:pt x="1342" y="1393"/>
                    </a:lnTo>
                    <a:lnTo>
                      <a:pt x="1343" y="1385"/>
                    </a:lnTo>
                    <a:lnTo>
                      <a:pt x="1355" y="1385"/>
                    </a:lnTo>
                    <a:lnTo>
                      <a:pt x="1367" y="1385"/>
                    </a:lnTo>
                    <a:lnTo>
                      <a:pt x="1379" y="1384"/>
                    </a:lnTo>
                    <a:lnTo>
                      <a:pt x="1391" y="1384"/>
                    </a:lnTo>
                    <a:lnTo>
                      <a:pt x="1391" y="1370"/>
                    </a:lnTo>
                    <a:lnTo>
                      <a:pt x="1391" y="1359"/>
                    </a:lnTo>
                    <a:lnTo>
                      <a:pt x="1392" y="1350"/>
                    </a:lnTo>
                    <a:lnTo>
                      <a:pt x="1394" y="1343"/>
                    </a:lnTo>
                    <a:lnTo>
                      <a:pt x="1396" y="1342"/>
                    </a:lnTo>
                    <a:lnTo>
                      <a:pt x="1398" y="1340"/>
                    </a:lnTo>
                    <a:lnTo>
                      <a:pt x="1400" y="1337"/>
                    </a:lnTo>
                    <a:lnTo>
                      <a:pt x="1404" y="1335"/>
                    </a:lnTo>
                    <a:lnTo>
                      <a:pt x="1414" y="1333"/>
                    </a:lnTo>
                    <a:lnTo>
                      <a:pt x="1428" y="1332"/>
                    </a:lnTo>
                    <a:lnTo>
                      <a:pt x="1429" y="1319"/>
                    </a:lnTo>
                    <a:lnTo>
                      <a:pt x="1428" y="1307"/>
                    </a:lnTo>
                    <a:lnTo>
                      <a:pt x="1424" y="1295"/>
                    </a:lnTo>
                    <a:lnTo>
                      <a:pt x="1422" y="1285"/>
                    </a:lnTo>
                    <a:lnTo>
                      <a:pt x="1419" y="1274"/>
                    </a:lnTo>
                    <a:lnTo>
                      <a:pt x="1417" y="1262"/>
                    </a:lnTo>
                    <a:lnTo>
                      <a:pt x="1416" y="1250"/>
                    </a:lnTo>
                    <a:lnTo>
                      <a:pt x="1417" y="1236"/>
                    </a:lnTo>
                    <a:lnTo>
                      <a:pt x="1427" y="1233"/>
                    </a:lnTo>
                    <a:lnTo>
                      <a:pt x="1437" y="1230"/>
                    </a:lnTo>
                    <a:lnTo>
                      <a:pt x="1448" y="1228"/>
                    </a:lnTo>
                    <a:lnTo>
                      <a:pt x="1460" y="1227"/>
                    </a:lnTo>
                    <a:lnTo>
                      <a:pt x="1482" y="1226"/>
                    </a:lnTo>
                    <a:lnTo>
                      <a:pt x="1503" y="1223"/>
                    </a:lnTo>
                    <a:lnTo>
                      <a:pt x="1518" y="1221"/>
                    </a:lnTo>
                    <a:lnTo>
                      <a:pt x="1531" y="1220"/>
                    </a:lnTo>
                    <a:lnTo>
                      <a:pt x="1545" y="1220"/>
                    </a:lnTo>
                    <a:lnTo>
                      <a:pt x="1560" y="1221"/>
                    </a:lnTo>
                    <a:lnTo>
                      <a:pt x="1570" y="1221"/>
                    </a:lnTo>
                    <a:lnTo>
                      <a:pt x="1580" y="1222"/>
                    </a:lnTo>
                    <a:lnTo>
                      <a:pt x="1591" y="1222"/>
                    </a:lnTo>
                    <a:lnTo>
                      <a:pt x="1601" y="1221"/>
                    </a:lnTo>
                    <a:lnTo>
                      <a:pt x="1603" y="1216"/>
                    </a:lnTo>
                    <a:lnTo>
                      <a:pt x="1606" y="1211"/>
                    </a:lnTo>
                    <a:lnTo>
                      <a:pt x="1611" y="1209"/>
                    </a:lnTo>
                    <a:lnTo>
                      <a:pt x="1616" y="1208"/>
                    </a:lnTo>
                    <a:lnTo>
                      <a:pt x="1628" y="1208"/>
                    </a:lnTo>
                    <a:lnTo>
                      <a:pt x="1642" y="1210"/>
                    </a:lnTo>
                    <a:lnTo>
                      <a:pt x="1652" y="1212"/>
                    </a:lnTo>
                    <a:lnTo>
                      <a:pt x="1661" y="1213"/>
                    </a:lnTo>
                    <a:lnTo>
                      <a:pt x="1665" y="1213"/>
                    </a:lnTo>
                    <a:lnTo>
                      <a:pt x="1669" y="1213"/>
                    </a:lnTo>
                    <a:lnTo>
                      <a:pt x="1672" y="1212"/>
                    </a:lnTo>
                    <a:lnTo>
                      <a:pt x="1675" y="1211"/>
                    </a:lnTo>
                    <a:lnTo>
                      <a:pt x="1678" y="1208"/>
                    </a:lnTo>
                    <a:lnTo>
                      <a:pt x="1680" y="1203"/>
                    </a:lnTo>
                    <a:lnTo>
                      <a:pt x="1683" y="1198"/>
                    </a:lnTo>
                    <a:lnTo>
                      <a:pt x="1685" y="1192"/>
                    </a:lnTo>
                    <a:lnTo>
                      <a:pt x="1690" y="1176"/>
                    </a:lnTo>
                    <a:lnTo>
                      <a:pt x="1694" y="1159"/>
                    </a:lnTo>
                    <a:lnTo>
                      <a:pt x="1699" y="1140"/>
                    </a:lnTo>
                    <a:lnTo>
                      <a:pt x="1701" y="1123"/>
                    </a:lnTo>
                    <a:lnTo>
                      <a:pt x="1702" y="1111"/>
                    </a:lnTo>
                    <a:lnTo>
                      <a:pt x="1701" y="1102"/>
                    </a:lnTo>
                    <a:lnTo>
                      <a:pt x="1696" y="1101"/>
                    </a:lnTo>
                    <a:lnTo>
                      <a:pt x="1692" y="1101"/>
                    </a:lnTo>
                    <a:lnTo>
                      <a:pt x="1688" y="1102"/>
                    </a:lnTo>
                    <a:lnTo>
                      <a:pt x="1685" y="1103"/>
                    </a:lnTo>
                    <a:lnTo>
                      <a:pt x="1680" y="1107"/>
                    </a:lnTo>
                    <a:lnTo>
                      <a:pt x="1678" y="1112"/>
                    </a:lnTo>
                    <a:lnTo>
                      <a:pt x="1677" y="1119"/>
                    </a:lnTo>
                    <a:lnTo>
                      <a:pt x="1675" y="1124"/>
                    </a:lnTo>
                    <a:lnTo>
                      <a:pt x="1674" y="1128"/>
                    </a:lnTo>
                    <a:lnTo>
                      <a:pt x="1672" y="1130"/>
                    </a:lnTo>
                    <a:lnTo>
                      <a:pt x="1670" y="1132"/>
                    </a:lnTo>
                    <a:lnTo>
                      <a:pt x="1668" y="1135"/>
                    </a:lnTo>
                    <a:lnTo>
                      <a:pt x="1665" y="1136"/>
                    </a:lnTo>
                    <a:lnTo>
                      <a:pt x="1662" y="1136"/>
                    </a:lnTo>
                    <a:lnTo>
                      <a:pt x="1659" y="1136"/>
                    </a:lnTo>
                    <a:lnTo>
                      <a:pt x="1655" y="1135"/>
                    </a:lnTo>
                    <a:lnTo>
                      <a:pt x="1649" y="1131"/>
                    </a:lnTo>
                    <a:lnTo>
                      <a:pt x="1642" y="1127"/>
                    </a:lnTo>
                    <a:lnTo>
                      <a:pt x="1629" y="1116"/>
                    </a:lnTo>
                    <a:lnTo>
                      <a:pt x="1619" y="1105"/>
                    </a:lnTo>
                    <a:lnTo>
                      <a:pt x="1612" y="1094"/>
                    </a:lnTo>
                    <a:lnTo>
                      <a:pt x="1606" y="1082"/>
                    </a:lnTo>
                    <a:lnTo>
                      <a:pt x="1602" y="1069"/>
                    </a:lnTo>
                    <a:lnTo>
                      <a:pt x="1597" y="1056"/>
                    </a:lnTo>
                    <a:lnTo>
                      <a:pt x="1591" y="1045"/>
                    </a:lnTo>
                    <a:lnTo>
                      <a:pt x="1584" y="1032"/>
                    </a:lnTo>
                    <a:lnTo>
                      <a:pt x="1577" y="1021"/>
                    </a:lnTo>
                    <a:lnTo>
                      <a:pt x="1572" y="1008"/>
                    </a:lnTo>
                    <a:lnTo>
                      <a:pt x="1560" y="1021"/>
                    </a:lnTo>
                    <a:lnTo>
                      <a:pt x="1551" y="1031"/>
                    </a:lnTo>
                    <a:lnTo>
                      <a:pt x="1545" y="1036"/>
                    </a:lnTo>
                    <a:lnTo>
                      <a:pt x="1539" y="1039"/>
                    </a:lnTo>
                    <a:lnTo>
                      <a:pt x="1532" y="1044"/>
                    </a:lnTo>
                    <a:lnTo>
                      <a:pt x="1524" y="1047"/>
                    </a:lnTo>
                    <a:lnTo>
                      <a:pt x="1514" y="1050"/>
                    </a:lnTo>
                    <a:lnTo>
                      <a:pt x="1506" y="1052"/>
                    </a:lnTo>
                    <a:lnTo>
                      <a:pt x="1499" y="1053"/>
                    </a:lnTo>
                    <a:lnTo>
                      <a:pt x="1493" y="1053"/>
                    </a:lnTo>
                    <a:lnTo>
                      <a:pt x="1487" y="1050"/>
                    </a:lnTo>
                    <a:lnTo>
                      <a:pt x="1480" y="1048"/>
                    </a:lnTo>
                    <a:lnTo>
                      <a:pt x="1473" y="1046"/>
                    </a:lnTo>
                    <a:lnTo>
                      <a:pt x="1465" y="1041"/>
                    </a:lnTo>
                    <a:lnTo>
                      <a:pt x="1440" y="1031"/>
                    </a:lnTo>
                    <a:lnTo>
                      <a:pt x="1415" y="1017"/>
                    </a:lnTo>
                    <a:lnTo>
                      <a:pt x="1404" y="1009"/>
                    </a:lnTo>
                    <a:lnTo>
                      <a:pt x="1395" y="1000"/>
                    </a:lnTo>
                    <a:lnTo>
                      <a:pt x="1390" y="995"/>
                    </a:lnTo>
                    <a:lnTo>
                      <a:pt x="1386" y="989"/>
                    </a:lnTo>
                    <a:lnTo>
                      <a:pt x="1382" y="983"/>
                    </a:lnTo>
                    <a:lnTo>
                      <a:pt x="1380" y="976"/>
                    </a:lnTo>
                    <a:lnTo>
                      <a:pt x="1380" y="960"/>
                    </a:lnTo>
                    <a:lnTo>
                      <a:pt x="1380" y="946"/>
                    </a:lnTo>
                    <a:lnTo>
                      <a:pt x="1378" y="942"/>
                    </a:lnTo>
                    <a:lnTo>
                      <a:pt x="1374" y="938"/>
                    </a:lnTo>
                    <a:lnTo>
                      <a:pt x="1370" y="934"/>
                    </a:lnTo>
                    <a:lnTo>
                      <a:pt x="1366" y="930"/>
                    </a:lnTo>
                    <a:lnTo>
                      <a:pt x="1357" y="923"/>
                    </a:lnTo>
                    <a:lnTo>
                      <a:pt x="1349" y="917"/>
                    </a:lnTo>
                    <a:lnTo>
                      <a:pt x="1339" y="907"/>
                    </a:lnTo>
                    <a:lnTo>
                      <a:pt x="1329" y="899"/>
                    </a:lnTo>
                    <a:lnTo>
                      <a:pt x="1317" y="891"/>
                    </a:lnTo>
                    <a:lnTo>
                      <a:pt x="1305" y="886"/>
                    </a:lnTo>
                    <a:lnTo>
                      <a:pt x="1292" y="883"/>
                    </a:lnTo>
                    <a:lnTo>
                      <a:pt x="1281" y="880"/>
                    </a:lnTo>
                    <a:lnTo>
                      <a:pt x="1269" y="876"/>
                    </a:lnTo>
                    <a:lnTo>
                      <a:pt x="1258" y="873"/>
                    </a:lnTo>
                    <a:lnTo>
                      <a:pt x="1250" y="870"/>
                    </a:lnTo>
                    <a:lnTo>
                      <a:pt x="1242" y="870"/>
                    </a:lnTo>
                    <a:lnTo>
                      <a:pt x="1234" y="870"/>
                    </a:lnTo>
                    <a:lnTo>
                      <a:pt x="1226" y="872"/>
                    </a:lnTo>
                    <a:lnTo>
                      <a:pt x="1212" y="873"/>
                    </a:lnTo>
                    <a:lnTo>
                      <a:pt x="1199" y="872"/>
                    </a:lnTo>
                    <a:lnTo>
                      <a:pt x="1198" y="855"/>
                    </a:lnTo>
                    <a:lnTo>
                      <a:pt x="1195" y="835"/>
                    </a:lnTo>
                    <a:lnTo>
                      <a:pt x="1194" y="814"/>
                    </a:lnTo>
                    <a:lnTo>
                      <a:pt x="1194" y="793"/>
                    </a:lnTo>
                    <a:lnTo>
                      <a:pt x="1195" y="783"/>
                    </a:lnTo>
                    <a:lnTo>
                      <a:pt x="1198" y="773"/>
                    </a:lnTo>
                    <a:lnTo>
                      <a:pt x="1200" y="765"/>
                    </a:lnTo>
                    <a:lnTo>
                      <a:pt x="1204" y="755"/>
                    </a:lnTo>
                    <a:lnTo>
                      <a:pt x="1209" y="749"/>
                    </a:lnTo>
                    <a:lnTo>
                      <a:pt x="1215" y="743"/>
                    </a:lnTo>
                    <a:lnTo>
                      <a:pt x="1222" y="738"/>
                    </a:lnTo>
                    <a:lnTo>
                      <a:pt x="1231" y="736"/>
                    </a:lnTo>
                    <a:lnTo>
                      <a:pt x="1231" y="729"/>
                    </a:lnTo>
                    <a:lnTo>
                      <a:pt x="1230" y="722"/>
                    </a:lnTo>
                    <a:lnTo>
                      <a:pt x="1227" y="718"/>
                    </a:lnTo>
                    <a:lnTo>
                      <a:pt x="1225" y="713"/>
                    </a:lnTo>
                    <a:lnTo>
                      <a:pt x="1219" y="703"/>
                    </a:lnTo>
                    <a:lnTo>
                      <a:pt x="1215" y="693"/>
                    </a:lnTo>
                    <a:lnTo>
                      <a:pt x="1214" y="685"/>
                    </a:lnTo>
                    <a:lnTo>
                      <a:pt x="1214" y="678"/>
                    </a:lnTo>
                    <a:lnTo>
                      <a:pt x="1215" y="671"/>
                    </a:lnTo>
                    <a:lnTo>
                      <a:pt x="1216" y="666"/>
                    </a:lnTo>
                    <a:lnTo>
                      <a:pt x="1223" y="655"/>
                    </a:lnTo>
                    <a:lnTo>
                      <a:pt x="1232" y="644"/>
                    </a:lnTo>
                    <a:lnTo>
                      <a:pt x="1239" y="635"/>
                    </a:lnTo>
                    <a:lnTo>
                      <a:pt x="1248" y="629"/>
                    </a:lnTo>
                    <a:lnTo>
                      <a:pt x="1257" y="623"/>
                    </a:lnTo>
                    <a:lnTo>
                      <a:pt x="1266" y="619"/>
                    </a:lnTo>
                    <a:lnTo>
                      <a:pt x="1276" y="615"/>
                    </a:lnTo>
                    <a:lnTo>
                      <a:pt x="1285" y="611"/>
                    </a:lnTo>
                    <a:lnTo>
                      <a:pt x="1294" y="606"/>
                    </a:lnTo>
                    <a:lnTo>
                      <a:pt x="1304" y="601"/>
                    </a:lnTo>
                    <a:lnTo>
                      <a:pt x="1310" y="594"/>
                    </a:lnTo>
                    <a:lnTo>
                      <a:pt x="1315" y="586"/>
                    </a:lnTo>
                    <a:lnTo>
                      <a:pt x="1318" y="578"/>
                    </a:lnTo>
                    <a:lnTo>
                      <a:pt x="1321" y="570"/>
                    </a:lnTo>
                    <a:lnTo>
                      <a:pt x="1323" y="562"/>
                    </a:lnTo>
                    <a:lnTo>
                      <a:pt x="1325" y="553"/>
                    </a:lnTo>
                    <a:lnTo>
                      <a:pt x="1329" y="545"/>
                    </a:lnTo>
                    <a:lnTo>
                      <a:pt x="1334" y="537"/>
                    </a:lnTo>
                    <a:lnTo>
                      <a:pt x="1340" y="532"/>
                    </a:lnTo>
                    <a:lnTo>
                      <a:pt x="1346" y="528"/>
                    </a:lnTo>
                    <a:lnTo>
                      <a:pt x="1351" y="524"/>
                    </a:lnTo>
                    <a:lnTo>
                      <a:pt x="1357" y="521"/>
                    </a:lnTo>
                    <a:lnTo>
                      <a:pt x="1364" y="519"/>
                    </a:lnTo>
                    <a:lnTo>
                      <a:pt x="1371" y="517"/>
                    </a:lnTo>
                    <a:lnTo>
                      <a:pt x="1379" y="516"/>
                    </a:lnTo>
                    <a:lnTo>
                      <a:pt x="1387" y="516"/>
                    </a:lnTo>
                    <a:lnTo>
                      <a:pt x="1388" y="511"/>
                    </a:lnTo>
                    <a:lnTo>
                      <a:pt x="1387" y="504"/>
                    </a:lnTo>
                    <a:lnTo>
                      <a:pt x="1386" y="498"/>
                    </a:lnTo>
                    <a:lnTo>
                      <a:pt x="1383" y="492"/>
                    </a:lnTo>
                    <a:lnTo>
                      <a:pt x="1379" y="481"/>
                    </a:lnTo>
                    <a:lnTo>
                      <a:pt x="1375" y="469"/>
                    </a:lnTo>
                    <a:lnTo>
                      <a:pt x="1362" y="469"/>
                    </a:lnTo>
                    <a:lnTo>
                      <a:pt x="1351" y="467"/>
                    </a:lnTo>
                    <a:lnTo>
                      <a:pt x="1343" y="465"/>
                    </a:lnTo>
                    <a:lnTo>
                      <a:pt x="1337" y="463"/>
                    </a:lnTo>
                    <a:lnTo>
                      <a:pt x="1331" y="458"/>
                    </a:lnTo>
                    <a:lnTo>
                      <a:pt x="1325" y="453"/>
                    </a:lnTo>
                    <a:lnTo>
                      <a:pt x="1319" y="443"/>
                    </a:lnTo>
                    <a:lnTo>
                      <a:pt x="1314" y="432"/>
                    </a:lnTo>
                    <a:lnTo>
                      <a:pt x="1307" y="421"/>
                    </a:lnTo>
                    <a:lnTo>
                      <a:pt x="1302" y="412"/>
                    </a:lnTo>
                    <a:lnTo>
                      <a:pt x="1300" y="406"/>
                    </a:lnTo>
                    <a:lnTo>
                      <a:pt x="1299" y="400"/>
                    </a:lnTo>
                    <a:lnTo>
                      <a:pt x="1299" y="393"/>
                    </a:lnTo>
                    <a:lnTo>
                      <a:pt x="1299" y="387"/>
                    </a:lnTo>
                    <a:lnTo>
                      <a:pt x="1302" y="376"/>
                    </a:lnTo>
                    <a:lnTo>
                      <a:pt x="1307" y="368"/>
                    </a:lnTo>
                    <a:lnTo>
                      <a:pt x="1308" y="364"/>
                    </a:lnTo>
                    <a:lnTo>
                      <a:pt x="1310" y="359"/>
                    </a:lnTo>
                    <a:lnTo>
                      <a:pt x="1310" y="353"/>
                    </a:lnTo>
                    <a:lnTo>
                      <a:pt x="1310" y="348"/>
                    </a:lnTo>
                    <a:lnTo>
                      <a:pt x="1313" y="358"/>
                    </a:lnTo>
                    <a:lnTo>
                      <a:pt x="1315" y="374"/>
                    </a:lnTo>
                    <a:lnTo>
                      <a:pt x="1322" y="374"/>
                    </a:lnTo>
                    <a:lnTo>
                      <a:pt x="1329" y="375"/>
                    </a:lnTo>
                    <a:lnTo>
                      <a:pt x="1334" y="377"/>
                    </a:lnTo>
                    <a:lnTo>
                      <a:pt x="1340" y="379"/>
                    </a:lnTo>
                    <a:lnTo>
                      <a:pt x="1340" y="383"/>
                    </a:lnTo>
                    <a:lnTo>
                      <a:pt x="1342" y="388"/>
                    </a:lnTo>
                    <a:lnTo>
                      <a:pt x="1345" y="391"/>
                    </a:lnTo>
                    <a:lnTo>
                      <a:pt x="1347" y="396"/>
                    </a:lnTo>
                    <a:lnTo>
                      <a:pt x="1355" y="404"/>
                    </a:lnTo>
                    <a:lnTo>
                      <a:pt x="1365" y="410"/>
                    </a:lnTo>
                    <a:lnTo>
                      <a:pt x="1375" y="416"/>
                    </a:lnTo>
                    <a:lnTo>
                      <a:pt x="1386" y="421"/>
                    </a:lnTo>
                    <a:lnTo>
                      <a:pt x="1396" y="423"/>
                    </a:lnTo>
                    <a:lnTo>
                      <a:pt x="1405" y="423"/>
                    </a:lnTo>
                    <a:lnTo>
                      <a:pt x="1406" y="438"/>
                    </a:lnTo>
                    <a:lnTo>
                      <a:pt x="1406" y="453"/>
                    </a:lnTo>
                    <a:lnTo>
                      <a:pt x="1420" y="453"/>
                    </a:lnTo>
                    <a:lnTo>
                      <a:pt x="1432" y="453"/>
                    </a:lnTo>
                    <a:lnTo>
                      <a:pt x="1445" y="453"/>
                    </a:lnTo>
                    <a:lnTo>
                      <a:pt x="1458" y="453"/>
                    </a:lnTo>
                    <a:lnTo>
                      <a:pt x="1454" y="467"/>
                    </a:lnTo>
                    <a:lnTo>
                      <a:pt x="1448" y="482"/>
                    </a:lnTo>
                    <a:lnTo>
                      <a:pt x="1463" y="483"/>
                    </a:lnTo>
                    <a:lnTo>
                      <a:pt x="1478" y="484"/>
                    </a:lnTo>
                    <a:lnTo>
                      <a:pt x="1493" y="486"/>
                    </a:lnTo>
                    <a:lnTo>
                      <a:pt x="1507" y="487"/>
                    </a:lnTo>
                    <a:lnTo>
                      <a:pt x="1509" y="499"/>
                    </a:lnTo>
                    <a:lnTo>
                      <a:pt x="1510" y="514"/>
                    </a:lnTo>
                    <a:lnTo>
                      <a:pt x="1510" y="529"/>
                    </a:lnTo>
                    <a:lnTo>
                      <a:pt x="1509" y="543"/>
                    </a:lnTo>
                    <a:lnTo>
                      <a:pt x="1503" y="555"/>
                    </a:lnTo>
                    <a:lnTo>
                      <a:pt x="1495" y="568"/>
                    </a:lnTo>
                    <a:lnTo>
                      <a:pt x="1491" y="574"/>
                    </a:lnTo>
                    <a:lnTo>
                      <a:pt x="1489" y="580"/>
                    </a:lnTo>
                    <a:lnTo>
                      <a:pt x="1487" y="587"/>
                    </a:lnTo>
                    <a:lnTo>
                      <a:pt x="1487" y="595"/>
                    </a:lnTo>
                    <a:lnTo>
                      <a:pt x="1498" y="595"/>
                    </a:lnTo>
                    <a:lnTo>
                      <a:pt x="1510" y="595"/>
                    </a:lnTo>
                    <a:lnTo>
                      <a:pt x="1520" y="594"/>
                    </a:lnTo>
                    <a:lnTo>
                      <a:pt x="1531" y="591"/>
                    </a:lnTo>
                    <a:lnTo>
                      <a:pt x="1531" y="607"/>
                    </a:lnTo>
                    <a:lnTo>
                      <a:pt x="1531" y="625"/>
                    </a:lnTo>
                    <a:lnTo>
                      <a:pt x="1531" y="632"/>
                    </a:lnTo>
                    <a:lnTo>
                      <a:pt x="1531" y="640"/>
                    </a:lnTo>
                    <a:lnTo>
                      <a:pt x="1532" y="648"/>
                    </a:lnTo>
                    <a:lnTo>
                      <a:pt x="1535" y="654"/>
                    </a:lnTo>
                    <a:lnTo>
                      <a:pt x="1537" y="643"/>
                    </a:lnTo>
                    <a:lnTo>
                      <a:pt x="1538" y="631"/>
                    </a:lnTo>
                    <a:lnTo>
                      <a:pt x="1539" y="619"/>
                    </a:lnTo>
                    <a:lnTo>
                      <a:pt x="1539" y="606"/>
                    </a:lnTo>
                    <a:lnTo>
                      <a:pt x="1543" y="604"/>
                    </a:lnTo>
                    <a:lnTo>
                      <a:pt x="1546" y="601"/>
                    </a:lnTo>
                    <a:lnTo>
                      <a:pt x="1547" y="597"/>
                    </a:lnTo>
                    <a:lnTo>
                      <a:pt x="1548" y="593"/>
                    </a:lnTo>
                    <a:lnTo>
                      <a:pt x="1550" y="584"/>
                    </a:lnTo>
                    <a:lnTo>
                      <a:pt x="1551" y="573"/>
                    </a:lnTo>
                    <a:lnTo>
                      <a:pt x="1551" y="564"/>
                    </a:lnTo>
                    <a:lnTo>
                      <a:pt x="1553" y="556"/>
                    </a:lnTo>
                    <a:lnTo>
                      <a:pt x="1555" y="554"/>
                    </a:lnTo>
                    <a:lnTo>
                      <a:pt x="1559" y="552"/>
                    </a:lnTo>
                    <a:lnTo>
                      <a:pt x="1563" y="550"/>
                    </a:lnTo>
                    <a:lnTo>
                      <a:pt x="1568" y="549"/>
                    </a:lnTo>
                    <a:lnTo>
                      <a:pt x="1575" y="568"/>
                    </a:lnTo>
                    <a:lnTo>
                      <a:pt x="1580" y="584"/>
                    </a:lnTo>
                    <a:lnTo>
                      <a:pt x="1581" y="568"/>
                    </a:lnTo>
                    <a:lnTo>
                      <a:pt x="1585" y="553"/>
                    </a:lnTo>
                    <a:lnTo>
                      <a:pt x="1589" y="547"/>
                    </a:lnTo>
                    <a:lnTo>
                      <a:pt x="1594" y="544"/>
                    </a:lnTo>
                    <a:lnTo>
                      <a:pt x="1598" y="543"/>
                    </a:lnTo>
                    <a:lnTo>
                      <a:pt x="1601" y="543"/>
                    </a:lnTo>
                    <a:lnTo>
                      <a:pt x="1608" y="547"/>
                    </a:lnTo>
                    <a:lnTo>
                      <a:pt x="1617" y="553"/>
                    </a:lnTo>
                    <a:lnTo>
                      <a:pt x="1625" y="557"/>
                    </a:lnTo>
                    <a:lnTo>
                      <a:pt x="1629" y="562"/>
                    </a:lnTo>
                    <a:lnTo>
                      <a:pt x="1633" y="563"/>
                    </a:lnTo>
                    <a:lnTo>
                      <a:pt x="1636" y="565"/>
                    </a:lnTo>
                    <a:lnTo>
                      <a:pt x="1642" y="566"/>
                    </a:lnTo>
                    <a:lnTo>
                      <a:pt x="1649" y="568"/>
                    </a:lnTo>
                    <a:lnTo>
                      <a:pt x="1658" y="568"/>
                    </a:lnTo>
                    <a:lnTo>
                      <a:pt x="1667" y="568"/>
                    </a:lnTo>
                    <a:lnTo>
                      <a:pt x="1676" y="568"/>
                    </a:lnTo>
                    <a:lnTo>
                      <a:pt x="1685" y="566"/>
                    </a:lnTo>
                    <a:lnTo>
                      <a:pt x="1676" y="553"/>
                    </a:lnTo>
                    <a:lnTo>
                      <a:pt x="1667" y="539"/>
                    </a:lnTo>
                    <a:lnTo>
                      <a:pt x="1658" y="525"/>
                    </a:lnTo>
                    <a:lnTo>
                      <a:pt x="1647" y="512"/>
                    </a:lnTo>
                    <a:lnTo>
                      <a:pt x="1635" y="498"/>
                    </a:lnTo>
                    <a:lnTo>
                      <a:pt x="1622" y="486"/>
                    </a:lnTo>
                    <a:lnTo>
                      <a:pt x="1617" y="479"/>
                    </a:lnTo>
                    <a:lnTo>
                      <a:pt x="1613" y="471"/>
                    </a:lnTo>
                    <a:lnTo>
                      <a:pt x="1613" y="466"/>
                    </a:lnTo>
                    <a:lnTo>
                      <a:pt x="1612" y="462"/>
                    </a:lnTo>
                    <a:lnTo>
                      <a:pt x="1612" y="457"/>
                    </a:lnTo>
                    <a:lnTo>
                      <a:pt x="1613" y="451"/>
                    </a:lnTo>
                    <a:lnTo>
                      <a:pt x="1621" y="448"/>
                    </a:lnTo>
                    <a:lnTo>
                      <a:pt x="1628" y="446"/>
                    </a:lnTo>
                    <a:lnTo>
                      <a:pt x="1636" y="445"/>
                    </a:lnTo>
                    <a:lnTo>
                      <a:pt x="1644" y="443"/>
                    </a:lnTo>
                    <a:lnTo>
                      <a:pt x="1660" y="442"/>
                    </a:lnTo>
                    <a:lnTo>
                      <a:pt x="1677" y="443"/>
                    </a:lnTo>
                    <a:lnTo>
                      <a:pt x="1676" y="449"/>
                    </a:lnTo>
                    <a:lnTo>
                      <a:pt x="1677" y="454"/>
                    </a:lnTo>
                    <a:lnTo>
                      <a:pt x="1678" y="458"/>
                    </a:lnTo>
                    <a:lnTo>
                      <a:pt x="1680" y="462"/>
                    </a:lnTo>
                    <a:lnTo>
                      <a:pt x="1685" y="466"/>
                    </a:lnTo>
                    <a:lnTo>
                      <a:pt x="1692" y="470"/>
                    </a:lnTo>
                    <a:lnTo>
                      <a:pt x="1700" y="472"/>
                    </a:lnTo>
                    <a:lnTo>
                      <a:pt x="1708" y="475"/>
                    </a:lnTo>
                    <a:lnTo>
                      <a:pt x="1713" y="479"/>
                    </a:lnTo>
                    <a:lnTo>
                      <a:pt x="1719" y="483"/>
                    </a:lnTo>
                    <a:lnTo>
                      <a:pt x="1721" y="489"/>
                    </a:lnTo>
                    <a:lnTo>
                      <a:pt x="1724" y="495"/>
                    </a:lnTo>
                    <a:lnTo>
                      <a:pt x="1726" y="503"/>
                    </a:lnTo>
                    <a:lnTo>
                      <a:pt x="1727" y="511"/>
                    </a:lnTo>
                    <a:lnTo>
                      <a:pt x="1729" y="528"/>
                    </a:lnTo>
                    <a:lnTo>
                      <a:pt x="1731" y="540"/>
                    </a:lnTo>
                    <a:lnTo>
                      <a:pt x="1733" y="556"/>
                    </a:lnTo>
                    <a:lnTo>
                      <a:pt x="1735" y="569"/>
                    </a:lnTo>
                    <a:lnTo>
                      <a:pt x="1737" y="580"/>
                    </a:lnTo>
                    <a:lnTo>
                      <a:pt x="1743" y="593"/>
                    </a:lnTo>
                    <a:lnTo>
                      <a:pt x="1748" y="602"/>
                    </a:lnTo>
                    <a:lnTo>
                      <a:pt x="1752" y="609"/>
                    </a:lnTo>
                    <a:lnTo>
                      <a:pt x="1757" y="614"/>
                    </a:lnTo>
                    <a:lnTo>
                      <a:pt x="1761" y="620"/>
                    </a:lnTo>
                    <a:lnTo>
                      <a:pt x="1773" y="629"/>
                    </a:lnTo>
                    <a:lnTo>
                      <a:pt x="1789" y="638"/>
                    </a:lnTo>
                    <a:lnTo>
                      <a:pt x="1815" y="653"/>
                    </a:lnTo>
                    <a:lnTo>
                      <a:pt x="1841" y="669"/>
                    </a:lnTo>
                    <a:lnTo>
                      <a:pt x="1855" y="676"/>
                    </a:lnTo>
                    <a:lnTo>
                      <a:pt x="1869" y="681"/>
                    </a:lnTo>
                    <a:lnTo>
                      <a:pt x="1883" y="687"/>
                    </a:lnTo>
                    <a:lnTo>
                      <a:pt x="1898" y="689"/>
                    </a:lnTo>
                    <a:lnTo>
                      <a:pt x="1917" y="692"/>
                    </a:lnTo>
                    <a:lnTo>
                      <a:pt x="1942" y="694"/>
                    </a:lnTo>
                    <a:lnTo>
                      <a:pt x="1955" y="694"/>
                    </a:lnTo>
                    <a:lnTo>
                      <a:pt x="1967" y="694"/>
                    </a:lnTo>
                    <a:lnTo>
                      <a:pt x="1972" y="693"/>
                    </a:lnTo>
                    <a:lnTo>
                      <a:pt x="1978" y="692"/>
                    </a:lnTo>
                    <a:lnTo>
                      <a:pt x="1981" y="691"/>
                    </a:lnTo>
                    <a:lnTo>
                      <a:pt x="1983" y="688"/>
                    </a:lnTo>
                    <a:lnTo>
                      <a:pt x="1988" y="673"/>
                    </a:lnTo>
                    <a:lnTo>
                      <a:pt x="1991" y="656"/>
                    </a:lnTo>
                    <a:lnTo>
                      <a:pt x="2000" y="643"/>
                    </a:lnTo>
                    <a:lnTo>
                      <a:pt x="2010" y="629"/>
                    </a:lnTo>
                    <a:lnTo>
                      <a:pt x="2011" y="618"/>
                    </a:lnTo>
                    <a:lnTo>
                      <a:pt x="2011" y="607"/>
                    </a:lnTo>
                    <a:lnTo>
                      <a:pt x="2015" y="601"/>
                    </a:lnTo>
                    <a:lnTo>
                      <a:pt x="2020" y="596"/>
                    </a:lnTo>
                    <a:lnTo>
                      <a:pt x="2024" y="591"/>
                    </a:lnTo>
                    <a:lnTo>
                      <a:pt x="2031" y="588"/>
                    </a:lnTo>
                    <a:lnTo>
                      <a:pt x="2033" y="581"/>
                    </a:lnTo>
                    <a:lnTo>
                      <a:pt x="2037" y="574"/>
                    </a:lnTo>
                    <a:lnTo>
                      <a:pt x="2040" y="568"/>
                    </a:lnTo>
                    <a:lnTo>
                      <a:pt x="2045" y="562"/>
                    </a:lnTo>
                    <a:lnTo>
                      <a:pt x="2049" y="555"/>
                    </a:lnTo>
                    <a:lnTo>
                      <a:pt x="2055" y="549"/>
                    </a:lnTo>
                    <a:lnTo>
                      <a:pt x="2061" y="545"/>
                    </a:lnTo>
                    <a:lnTo>
                      <a:pt x="2068" y="539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7730;p21">
                <a:extLst>
                  <a:ext uri="{FF2B5EF4-FFF2-40B4-BE49-F238E27FC236}">
                    <a16:creationId xmlns="" xmlns:a16="http://schemas.microsoft.com/office/drawing/2014/main" id="{377335F4-54E0-4E81-BE4A-5B70ADD1C2CB}"/>
                  </a:ext>
                </a:extLst>
              </p:cNvPr>
              <p:cNvSpPr/>
              <p:nvPr/>
            </p:nvSpPr>
            <p:spPr>
              <a:xfrm>
                <a:off x="6804699" y="2537502"/>
                <a:ext cx="131473" cy="1731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692" extrusionOk="0">
                    <a:moveTo>
                      <a:pt x="50" y="669"/>
                    </a:moveTo>
                    <a:lnTo>
                      <a:pt x="63" y="672"/>
                    </a:lnTo>
                    <a:lnTo>
                      <a:pt x="82" y="673"/>
                    </a:lnTo>
                    <a:lnTo>
                      <a:pt x="100" y="673"/>
                    </a:lnTo>
                    <a:lnTo>
                      <a:pt x="115" y="672"/>
                    </a:lnTo>
                    <a:lnTo>
                      <a:pt x="132" y="672"/>
                    </a:lnTo>
                    <a:lnTo>
                      <a:pt x="144" y="674"/>
                    </a:lnTo>
                    <a:lnTo>
                      <a:pt x="157" y="677"/>
                    </a:lnTo>
                    <a:lnTo>
                      <a:pt x="172" y="683"/>
                    </a:lnTo>
                    <a:lnTo>
                      <a:pt x="181" y="688"/>
                    </a:lnTo>
                    <a:lnTo>
                      <a:pt x="189" y="690"/>
                    </a:lnTo>
                    <a:lnTo>
                      <a:pt x="195" y="692"/>
                    </a:lnTo>
                    <a:lnTo>
                      <a:pt x="202" y="692"/>
                    </a:lnTo>
                    <a:lnTo>
                      <a:pt x="209" y="692"/>
                    </a:lnTo>
                    <a:lnTo>
                      <a:pt x="216" y="690"/>
                    </a:lnTo>
                    <a:lnTo>
                      <a:pt x="222" y="689"/>
                    </a:lnTo>
                    <a:lnTo>
                      <a:pt x="227" y="685"/>
                    </a:lnTo>
                    <a:lnTo>
                      <a:pt x="249" y="671"/>
                    </a:lnTo>
                    <a:lnTo>
                      <a:pt x="273" y="653"/>
                    </a:lnTo>
                    <a:lnTo>
                      <a:pt x="273" y="638"/>
                    </a:lnTo>
                    <a:lnTo>
                      <a:pt x="273" y="620"/>
                    </a:lnTo>
                    <a:lnTo>
                      <a:pt x="279" y="617"/>
                    </a:lnTo>
                    <a:lnTo>
                      <a:pt x="283" y="615"/>
                    </a:lnTo>
                    <a:lnTo>
                      <a:pt x="289" y="612"/>
                    </a:lnTo>
                    <a:lnTo>
                      <a:pt x="293" y="612"/>
                    </a:lnTo>
                    <a:lnTo>
                      <a:pt x="298" y="612"/>
                    </a:lnTo>
                    <a:lnTo>
                      <a:pt x="302" y="614"/>
                    </a:lnTo>
                    <a:lnTo>
                      <a:pt x="307" y="616"/>
                    </a:lnTo>
                    <a:lnTo>
                      <a:pt x="312" y="618"/>
                    </a:lnTo>
                    <a:lnTo>
                      <a:pt x="320" y="623"/>
                    </a:lnTo>
                    <a:lnTo>
                      <a:pt x="329" y="630"/>
                    </a:lnTo>
                    <a:lnTo>
                      <a:pt x="337" y="634"/>
                    </a:lnTo>
                    <a:lnTo>
                      <a:pt x="346" y="638"/>
                    </a:lnTo>
                    <a:lnTo>
                      <a:pt x="351" y="639"/>
                    </a:lnTo>
                    <a:lnTo>
                      <a:pt x="356" y="639"/>
                    </a:lnTo>
                    <a:lnTo>
                      <a:pt x="359" y="638"/>
                    </a:lnTo>
                    <a:lnTo>
                      <a:pt x="363" y="636"/>
                    </a:lnTo>
                    <a:lnTo>
                      <a:pt x="370" y="634"/>
                    </a:lnTo>
                    <a:lnTo>
                      <a:pt x="374" y="631"/>
                    </a:lnTo>
                    <a:lnTo>
                      <a:pt x="377" y="631"/>
                    </a:lnTo>
                    <a:lnTo>
                      <a:pt x="379" y="630"/>
                    </a:lnTo>
                    <a:lnTo>
                      <a:pt x="381" y="631"/>
                    </a:lnTo>
                    <a:lnTo>
                      <a:pt x="383" y="632"/>
                    </a:lnTo>
                    <a:lnTo>
                      <a:pt x="389" y="638"/>
                    </a:lnTo>
                    <a:lnTo>
                      <a:pt x="395" y="650"/>
                    </a:lnTo>
                    <a:lnTo>
                      <a:pt x="399" y="643"/>
                    </a:lnTo>
                    <a:lnTo>
                      <a:pt x="405" y="636"/>
                    </a:lnTo>
                    <a:lnTo>
                      <a:pt x="411" y="631"/>
                    </a:lnTo>
                    <a:lnTo>
                      <a:pt x="416" y="625"/>
                    </a:lnTo>
                    <a:lnTo>
                      <a:pt x="423" y="626"/>
                    </a:lnTo>
                    <a:lnTo>
                      <a:pt x="433" y="628"/>
                    </a:lnTo>
                    <a:lnTo>
                      <a:pt x="447" y="628"/>
                    </a:lnTo>
                    <a:lnTo>
                      <a:pt x="461" y="630"/>
                    </a:lnTo>
                    <a:lnTo>
                      <a:pt x="462" y="620"/>
                    </a:lnTo>
                    <a:lnTo>
                      <a:pt x="464" y="605"/>
                    </a:lnTo>
                    <a:lnTo>
                      <a:pt x="464" y="584"/>
                    </a:lnTo>
                    <a:lnTo>
                      <a:pt x="465" y="566"/>
                    </a:lnTo>
                    <a:lnTo>
                      <a:pt x="465" y="562"/>
                    </a:lnTo>
                    <a:lnTo>
                      <a:pt x="468" y="559"/>
                    </a:lnTo>
                    <a:lnTo>
                      <a:pt x="470" y="556"/>
                    </a:lnTo>
                    <a:lnTo>
                      <a:pt x="473" y="553"/>
                    </a:lnTo>
                    <a:lnTo>
                      <a:pt x="477" y="551"/>
                    </a:lnTo>
                    <a:lnTo>
                      <a:pt x="481" y="550"/>
                    </a:lnTo>
                    <a:lnTo>
                      <a:pt x="488" y="549"/>
                    </a:lnTo>
                    <a:lnTo>
                      <a:pt x="495" y="549"/>
                    </a:lnTo>
                    <a:lnTo>
                      <a:pt x="498" y="535"/>
                    </a:lnTo>
                    <a:lnTo>
                      <a:pt x="503" y="523"/>
                    </a:lnTo>
                    <a:lnTo>
                      <a:pt x="505" y="516"/>
                    </a:lnTo>
                    <a:lnTo>
                      <a:pt x="506" y="509"/>
                    </a:lnTo>
                    <a:lnTo>
                      <a:pt x="506" y="502"/>
                    </a:lnTo>
                    <a:lnTo>
                      <a:pt x="506" y="495"/>
                    </a:lnTo>
                    <a:lnTo>
                      <a:pt x="505" y="487"/>
                    </a:lnTo>
                    <a:lnTo>
                      <a:pt x="503" y="482"/>
                    </a:lnTo>
                    <a:lnTo>
                      <a:pt x="499" y="477"/>
                    </a:lnTo>
                    <a:lnTo>
                      <a:pt x="496" y="475"/>
                    </a:lnTo>
                    <a:lnTo>
                      <a:pt x="487" y="469"/>
                    </a:lnTo>
                    <a:lnTo>
                      <a:pt x="476" y="463"/>
                    </a:lnTo>
                    <a:lnTo>
                      <a:pt x="471" y="460"/>
                    </a:lnTo>
                    <a:lnTo>
                      <a:pt x="466" y="455"/>
                    </a:lnTo>
                    <a:lnTo>
                      <a:pt x="462" y="451"/>
                    </a:lnTo>
                    <a:lnTo>
                      <a:pt x="458" y="445"/>
                    </a:lnTo>
                    <a:lnTo>
                      <a:pt x="453" y="434"/>
                    </a:lnTo>
                    <a:lnTo>
                      <a:pt x="448" y="421"/>
                    </a:lnTo>
                    <a:lnTo>
                      <a:pt x="445" y="409"/>
                    </a:lnTo>
                    <a:lnTo>
                      <a:pt x="441" y="395"/>
                    </a:lnTo>
                    <a:lnTo>
                      <a:pt x="440" y="382"/>
                    </a:lnTo>
                    <a:lnTo>
                      <a:pt x="439" y="370"/>
                    </a:lnTo>
                    <a:lnTo>
                      <a:pt x="435" y="369"/>
                    </a:lnTo>
                    <a:lnTo>
                      <a:pt x="432" y="359"/>
                    </a:lnTo>
                    <a:lnTo>
                      <a:pt x="431" y="347"/>
                    </a:lnTo>
                    <a:lnTo>
                      <a:pt x="439" y="347"/>
                    </a:lnTo>
                    <a:lnTo>
                      <a:pt x="447" y="346"/>
                    </a:lnTo>
                    <a:lnTo>
                      <a:pt x="447" y="338"/>
                    </a:lnTo>
                    <a:lnTo>
                      <a:pt x="449" y="330"/>
                    </a:lnTo>
                    <a:lnTo>
                      <a:pt x="452" y="322"/>
                    </a:lnTo>
                    <a:lnTo>
                      <a:pt x="456" y="315"/>
                    </a:lnTo>
                    <a:lnTo>
                      <a:pt x="464" y="302"/>
                    </a:lnTo>
                    <a:lnTo>
                      <a:pt x="472" y="289"/>
                    </a:lnTo>
                    <a:lnTo>
                      <a:pt x="478" y="275"/>
                    </a:lnTo>
                    <a:lnTo>
                      <a:pt x="481" y="259"/>
                    </a:lnTo>
                    <a:lnTo>
                      <a:pt x="485" y="244"/>
                    </a:lnTo>
                    <a:lnTo>
                      <a:pt x="486" y="229"/>
                    </a:lnTo>
                    <a:lnTo>
                      <a:pt x="480" y="229"/>
                    </a:lnTo>
                    <a:lnTo>
                      <a:pt x="477" y="228"/>
                    </a:lnTo>
                    <a:lnTo>
                      <a:pt x="473" y="225"/>
                    </a:lnTo>
                    <a:lnTo>
                      <a:pt x="471" y="223"/>
                    </a:lnTo>
                    <a:lnTo>
                      <a:pt x="470" y="221"/>
                    </a:lnTo>
                    <a:lnTo>
                      <a:pt x="469" y="218"/>
                    </a:lnTo>
                    <a:lnTo>
                      <a:pt x="469" y="215"/>
                    </a:lnTo>
                    <a:lnTo>
                      <a:pt x="469" y="212"/>
                    </a:lnTo>
                    <a:lnTo>
                      <a:pt x="474" y="198"/>
                    </a:lnTo>
                    <a:lnTo>
                      <a:pt x="480" y="188"/>
                    </a:lnTo>
                    <a:lnTo>
                      <a:pt x="485" y="176"/>
                    </a:lnTo>
                    <a:lnTo>
                      <a:pt x="488" y="165"/>
                    </a:lnTo>
                    <a:lnTo>
                      <a:pt x="488" y="152"/>
                    </a:lnTo>
                    <a:lnTo>
                      <a:pt x="488" y="139"/>
                    </a:lnTo>
                    <a:lnTo>
                      <a:pt x="481" y="139"/>
                    </a:lnTo>
                    <a:lnTo>
                      <a:pt x="476" y="139"/>
                    </a:lnTo>
                    <a:lnTo>
                      <a:pt x="471" y="138"/>
                    </a:lnTo>
                    <a:lnTo>
                      <a:pt x="468" y="136"/>
                    </a:lnTo>
                    <a:lnTo>
                      <a:pt x="464" y="134"/>
                    </a:lnTo>
                    <a:lnTo>
                      <a:pt x="463" y="132"/>
                    </a:lnTo>
                    <a:lnTo>
                      <a:pt x="462" y="130"/>
                    </a:lnTo>
                    <a:lnTo>
                      <a:pt x="461" y="126"/>
                    </a:lnTo>
                    <a:lnTo>
                      <a:pt x="462" y="111"/>
                    </a:lnTo>
                    <a:lnTo>
                      <a:pt x="462" y="93"/>
                    </a:lnTo>
                    <a:lnTo>
                      <a:pt x="462" y="84"/>
                    </a:lnTo>
                    <a:lnTo>
                      <a:pt x="461" y="75"/>
                    </a:lnTo>
                    <a:lnTo>
                      <a:pt x="458" y="67"/>
                    </a:lnTo>
                    <a:lnTo>
                      <a:pt x="456" y="59"/>
                    </a:lnTo>
                    <a:lnTo>
                      <a:pt x="453" y="52"/>
                    </a:lnTo>
                    <a:lnTo>
                      <a:pt x="448" y="47"/>
                    </a:lnTo>
                    <a:lnTo>
                      <a:pt x="441" y="41"/>
                    </a:lnTo>
                    <a:lnTo>
                      <a:pt x="433" y="36"/>
                    </a:lnTo>
                    <a:lnTo>
                      <a:pt x="425" y="34"/>
                    </a:lnTo>
                    <a:lnTo>
                      <a:pt x="415" y="31"/>
                    </a:lnTo>
                    <a:lnTo>
                      <a:pt x="405" y="27"/>
                    </a:lnTo>
                    <a:lnTo>
                      <a:pt x="397" y="26"/>
                    </a:lnTo>
                    <a:lnTo>
                      <a:pt x="382" y="29"/>
                    </a:lnTo>
                    <a:lnTo>
                      <a:pt x="369" y="32"/>
                    </a:lnTo>
                    <a:lnTo>
                      <a:pt x="362" y="29"/>
                    </a:lnTo>
                    <a:lnTo>
                      <a:pt x="359" y="27"/>
                    </a:lnTo>
                    <a:lnTo>
                      <a:pt x="358" y="24"/>
                    </a:lnTo>
                    <a:lnTo>
                      <a:pt x="358" y="20"/>
                    </a:lnTo>
                    <a:lnTo>
                      <a:pt x="358" y="17"/>
                    </a:lnTo>
                    <a:lnTo>
                      <a:pt x="359" y="12"/>
                    </a:lnTo>
                    <a:lnTo>
                      <a:pt x="358" y="8"/>
                    </a:lnTo>
                    <a:lnTo>
                      <a:pt x="355" y="3"/>
                    </a:lnTo>
                    <a:lnTo>
                      <a:pt x="353" y="2"/>
                    </a:lnTo>
                    <a:lnTo>
                      <a:pt x="349" y="1"/>
                    </a:lnTo>
                    <a:lnTo>
                      <a:pt x="345" y="0"/>
                    </a:lnTo>
                    <a:lnTo>
                      <a:pt x="340" y="0"/>
                    </a:lnTo>
                    <a:lnTo>
                      <a:pt x="331" y="1"/>
                    </a:lnTo>
                    <a:lnTo>
                      <a:pt x="323" y="2"/>
                    </a:lnTo>
                    <a:lnTo>
                      <a:pt x="323" y="12"/>
                    </a:lnTo>
                    <a:lnTo>
                      <a:pt x="323" y="24"/>
                    </a:lnTo>
                    <a:lnTo>
                      <a:pt x="310" y="24"/>
                    </a:lnTo>
                    <a:lnTo>
                      <a:pt x="298" y="25"/>
                    </a:lnTo>
                    <a:lnTo>
                      <a:pt x="298" y="33"/>
                    </a:lnTo>
                    <a:lnTo>
                      <a:pt x="298" y="42"/>
                    </a:lnTo>
                    <a:lnTo>
                      <a:pt x="298" y="51"/>
                    </a:lnTo>
                    <a:lnTo>
                      <a:pt x="298" y="60"/>
                    </a:lnTo>
                    <a:lnTo>
                      <a:pt x="292" y="60"/>
                    </a:lnTo>
                    <a:lnTo>
                      <a:pt x="288" y="59"/>
                    </a:lnTo>
                    <a:lnTo>
                      <a:pt x="283" y="56"/>
                    </a:lnTo>
                    <a:lnTo>
                      <a:pt x="279" y="52"/>
                    </a:lnTo>
                    <a:lnTo>
                      <a:pt x="274" y="49"/>
                    </a:lnTo>
                    <a:lnTo>
                      <a:pt x="269" y="45"/>
                    </a:lnTo>
                    <a:lnTo>
                      <a:pt x="264" y="43"/>
                    </a:lnTo>
                    <a:lnTo>
                      <a:pt x="259" y="42"/>
                    </a:lnTo>
                    <a:lnTo>
                      <a:pt x="250" y="59"/>
                    </a:lnTo>
                    <a:lnTo>
                      <a:pt x="240" y="75"/>
                    </a:lnTo>
                    <a:lnTo>
                      <a:pt x="235" y="85"/>
                    </a:lnTo>
                    <a:lnTo>
                      <a:pt x="232" y="94"/>
                    </a:lnTo>
                    <a:lnTo>
                      <a:pt x="228" y="97"/>
                    </a:lnTo>
                    <a:lnTo>
                      <a:pt x="226" y="98"/>
                    </a:lnTo>
                    <a:lnTo>
                      <a:pt x="224" y="99"/>
                    </a:lnTo>
                    <a:lnTo>
                      <a:pt x="222" y="98"/>
                    </a:lnTo>
                    <a:lnTo>
                      <a:pt x="219" y="95"/>
                    </a:lnTo>
                    <a:lnTo>
                      <a:pt x="218" y="91"/>
                    </a:lnTo>
                    <a:lnTo>
                      <a:pt x="217" y="85"/>
                    </a:lnTo>
                    <a:lnTo>
                      <a:pt x="216" y="81"/>
                    </a:lnTo>
                    <a:lnTo>
                      <a:pt x="215" y="77"/>
                    </a:lnTo>
                    <a:lnTo>
                      <a:pt x="213" y="75"/>
                    </a:lnTo>
                    <a:lnTo>
                      <a:pt x="206" y="74"/>
                    </a:lnTo>
                    <a:lnTo>
                      <a:pt x="199" y="74"/>
                    </a:lnTo>
                    <a:lnTo>
                      <a:pt x="194" y="74"/>
                    </a:lnTo>
                    <a:lnTo>
                      <a:pt x="191" y="76"/>
                    </a:lnTo>
                    <a:lnTo>
                      <a:pt x="187" y="77"/>
                    </a:lnTo>
                    <a:lnTo>
                      <a:pt x="185" y="80"/>
                    </a:lnTo>
                    <a:lnTo>
                      <a:pt x="184" y="83"/>
                    </a:lnTo>
                    <a:lnTo>
                      <a:pt x="183" y="85"/>
                    </a:lnTo>
                    <a:lnTo>
                      <a:pt x="181" y="92"/>
                    </a:lnTo>
                    <a:lnTo>
                      <a:pt x="177" y="99"/>
                    </a:lnTo>
                    <a:lnTo>
                      <a:pt x="175" y="101"/>
                    </a:lnTo>
                    <a:lnTo>
                      <a:pt x="173" y="105"/>
                    </a:lnTo>
                    <a:lnTo>
                      <a:pt x="169" y="107"/>
                    </a:lnTo>
                    <a:lnTo>
                      <a:pt x="165" y="109"/>
                    </a:lnTo>
                    <a:lnTo>
                      <a:pt x="158" y="109"/>
                    </a:lnTo>
                    <a:lnTo>
                      <a:pt x="150" y="108"/>
                    </a:lnTo>
                    <a:lnTo>
                      <a:pt x="141" y="106"/>
                    </a:lnTo>
                    <a:lnTo>
                      <a:pt x="132" y="105"/>
                    </a:lnTo>
                    <a:lnTo>
                      <a:pt x="123" y="103"/>
                    </a:lnTo>
                    <a:lnTo>
                      <a:pt x="116" y="103"/>
                    </a:lnTo>
                    <a:lnTo>
                      <a:pt x="113" y="105"/>
                    </a:lnTo>
                    <a:lnTo>
                      <a:pt x="112" y="107"/>
                    </a:lnTo>
                    <a:lnTo>
                      <a:pt x="111" y="109"/>
                    </a:lnTo>
                    <a:lnTo>
                      <a:pt x="111" y="113"/>
                    </a:lnTo>
                    <a:lnTo>
                      <a:pt x="101" y="113"/>
                    </a:lnTo>
                    <a:lnTo>
                      <a:pt x="91" y="114"/>
                    </a:lnTo>
                    <a:lnTo>
                      <a:pt x="80" y="114"/>
                    </a:lnTo>
                    <a:lnTo>
                      <a:pt x="70" y="114"/>
                    </a:lnTo>
                    <a:lnTo>
                      <a:pt x="71" y="123"/>
                    </a:lnTo>
                    <a:lnTo>
                      <a:pt x="74" y="131"/>
                    </a:lnTo>
                    <a:lnTo>
                      <a:pt x="78" y="139"/>
                    </a:lnTo>
                    <a:lnTo>
                      <a:pt x="83" y="146"/>
                    </a:lnTo>
                    <a:lnTo>
                      <a:pt x="88" y="151"/>
                    </a:lnTo>
                    <a:lnTo>
                      <a:pt x="93" y="158"/>
                    </a:lnTo>
                    <a:lnTo>
                      <a:pt x="98" y="165"/>
                    </a:lnTo>
                    <a:lnTo>
                      <a:pt x="101" y="172"/>
                    </a:lnTo>
                    <a:lnTo>
                      <a:pt x="102" y="176"/>
                    </a:lnTo>
                    <a:lnTo>
                      <a:pt x="102" y="184"/>
                    </a:lnTo>
                    <a:lnTo>
                      <a:pt x="101" y="193"/>
                    </a:lnTo>
                    <a:lnTo>
                      <a:pt x="99" y="203"/>
                    </a:lnTo>
                    <a:lnTo>
                      <a:pt x="95" y="223"/>
                    </a:lnTo>
                    <a:lnTo>
                      <a:pt x="91" y="238"/>
                    </a:lnTo>
                    <a:lnTo>
                      <a:pt x="87" y="247"/>
                    </a:lnTo>
                    <a:lnTo>
                      <a:pt x="82" y="256"/>
                    </a:lnTo>
                    <a:lnTo>
                      <a:pt x="77" y="265"/>
                    </a:lnTo>
                    <a:lnTo>
                      <a:pt x="74" y="274"/>
                    </a:lnTo>
                    <a:lnTo>
                      <a:pt x="69" y="288"/>
                    </a:lnTo>
                    <a:lnTo>
                      <a:pt x="62" y="299"/>
                    </a:lnTo>
                    <a:lnTo>
                      <a:pt x="57" y="315"/>
                    </a:lnTo>
                    <a:lnTo>
                      <a:pt x="52" y="331"/>
                    </a:lnTo>
                    <a:lnTo>
                      <a:pt x="47" y="338"/>
                    </a:lnTo>
                    <a:lnTo>
                      <a:pt x="42" y="345"/>
                    </a:lnTo>
                    <a:lnTo>
                      <a:pt x="36" y="351"/>
                    </a:lnTo>
                    <a:lnTo>
                      <a:pt x="30" y="355"/>
                    </a:lnTo>
                    <a:lnTo>
                      <a:pt x="25" y="361"/>
                    </a:lnTo>
                    <a:lnTo>
                      <a:pt x="20" y="367"/>
                    </a:lnTo>
                    <a:lnTo>
                      <a:pt x="19" y="370"/>
                    </a:lnTo>
                    <a:lnTo>
                      <a:pt x="18" y="374"/>
                    </a:lnTo>
                    <a:lnTo>
                      <a:pt x="17" y="379"/>
                    </a:lnTo>
                    <a:lnTo>
                      <a:pt x="17" y="384"/>
                    </a:lnTo>
                    <a:lnTo>
                      <a:pt x="19" y="400"/>
                    </a:lnTo>
                    <a:lnTo>
                      <a:pt x="24" y="417"/>
                    </a:lnTo>
                    <a:lnTo>
                      <a:pt x="26" y="425"/>
                    </a:lnTo>
                    <a:lnTo>
                      <a:pt x="27" y="433"/>
                    </a:lnTo>
                    <a:lnTo>
                      <a:pt x="28" y="441"/>
                    </a:lnTo>
                    <a:lnTo>
                      <a:pt x="27" y="450"/>
                    </a:lnTo>
                    <a:lnTo>
                      <a:pt x="24" y="461"/>
                    </a:lnTo>
                    <a:lnTo>
                      <a:pt x="19" y="472"/>
                    </a:lnTo>
                    <a:lnTo>
                      <a:pt x="17" y="478"/>
                    </a:lnTo>
                    <a:lnTo>
                      <a:pt x="16" y="484"/>
                    </a:lnTo>
                    <a:lnTo>
                      <a:pt x="16" y="491"/>
                    </a:lnTo>
                    <a:lnTo>
                      <a:pt x="17" y="497"/>
                    </a:lnTo>
                    <a:lnTo>
                      <a:pt x="22" y="521"/>
                    </a:lnTo>
                    <a:lnTo>
                      <a:pt x="25" y="540"/>
                    </a:lnTo>
                    <a:lnTo>
                      <a:pt x="25" y="543"/>
                    </a:lnTo>
                    <a:lnTo>
                      <a:pt x="24" y="548"/>
                    </a:lnTo>
                    <a:lnTo>
                      <a:pt x="21" y="551"/>
                    </a:lnTo>
                    <a:lnTo>
                      <a:pt x="19" y="554"/>
                    </a:lnTo>
                    <a:lnTo>
                      <a:pt x="16" y="558"/>
                    </a:lnTo>
                    <a:lnTo>
                      <a:pt x="11" y="561"/>
                    </a:lnTo>
                    <a:lnTo>
                      <a:pt x="6" y="565"/>
                    </a:lnTo>
                    <a:lnTo>
                      <a:pt x="0" y="569"/>
                    </a:lnTo>
                    <a:lnTo>
                      <a:pt x="9" y="573"/>
                    </a:lnTo>
                    <a:lnTo>
                      <a:pt x="18" y="577"/>
                    </a:lnTo>
                    <a:lnTo>
                      <a:pt x="19" y="589"/>
                    </a:lnTo>
                    <a:lnTo>
                      <a:pt x="20" y="603"/>
                    </a:lnTo>
                    <a:lnTo>
                      <a:pt x="19" y="619"/>
                    </a:lnTo>
                    <a:lnTo>
                      <a:pt x="18" y="638"/>
                    </a:lnTo>
                    <a:lnTo>
                      <a:pt x="21" y="646"/>
                    </a:lnTo>
                    <a:lnTo>
                      <a:pt x="27" y="656"/>
                    </a:lnTo>
                    <a:lnTo>
                      <a:pt x="38" y="663"/>
                    </a:lnTo>
                    <a:lnTo>
                      <a:pt x="50" y="669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7731;p21">
                <a:extLst>
                  <a:ext uri="{FF2B5EF4-FFF2-40B4-BE49-F238E27FC236}">
                    <a16:creationId xmlns="" xmlns:a16="http://schemas.microsoft.com/office/drawing/2014/main" id="{F7BE4F17-B6A3-4F64-BB93-3C98C30B058B}"/>
                  </a:ext>
                </a:extLst>
              </p:cNvPr>
              <p:cNvSpPr/>
              <p:nvPr/>
            </p:nvSpPr>
            <p:spPr>
              <a:xfrm>
                <a:off x="5026564" y="4863063"/>
                <a:ext cx="675589" cy="870987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3471" extrusionOk="0">
                    <a:moveTo>
                      <a:pt x="2406" y="41"/>
                    </a:moveTo>
                    <a:lnTo>
                      <a:pt x="2405" y="26"/>
                    </a:lnTo>
                    <a:lnTo>
                      <a:pt x="2402" y="13"/>
                    </a:lnTo>
                    <a:lnTo>
                      <a:pt x="2396" y="12"/>
                    </a:lnTo>
                    <a:lnTo>
                      <a:pt x="2391" y="12"/>
                    </a:lnTo>
                    <a:lnTo>
                      <a:pt x="2389" y="7"/>
                    </a:lnTo>
                    <a:lnTo>
                      <a:pt x="2386" y="5"/>
                    </a:lnTo>
                    <a:lnTo>
                      <a:pt x="2382" y="2"/>
                    </a:lnTo>
                    <a:lnTo>
                      <a:pt x="2379" y="1"/>
                    </a:lnTo>
                    <a:lnTo>
                      <a:pt x="2370" y="0"/>
                    </a:lnTo>
                    <a:lnTo>
                      <a:pt x="2361" y="1"/>
                    </a:lnTo>
                    <a:lnTo>
                      <a:pt x="2361" y="16"/>
                    </a:lnTo>
                    <a:lnTo>
                      <a:pt x="2361" y="31"/>
                    </a:lnTo>
                    <a:lnTo>
                      <a:pt x="2361" y="46"/>
                    </a:lnTo>
                    <a:lnTo>
                      <a:pt x="2361" y="60"/>
                    </a:lnTo>
                    <a:lnTo>
                      <a:pt x="2351" y="60"/>
                    </a:lnTo>
                    <a:lnTo>
                      <a:pt x="2343" y="62"/>
                    </a:lnTo>
                    <a:lnTo>
                      <a:pt x="2337" y="64"/>
                    </a:lnTo>
                    <a:lnTo>
                      <a:pt x="2332" y="67"/>
                    </a:lnTo>
                    <a:lnTo>
                      <a:pt x="2328" y="72"/>
                    </a:lnTo>
                    <a:lnTo>
                      <a:pt x="2324" y="76"/>
                    </a:lnTo>
                    <a:lnTo>
                      <a:pt x="2321" y="82"/>
                    </a:lnTo>
                    <a:lnTo>
                      <a:pt x="2318" y="88"/>
                    </a:lnTo>
                    <a:lnTo>
                      <a:pt x="2313" y="100"/>
                    </a:lnTo>
                    <a:lnTo>
                      <a:pt x="2307" y="113"/>
                    </a:lnTo>
                    <a:lnTo>
                      <a:pt x="2304" y="119"/>
                    </a:lnTo>
                    <a:lnTo>
                      <a:pt x="2299" y="124"/>
                    </a:lnTo>
                    <a:lnTo>
                      <a:pt x="2293" y="129"/>
                    </a:lnTo>
                    <a:lnTo>
                      <a:pt x="2287" y="133"/>
                    </a:lnTo>
                    <a:lnTo>
                      <a:pt x="2285" y="140"/>
                    </a:lnTo>
                    <a:lnTo>
                      <a:pt x="2287" y="146"/>
                    </a:lnTo>
                    <a:lnTo>
                      <a:pt x="2289" y="150"/>
                    </a:lnTo>
                    <a:lnTo>
                      <a:pt x="2292" y="155"/>
                    </a:lnTo>
                    <a:lnTo>
                      <a:pt x="2295" y="160"/>
                    </a:lnTo>
                    <a:lnTo>
                      <a:pt x="2297" y="165"/>
                    </a:lnTo>
                    <a:lnTo>
                      <a:pt x="2298" y="171"/>
                    </a:lnTo>
                    <a:lnTo>
                      <a:pt x="2297" y="178"/>
                    </a:lnTo>
                    <a:lnTo>
                      <a:pt x="2284" y="178"/>
                    </a:lnTo>
                    <a:lnTo>
                      <a:pt x="2273" y="178"/>
                    </a:lnTo>
                    <a:lnTo>
                      <a:pt x="2260" y="179"/>
                    </a:lnTo>
                    <a:lnTo>
                      <a:pt x="2248" y="179"/>
                    </a:lnTo>
                    <a:lnTo>
                      <a:pt x="2238" y="181"/>
                    </a:lnTo>
                    <a:lnTo>
                      <a:pt x="2228" y="185"/>
                    </a:lnTo>
                    <a:lnTo>
                      <a:pt x="2225" y="188"/>
                    </a:lnTo>
                    <a:lnTo>
                      <a:pt x="2222" y="191"/>
                    </a:lnTo>
                    <a:lnTo>
                      <a:pt x="2219" y="196"/>
                    </a:lnTo>
                    <a:lnTo>
                      <a:pt x="2217" y="201"/>
                    </a:lnTo>
                    <a:lnTo>
                      <a:pt x="2215" y="206"/>
                    </a:lnTo>
                    <a:lnTo>
                      <a:pt x="2215" y="214"/>
                    </a:lnTo>
                    <a:lnTo>
                      <a:pt x="2214" y="222"/>
                    </a:lnTo>
                    <a:lnTo>
                      <a:pt x="2215" y="231"/>
                    </a:lnTo>
                    <a:lnTo>
                      <a:pt x="2201" y="231"/>
                    </a:lnTo>
                    <a:lnTo>
                      <a:pt x="2189" y="232"/>
                    </a:lnTo>
                    <a:lnTo>
                      <a:pt x="2175" y="231"/>
                    </a:lnTo>
                    <a:lnTo>
                      <a:pt x="2162" y="228"/>
                    </a:lnTo>
                    <a:lnTo>
                      <a:pt x="2162" y="221"/>
                    </a:lnTo>
                    <a:lnTo>
                      <a:pt x="2161" y="214"/>
                    </a:lnTo>
                    <a:lnTo>
                      <a:pt x="2159" y="206"/>
                    </a:lnTo>
                    <a:lnTo>
                      <a:pt x="2156" y="199"/>
                    </a:lnTo>
                    <a:lnTo>
                      <a:pt x="2152" y="193"/>
                    </a:lnTo>
                    <a:lnTo>
                      <a:pt x="2148" y="187"/>
                    </a:lnTo>
                    <a:lnTo>
                      <a:pt x="2143" y="181"/>
                    </a:lnTo>
                    <a:lnTo>
                      <a:pt x="2138" y="177"/>
                    </a:lnTo>
                    <a:lnTo>
                      <a:pt x="2133" y="174"/>
                    </a:lnTo>
                    <a:lnTo>
                      <a:pt x="2128" y="172"/>
                    </a:lnTo>
                    <a:lnTo>
                      <a:pt x="2124" y="171"/>
                    </a:lnTo>
                    <a:lnTo>
                      <a:pt x="2119" y="173"/>
                    </a:lnTo>
                    <a:lnTo>
                      <a:pt x="2116" y="175"/>
                    </a:lnTo>
                    <a:lnTo>
                      <a:pt x="2112" y="181"/>
                    </a:lnTo>
                    <a:lnTo>
                      <a:pt x="2110" y="188"/>
                    </a:lnTo>
                    <a:lnTo>
                      <a:pt x="2109" y="198"/>
                    </a:lnTo>
                    <a:lnTo>
                      <a:pt x="2103" y="202"/>
                    </a:lnTo>
                    <a:lnTo>
                      <a:pt x="2096" y="205"/>
                    </a:lnTo>
                    <a:lnTo>
                      <a:pt x="2090" y="207"/>
                    </a:lnTo>
                    <a:lnTo>
                      <a:pt x="2084" y="210"/>
                    </a:lnTo>
                    <a:lnTo>
                      <a:pt x="2082" y="195"/>
                    </a:lnTo>
                    <a:lnTo>
                      <a:pt x="2079" y="182"/>
                    </a:lnTo>
                    <a:lnTo>
                      <a:pt x="2078" y="177"/>
                    </a:lnTo>
                    <a:lnTo>
                      <a:pt x="2076" y="172"/>
                    </a:lnTo>
                    <a:lnTo>
                      <a:pt x="2074" y="168"/>
                    </a:lnTo>
                    <a:lnTo>
                      <a:pt x="2071" y="164"/>
                    </a:lnTo>
                    <a:lnTo>
                      <a:pt x="2068" y="161"/>
                    </a:lnTo>
                    <a:lnTo>
                      <a:pt x="2063" y="158"/>
                    </a:lnTo>
                    <a:lnTo>
                      <a:pt x="2059" y="155"/>
                    </a:lnTo>
                    <a:lnTo>
                      <a:pt x="2054" y="154"/>
                    </a:lnTo>
                    <a:lnTo>
                      <a:pt x="2042" y="150"/>
                    </a:lnTo>
                    <a:lnTo>
                      <a:pt x="2026" y="148"/>
                    </a:lnTo>
                    <a:lnTo>
                      <a:pt x="2012" y="148"/>
                    </a:lnTo>
                    <a:lnTo>
                      <a:pt x="1998" y="149"/>
                    </a:lnTo>
                    <a:lnTo>
                      <a:pt x="1986" y="153"/>
                    </a:lnTo>
                    <a:lnTo>
                      <a:pt x="1977" y="157"/>
                    </a:lnTo>
                    <a:lnTo>
                      <a:pt x="1973" y="160"/>
                    </a:lnTo>
                    <a:lnTo>
                      <a:pt x="1972" y="162"/>
                    </a:lnTo>
                    <a:lnTo>
                      <a:pt x="1971" y="165"/>
                    </a:lnTo>
                    <a:lnTo>
                      <a:pt x="1972" y="168"/>
                    </a:lnTo>
                    <a:lnTo>
                      <a:pt x="1976" y="171"/>
                    </a:lnTo>
                    <a:lnTo>
                      <a:pt x="1981" y="174"/>
                    </a:lnTo>
                    <a:lnTo>
                      <a:pt x="1989" y="178"/>
                    </a:lnTo>
                    <a:lnTo>
                      <a:pt x="1998" y="181"/>
                    </a:lnTo>
                    <a:lnTo>
                      <a:pt x="1994" y="185"/>
                    </a:lnTo>
                    <a:lnTo>
                      <a:pt x="1990" y="189"/>
                    </a:lnTo>
                    <a:lnTo>
                      <a:pt x="1988" y="194"/>
                    </a:lnTo>
                    <a:lnTo>
                      <a:pt x="1987" y="198"/>
                    </a:lnTo>
                    <a:lnTo>
                      <a:pt x="1985" y="207"/>
                    </a:lnTo>
                    <a:lnTo>
                      <a:pt x="1986" y="218"/>
                    </a:lnTo>
                    <a:lnTo>
                      <a:pt x="1986" y="228"/>
                    </a:lnTo>
                    <a:lnTo>
                      <a:pt x="1985" y="237"/>
                    </a:lnTo>
                    <a:lnTo>
                      <a:pt x="1982" y="240"/>
                    </a:lnTo>
                    <a:lnTo>
                      <a:pt x="1980" y="244"/>
                    </a:lnTo>
                    <a:lnTo>
                      <a:pt x="1977" y="246"/>
                    </a:lnTo>
                    <a:lnTo>
                      <a:pt x="1972" y="248"/>
                    </a:lnTo>
                    <a:lnTo>
                      <a:pt x="1962" y="252"/>
                    </a:lnTo>
                    <a:lnTo>
                      <a:pt x="1955" y="255"/>
                    </a:lnTo>
                    <a:lnTo>
                      <a:pt x="1948" y="259"/>
                    </a:lnTo>
                    <a:lnTo>
                      <a:pt x="1943" y="263"/>
                    </a:lnTo>
                    <a:lnTo>
                      <a:pt x="1938" y="269"/>
                    </a:lnTo>
                    <a:lnTo>
                      <a:pt x="1935" y="276"/>
                    </a:lnTo>
                    <a:lnTo>
                      <a:pt x="1930" y="284"/>
                    </a:lnTo>
                    <a:lnTo>
                      <a:pt x="1927" y="293"/>
                    </a:lnTo>
                    <a:lnTo>
                      <a:pt x="1923" y="298"/>
                    </a:lnTo>
                    <a:lnTo>
                      <a:pt x="1920" y="302"/>
                    </a:lnTo>
                    <a:lnTo>
                      <a:pt x="1916" y="304"/>
                    </a:lnTo>
                    <a:lnTo>
                      <a:pt x="1913" y="304"/>
                    </a:lnTo>
                    <a:lnTo>
                      <a:pt x="1905" y="302"/>
                    </a:lnTo>
                    <a:lnTo>
                      <a:pt x="1897" y="296"/>
                    </a:lnTo>
                    <a:lnTo>
                      <a:pt x="1893" y="293"/>
                    </a:lnTo>
                    <a:lnTo>
                      <a:pt x="1887" y="289"/>
                    </a:lnTo>
                    <a:lnTo>
                      <a:pt x="1883" y="288"/>
                    </a:lnTo>
                    <a:lnTo>
                      <a:pt x="1879" y="288"/>
                    </a:lnTo>
                    <a:lnTo>
                      <a:pt x="1877" y="289"/>
                    </a:lnTo>
                    <a:lnTo>
                      <a:pt x="1875" y="292"/>
                    </a:lnTo>
                    <a:lnTo>
                      <a:pt x="1873" y="294"/>
                    </a:lnTo>
                    <a:lnTo>
                      <a:pt x="1872" y="297"/>
                    </a:lnTo>
                    <a:lnTo>
                      <a:pt x="1870" y="306"/>
                    </a:lnTo>
                    <a:lnTo>
                      <a:pt x="1869" y="320"/>
                    </a:lnTo>
                    <a:lnTo>
                      <a:pt x="1862" y="320"/>
                    </a:lnTo>
                    <a:lnTo>
                      <a:pt x="1856" y="321"/>
                    </a:lnTo>
                    <a:lnTo>
                      <a:pt x="1849" y="322"/>
                    </a:lnTo>
                    <a:lnTo>
                      <a:pt x="1844" y="322"/>
                    </a:lnTo>
                    <a:lnTo>
                      <a:pt x="1844" y="327"/>
                    </a:lnTo>
                    <a:lnTo>
                      <a:pt x="1842" y="331"/>
                    </a:lnTo>
                    <a:lnTo>
                      <a:pt x="1841" y="336"/>
                    </a:lnTo>
                    <a:lnTo>
                      <a:pt x="1839" y="339"/>
                    </a:lnTo>
                    <a:lnTo>
                      <a:pt x="1837" y="343"/>
                    </a:lnTo>
                    <a:lnTo>
                      <a:pt x="1833" y="346"/>
                    </a:lnTo>
                    <a:lnTo>
                      <a:pt x="1830" y="349"/>
                    </a:lnTo>
                    <a:lnTo>
                      <a:pt x="1824" y="351"/>
                    </a:lnTo>
                    <a:lnTo>
                      <a:pt x="1816" y="353"/>
                    </a:lnTo>
                    <a:lnTo>
                      <a:pt x="1806" y="354"/>
                    </a:lnTo>
                    <a:lnTo>
                      <a:pt x="1796" y="355"/>
                    </a:lnTo>
                    <a:lnTo>
                      <a:pt x="1788" y="354"/>
                    </a:lnTo>
                    <a:lnTo>
                      <a:pt x="1782" y="353"/>
                    </a:lnTo>
                    <a:lnTo>
                      <a:pt x="1776" y="352"/>
                    </a:lnTo>
                    <a:lnTo>
                      <a:pt x="1771" y="349"/>
                    </a:lnTo>
                    <a:lnTo>
                      <a:pt x="1766" y="346"/>
                    </a:lnTo>
                    <a:lnTo>
                      <a:pt x="1758" y="339"/>
                    </a:lnTo>
                    <a:lnTo>
                      <a:pt x="1749" y="331"/>
                    </a:lnTo>
                    <a:lnTo>
                      <a:pt x="1741" y="322"/>
                    </a:lnTo>
                    <a:lnTo>
                      <a:pt x="1733" y="316"/>
                    </a:lnTo>
                    <a:lnTo>
                      <a:pt x="1729" y="312"/>
                    </a:lnTo>
                    <a:lnTo>
                      <a:pt x="1723" y="310"/>
                    </a:lnTo>
                    <a:lnTo>
                      <a:pt x="1718" y="308"/>
                    </a:lnTo>
                    <a:lnTo>
                      <a:pt x="1713" y="305"/>
                    </a:lnTo>
                    <a:lnTo>
                      <a:pt x="1699" y="303"/>
                    </a:lnTo>
                    <a:lnTo>
                      <a:pt x="1686" y="302"/>
                    </a:lnTo>
                    <a:lnTo>
                      <a:pt x="1673" y="301"/>
                    </a:lnTo>
                    <a:lnTo>
                      <a:pt x="1659" y="301"/>
                    </a:lnTo>
                    <a:lnTo>
                      <a:pt x="1644" y="302"/>
                    </a:lnTo>
                    <a:lnTo>
                      <a:pt x="1631" y="303"/>
                    </a:lnTo>
                    <a:lnTo>
                      <a:pt x="1616" y="305"/>
                    </a:lnTo>
                    <a:lnTo>
                      <a:pt x="1602" y="308"/>
                    </a:lnTo>
                    <a:lnTo>
                      <a:pt x="1574" y="314"/>
                    </a:lnTo>
                    <a:lnTo>
                      <a:pt x="1546" y="322"/>
                    </a:lnTo>
                    <a:lnTo>
                      <a:pt x="1521" y="333"/>
                    </a:lnTo>
                    <a:lnTo>
                      <a:pt x="1497" y="344"/>
                    </a:lnTo>
                    <a:lnTo>
                      <a:pt x="1496" y="354"/>
                    </a:lnTo>
                    <a:lnTo>
                      <a:pt x="1494" y="363"/>
                    </a:lnTo>
                    <a:lnTo>
                      <a:pt x="1493" y="374"/>
                    </a:lnTo>
                    <a:lnTo>
                      <a:pt x="1494" y="384"/>
                    </a:lnTo>
                    <a:lnTo>
                      <a:pt x="1497" y="385"/>
                    </a:lnTo>
                    <a:lnTo>
                      <a:pt x="1501" y="385"/>
                    </a:lnTo>
                    <a:lnTo>
                      <a:pt x="1502" y="406"/>
                    </a:lnTo>
                    <a:lnTo>
                      <a:pt x="1502" y="426"/>
                    </a:lnTo>
                    <a:lnTo>
                      <a:pt x="1502" y="447"/>
                    </a:lnTo>
                    <a:lnTo>
                      <a:pt x="1501" y="467"/>
                    </a:lnTo>
                    <a:lnTo>
                      <a:pt x="1495" y="467"/>
                    </a:lnTo>
                    <a:lnTo>
                      <a:pt x="1489" y="469"/>
                    </a:lnTo>
                    <a:lnTo>
                      <a:pt x="1485" y="472"/>
                    </a:lnTo>
                    <a:lnTo>
                      <a:pt x="1479" y="476"/>
                    </a:lnTo>
                    <a:lnTo>
                      <a:pt x="1471" y="486"/>
                    </a:lnTo>
                    <a:lnTo>
                      <a:pt x="1462" y="499"/>
                    </a:lnTo>
                    <a:lnTo>
                      <a:pt x="1455" y="513"/>
                    </a:lnTo>
                    <a:lnTo>
                      <a:pt x="1447" y="526"/>
                    </a:lnTo>
                    <a:lnTo>
                      <a:pt x="1440" y="538"/>
                    </a:lnTo>
                    <a:lnTo>
                      <a:pt x="1432" y="547"/>
                    </a:lnTo>
                    <a:lnTo>
                      <a:pt x="1422" y="558"/>
                    </a:lnTo>
                    <a:lnTo>
                      <a:pt x="1411" y="569"/>
                    </a:lnTo>
                    <a:lnTo>
                      <a:pt x="1398" y="581"/>
                    </a:lnTo>
                    <a:lnTo>
                      <a:pt x="1386" y="590"/>
                    </a:lnTo>
                    <a:lnTo>
                      <a:pt x="1379" y="595"/>
                    </a:lnTo>
                    <a:lnTo>
                      <a:pt x="1373" y="598"/>
                    </a:lnTo>
                    <a:lnTo>
                      <a:pt x="1365" y="600"/>
                    </a:lnTo>
                    <a:lnTo>
                      <a:pt x="1358" y="601"/>
                    </a:lnTo>
                    <a:lnTo>
                      <a:pt x="1352" y="603"/>
                    </a:lnTo>
                    <a:lnTo>
                      <a:pt x="1344" y="601"/>
                    </a:lnTo>
                    <a:lnTo>
                      <a:pt x="1336" y="600"/>
                    </a:lnTo>
                    <a:lnTo>
                      <a:pt x="1328" y="597"/>
                    </a:lnTo>
                    <a:lnTo>
                      <a:pt x="1311" y="588"/>
                    </a:lnTo>
                    <a:lnTo>
                      <a:pt x="1291" y="577"/>
                    </a:lnTo>
                    <a:lnTo>
                      <a:pt x="1282" y="572"/>
                    </a:lnTo>
                    <a:lnTo>
                      <a:pt x="1273" y="565"/>
                    </a:lnTo>
                    <a:lnTo>
                      <a:pt x="1266" y="558"/>
                    </a:lnTo>
                    <a:lnTo>
                      <a:pt x="1262" y="551"/>
                    </a:lnTo>
                    <a:lnTo>
                      <a:pt x="1258" y="535"/>
                    </a:lnTo>
                    <a:lnTo>
                      <a:pt x="1254" y="521"/>
                    </a:lnTo>
                    <a:lnTo>
                      <a:pt x="1250" y="538"/>
                    </a:lnTo>
                    <a:lnTo>
                      <a:pt x="1248" y="555"/>
                    </a:lnTo>
                    <a:lnTo>
                      <a:pt x="1246" y="569"/>
                    </a:lnTo>
                    <a:lnTo>
                      <a:pt x="1245" y="580"/>
                    </a:lnTo>
                    <a:lnTo>
                      <a:pt x="1246" y="569"/>
                    </a:lnTo>
                    <a:lnTo>
                      <a:pt x="1248" y="555"/>
                    </a:lnTo>
                    <a:lnTo>
                      <a:pt x="1250" y="538"/>
                    </a:lnTo>
                    <a:lnTo>
                      <a:pt x="1254" y="521"/>
                    </a:lnTo>
                    <a:lnTo>
                      <a:pt x="1251" y="517"/>
                    </a:lnTo>
                    <a:lnTo>
                      <a:pt x="1248" y="516"/>
                    </a:lnTo>
                    <a:lnTo>
                      <a:pt x="1235" y="511"/>
                    </a:lnTo>
                    <a:lnTo>
                      <a:pt x="1223" y="508"/>
                    </a:lnTo>
                    <a:lnTo>
                      <a:pt x="1210" y="505"/>
                    </a:lnTo>
                    <a:lnTo>
                      <a:pt x="1198" y="500"/>
                    </a:lnTo>
                    <a:lnTo>
                      <a:pt x="1191" y="497"/>
                    </a:lnTo>
                    <a:lnTo>
                      <a:pt x="1184" y="492"/>
                    </a:lnTo>
                    <a:lnTo>
                      <a:pt x="1180" y="488"/>
                    </a:lnTo>
                    <a:lnTo>
                      <a:pt x="1175" y="482"/>
                    </a:lnTo>
                    <a:lnTo>
                      <a:pt x="1171" y="476"/>
                    </a:lnTo>
                    <a:lnTo>
                      <a:pt x="1165" y="472"/>
                    </a:lnTo>
                    <a:lnTo>
                      <a:pt x="1160" y="467"/>
                    </a:lnTo>
                    <a:lnTo>
                      <a:pt x="1154" y="464"/>
                    </a:lnTo>
                    <a:lnTo>
                      <a:pt x="1149" y="462"/>
                    </a:lnTo>
                    <a:lnTo>
                      <a:pt x="1143" y="461"/>
                    </a:lnTo>
                    <a:lnTo>
                      <a:pt x="1139" y="462"/>
                    </a:lnTo>
                    <a:lnTo>
                      <a:pt x="1135" y="464"/>
                    </a:lnTo>
                    <a:lnTo>
                      <a:pt x="1127" y="469"/>
                    </a:lnTo>
                    <a:lnTo>
                      <a:pt x="1122" y="477"/>
                    </a:lnTo>
                    <a:lnTo>
                      <a:pt x="1117" y="482"/>
                    </a:lnTo>
                    <a:lnTo>
                      <a:pt x="1114" y="486"/>
                    </a:lnTo>
                    <a:lnTo>
                      <a:pt x="1109" y="490"/>
                    </a:lnTo>
                    <a:lnTo>
                      <a:pt x="1105" y="492"/>
                    </a:lnTo>
                    <a:lnTo>
                      <a:pt x="1099" y="492"/>
                    </a:lnTo>
                    <a:lnTo>
                      <a:pt x="1093" y="490"/>
                    </a:lnTo>
                    <a:lnTo>
                      <a:pt x="1086" y="485"/>
                    </a:lnTo>
                    <a:lnTo>
                      <a:pt x="1077" y="476"/>
                    </a:lnTo>
                    <a:lnTo>
                      <a:pt x="1075" y="473"/>
                    </a:lnTo>
                    <a:lnTo>
                      <a:pt x="1070" y="469"/>
                    </a:lnTo>
                    <a:lnTo>
                      <a:pt x="1065" y="466"/>
                    </a:lnTo>
                    <a:lnTo>
                      <a:pt x="1058" y="464"/>
                    </a:lnTo>
                    <a:lnTo>
                      <a:pt x="1043" y="458"/>
                    </a:lnTo>
                    <a:lnTo>
                      <a:pt x="1027" y="454"/>
                    </a:lnTo>
                    <a:lnTo>
                      <a:pt x="1019" y="453"/>
                    </a:lnTo>
                    <a:lnTo>
                      <a:pt x="1012" y="453"/>
                    </a:lnTo>
                    <a:lnTo>
                      <a:pt x="1005" y="453"/>
                    </a:lnTo>
                    <a:lnTo>
                      <a:pt x="999" y="454"/>
                    </a:lnTo>
                    <a:lnTo>
                      <a:pt x="993" y="457"/>
                    </a:lnTo>
                    <a:lnTo>
                      <a:pt x="988" y="460"/>
                    </a:lnTo>
                    <a:lnTo>
                      <a:pt x="985" y="465"/>
                    </a:lnTo>
                    <a:lnTo>
                      <a:pt x="983" y="469"/>
                    </a:lnTo>
                    <a:lnTo>
                      <a:pt x="979" y="491"/>
                    </a:lnTo>
                    <a:lnTo>
                      <a:pt x="976" y="514"/>
                    </a:lnTo>
                    <a:lnTo>
                      <a:pt x="975" y="525"/>
                    </a:lnTo>
                    <a:lnTo>
                      <a:pt x="971" y="536"/>
                    </a:lnTo>
                    <a:lnTo>
                      <a:pt x="969" y="548"/>
                    </a:lnTo>
                    <a:lnTo>
                      <a:pt x="964" y="558"/>
                    </a:lnTo>
                    <a:lnTo>
                      <a:pt x="962" y="563"/>
                    </a:lnTo>
                    <a:lnTo>
                      <a:pt x="959" y="567"/>
                    </a:lnTo>
                    <a:lnTo>
                      <a:pt x="954" y="571"/>
                    </a:lnTo>
                    <a:lnTo>
                      <a:pt x="950" y="574"/>
                    </a:lnTo>
                    <a:lnTo>
                      <a:pt x="939" y="579"/>
                    </a:lnTo>
                    <a:lnTo>
                      <a:pt x="927" y="582"/>
                    </a:lnTo>
                    <a:lnTo>
                      <a:pt x="914" y="584"/>
                    </a:lnTo>
                    <a:lnTo>
                      <a:pt x="901" y="585"/>
                    </a:lnTo>
                    <a:lnTo>
                      <a:pt x="887" y="587"/>
                    </a:lnTo>
                    <a:lnTo>
                      <a:pt x="875" y="587"/>
                    </a:lnTo>
                    <a:lnTo>
                      <a:pt x="862" y="587"/>
                    </a:lnTo>
                    <a:lnTo>
                      <a:pt x="851" y="587"/>
                    </a:lnTo>
                    <a:lnTo>
                      <a:pt x="851" y="612"/>
                    </a:lnTo>
                    <a:lnTo>
                      <a:pt x="853" y="638"/>
                    </a:lnTo>
                    <a:lnTo>
                      <a:pt x="853" y="650"/>
                    </a:lnTo>
                    <a:lnTo>
                      <a:pt x="853" y="663"/>
                    </a:lnTo>
                    <a:lnTo>
                      <a:pt x="851" y="675"/>
                    </a:lnTo>
                    <a:lnTo>
                      <a:pt x="848" y="687"/>
                    </a:lnTo>
                    <a:lnTo>
                      <a:pt x="852" y="687"/>
                    </a:lnTo>
                    <a:lnTo>
                      <a:pt x="856" y="688"/>
                    </a:lnTo>
                    <a:lnTo>
                      <a:pt x="862" y="688"/>
                    </a:lnTo>
                    <a:lnTo>
                      <a:pt x="865" y="688"/>
                    </a:lnTo>
                    <a:lnTo>
                      <a:pt x="868" y="713"/>
                    </a:lnTo>
                    <a:lnTo>
                      <a:pt x="869" y="740"/>
                    </a:lnTo>
                    <a:lnTo>
                      <a:pt x="868" y="754"/>
                    </a:lnTo>
                    <a:lnTo>
                      <a:pt x="865" y="766"/>
                    </a:lnTo>
                    <a:lnTo>
                      <a:pt x="863" y="772"/>
                    </a:lnTo>
                    <a:lnTo>
                      <a:pt x="860" y="778"/>
                    </a:lnTo>
                    <a:lnTo>
                      <a:pt x="857" y="784"/>
                    </a:lnTo>
                    <a:lnTo>
                      <a:pt x="853" y="789"/>
                    </a:lnTo>
                    <a:lnTo>
                      <a:pt x="846" y="797"/>
                    </a:lnTo>
                    <a:lnTo>
                      <a:pt x="837" y="805"/>
                    </a:lnTo>
                    <a:lnTo>
                      <a:pt x="827" y="813"/>
                    </a:lnTo>
                    <a:lnTo>
                      <a:pt x="815" y="821"/>
                    </a:lnTo>
                    <a:lnTo>
                      <a:pt x="794" y="837"/>
                    </a:lnTo>
                    <a:lnTo>
                      <a:pt x="774" y="848"/>
                    </a:lnTo>
                    <a:lnTo>
                      <a:pt x="778" y="852"/>
                    </a:lnTo>
                    <a:lnTo>
                      <a:pt x="781" y="855"/>
                    </a:lnTo>
                    <a:lnTo>
                      <a:pt x="786" y="858"/>
                    </a:lnTo>
                    <a:lnTo>
                      <a:pt x="790" y="860"/>
                    </a:lnTo>
                    <a:lnTo>
                      <a:pt x="801" y="862"/>
                    </a:lnTo>
                    <a:lnTo>
                      <a:pt x="813" y="864"/>
                    </a:lnTo>
                    <a:lnTo>
                      <a:pt x="839" y="867"/>
                    </a:lnTo>
                    <a:lnTo>
                      <a:pt x="867" y="867"/>
                    </a:lnTo>
                    <a:lnTo>
                      <a:pt x="880" y="867"/>
                    </a:lnTo>
                    <a:lnTo>
                      <a:pt x="894" y="868"/>
                    </a:lnTo>
                    <a:lnTo>
                      <a:pt x="905" y="870"/>
                    </a:lnTo>
                    <a:lnTo>
                      <a:pt x="917" y="872"/>
                    </a:lnTo>
                    <a:lnTo>
                      <a:pt x="927" y="876"/>
                    </a:lnTo>
                    <a:lnTo>
                      <a:pt x="936" y="880"/>
                    </a:lnTo>
                    <a:lnTo>
                      <a:pt x="939" y="884"/>
                    </a:lnTo>
                    <a:lnTo>
                      <a:pt x="942" y="888"/>
                    </a:lnTo>
                    <a:lnTo>
                      <a:pt x="944" y="892"/>
                    </a:lnTo>
                    <a:lnTo>
                      <a:pt x="946" y="896"/>
                    </a:lnTo>
                    <a:lnTo>
                      <a:pt x="949" y="905"/>
                    </a:lnTo>
                    <a:lnTo>
                      <a:pt x="950" y="915"/>
                    </a:lnTo>
                    <a:lnTo>
                      <a:pt x="951" y="924"/>
                    </a:lnTo>
                    <a:lnTo>
                      <a:pt x="951" y="933"/>
                    </a:lnTo>
                    <a:lnTo>
                      <a:pt x="950" y="951"/>
                    </a:lnTo>
                    <a:lnTo>
                      <a:pt x="947" y="969"/>
                    </a:lnTo>
                    <a:lnTo>
                      <a:pt x="945" y="974"/>
                    </a:lnTo>
                    <a:lnTo>
                      <a:pt x="944" y="977"/>
                    </a:lnTo>
                    <a:lnTo>
                      <a:pt x="942" y="981"/>
                    </a:lnTo>
                    <a:lnTo>
                      <a:pt x="938" y="983"/>
                    </a:lnTo>
                    <a:lnTo>
                      <a:pt x="931" y="987"/>
                    </a:lnTo>
                    <a:lnTo>
                      <a:pt x="925" y="992"/>
                    </a:lnTo>
                    <a:lnTo>
                      <a:pt x="919" y="997"/>
                    </a:lnTo>
                    <a:lnTo>
                      <a:pt x="916" y="1001"/>
                    </a:lnTo>
                    <a:lnTo>
                      <a:pt x="912" y="1007"/>
                    </a:lnTo>
                    <a:lnTo>
                      <a:pt x="911" y="1014"/>
                    </a:lnTo>
                    <a:lnTo>
                      <a:pt x="911" y="1027"/>
                    </a:lnTo>
                    <a:lnTo>
                      <a:pt x="910" y="1040"/>
                    </a:lnTo>
                    <a:lnTo>
                      <a:pt x="897" y="1041"/>
                    </a:lnTo>
                    <a:lnTo>
                      <a:pt x="882" y="1041"/>
                    </a:lnTo>
                    <a:lnTo>
                      <a:pt x="870" y="1041"/>
                    </a:lnTo>
                    <a:lnTo>
                      <a:pt x="857" y="1041"/>
                    </a:lnTo>
                    <a:lnTo>
                      <a:pt x="845" y="1042"/>
                    </a:lnTo>
                    <a:lnTo>
                      <a:pt x="834" y="1044"/>
                    </a:lnTo>
                    <a:lnTo>
                      <a:pt x="821" y="1048"/>
                    </a:lnTo>
                    <a:lnTo>
                      <a:pt x="811" y="1052"/>
                    </a:lnTo>
                    <a:lnTo>
                      <a:pt x="799" y="1058"/>
                    </a:lnTo>
                    <a:lnTo>
                      <a:pt x="790" y="1067"/>
                    </a:lnTo>
                    <a:lnTo>
                      <a:pt x="783" y="1076"/>
                    </a:lnTo>
                    <a:lnTo>
                      <a:pt x="778" y="1086"/>
                    </a:lnTo>
                    <a:lnTo>
                      <a:pt x="773" y="1098"/>
                    </a:lnTo>
                    <a:lnTo>
                      <a:pt x="770" y="1109"/>
                    </a:lnTo>
                    <a:lnTo>
                      <a:pt x="767" y="1122"/>
                    </a:lnTo>
                    <a:lnTo>
                      <a:pt x="765" y="1134"/>
                    </a:lnTo>
                    <a:lnTo>
                      <a:pt x="765" y="1146"/>
                    </a:lnTo>
                    <a:lnTo>
                      <a:pt x="764" y="1158"/>
                    </a:lnTo>
                    <a:lnTo>
                      <a:pt x="754" y="1158"/>
                    </a:lnTo>
                    <a:lnTo>
                      <a:pt x="741" y="1157"/>
                    </a:lnTo>
                    <a:lnTo>
                      <a:pt x="729" y="1154"/>
                    </a:lnTo>
                    <a:lnTo>
                      <a:pt x="715" y="1150"/>
                    </a:lnTo>
                    <a:lnTo>
                      <a:pt x="688" y="1142"/>
                    </a:lnTo>
                    <a:lnTo>
                      <a:pt x="664" y="1135"/>
                    </a:lnTo>
                    <a:lnTo>
                      <a:pt x="638" y="1131"/>
                    </a:lnTo>
                    <a:lnTo>
                      <a:pt x="613" y="1127"/>
                    </a:lnTo>
                    <a:lnTo>
                      <a:pt x="601" y="1127"/>
                    </a:lnTo>
                    <a:lnTo>
                      <a:pt x="589" y="1129"/>
                    </a:lnTo>
                    <a:lnTo>
                      <a:pt x="575" y="1131"/>
                    </a:lnTo>
                    <a:lnTo>
                      <a:pt x="561" y="1134"/>
                    </a:lnTo>
                    <a:lnTo>
                      <a:pt x="560" y="1149"/>
                    </a:lnTo>
                    <a:lnTo>
                      <a:pt x="557" y="1164"/>
                    </a:lnTo>
                    <a:lnTo>
                      <a:pt x="553" y="1164"/>
                    </a:lnTo>
                    <a:lnTo>
                      <a:pt x="550" y="1164"/>
                    </a:lnTo>
                    <a:lnTo>
                      <a:pt x="548" y="1163"/>
                    </a:lnTo>
                    <a:lnTo>
                      <a:pt x="544" y="1162"/>
                    </a:lnTo>
                    <a:lnTo>
                      <a:pt x="540" y="1158"/>
                    </a:lnTo>
                    <a:lnTo>
                      <a:pt x="535" y="1154"/>
                    </a:lnTo>
                    <a:lnTo>
                      <a:pt x="527" y="1143"/>
                    </a:lnTo>
                    <a:lnTo>
                      <a:pt x="519" y="1133"/>
                    </a:lnTo>
                    <a:lnTo>
                      <a:pt x="514" y="1130"/>
                    </a:lnTo>
                    <a:lnTo>
                      <a:pt x="507" y="1126"/>
                    </a:lnTo>
                    <a:lnTo>
                      <a:pt x="500" y="1125"/>
                    </a:lnTo>
                    <a:lnTo>
                      <a:pt x="493" y="1124"/>
                    </a:lnTo>
                    <a:lnTo>
                      <a:pt x="478" y="1125"/>
                    </a:lnTo>
                    <a:lnTo>
                      <a:pt x="465" y="1127"/>
                    </a:lnTo>
                    <a:lnTo>
                      <a:pt x="451" y="1131"/>
                    </a:lnTo>
                    <a:lnTo>
                      <a:pt x="438" y="1137"/>
                    </a:lnTo>
                    <a:lnTo>
                      <a:pt x="426" y="1142"/>
                    </a:lnTo>
                    <a:lnTo>
                      <a:pt x="416" y="1150"/>
                    </a:lnTo>
                    <a:lnTo>
                      <a:pt x="408" y="1161"/>
                    </a:lnTo>
                    <a:lnTo>
                      <a:pt x="400" y="1171"/>
                    </a:lnTo>
                    <a:lnTo>
                      <a:pt x="394" y="1183"/>
                    </a:lnTo>
                    <a:lnTo>
                      <a:pt x="389" y="1198"/>
                    </a:lnTo>
                    <a:lnTo>
                      <a:pt x="386" y="1214"/>
                    </a:lnTo>
                    <a:lnTo>
                      <a:pt x="383" y="1227"/>
                    </a:lnTo>
                    <a:lnTo>
                      <a:pt x="381" y="1232"/>
                    </a:lnTo>
                    <a:lnTo>
                      <a:pt x="379" y="1237"/>
                    </a:lnTo>
                    <a:lnTo>
                      <a:pt x="377" y="1240"/>
                    </a:lnTo>
                    <a:lnTo>
                      <a:pt x="375" y="1244"/>
                    </a:lnTo>
                    <a:lnTo>
                      <a:pt x="371" y="1247"/>
                    </a:lnTo>
                    <a:lnTo>
                      <a:pt x="367" y="1248"/>
                    </a:lnTo>
                    <a:lnTo>
                      <a:pt x="362" y="1250"/>
                    </a:lnTo>
                    <a:lnTo>
                      <a:pt x="358" y="1252"/>
                    </a:lnTo>
                    <a:lnTo>
                      <a:pt x="344" y="1252"/>
                    </a:lnTo>
                    <a:lnTo>
                      <a:pt x="326" y="1250"/>
                    </a:lnTo>
                    <a:lnTo>
                      <a:pt x="309" y="1249"/>
                    </a:lnTo>
                    <a:lnTo>
                      <a:pt x="291" y="1248"/>
                    </a:lnTo>
                    <a:lnTo>
                      <a:pt x="274" y="1248"/>
                    </a:lnTo>
                    <a:lnTo>
                      <a:pt x="257" y="1249"/>
                    </a:lnTo>
                    <a:lnTo>
                      <a:pt x="245" y="1253"/>
                    </a:lnTo>
                    <a:lnTo>
                      <a:pt x="232" y="1258"/>
                    </a:lnTo>
                    <a:lnTo>
                      <a:pt x="227" y="1261"/>
                    </a:lnTo>
                    <a:lnTo>
                      <a:pt x="221" y="1263"/>
                    </a:lnTo>
                    <a:lnTo>
                      <a:pt x="214" y="1264"/>
                    </a:lnTo>
                    <a:lnTo>
                      <a:pt x="208" y="1264"/>
                    </a:lnTo>
                    <a:lnTo>
                      <a:pt x="208" y="1256"/>
                    </a:lnTo>
                    <a:lnTo>
                      <a:pt x="206" y="1237"/>
                    </a:lnTo>
                    <a:lnTo>
                      <a:pt x="204" y="1227"/>
                    </a:lnTo>
                    <a:lnTo>
                      <a:pt x="202" y="1217"/>
                    </a:lnTo>
                    <a:lnTo>
                      <a:pt x="199" y="1209"/>
                    </a:lnTo>
                    <a:lnTo>
                      <a:pt x="196" y="1206"/>
                    </a:lnTo>
                    <a:lnTo>
                      <a:pt x="189" y="1203"/>
                    </a:lnTo>
                    <a:lnTo>
                      <a:pt x="181" y="1200"/>
                    </a:lnTo>
                    <a:lnTo>
                      <a:pt x="173" y="1200"/>
                    </a:lnTo>
                    <a:lnTo>
                      <a:pt x="164" y="1200"/>
                    </a:lnTo>
                    <a:lnTo>
                      <a:pt x="146" y="1203"/>
                    </a:lnTo>
                    <a:lnTo>
                      <a:pt x="129" y="1206"/>
                    </a:lnTo>
                    <a:lnTo>
                      <a:pt x="131" y="1227"/>
                    </a:lnTo>
                    <a:lnTo>
                      <a:pt x="133" y="1247"/>
                    </a:lnTo>
                    <a:lnTo>
                      <a:pt x="135" y="1264"/>
                    </a:lnTo>
                    <a:lnTo>
                      <a:pt x="138" y="1273"/>
                    </a:lnTo>
                    <a:lnTo>
                      <a:pt x="135" y="1264"/>
                    </a:lnTo>
                    <a:lnTo>
                      <a:pt x="133" y="1247"/>
                    </a:lnTo>
                    <a:lnTo>
                      <a:pt x="131" y="1227"/>
                    </a:lnTo>
                    <a:lnTo>
                      <a:pt x="129" y="1206"/>
                    </a:lnTo>
                    <a:lnTo>
                      <a:pt x="125" y="1206"/>
                    </a:lnTo>
                    <a:lnTo>
                      <a:pt x="124" y="1214"/>
                    </a:lnTo>
                    <a:lnTo>
                      <a:pt x="122" y="1221"/>
                    </a:lnTo>
                    <a:lnTo>
                      <a:pt x="120" y="1227"/>
                    </a:lnTo>
                    <a:lnTo>
                      <a:pt x="116" y="1231"/>
                    </a:lnTo>
                    <a:lnTo>
                      <a:pt x="108" y="1237"/>
                    </a:lnTo>
                    <a:lnTo>
                      <a:pt x="99" y="1241"/>
                    </a:lnTo>
                    <a:lnTo>
                      <a:pt x="89" y="1245"/>
                    </a:lnTo>
                    <a:lnTo>
                      <a:pt x="81" y="1250"/>
                    </a:lnTo>
                    <a:lnTo>
                      <a:pt x="77" y="1254"/>
                    </a:lnTo>
                    <a:lnTo>
                      <a:pt x="74" y="1260"/>
                    </a:lnTo>
                    <a:lnTo>
                      <a:pt x="73" y="1265"/>
                    </a:lnTo>
                    <a:lnTo>
                      <a:pt x="72" y="1273"/>
                    </a:lnTo>
                    <a:lnTo>
                      <a:pt x="60" y="1274"/>
                    </a:lnTo>
                    <a:lnTo>
                      <a:pt x="51" y="1273"/>
                    </a:lnTo>
                    <a:lnTo>
                      <a:pt x="43" y="1271"/>
                    </a:lnTo>
                    <a:lnTo>
                      <a:pt x="35" y="1268"/>
                    </a:lnTo>
                    <a:lnTo>
                      <a:pt x="28" y="1263"/>
                    </a:lnTo>
                    <a:lnTo>
                      <a:pt x="20" y="1258"/>
                    </a:lnTo>
                    <a:lnTo>
                      <a:pt x="14" y="1255"/>
                    </a:lnTo>
                    <a:lnTo>
                      <a:pt x="5" y="1253"/>
                    </a:lnTo>
                    <a:lnTo>
                      <a:pt x="1" y="1276"/>
                    </a:lnTo>
                    <a:lnTo>
                      <a:pt x="0" y="1299"/>
                    </a:lnTo>
                    <a:lnTo>
                      <a:pt x="0" y="1324"/>
                    </a:lnTo>
                    <a:lnTo>
                      <a:pt x="1" y="1348"/>
                    </a:lnTo>
                    <a:lnTo>
                      <a:pt x="18" y="1348"/>
                    </a:lnTo>
                    <a:lnTo>
                      <a:pt x="34" y="1348"/>
                    </a:lnTo>
                    <a:lnTo>
                      <a:pt x="42" y="1350"/>
                    </a:lnTo>
                    <a:lnTo>
                      <a:pt x="50" y="1352"/>
                    </a:lnTo>
                    <a:lnTo>
                      <a:pt x="57" y="1355"/>
                    </a:lnTo>
                    <a:lnTo>
                      <a:pt x="64" y="1360"/>
                    </a:lnTo>
                    <a:lnTo>
                      <a:pt x="71" y="1363"/>
                    </a:lnTo>
                    <a:lnTo>
                      <a:pt x="77" y="1367"/>
                    </a:lnTo>
                    <a:lnTo>
                      <a:pt x="83" y="1368"/>
                    </a:lnTo>
                    <a:lnTo>
                      <a:pt x="90" y="1369"/>
                    </a:lnTo>
                    <a:lnTo>
                      <a:pt x="97" y="1370"/>
                    </a:lnTo>
                    <a:lnTo>
                      <a:pt x="104" y="1371"/>
                    </a:lnTo>
                    <a:lnTo>
                      <a:pt x="110" y="1373"/>
                    </a:lnTo>
                    <a:lnTo>
                      <a:pt x="117" y="1377"/>
                    </a:lnTo>
                    <a:lnTo>
                      <a:pt x="126" y="1385"/>
                    </a:lnTo>
                    <a:lnTo>
                      <a:pt x="134" y="1394"/>
                    </a:lnTo>
                    <a:lnTo>
                      <a:pt x="139" y="1399"/>
                    </a:lnTo>
                    <a:lnTo>
                      <a:pt x="143" y="1403"/>
                    </a:lnTo>
                    <a:lnTo>
                      <a:pt x="149" y="1406"/>
                    </a:lnTo>
                    <a:lnTo>
                      <a:pt x="155" y="1409"/>
                    </a:lnTo>
                    <a:lnTo>
                      <a:pt x="166" y="1411"/>
                    </a:lnTo>
                    <a:lnTo>
                      <a:pt x="178" y="1414"/>
                    </a:lnTo>
                    <a:lnTo>
                      <a:pt x="182" y="1418"/>
                    </a:lnTo>
                    <a:lnTo>
                      <a:pt x="187" y="1421"/>
                    </a:lnTo>
                    <a:lnTo>
                      <a:pt x="189" y="1427"/>
                    </a:lnTo>
                    <a:lnTo>
                      <a:pt x="190" y="1434"/>
                    </a:lnTo>
                    <a:lnTo>
                      <a:pt x="182" y="1438"/>
                    </a:lnTo>
                    <a:lnTo>
                      <a:pt x="174" y="1447"/>
                    </a:lnTo>
                    <a:lnTo>
                      <a:pt x="164" y="1460"/>
                    </a:lnTo>
                    <a:lnTo>
                      <a:pt x="155" y="1473"/>
                    </a:lnTo>
                    <a:lnTo>
                      <a:pt x="146" y="1487"/>
                    </a:lnTo>
                    <a:lnTo>
                      <a:pt x="138" y="1500"/>
                    </a:lnTo>
                    <a:lnTo>
                      <a:pt x="133" y="1512"/>
                    </a:lnTo>
                    <a:lnTo>
                      <a:pt x="130" y="1520"/>
                    </a:lnTo>
                    <a:lnTo>
                      <a:pt x="125" y="1521"/>
                    </a:lnTo>
                    <a:lnTo>
                      <a:pt x="121" y="1521"/>
                    </a:lnTo>
                    <a:lnTo>
                      <a:pt x="133" y="1520"/>
                    </a:lnTo>
                    <a:lnTo>
                      <a:pt x="145" y="1520"/>
                    </a:lnTo>
                    <a:lnTo>
                      <a:pt x="158" y="1518"/>
                    </a:lnTo>
                    <a:lnTo>
                      <a:pt x="171" y="1517"/>
                    </a:lnTo>
                    <a:lnTo>
                      <a:pt x="199" y="1514"/>
                    </a:lnTo>
                    <a:lnTo>
                      <a:pt x="227" y="1512"/>
                    </a:lnTo>
                    <a:lnTo>
                      <a:pt x="240" y="1512"/>
                    </a:lnTo>
                    <a:lnTo>
                      <a:pt x="254" y="1515"/>
                    </a:lnTo>
                    <a:lnTo>
                      <a:pt x="266" y="1517"/>
                    </a:lnTo>
                    <a:lnTo>
                      <a:pt x="278" y="1521"/>
                    </a:lnTo>
                    <a:lnTo>
                      <a:pt x="285" y="1525"/>
                    </a:lnTo>
                    <a:lnTo>
                      <a:pt x="290" y="1529"/>
                    </a:lnTo>
                    <a:lnTo>
                      <a:pt x="295" y="1535"/>
                    </a:lnTo>
                    <a:lnTo>
                      <a:pt x="299" y="1541"/>
                    </a:lnTo>
                    <a:lnTo>
                      <a:pt x="302" y="1548"/>
                    </a:lnTo>
                    <a:lnTo>
                      <a:pt x="304" y="1555"/>
                    </a:lnTo>
                    <a:lnTo>
                      <a:pt x="305" y="1561"/>
                    </a:lnTo>
                    <a:lnTo>
                      <a:pt x="306" y="1569"/>
                    </a:lnTo>
                    <a:lnTo>
                      <a:pt x="306" y="1600"/>
                    </a:lnTo>
                    <a:lnTo>
                      <a:pt x="305" y="1629"/>
                    </a:lnTo>
                    <a:lnTo>
                      <a:pt x="297" y="1629"/>
                    </a:lnTo>
                    <a:lnTo>
                      <a:pt x="290" y="1629"/>
                    </a:lnTo>
                    <a:lnTo>
                      <a:pt x="282" y="1630"/>
                    </a:lnTo>
                    <a:lnTo>
                      <a:pt x="276" y="1630"/>
                    </a:lnTo>
                    <a:lnTo>
                      <a:pt x="273" y="1638"/>
                    </a:lnTo>
                    <a:lnTo>
                      <a:pt x="272" y="1647"/>
                    </a:lnTo>
                    <a:lnTo>
                      <a:pt x="271" y="1656"/>
                    </a:lnTo>
                    <a:lnTo>
                      <a:pt x="271" y="1665"/>
                    </a:lnTo>
                    <a:lnTo>
                      <a:pt x="271" y="1674"/>
                    </a:lnTo>
                    <a:lnTo>
                      <a:pt x="271" y="1683"/>
                    </a:lnTo>
                    <a:lnTo>
                      <a:pt x="271" y="1691"/>
                    </a:lnTo>
                    <a:lnTo>
                      <a:pt x="269" y="1700"/>
                    </a:lnTo>
                    <a:lnTo>
                      <a:pt x="280" y="1700"/>
                    </a:lnTo>
                    <a:lnTo>
                      <a:pt x="294" y="1705"/>
                    </a:lnTo>
                    <a:lnTo>
                      <a:pt x="311" y="1711"/>
                    </a:lnTo>
                    <a:lnTo>
                      <a:pt x="328" y="1718"/>
                    </a:lnTo>
                    <a:lnTo>
                      <a:pt x="345" y="1728"/>
                    </a:lnTo>
                    <a:lnTo>
                      <a:pt x="361" y="1737"/>
                    </a:lnTo>
                    <a:lnTo>
                      <a:pt x="373" y="1745"/>
                    </a:lnTo>
                    <a:lnTo>
                      <a:pt x="381" y="1753"/>
                    </a:lnTo>
                    <a:lnTo>
                      <a:pt x="385" y="1758"/>
                    </a:lnTo>
                    <a:lnTo>
                      <a:pt x="388" y="1764"/>
                    </a:lnTo>
                    <a:lnTo>
                      <a:pt x="392" y="1770"/>
                    </a:lnTo>
                    <a:lnTo>
                      <a:pt x="394" y="1777"/>
                    </a:lnTo>
                    <a:lnTo>
                      <a:pt x="397" y="1790"/>
                    </a:lnTo>
                    <a:lnTo>
                      <a:pt x="399" y="1804"/>
                    </a:lnTo>
                    <a:lnTo>
                      <a:pt x="399" y="1834"/>
                    </a:lnTo>
                    <a:lnTo>
                      <a:pt x="397" y="1861"/>
                    </a:lnTo>
                    <a:lnTo>
                      <a:pt x="393" y="1864"/>
                    </a:lnTo>
                    <a:lnTo>
                      <a:pt x="388" y="1869"/>
                    </a:lnTo>
                    <a:lnTo>
                      <a:pt x="386" y="1873"/>
                    </a:lnTo>
                    <a:lnTo>
                      <a:pt x="383" y="1879"/>
                    </a:lnTo>
                    <a:lnTo>
                      <a:pt x="380" y="1890"/>
                    </a:lnTo>
                    <a:lnTo>
                      <a:pt x="378" y="1903"/>
                    </a:lnTo>
                    <a:lnTo>
                      <a:pt x="378" y="1930"/>
                    </a:lnTo>
                    <a:lnTo>
                      <a:pt x="376" y="1953"/>
                    </a:lnTo>
                    <a:lnTo>
                      <a:pt x="372" y="1967"/>
                    </a:lnTo>
                    <a:lnTo>
                      <a:pt x="370" y="1978"/>
                    </a:lnTo>
                    <a:lnTo>
                      <a:pt x="369" y="1991"/>
                    </a:lnTo>
                    <a:lnTo>
                      <a:pt x="368" y="2002"/>
                    </a:lnTo>
                    <a:lnTo>
                      <a:pt x="368" y="2013"/>
                    </a:lnTo>
                    <a:lnTo>
                      <a:pt x="369" y="2026"/>
                    </a:lnTo>
                    <a:lnTo>
                      <a:pt x="370" y="2038"/>
                    </a:lnTo>
                    <a:lnTo>
                      <a:pt x="372" y="2051"/>
                    </a:lnTo>
                    <a:lnTo>
                      <a:pt x="376" y="2068"/>
                    </a:lnTo>
                    <a:lnTo>
                      <a:pt x="379" y="2089"/>
                    </a:lnTo>
                    <a:lnTo>
                      <a:pt x="383" y="2098"/>
                    </a:lnTo>
                    <a:lnTo>
                      <a:pt x="387" y="2107"/>
                    </a:lnTo>
                    <a:lnTo>
                      <a:pt x="389" y="2110"/>
                    </a:lnTo>
                    <a:lnTo>
                      <a:pt x="392" y="2114"/>
                    </a:lnTo>
                    <a:lnTo>
                      <a:pt x="395" y="2117"/>
                    </a:lnTo>
                    <a:lnTo>
                      <a:pt x="399" y="2119"/>
                    </a:lnTo>
                    <a:lnTo>
                      <a:pt x="416" y="2126"/>
                    </a:lnTo>
                    <a:lnTo>
                      <a:pt x="432" y="2131"/>
                    </a:lnTo>
                    <a:lnTo>
                      <a:pt x="438" y="2134"/>
                    </a:lnTo>
                    <a:lnTo>
                      <a:pt x="444" y="2140"/>
                    </a:lnTo>
                    <a:lnTo>
                      <a:pt x="446" y="2143"/>
                    </a:lnTo>
                    <a:lnTo>
                      <a:pt x="448" y="2147"/>
                    </a:lnTo>
                    <a:lnTo>
                      <a:pt x="450" y="2151"/>
                    </a:lnTo>
                    <a:lnTo>
                      <a:pt x="451" y="2157"/>
                    </a:lnTo>
                    <a:lnTo>
                      <a:pt x="455" y="2158"/>
                    </a:lnTo>
                    <a:lnTo>
                      <a:pt x="461" y="2157"/>
                    </a:lnTo>
                    <a:lnTo>
                      <a:pt x="467" y="2156"/>
                    </a:lnTo>
                    <a:lnTo>
                      <a:pt x="471" y="2153"/>
                    </a:lnTo>
                    <a:lnTo>
                      <a:pt x="471" y="2146"/>
                    </a:lnTo>
                    <a:lnTo>
                      <a:pt x="473" y="2140"/>
                    </a:lnTo>
                    <a:lnTo>
                      <a:pt x="475" y="2134"/>
                    </a:lnTo>
                    <a:lnTo>
                      <a:pt x="477" y="2130"/>
                    </a:lnTo>
                    <a:lnTo>
                      <a:pt x="481" y="2125"/>
                    </a:lnTo>
                    <a:lnTo>
                      <a:pt x="485" y="2122"/>
                    </a:lnTo>
                    <a:lnTo>
                      <a:pt x="488" y="2118"/>
                    </a:lnTo>
                    <a:lnTo>
                      <a:pt x="494" y="2116"/>
                    </a:lnTo>
                    <a:lnTo>
                      <a:pt x="504" y="2111"/>
                    </a:lnTo>
                    <a:lnTo>
                      <a:pt x="515" y="2106"/>
                    </a:lnTo>
                    <a:lnTo>
                      <a:pt x="519" y="2102"/>
                    </a:lnTo>
                    <a:lnTo>
                      <a:pt x="525" y="2099"/>
                    </a:lnTo>
                    <a:lnTo>
                      <a:pt x="529" y="2094"/>
                    </a:lnTo>
                    <a:lnTo>
                      <a:pt x="533" y="2090"/>
                    </a:lnTo>
                    <a:lnTo>
                      <a:pt x="536" y="2086"/>
                    </a:lnTo>
                    <a:lnTo>
                      <a:pt x="541" y="2083"/>
                    </a:lnTo>
                    <a:lnTo>
                      <a:pt x="544" y="2079"/>
                    </a:lnTo>
                    <a:lnTo>
                      <a:pt x="550" y="2076"/>
                    </a:lnTo>
                    <a:lnTo>
                      <a:pt x="560" y="2072"/>
                    </a:lnTo>
                    <a:lnTo>
                      <a:pt x="573" y="2069"/>
                    </a:lnTo>
                    <a:lnTo>
                      <a:pt x="584" y="2067"/>
                    </a:lnTo>
                    <a:lnTo>
                      <a:pt x="597" y="2068"/>
                    </a:lnTo>
                    <a:lnTo>
                      <a:pt x="608" y="2069"/>
                    </a:lnTo>
                    <a:lnTo>
                      <a:pt x="618" y="2073"/>
                    </a:lnTo>
                    <a:lnTo>
                      <a:pt x="624" y="2077"/>
                    </a:lnTo>
                    <a:lnTo>
                      <a:pt x="630" y="2084"/>
                    </a:lnTo>
                    <a:lnTo>
                      <a:pt x="634" y="2093"/>
                    </a:lnTo>
                    <a:lnTo>
                      <a:pt x="639" y="2103"/>
                    </a:lnTo>
                    <a:lnTo>
                      <a:pt x="642" y="2115"/>
                    </a:lnTo>
                    <a:lnTo>
                      <a:pt x="645" y="2126"/>
                    </a:lnTo>
                    <a:lnTo>
                      <a:pt x="646" y="2139"/>
                    </a:lnTo>
                    <a:lnTo>
                      <a:pt x="646" y="2151"/>
                    </a:lnTo>
                    <a:lnTo>
                      <a:pt x="646" y="2164"/>
                    </a:lnTo>
                    <a:lnTo>
                      <a:pt x="643" y="2175"/>
                    </a:lnTo>
                    <a:lnTo>
                      <a:pt x="640" y="2187"/>
                    </a:lnTo>
                    <a:lnTo>
                      <a:pt x="637" y="2196"/>
                    </a:lnTo>
                    <a:lnTo>
                      <a:pt x="633" y="2200"/>
                    </a:lnTo>
                    <a:lnTo>
                      <a:pt x="631" y="2204"/>
                    </a:lnTo>
                    <a:lnTo>
                      <a:pt x="627" y="2207"/>
                    </a:lnTo>
                    <a:lnTo>
                      <a:pt x="624" y="2209"/>
                    </a:lnTo>
                    <a:lnTo>
                      <a:pt x="619" y="2212"/>
                    </a:lnTo>
                    <a:lnTo>
                      <a:pt x="615" y="2213"/>
                    </a:lnTo>
                    <a:lnTo>
                      <a:pt x="610" y="2214"/>
                    </a:lnTo>
                    <a:lnTo>
                      <a:pt x="606" y="2214"/>
                    </a:lnTo>
                    <a:lnTo>
                      <a:pt x="607" y="2224"/>
                    </a:lnTo>
                    <a:lnTo>
                      <a:pt x="609" y="2233"/>
                    </a:lnTo>
                    <a:lnTo>
                      <a:pt x="613" y="2242"/>
                    </a:lnTo>
                    <a:lnTo>
                      <a:pt x="614" y="2254"/>
                    </a:lnTo>
                    <a:lnTo>
                      <a:pt x="622" y="2255"/>
                    </a:lnTo>
                    <a:lnTo>
                      <a:pt x="629" y="2256"/>
                    </a:lnTo>
                    <a:lnTo>
                      <a:pt x="634" y="2258"/>
                    </a:lnTo>
                    <a:lnTo>
                      <a:pt x="639" y="2261"/>
                    </a:lnTo>
                    <a:lnTo>
                      <a:pt x="643" y="2263"/>
                    </a:lnTo>
                    <a:lnTo>
                      <a:pt x="647" y="2265"/>
                    </a:lnTo>
                    <a:lnTo>
                      <a:pt x="649" y="2269"/>
                    </a:lnTo>
                    <a:lnTo>
                      <a:pt x="650" y="2272"/>
                    </a:lnTo>
                    <a:lnTo>
                      <a:pt x="651" y="2276"/>
                    </a:lnTo>
                    <a:lnTo>
                      <a:pt x="652" y="2280"/>
                    </a:lnTo>
                    <a:lnTo>
                      <a:pt x="651" y="2284"/>
                    </a:lnTo>
                    <a:lnTo>
                      <a:pt x="651" y="2288"/>
                    </a:lnTo>
                    <a:lnTo>
                      <a:pt x="648" y="2297"/>
                    </a:lnTo>
                    <a:lnTo>
                      <a:pt x="645" y="2307"/>
                    </a:lnTo>
                    <a:lnTo>
                      <a:pt x="634" y="2328"/>
                    </a:lnTo>
                    <a:lnTo>
                      <a:pt x="623" y="2348"/>
                    </a:lnTo>
                    <a:lnTo>
                      <a:pt x="618" y="2358"/>
                    </a:lnTo>
                    <a:lnTo>
                      <a:pt x="615" y="2368"/>
                    </a:lnTo>
                    <a:lnTo>
                      <a:pt x="614" y="2377"/>
                    </a:lnTo>
                    <a:lnTo>
                      <a:pt x="615" y="2385"/>
                    </a:lnTo>
                    <a:lnTo>
                      <a:pt x="617" y="2385"/>
                    </a:lnTo>
                    <a:lnTo>
                      <a:pt x="621" y="2385"/>
                    </a:lnTo>
                    <a:lnTo>
                      <a:pt x="621" y="2395"/>
                    </a:lnTo>
                    <a:lnTo>
                      <a:pt x="622" y="2405"/>
                    </a:lnTo>
                    <a:lnTo>
                      <a:pt x="623" y="2415"/>
                    </a:lnTo>
                    <a:lnTo>
                      <a:pt x="625" y="2425"/>
                    </a:lnTo>
                    <a:lnTo>
                      <a:pt x="618" y="2428"/>
                    </a:lnTo>
                    <a:lnTo>
                      <a:pt x="613" y="2434"/>
                    </a:lnTo>
                    <a:lnTo>
                      <a:pt x="608" y="2439"/>
                    </a:lnTo>
                    <a:lnTo>
                      <a:pt x="605" y="2447"/>
                    </a:lnTo>
                    <a:lnTo>
                      <a:pt x="601" y="2464"/>
                    </a:lnTo>
                    <a:lnTo>
                      <a:pt x="599" y="2483"/>
                    </a:lnTo>
                    <a:lnTo>
                      <a:pt x="598" y="2500"/>
                    </a:lnTo>
                    <a:lnTo>
                      <a:pt x="596" y="2516"/>
                    </a:lnTo>
                    <a:lnTo>
                      <a:pt x="592" y="2521"/>
                    </a:lnTo>
                    <a:lnTo>
                      <a:pt x="589" y="2526"/>
                    </a:lnTo>
                    <a:lnTo>
                      <a:pt x="584" y="2529"/>
                    </a:lnTo>
                    <a:lnTo>
                      <a:pt x="577" y="2532"/>
                    </a:lnTo>
                    <a:lnTo>
                      <a:pt x="583" y="2533"/>
                    </a:lnTo>
                    <a:lnTo>
                      <a:pt x="588" y="2534"/>
                    </a:lnTo>
                    <a:lnTo>
                      <a:pt x="592" y="2537"/>
                    </a:lnTo>
                    <a:lnTo>
                      <a:pt x="598" y="2540"/>
                    </a:lnTo>
                    <a:lnTo>
                      <a:pt x="607" y="2546"/>
                    </a:lnTo>
                    <a:lnTo>
                      <a:pt x="616" y="2553"/>
                    </a:lnTo>
                    <a:lnTo>
                      <a:pt x="625" y="2560"/>
                    </a:lnTo>
                    <a:lnTo>
                      <a:pt x="634" y="2566"/>
                    </a:lnTo>
                    <a:lnTo>
                      <a:pt x="640" y="2567"/>
                    </a:lnTo>
                    <a:lnTo>
                      <a:pt x="645" y="2568"/>
                    </a:lnTo>
                    <a:lnTo>
                      <a:pt x="650" y="2568"/>
                    </a:lnTo>
                    <a:lnTo>
                      <a:pt x="657" y="2568"/>
                    </a:lnTo>
                    <a:lnTo>
                      <a:pt x="663" y="2557"/>
                    </a:lnTo>
                    <a:lnTo>
                      <a:pt x="671" y="2546"/>
                    </a:lnTo>
                    <a:lnTo>
                      <a:pt x="675" y="2543"/>
                    </a:lnTo>
                    <a:lnTo>
                      <a:pt x="680" y="2541"/>
                    </a:lnTo>
                    <a:lnTo>
                      <a:pt x="687" y="2541"/>
                    </a:lnTo>
                    <a:lnTo>
                      <a:pt x="693" y="2543"/>
                    </a:lnTo>
                    <a:lnTo>
                      <a:pt x="695" y="2549"/>
                    </a:lnTo>
                    <a:lnTo>
                      <a:pt x="696" y="2554"/>
                    </a:lnTo>
                    <a:lnTo>
                      <a:pt x="697" y="2560"/>
                    </a:lnTo>
                    <a:lnTo>
                      <a:pt x="700" y="2566"/>
                    </a:lnTo>
                    <a:lnTo>
                      <a:pt x="706" y="2575"/>
                    </a:lnTo>
                    <a:lnTo>
                      <a:pt x="712" y="2585"/>
                    </a:lnTo>
                    <a:lnTo>
                      <a:pt x="715" y="2590"/>
                    </a:lnTo>
                    <a:lnTo>
                      <a:pt x="716" y="2594"/>
                    </a:lnTo>
                    <a:lnTo>
                      <a:pt x="719" y="2598"/>
                    </a:lnTo>
                    <a:lnTo>
                      <a:pt x="719" y="2602"/>
                    </a:lnTo>
                    <a:lnTo>
                      <a:pt x="717" y="2607"/>
                    </a:lnTo>
                    <a:lnTo>
                      <a:pt x="715" y="2611"/>
                    </a:lnTo>
                    <a:lnTo>
                      <a:pt x="712" y="2616"/>
                    </a:lnTo>
                    <a:lnTo>
                      <a:pt x="706" y="2620"/>
                    </a:lnTo>
                    <a:lnTo>
                      <a:pt x="703" y="2624"/>
                    </a:lnTo>
                    <a:lnTo>
                      <a:pt x="699" y="2627"/>
                    </a:lnTo>
                    <a:lnTo>
                      <a:pt x="697" y="2633"/>
                    </a:lnTo>
                    <a:lnTo>
                      <a:pt x="693" y="2639"/>
                    </a:lnTo>
                    <a:lnTo>
                      <a:pt x="689" y="2652"/>
                    </a:lnTo>
                    <a:lnTo>
                      <a:pt x="684" y="2668"/>
                    </a:lnTo>
                    <a:lnTo>
                      <a:pt x="681" y="2684"/>
                    </a:lnTo>
                    <a:lnTo>
                      <a:pt x="679" y="2699"/>
                    </a:lnTo>
                    <a:lnTo>
                      <a:pt x="678" y="2711"/>
                    </a:lnTo>
                    <a:lnTo>
                      <a:pt x="678" y="2722"/>
                    </a:lnTo>
                    <a:lnTo>
                      <a:pt x="673" y="2721"/>
                    </a:lnTo>
                    <a:lnTo>
                      <a:pt x="668" y="2722"/>
                    </a:lnTo>
                    <a:lnTo>
                      <a:pt x="665" y="2722"/>
                    </a:lnTo>
                    <a:lnTo>
                      <a:pt x="662" y="2724"/>
                    </a:lnTo>
                    <a:lnTo>
                      <a:pt x="655" y="2729"/>
                    </a:lnTo>
                    <a:lnTo>
                      <a:pt x="650" y="2735"/>
                    </a:lnTo>
                    <a:lnTo>
                      <a:pt x="646" y="2743"/>
                    </a:lnTo>
                    <a:lnTo>
                      <a:pt x="642" y="2754"/>
                    </a:lnTo>
                    <a:lnTo>
                      <a:pt x="639" y="2764"/>
                    </a:lnTo>
                    <a:lnTo>
                      <a:pt x="637" y="2775"/>
                    </a:lnTo>
                    <a:lnTo>
                      <a:pt x="633" y="2800"/>
                    </a:lnTo>
                    <a:lnTo>
                      <a:pt x="630" y="2823"/>
                    </a:lnTo>
                    <a:lnTo>
                      <a:pt x="629" y="2834"/>
                    </a:lnTo>
                    <a:lnTo>
                      <a:pt x="626" y="2845"/>
                    </a:lnTo>
                    <a:lnTo>
                      <a:pt x="624" y="2853"/>
                    </a:lnTo>
                    <a:lnTo>
                      <a:pt x="622" y="2860"/>
                    </a:lnTo>
                    <a:lnTo>
                      <a:pt x="618" y="2864"/>
                    </a:lnTo>
                    <a:lnTo>
                      <a:pt x="615" y="2869"/>
                    </a:lnTo>
                    <a:lnTo>
                      <a:pt x="611" y="2872"/>
                    </a:lnTo>
                    <a:lnTo>
                      <a:pt x="608" y="2874"/>
                    </a:lnTo>
                    <a:lnTo>
                      <a:pt x="600" y="2880"/>
                    </a:lnTo>
                    <a:lnTo>
                      <a:pt x="592" y="2885"/>
                    </a:lnTo>
                    <a:lnTo>
                      <a:pt x="585" y="2889"/>
                    </a:lnTo>
                    <a:lnTo>
                      <a:pt x="581" y="2895"/>
                    </a:lnTo>
                    <a:lnTo>
                      <a:pt x="578" y="2898"/>
                    </a:lnTo>
                    <a:lnTo>
                      <a:pt x="577" y="2902"/>
                    </a:lnTo>
                    <a:lnTo>
                      <a:pt x="577" y="2906"/>
                    </a:lnTo>
                    <a:lnTo>
                      <a:pt x="578" y="2911"/>
                    </a:lnTo>
                    <a:lnTo>
                      <a:pt x="581" y="2920"/>
                    </a:lnTo>
                    <a:lnTo>
                      <a:pt x="585" y="2930"/>
                    </a:lnTo>
                    <a:lnTo>
                      <a:pt x="591" y="2940"/>
                    </a:lnTo>
                    <a:lnTo>
                      <a:pt x="599" y="2952"/>
                    </a:lnTo>
                    <a:lnTo>
                      <a:pt x="607" y="2962"/>
                    </a:lnTo>
                    <a:lnTo>
                      <a:pt x="615" y="2970"/>
                    </a:lnTo>
                    <a:lnTo>
                      <a:pt x="619" y="2973"/>
                    </a:lnTo>
                    <a:lnTo>
                      <a:pt x="624" y="2977"/>
                    </a:lnTo>
                    <a:lnTo>
                      <a:pt x="629" y="2979"/>
                    </a:lnTo>
                    <a:lnTo>
                      <a:pt x="633" y="2980"/>
                    </a:lnTo>
                    <a:lnTo>
                      <a:pt x="635" y="2996"/>
                    </a:lnTo>
                    <a:lnTo>
                      <a:pt x="637" y="3013"/>
                    </a:lnTo>
                    <a:lnTo>
                      <a:pt x="635" y="3021"/>
                    </a:lnTo>
                    <a:lnTo>
                      <a:pt x="635" y="3029"/>
                    </a:lnTo>
                    <a:lnTo>
                      <a:pt x="633" y="3037"/>
                    </a:lnTo>
                    <a:lnTo>
                      <a:pt x="631" y="3045"/>
                    </a:lnTo>
                    <a:lnTo>
                      <a:pt x="623" y="3047"/>
                    </a:lnTo>
                    <a:lnTo>
                      <a:pt x="615" y="3052"/>
                    </a:lnTo>
                    <a:lnTo>
                      <a:pt x="607" y="3058"/>
                    </a:lnTo>
                    <a:lnTo>
                      <a:pt x="599" y="3066"/>
                    </a:lnTo>
                    <a:lnTo>
                      <a:pt x="593" y="3074"/>
                    </a:lnTo>
                    <a:lnTo>
                      <a:pt x="588" y="3083"/>
                    </a:lnTo>
                    <a:lnTo>
                      <a:pt x="584" y="3092"/>
                    </a:lnTo>
                    <a:lnTo>
                      <a:pt x="583" y="3100"/>
                    </a:lnTo>
                    <a:lnTo>
                      <a:pt x="583" y="3104"/>
                    </a:lnTo>
                    <a:lnTo>
                      <a:pt x="583" y="3110"/>
                    </a:lnTo>
                    <a:lnTo>
                      <a:pt x="584" y="3115"/>
                    </a:lnTo>
                    <a:lnTo>
                      <a:pt x="586" y="3120"/>
                    </a:lnTo>
                    <a:lnTo>
                      <a:pt x="591" y="3129"/>
                    </a:lnTo>
                    <a:lnTo>
                      <a:pt x="597" y="3139"/>
                    </a:lnTo>
                    <a:lnTo>
                      <a:pt x="604" y="3148"/>
                    </a:lnTo>
                    <a:lnTo>
                      <a:pt x="608" y="3157"/>
                    </a:lnTo>
                    <a:lnTo>
                      <a:pt x="613" y="3167"/>
                    </a:lnTo>
                    <a:lnTo>
                      <a:pt x="614" y="3177"/>
                    </a:lnTo>
                    <a:lnTo>
                      <a:pt x="617" y="3177"/>
                    </a:lnTo>
                    <a:lnTo>
                      <a:pt x="621" y="3178"/>
                    </a:lnTo>
                    <a:lnTo>
                      <a:pt x="624" y="3192"/>
                    </a:lnTo>
                    <a:lnTo>
                      <a:pt x="627" y="3207"/>
                    </a:lnTo>
                    <a:lnTo>
                      <a:pt x="631" y="3221"/>
                    </a:lnTo>
                    <a:lnTo>
                      <a:pt x="631" y="3232"/>
                    </a:lnTo>
                    <a:lnTo>
                      <a:pt x="631" y="3238"/>
                    </a:lnTo>
                    <a:lnTo>
                      <a:pt x="629" y="3241"/>
                    </a:lnTo>
                    <a:lnTo>
                      <a:pt x="626" y="3244"/>
                    </a:lnTo>
                    <a:lnTo>
                      <a:pt x="622" y="3247"/>
                    </a:lnTo>
                    <a:lnTo>
                      <a:pt x="617" y="3248"/>
                    </a:lnTo>
                    <a:lnTo>
                      <a:pt x="610" y="3248"/>
                    </a:lnTo>
                    <a:lnTo>
                      <a:pt x="602" y="3246"/>
                    </a:lnTo>
                    <a:lnTo>
                      <a:pt x="592" y="3242"/>
                    </a:lnTo>
                    <a:lnTo>
                      <a:pt x="592" y="3252"/>
                    </a:lnTo>
                    <a:lnTo>
                      <a:pt x="592" y="3263"/>
                    </a:lnTo>
                    <a:lnTo>
                      <a:pt x="592" y="3273"/>
                    </a:lnTo>
                    <a:lnTo>
                      <a:pt x="591" y="3283"/>
                    </a:lnTo>
                    <a:lnTo>
                      <a:pt x="588" y="3283"/>
                    </a:lnTo>
                    <a:lnTo>
                      <a:pt x="584" y="3283"/>
                    </a:lnTo>
                    <a:lnTo>
                      <a:pt x="581" y="3284"/>
                    </a:lnTo>
                    <a:lnTo>
                      <a:pt x="577" y="3284"/>
                    </a:lnTo>
                    <a:lnTo>
                      <a:pt x="577" y="3299"/>
                    </a:lnTo>
                    <a:lnTo>
                      <a:pt x="577" y="3315"/>
                    </a:lnTo>
                    <a:lnTo>
                      <a:pt x="577" y="3331"/>
                    </a:lnTo>
                    <a:lnTo>
                      <a:pt x="577" y="3347"/>
                    </a:lnTo>
                    <a:lnTo>
                      <a:pt x="570" y="3348"/>
                    </a:lnTo>
                    <a:lnTo>
                      <a:pt x="563" y="3348"/>
                    </a:lnTo>
                    <a:lnTo>
                      <a:pt x="561" y="3351"/>
                    </a:lnTo>
                    <a:lnTo>
                      <a:pt x="559" y="3354"/>
                    </a:lnTo>
                    <a:lnTo>
                      <a:pt x="556" y="3356"/>
                    </a:lnTo>
                    <a:lnTo>
                      <a:pt x="551" y="3359"/>
                    </a:lnTo>
                    <a:lnTo>
                      <a:pt x="556" y="3369"/>
                    </a:lnTo>
                    <a:lnTo>
                      <a:pt x="560" y="3377"/>
                    </a:lnTo>
                    <a:lnTo>
                      <a:pt x="566" y="3384"/>
                    </a:lnTo>
                    <a:lnTo>
                      <a:pt x="574" y="3391"/>
                    </a:lnTo>
                    <a:lnTo>
                      <a:pt x="583" y="3397"/>
                    </a:lnTo>
                    <a:lnTo>
                      <a:pt x="593" y="3403"/>
                    </a:lnTo>
                    <a:lnTo>
                      <a:pt x="604" y="3408"/>
                    </a:lnTo>
                    <a:lnTo>
                      <a:pt x="615" y="3413"/>
                    </a:lnTo>
                    <a:lnTo>
                      <a:pt x="637" y="3421"/>
                    </a:lnTo>
                    <a:lnTo>
                      <a:pt x="657" y="3429"/>
                    </a:lnTo>
                    <a:lnTo>
                      <a:pt x="687" y="3439"/>
                    </a:lnTo>
                    <a:lnTo>
                      <a:pt x="716" y="3451"/>
                    </a:lnTo>
                    <a:lnTo>
                      <a:pt x="731" y="3456"/>
                    </a:lnTo>
                    <a:lnTo>
                      <a:pt x="746" y="3461"/>
                    </a:lnTo>
                    <a:lnTo>
                      <a:pt x="761" y="3464"/>
                    </a:lnTo>
                    <a:lnTo>
                      <a:pt x="777" y="3466"/>
                    </a:lnTo>
                    <a:lnTo>
                      <a:pt x="789" y="3469"/>
                    </a:lnTo>
                    <a:lnTo>
                      <a:pt x="803" y="3469"/>
                    </a:lnTo>
                    <a:lnTo>
                      <a:pt x="815" y="3470"/>
                    </a:lnTo>
                    <a:lnTo>
                      <a:pt x="829" y="3470"/>
                    </a:lnTo>
                    <a:lnTo>
                      <a:pt x="838" y="3471"/>
                    </a:lnTo>
                    <a:lnTo>
                      <a:pt x="848" y="3470"/>
                    </a:lnTo>
                    <a:lnTo>
                      <a:pt x="854" y="3462"/>
                    </a:lnTo>
                    <a:lnTo>
                      <a:pt x="859" y="3456"/>
                    </a:lnTo>
                    <a:lnTo>
                      <a:pt x="862" y="3455"/>
                    </a:lnTo>
                    <a:lnTo>
                      <a:pt x="864" y="3446"/>
                    </a:lnTo>
                    <a:lnTo>
                      <a:pt x="868" y="3436"/>
                    </a:lnTo>
                    <a:lnTo>
                      <a:pt x="871" y="3431"/>
                    </a:lnTo>
                    <a:lnTo>
                      <a:pt x="875" y="3428"/>
                    </a:lnTo>
                    <a:lnTo>
                      <a:pt x="878" y="3424"/>
                    </a:lnTo>
                    <a:lnTo>
                      <a:pt x="882" y="3422"/>
                    </a:lnTo>
                    <a:lnTo>
                      <a:pt x="892" y="3420"/>
                    </a:lnTo>
                    <a:lnTo>
                      <a:pt x="903" y="3420"/>
                    </a:lnTo>
                    <a:lnTo>
                      <a:pt x="914" y="3421"/>
                    </a:lnTo>
                    <a:lnTo>
                      <a:pt x="923" y="3421"/>
                    </a:lnTo>
                    <a:lnTo>
                      <a:pt x="937" y="3420"/>
                    </a:lnTo>
                    <a:lnTo>
                      <a:pt x="951" y="3416"/>
                    </a:lnTo>
                    <a:lnTo>
                      <a:pt x="963" y="3411"/>
                    </a:lnTo>
                    <a:lnTo>
                      <a:pt x="976" y="3405"/>
                    </a:lnTo>
                    <a:lnTo>
                      <a:pt x="985" y="3402"/>
                    </a:lnTo>
                    <a:lnTo>
                      <a:pt x="992" y="3397"/>
                    </a:lnTo>
                    <a:lnTo>
                      <a:pt x="998" y="3390"/>
                    </a:lnTo>
                    <a:lnTo>
                      <a:pt x="1003" y="3383"/>
                    </a:lnTo>
                    <a:lnTo>
                      <a:pt x="1009" y="3372"/>
                    </a:lnTo>
                    <a:lnTo>
                      <a:pt x="1013" y="3361"/>
                    </a:lnTo>
                    <a:lnTo>
                      <a:pt x="1017" y="3356"/>
                    </a:lnTo>
                    <a:lnTo>
                      <a:pt x="1020" y="3350"/>
                    </a:lnTo>
                    <a:lnTo>
                      <a:pt x="1025" y="3346"/>
                    </a:lnTo>
                    <a:lnTo>
                      <a:pt x="1031" y="3341"/>
                    </a:lnTo>
                    <a:lnTo>
                      <a:pt x="1037" y="3338"/>
                    </a:lnTo>
                    <a:lnTo>
                      <a:pt x="1048" y="3334"/>
                    </a:lnTo>
                    <a:lnTo>
                      <a:pt x="1058" y="3331"/>
                    </a:lnTo>
                    <a:lnTo>
                      <a:pt x="1066" y="3329"/>
                    </a:lnTo>
                    <a:lnTo>
                      <a:pt x="1072" y="3328"/>
                    </a:lnTo>
                    <a:lnTo>
                      <a:pt x="1077" y="3328"/>
                    </a:lnTo>
                    <a:lnTo>
                      <a:pt x="1083" y="3326"/>
                    </a:lnTo>
                    <a:lnTo>
                      <a:pt x="1089" y="3325"/>
                    </a:lnTo>
                    <a:lnTo>
                      <a:pt x="1101" y="3318"/>
                    </a:lnTo>
                    <a:lnTo>
                      <a:pt x="1114" y="3310"/>
                    </a:lnTo>
                    <a:lnTo>
                      <a:pt x="1127" y="3305"/>
                    </a:lnTo>
                    <a:lnTo>
                      <a:pt x="1139" y="3298"/>
                    </a:lnTo>
                    <a:lnTo>
                      <a:pt x="1150" y="3290"/>
                    </a:lnTo>
                    <a:lnTo>
                      <a:pt x="1161" y="3280"/>
                    </a:lnTo>
                    <a:lnTo>
                      <a:pt x="1172" y="3267"/>
                    </a:lnTo>
                    <a:lnTo>
                      <a:pt x="1181" y="3255"/>
                    </a:lnTo>
                    <a:lnTo>
                      <a:pt x="1188" y="3240"/>
                    </a:lnTo>
                    <a:lnTo>
                      <a:pt x="1193" y="3225"/>
                    </a:lnTo>
                    <a:lnTo>
                      <a:pt x="1196" y="3218"/>
                    </a:lnTo>
                    <a:lnTo>
                      <a:pt x="1198" y="3210"/>
                    </a:lnTo>
                    <a:lnTo>
                      <a:pt x="1201" y="3202"/>
                    </a:lnTo>
                    <a:lnTo>
                      <a:pt x="1206" y="3194"/>
                    </a:lnTo>
                    <a:lnTo>
                      <a:pt x="1212" y="3189"/>
                    </a:lnTo>
                    <a:lnTo>
                      <a:pt x="1216" y="3184"/>
                    </a:lnTo>
                    <a:lnTo>
                      <a:pt x="1217" y="3182"/>
                    </a:lnTo>
                    <a:lnTo>
                      <a:pt x="1220" y="3180"/>
                    </a:lnTo>
                    <a:lnTo>
                      <a:pt x="1221" y="3175"/>
                    </a:lnTo>
                    <a:lnTo>
                      <a:pt x="1222" y="3170"/>
                    </a:lnTo>
                    <a:lnTo>
                      <a:pt x="1222" y="3162"/>
                    </a:lnTo>
                    <a:lnTo>
                      <a:pt x="1222" y="3152"/>
                    </a:lnTo>
                    <a:lnTo>
                      <a:pt x="1222" y="3146"/>
                    </a:lnTo>
                    <a:lnTo>
                      <a:pt x="1222" y="3142"/>
                    </a:lnTo>
                    <a:lnTo>
                      <a:pt x="1221" y="3137"/>
                    </a:lnTo>
                    <a:lnTo>
                      <a:pt x="1218" y="3135"/>
                    </a:lnTo>
                    <a:lnTo>
                      <a:pt x="1216" y="3133"/>
                    </a:lnTo>
                    <a:lnTo>
                      <a:pt x="1213" y="3131"/>
                    </a:lnTo>
                    <a:lnTo>
                      <a:pt x="1207" y="3129"/>
                    </a:lnTo>
                    <a:lnTo>
                      <a:pt x="1202" y="3128"/>
                    </a:lnTo>
                    <a:lnTo>
                      <a:pt x="1198" y="3128"/>
                    </a:lnTo>
                    <a:lnTo>
                      <a:pt x="1193" y="3129"/>
                    </a:lnTo>
                    <a:lnTo>
                      <a:pt x="1190" y="3132"/>
                    </a:lnTo>
                    <a:lnTo>
                      <a:pt x="1189" y="3135"/>
                    </a:lnTo>
                    <a:lnTo>
                      <a:pt x="1179" y="3135"/>
                    </a:lnTo>
                    <a:lnTo>
                      <a:pt x="1168" y="3136"/>
                    </a:lnTo>
                    <a:lnTo>
                      <a:pt x="1158" y="3135"/>
                    </a:lnTo>
                    <a:lnTo>
                      <a:pt x="1148" y="3135"/>
                    </a:lnTo>
                    <a:lnTo>
                      <a:pt x="1148" y="3132"/>
                    </a:lnTo>
                    <a:lnTo>
                      <a:pt x="1149" y="3129"/>
                    </a:lnTo>
                    <a:lnTo>
                      <a:pt x="1151" y="3126"/>
                    </a:lnTo>
                    <a:lnTo>
                      <a:pt x="1154" y="3125"/>
                    </a:lnTo>
                    <a:lnTo>
                      <a:pt x="1158" y="3121"/>
                    </a:lnTo>
                    <a:lnTo>
                      <a:pt x="1165" y="3119"/>
                    </a:lnTo>
                    <a:lnTo>
                      <a:pt x="1181" y="3118"/>
                    </a:lnTo>
                    <a:lnTo>
                      <a:pt x="1198" y="3119"/>
                    </a:lnTo>
                    <a:lnTo>
                      <a:pt x="1208" y="3119"/>
                    </a:lnTo>
                    <a:lnTo>
                      <a:pt x="1217" y="3119"/>
                    </a:lnTo>
                    <a:lnTo>
                      <a:pt x="1220" y="3108"/>
                    </a:lnTo>
                    <a:lnTo>
                      <a:pt x="1221" y="3096"/>
                    </a:lnTo>
                    <a:lnTo>
                      <a:pt x="1222" y="3092"/>
                    </a:lnTo>
                    <a:lnTo>
                      <a:pt x="1224" y="3086"/>
                    </a:lnTo>
                    <a:lnTo>
                      <a:pt x="1226" y="3082"/>
                    </a:lnTo>
                    <a:lnTo>
                      <a:pt x="1230" y="3076"/>
                    </a:lnTo>
                    <a:lnTo>
                      <a:pt x="1235" y="3069"/>
                    </a:lnTo>
                    <a:lnTo>
                      <a:pt x="1241" y="3061"/>
                    </a:lnTo>
                    <a:lnTo>
                      <a:pt x="1247" y="3052"/>
                    </a:lnTo>
                    <a:lnTo>
                      <a:pt x="1250" y="3044"/>
                    </a:lnTo>
                    <a:lnTo>
                      <a:pt x="1251" y="3033"/>
                    </a:lnTo>
                    <a:lnTo>
                      <a:pt x="1253" y="3020"/>
                    </a:lnTo>
                    <a:lnTo>
                      <a:pt x="1253" y="3009"/>
                    </a:lnTo>
                    <a:lnTo>
                      <a:pt x="1251" y="2996"/>
                    </a:lnTo>
                    <a:lnTo>
                      <a:pt x="1250" y="2972"/>
                    </a:lnTo>
                    <a:lnTo>
                      <a:pt x="1249" y="2948"/>
                    </a:lnTo>
                    <a:lnTo>
                      <a:pt x="1250" y="2936"/>
                    </a:lnTo>
                    <a:lnTo>
                      <a:pt x="1253" y="2919"/>
                    </a:lnTo>
                    <a:lnTo>
                      <a:pt x="1255" y="2911"/>
                    </a:lnTo>
                    <a:lnTo>
                      <a:pt x="1257" y="2904"/>
                    </a:lnTo>
                    <a:lnTo>
                      <a:pt x="1261" y="2897"/>
                    </a:lnTo>
                    <a:lnTo>
                      <a:pt x="1264" y="2893"/>
                    </a:lnTo>
                    <a:lnTo>
                      <a:pt x="1274" y="2888"/>
                    </a:lnTo>
                    <a:lnTo>
                      <a:pt x="1284" y="2886"/>
                    </a:lnTo>
                    <a:lnTo>
                      <a:pt x="1295" y="2878"/>
                    </a:lnTo>
                    <a:lnTo>
                      <a:pt x="1304" y="2869"/>
                    </a:lnTo>
                    <a:lnTo>
                      <a:pt x="1310" y="2865"/>
                    </a:lnTo>
                    <a:lnTo>
                      <a:pt x="1315" y="2863"/>
                    </a:lnTo>
                    <a:lnTo>
                      <a:pt x="1321" y="2862"/>
                    </a:lnTo>
                    <a:lnTo>
                      <a:pt x="1327" y="2861"/>
                    </a:lnTo>
                    <a:lnTo>
                      <a:pt x="1333" y="2860"/>
                    </a:lnTo>
                    <a:lnTo>
                      <a:pt x="1338" y="2857"/>
                    </a:lnTo>
                    <a:lnTo>
                      <a:pt x="1344" y="2855"/>
                    </a:lnTo>
                    <a:lnTo>
                      <a:pt x="1348" y="2852"/>
                    </a:lnTo>
                    <a:lnTo>
                      <a:pt x="1357" y="2842"/>
                    </a:lnTo>
                    <a:lnTo>
                      <a:pt x="1365" y="2831"/>
                    </a:lnTo>
                    <a:lnTo>
                      <a:pt x="1373" y="2820"/>
                    </a:lnTo>
                    <a:lnTo>
                      <a:pt x="1382" y="2811"/>
                    </a:lnTo>
                    <a:lnTo>
                      <a:pt x="1387" y="2807"/>
                    </a:lnTo>
                    <a:lnTo>
                      <a:pt x="1393" y="2805"/>
                    </a:lnTo>
                    <a:lnTo>
                      <a:pt x="1399" y="2803"/>
                    </a:lnTo>
                    <a:lnTo>
                      <a:pt x="1406" y="2801"/>
                    </a:lnTo>
                    <a:lnTo>
                      <a:pt x="1421" y="2800"/>
                    </a:lnTo>
                    <a:lnTo>
                      <a:pt x="1434" y="2798"/>
                    </a:lnTo>
                    <a:lnTo>
                      <a:pt x="1464" y="2792"/>
                    </a:lnTo>
                    <a:lnTo>
                      <a:pt x="1495" y="2787"/>
                    </a:lnTo>
                    <a:lnTo>
                      <a:pt x="1510" y="2783"/>
                    </a:lnTo>
                    <a:lnTo>
                      <a:pt x="1525" y="2779"/>
                    </a:lnTo>
                    <a:lnTo>
                      <a:pt x="1540" y="2774"/>
                    </a:lnTo>
                    <a:lnTo>
                      <a:pt x="1554" y="2768"/>
                    </a:lnTo>
                    <a:lnTo>
                      <a:pt x="1563" y="2766"/>
                    </a:lnTo>
                    <a:lnTo>
                      <a:pt x="1571" y="2764"/>
                    </a:lnTo>
                    <a:lnTo>
                      <a:pt x="1579" y="2764"/>
                    </a:lnTo>
                    <a:lnTo>
                      <a:pt x="1588" y="2763"/>
                    </a:lnTo>
                    <a:lnTo>
                      <a:pt x="1588" y="2757"/>
                    </a:lnTo>
                    <a:lnTo>
                      <a:pt x="1590" y="2750"/>
                    </a:lnTo>
                    <a:lnTo>
                      <a:pt x="1599" y="2746"/>
                    </a:lnTo>
                    <a:lnTo>
                      <a:pt x="1609" y="2742"/>
                    </a:lnTo>
                    <a:lnTo>
                      <a:pt x="1620" y="2740"/>
                    </a:lnTo>
                    <a:lnTo>
                      <a:pt x="1629" y="2738"/>
                    </a:lnTo>
                    <a:lnTo>
                      <a:pt x="1634" y="2732"/>
                    </a:lnTo>
                    <a:lnTo>
                      <a:pt x="1637" y="2727"/>
                    </a:lnTo>
                    <a:lnTo>
                      <a:pt x="1641" y="2724"/>
                    </a:lnTo>
                    <a:lnTo>
                      <a:pt x="1648" y="2722"/>
                    </a:lnTo>
                    <a:lnTo>
                      <a:pt x="1659" y="2719"/>
                    </a:lnTo>
                    <a:lnTo>
                      <a:pt x="1672" y="2717"/>
                    </a:lnTo>
                    <a:lnTo>
                      <a:pt x="1696" y="2710"/>
                    </a:lnTo>
                    <a:lnTo>
                      <a:pt x="1719" y="2705"/>
                    </a:lnTo>
                    <a:lnTo>
                      <a:pt x="1731" y="2702"/>
                    </a:lnTo>
                    <a:lnTo>
                      <a:pt x="1743" y="2701"/>
                    </a:lnTo>
                    <a:lnTo>
                      <a:pt x="1756" y="2700"/>
                    </a:lnTo>
                    <a:lnTo>
                      <a:pt x="1770" y="2701"/>
                    </a:lnTo>
                    <a:lnTo>
                      <a:pt x="1785" y="2704"/>
                    </a:lnTo>
                    <a:lnTo>
                      <a:pt x="1801" y="2707"/>
                    </a:lnTo>
                    <a:lnTo>
                      <a:pt x="1817" y="2709"/>
                    </a:lnTo>
                    <a:lnTo>
                      <a:pt x="1833" y="2710"/>
                    </a:lnTo>
                    <a:lnTo>
                      <a:pt x="1849" y="2705"/>
                    </a:lnTo>
                    <a:lnTo>
                      <a:pt x="1866" y="2698"/>
                    </a:lnTo>
                    <a:lnTo>
                      <a:pt x="1852" y="2692"/>
                    </a:lnTo>
                    <a:lnTo>
                      <a:pt x="1842" y="2688"/>
                    </a:lnTo>
                    <a:lnTo>
                      <a:pt x="1836" y="2681"/>
                    </a:lnTo>
                    <a:lnTo>
                      <a:pt x="1828" y="2673"/>
                    </a:lnTo>
                    <a:lnTo>
                      <a:pt x="1819" y="2668"/>
                    </a:lnTo>
                    <a:lnTo>
                      <a:pt x="1808" y="2664"/>
                    </a:lnTo>
                    <a:lnTo>
                      <a:pt x="1797" y="2657"/>
                    </a:lnTo>
                    <a:lnTo>
                      <a:pt x="1785" y="2651"/>
                    </a:lnTo>
                    <a:lnTo>
                      <a:pt x="1773" y="2645"/>
                    </a:lnTo>
                    <a:lnTo>
                      <a:pt x="1759" y="2640"/>
                    </a:lnTo>
                    <a:lnTo>
                      <a:pt x="1754" y="2636"/>
                    </a:lnTo>
                    <a:lnTo>
                      <a:pt x="1749" y="2633"/>
                    </a:lnTo>
                    <a:lnTo>
                      <a:pt x="1743" y="2629"/>
                    </a:lnTo>
                    <a:lnTo>
                      <a:pt x="1740" y="2626"/>
                    </a:lnTo>
                    <a:lnTo>
                      <a:pt x="1733" y="2617"/>
                    </a:lnTo>
                    <a:lnTo>
                      <a:pt x="1727" y="2608"/>
                    </a:lnTo>
                    <a:lnTo>
                      <a:pt x="1725" y="2598"/>
                    </a:lnTo>
                    <a:lnTo>
                      <a:pt x="1723" y="2586"/>
                    </a:lnTo>
                    <a:lnTo>
                      <a:pt x="1723" y="2574"/>
                    </a:lnTo>
                    <a:lnTo>
                      <a:pt x="1723" y="2561"/>
                    </a:lnTo>
                    <a:lnTo>
                      <a:pt x="1725" y="2549"/>
                    </a:lnTo>
                    <a:lnTo>
                      <a:pt x="1727" y="2536"/>
                    </a:lnTo>
                    <a:lnTo>
                      <a:pt x="1731" y="2524"/>
                    </a:lnTo>
                    <a:lnTo>
                      <a:pt x="1734" y="2512"/>
                    </a:lnTo>
                    <a:lnTo>
                      <a:pt x="1742" y="2489"/>
                    </a:lnTo>
                    <a:lnTo>
                      <a:pt x="1750" y="2470"/>
                    </a:lnTo>
                    <a:lnTo>
                      <a:pt x="1756" y="2461"/>
                    </a:lnTo>
                    <a:lnTo>
                      <a:pt x="1763" y="2452"/>
                    </a:lnTo>
                    <a:lnTo>
                      <a:pt x="1771" y="2443"/>
                    </a:lnTo>
                    <a:lnTo>
                      <a:pt x="1779" y="2435"/>
                    </a:lnTo>
                    <a:lnTo>
                      <a:pt x="1787" y="2427"/>
                    </a:lnTo>
                    <a:lnTo>
                      <a:pt x="1795" y="2418"/>
                    </a:lnTo>
                    <a:lnTo>
                      <a:pt x="1800" y="2409"/>
                    </a:lnTo>
                    <a:lnTo>
                      <a:pt x="1805" y="2398"/>
                    </a:lnTo>
                    <a:lnTo>
                      <a:pt x="1808" y="2390"/>
                    </a:lnTo>
                    <a:lnTo>
                      <a:pt x="1812" y="2384"/>
                    </a:lnTo>
                    <a:lnTo>
                      <a:pt x="1815" y="2376"/>
                    </a:lnTo>
                    <a:lnTo>
                      <a:pt x="1820" y="2369"/>
                    </a:lnTo>
                    <a:lnTo>
                      <a:pt x="1824" y="2362"/>
                    </a:lnTo>
                    <a:lnTo>
                      <a:pt x="1830" y="2355"/>
                    </a:lnTo>
                    <a:lnTo>
                      <a:pt x="1836" y="2349"/>
                    </a:lnTo>
                    <a:lnTo>
                      <a:pt x="1844" y="2344"/>
                    </a:lnTo>
                    <a:lnTo>
                      <a:pt x="1845" y="2337"/>
                    </a:lnTo>
                    <a:lnTo>
                      <a:pt x="1847" y="2331"/>
                    </a:lnTo>
                    <a:lnTo>
                      <a:pt x="1849" y="2324"/>
                    </a:lnTo>
                    <a:lnTo>
                      <a:pt x="1852" y="2319"/>
                    </a:lnTo>
                    <a:lnTo>
                      <a:pt x="1860" y="2307"/>
                    </a:lnTo>
                    <a:lnTo>
                      <a:pt x="1867" y="2297"/>
                    </a:lnTo>
                    <a:lnTo>
                      <a:pt x="1887" y="2278"/>
                    </a:lnTo>
                    <a:lnTo>
                      <a:pt x="1904" y="2257"/>
                    </a:lnTo>
                    <a:lnTo>
                      <a:pt x="1913" y="2245"/>
                    </a:lnTo>
                    <a:lnTo>
                      <a:pt x="1923" y="2232"/>
                    </a:lnTo>
                    <a:lnTo>
                      <a:pt x="1935" y="2226"/>
                    </a:lnTo>
                    <a:lnTo>
                      <a:pt x="1946" y="2221"/>
                    </a:lnTo>
                    <a:lnTo>
                      <a:pt x="1952" y="2215"/>
                    </a:lnTo>
                    <a:lnTo>
                      <a:pt x="1954" y="2210"/>
                    </a:lnTo>
                    <a:lnTo>
                      <a:pt x="1954" y="2208"/>
                    </a:lnTo>
                    <a:lnTo>
                      <a:pt x="1953" y="2207"/>
                    </a:lnTo>
                    <a:lnTo>
                      <a:pt x="1952" y="2205"/>
                    </a:lnTo>
                    <a:lnTo>
                      <a:pt x="1951" y="2204"/>
                    </a:lnTo>
                    <a:lnTo>
                      <a:pt x="1945" y="2201"/>
                    </a:lnTo>
                    <a:lnTo>
                      <a:pt x="1940" y="2200"/>
                    </a:lnTo>
                    <a:lnTo>
                      <a:pt x="1934" y="2199"/>
                    </a:lnTo>
                    <a:lnTo>
                      <a:pt x="1928" y="2199"/>
                    </a:lnTo>
                    <a:lnTo>
                      <a:pt x="1928" y="2181"/>
                    </a:lnTo>
                    <a:lnTo>
                      <a:pt x="1930" y="2156"/>
                    </a:lnTo>
                    <a:lnTo>
                      <a:pt x="1932" y="2143"/>
                    </a:lnTo>
                    <a:lnTo>
                      <a:pt x="1936" y="2133"/>
                    </a:lnTo>
                    <a:lnTo>
                      <a:pt x="1938" y="2130"/>
                    </a:lnTo>
                    <a:lnTo>
                      <a:pt x="1940" y="2127"/>
                    </a:lnTo>
                    <a:lnTo>
                      <a:pt x="1944" y="2125"/>
                    </a:lnTo>
                    <a:lnTo>
                      <a:pt x="1947" y="2125"/>
                    </a:lnTo>
                    <a:lnTo>
                      <a:pt x="1948" y="2117"/>
                    </a:lnTo>
                    <a:lnTo>
                      <a:pt x="1948" y="2108"/>
                    </a:lnTo>
                    <a:lnTo>
                      <a:pt x="1949" y="2101"/>
                    </a:lnTo>
                    <a:lnTo>
                      <a:pt x="1953" y="2093"/>
                    </a:lnTo>
                    <a:lnTo>
                      <a:pt x="1961" y="2082"/>
                    </a:lnTo>
                    <a:lnTo>
                      <a:pt x="1970" y="2068"/>
                    </a:lnTo>
                    <a:lnTo>
                      <a:pt x="1976" y="2062"/>
                    </a:lnTo>
                    <a:lnTo>
                      <a:pt x="1981" y="2057"/>
                    </a:lnTo>
                    <a:lnTo>
                      <a:pt x="1987" y="2052"/>
                    </a:lnTo>
                    <a:lnTo>
                      <a:pt x="1993" y="2049"/>
                    </a:lnTo>
                    <a:lnTo>
                      <a:pt x="2004" y="2044"/>
                    </a:lnTo>
                    <a:lnTo>
                      <a:pt x="2017" y="2042"/>
                    </a:lnTo>
                    <a:lnTo>
                      <a:pt x="2029" y="2041"/>
                    </a:lnTo>
                    <a:lnTo>
                      <a:pt x="2041" y="2040"/>
                    </a:lnTo>
                    <a:lnTo>
                      <a:pt x="2055" y="2041"/>
                    </a:lnTo>
                    <a:lnTo>
                      <a:pt x="2070" y="2042"/>
                    </a:lnTo>
                    <a:lnTo>
                      <a:pt x="2080" y="2044"/>
                    </a:lnTo>
                    <a:lnTo>
                      <a:pt x="2091" y="2043"/>
                    </a:lnTo>
                    <a:lnTo>
                      <a:pt x="2096" y="2043"/>
                    </a:lnTo>
                    <a:lnTo>
                      <a:pt x="2103" y="2043"/>
                    </a:lnTo>
                    <a:lnTo>
                      <a:pt x="2109" y="2045"/>
                    </a:lnTo>
                    <a:lnTo>
                      <a:pt x="2115" y="2046"/>
                    </a:lnTo>
                    <a:lnTo>
                      <a:pt x="2120" y="2049"/>
                    </a:lnTo>
                    <a:lnTo>
                      <a:pt x="2126" y="2051"/>
                    </a:lnTo>
                    <a:lnTo>
                      <a:pt x="2132" y="2051"/>
                    </a:lnTo>
                    <a:lnTo>
                      <a:pt x="2137" y="2051"/>
                    </a:lnTo>
                    <a:lnTo>
                      <a:pt x="2135" y="2043"/>
                    </a:lnTo>
                    <a:lnTo>
                      <a:pt x="2132" y="2034"/>
                    </a:lnTo>
                    <a:lnTo>
                      <a:pt x="2128" y="2027"/>
                    </a:lnTo>
                    <a:lnTo>
                      <a:pt x="2124" y="2019"/>
                    </a:lnTo>
                    <a:lnTo>
                      <a:pt x="2126" y="2017"/>
                    </a:lnTo>
                    <a:lnTo>
                      <a:pt x="2129" y="2015"/>
                    </a:lnTo>
                    <a:lnTo>
                      <a:pt x="2132" y="2013"/>
                    </a:lnTo>
                    <a:lnTo>
                      <a:pt x="2135" y="2013"/>
                    </a:lnTo>
                    <a:lnTo>
                      <a:pt x="2142" y="2012"/>
                    </a:lnTo>
                    <a:lnTo>
                      <a:pt x="2149" y="2012"/>
                    </a:lnTo>
                    <a:lnTo>
                      <a:pt x="2167" y="2013"/>
                    </a:lnTo>
                    <a:lnTo>
                      <a:pt x="2186" y="2015"/>
                    </a:lnTo>
                    <a:lnTo>
                      <a:pt x="2206" y="2016"/>
                    </a:lnTo>
                    <a:lnTo>
                      <a:pt x="2225" y="2016"/>
                    </a:lnTo>
                    <a:lnTo>
                      <a:pt x="2238" y="2015"/>
                    </a:lnTo>
                    <a:lnTo>
                      <a:pt x="2250" y="2016"/>
                    </a:lnTo>
                    <a:lnTo>
                      <a:pt x="2263" y="2021"/>
                    </a:lnTo>
                    <a:lnTo>
                      <a:pt x="2276" y="2026"/>
                    </a:lnTo>
                    <a:lnTo>
                      <a:pt x="2282" y="2025"/>
                    </a:lnTo>
                    <a:lnTo>
                      <a:pt x="2287" y="2024"/>
                    </a:lnTo>
                    <a:lnTo>
                      <a:pt x="2291" y="2023"/>
                    </a:lnTo>
                    <a:lnTo>
                      <a:pt x="2295" y="2021"/>
                    </a:lnTo>
                    <a:lnTo>
                      <a:pt x="2299" y="2021"/>
                    </a:lnTo>
                    <a:lnTo>
                      <a:pt x="2304" y="2024"/>
                    </a:lnTo>
                    <a:lnTo>
                      <a:pt x="2305" y="2026"/>
                    </a:lnTo>
                    <a:lnTo>
                      <a:pt x="2306" y="2027"/>
                    </a:lnTo>
                    <a:lnTo>
                      <a:pt x="2307" y="2029"/>
                    </a:lnTo>
                    <a:lnTo>
                      <a:pt x="2307" y="2032"/>
                    </a:lnTo>
                    <a:lnTo>
                      <a:pt x="2305" y="2036"/>
                    </a:lnTo>
                    <a:lnTo>
                      <a:pt x="2301" y="2041"/>
                    </a:lnTo>
                    <a:lnTo>
                      <a:pt x="2293" y="2050"/>
                    </a:lnTo>
                    <a:lnTo>
                      <a:pt x="2287" y="2056"/>
                    </a:lnTo>
                    <a:lnTo>
                      <a:pt x="2289" y="2057"/>
                    </a:lnTo>
                    <a:lnTo>
                      <a:pt x="2292" y="2058"/>
                    </a:lnTo>
                    <a:lnTo>
                      <a:pt x="2296" y="2058"/>
                    </a:lnTo>
                    <a:lnTo>
                      <a:pt x="2299" y="2058"/>
                    </a:lnTo>
                    <a:lnTo>
                      <a:pt x="2302" y="2058"/>
                    </a:lnTo>
                    <a:lnTo>
                      <a:pt x="2305" y="2058"/>
                    </a:lnTo>
                    <a:lnTo>
                      <a:pt x="2325" y="2001"/>
                    </a:lnTo>
                    <a:lnTo>
                      <a:pt x="2325" y="1972"/>
                    </a:lnTo>
                    <a:lnTo>
                      <a:pt x="2324" y="1943"/>
                    </a:lnTo>
                    <a:lnTo>
                      <a:pt x="2323" y="1914"/>
                    </a:lnTo>
                    <a:lnTo>
                      <a:pt x="2321" y="1885"/>
                    </a:lnTo>
                    <a:lnTo>
                      <a:pt x="2320" y="1856"/>
                    </a:lnTo>
                    <a:lnTo>
                      <a:pt x="2316" y="1829"/>
                    </a:lnTo>
                    <a:lnTo>
                      <a:pt x="2314" y="1800"/>
                    </a:lnTo>
                    <a:lnTo>
                      <a:pt x="2312" y="1772"/>
                    </a:lnTo>
                    <a:lnTo>
                      <a:pt x="2308" y="1745"/>
                    </a:lnTo>
                    <a:lnTo>
                      <a:pt x="2306" y="1716"/>
                    </a:lnTo>
                    <a:lnTo>
                      <a:pt x="2304" y="1689"/>
                    </a:lnTo>
                    <a:lnTo>
                      <a:pt x="2301" y="1660"/>
                    </a:lnTo>
                    <a:lnTo>
                      <a:pt x="2300" y="1637"/>
                    </a:lnTo>
                    <a:lnTo>
                      <a:pt x="2299" y="1613"/>
                    </a:lnTo>
                    <a:lnTo>
                      <a:pt x="2299" y="1589"/>
                    </a:lnTo>
                    <a:lnTo>
                      <a:pt x="2298" y="1565"/>
                    </a:lnTo>
                    <a:lnTo>
                      <a:pt x="2298" y="1541"/>
                    </a:lnTo>
                    <a:lnTo>
                      <a:pt x="2298" y="1516"/>
                    </a:lnTo>
                    <a:lnTo>
                      <a:pt x="2297" y="1492"/>
                    </a:lnTo>
                    <a:lnTo>
                      <a:pt x="2297" y="1468"/>
                    </a:lnTo>
                    <a:lnTo>
                      <a:pt x="2296" y="1443"/>
                    </a:lnTo>
                    <a:lnTo>
                      <a:pt x="2295" y="1417"/>
                    </a:lnTo>
                    <a:lnTo>
                      <a:pt x="2292" y="1392"/>
                    </a:lnTo>
                    <a:lnTo>
                      <a:pt x="2288" y="1367"/>
                    </a:lnTo>
                    <a:lnTo>
                      <a:pt x="2283" y="1359"/>
                    </a:lnTo>
                    <a:lnTo>
                      <a:pt x="2279" y="1351"/>
                    </a:lnTo>
                    <a:lnTo>
                      <a:pt x="2277" y="1336"/>
                    </a:lnTo>
                    <a:lnTo>
                      <a:pt x="2279" y="1320"/>
                    </a:lnTo>
                    <a:lnTo>
                      <a:pt x="2276" y="1313"/>
                    </a:lnTo>
                    <a:lnTo>
                      <a:pt x="2273" y="1309"/>
                    </a:lnTo>
                    <a:lnTo>
                      <a:pt x="2269" y="1306"/>
                    </a:lnTo>
                    <a:lnTo>
                      <a:pt x="2265" y="1301"/>
                    </a:lnTo>
                    <a:lnTo>
                      <a:pt x="2261" y="1296"/>
                    </a:lnTo>
                    <a:lnTo>
                      <a:pt x="2259" y="1289"/>
                    </a:lnTo>
                    <a:lnTo>
                      <a:pt x="2257" y="1282"/>
                    </a:lnTo>
                    <a:lnTo>
                      <a:pt x="2256" y="1276"/>
                    </a:lnTo>
                    <a:lnTo>
                      <a:pt x="2254" y="1260"/>
                    </a:lnTo>
                    <a:lnTo>
                      <a:pt x="2254" y="1242"/>
                    </a:lnTo>
                    <a:lnTo>
                      <a:pt x="2257" y="1208"/>
                    </a:lnTo>
                    <a:lnTo>
                      <a:pt x="2263" y="1181"/>
                    </a:lnTo>
                    <a:lnTo>
                      <a:pt x="2265" y="1165"/>
                    </a:lnTo>
                    <a:lnTo>
                      <a:pt x="2267" y="1150"/>
                    </a:lnTo>
                    <a:lnTo>
                      <a:pt x="2256" y="1149"/>
                    </a:lnTo>
                    <a:lnTo>
                      <a:pt x="2244" y="1150"/>
                    </a:lnTo>
                    <a:lnTo>
                      <a:pt x="2238" y="1151"/>
                    </a:lnTo>
                    <a:lnTo>
                      <a:pt x="2231" y="1154"/>
                    </a:lnTo>
                    <a:lnTo>
                      <a:pt x="2228" y="1155"/>
                    </a:lnTo>
                    <a:lnTo>
                      <a:pt x="2225" y="1155"/>
                    </a:lnTo>
                    <a:lnTo>
                      <a:pt x="2223" y="1154"/>
                    </a:lnTo>
                    <a:lnTo>
                      <a:pt x="2220" y="1153"/>
                    </a:lnTo>
                    <a:lnTo>
                      <a:pt x="2218" y="1147"/>
                    </a:lnTo>
                    <a:lnTo>
                      <a:pt x="2216" y="1140"/>
                    </a:lnTo>
                    <a:lnTo>
                      <a:pt x="2213" y="1137"/>
                    </a:lnTo>
                    <a:lnTo>
                      <a:pt x="2209" y="1133"/>
                    </a:lnTo>
                    <a:lnTo>
                      <a:pt x="2206" y="1131"/>
                    </a:lnTo>
                    <a:lnTo>
                      <a:pt x="2201" y="1129"/>
                    </a:lnTo>
                    <a:lnTo>
                      <a:pt x="2200" y="1134"/>
                    </a:lnTo>
                    <a:lnTo>
                      <a:pt x="2198" y="1138"/>
                    </a:lnTo>
                    <a:lnTo>
                      <a:pt x="2193" y="1140"/>
                    </a:lnTo>
                    <a:lnTo>
                      <a:pt x="2190" y="1141"/>
                    </a:lnTo>
                    <a:lnTo>
                      <a:pt x="2185" y="1140"/>
                    </a:lnTo>
                    <a:lnTo>
                      <a:pt x="2181" y="1138"/>
                    </a:lnTo>
                    <a:lnTo>
                      <a:pt x="2177" y="1134"/>
                    </a:lnTo>
                    <a:lnTo>
                      <a:pt x="2176" y="1129"/>
                    </a:lnTo>
                    <a:lnTo>
                      <a:pt x="2167" y="1129"/>
                    </a:lnTo>
                    <a:lnTo>
                      <a:pt x="2160" y="1126"/>
                    </a:lnTo>
                    <a:lnTo>
                      <a:pt x="2153" y="1124"/>
                    </a:lnTo>
                    <a:lnTo>
                      <a:pt x="2144" y="1121"/>
                    </a:lnTo>
                    <a:lnTo>
                      <a:pt x="2146" y="1116"/>
                    </a:lnTo>
                    <a:lnTo>
                      <a:pt x="2148" y="1112"/>
                    </a:lnTo>
                    <a:lnTo>
                      <a:pt x="2148" y="1107"/>
                    </a:lnTo>
                    <a:lnTo>
                      <a:pt x="2146" y="1104"/>
                    </a:lnTo>
                    <a:lnTo>
                      <a:pt x="2144" y="1099"/>
                    </a:lnTo>
                    <a:lnTo>
                      <a:pt x="2141" y="1096"/>
                    </a:lnTo>
                    <a:lnTo>
                      <a:pt x="2137" y="1092"/>
                    </a:lnTo>
                    <a:lnTo>
                      <a:pt x="2133" y="1090"/>
                    </a:lnTo>
                    <a:lnTo>
                      <a:pt x="2123" y="1084"/>
                    </a:lnTo>
                    <a:lnTo>
                      <a:pt x="2112" y="1081"/>
                    </a:lnTo>
                    <a:lnTo>
                      <a:pt x="2102" y="1077"/>
                    </a:lnTo>
                    <a:lnTo>
                      <a:pt x="2093" y="1076"/>
                    </a:lnTo>
                    <a:lnTo>
                      <a:pt x="2094" y="1073"/>
                    </a:lnTo>
                    <a:lnTo>
                      <a:pt x="2096" y="1071"/>
                    </a:lnTo>
                    <a:lnTo>
                      <a:pt x="2099" y="1068"/>
                    </a:lnTo>
                    <a:lnTo>
                      <a:pt x="2101" y="1066"/>
                    </a:lnTo>
                    <a:lnTo>
                      <a:pt x="2109" y="1064"/>
                    </a:lnTo>
                    <a:lnTo>
                      <a:pt x="2116" y="1063"/>
                    </a:lnTo>
                    <a:lnTo>
                      <a:pt x="2131" y="1061"/>
                    </a:lnTo>
                    <a:lnTo>
                      <a:pt x="2137" y="1059"/>
                    </a:lnTo>
                    <a:lnTo>
                      <a:pt x="2137" y="1049"/>
                    </a:lnTo>
                    <a:lnTo>
                      <a:pt x="2135" y="1040"/>
                    </a:lnTo>
                    <a:lnTo>
                      <a:pt x="2135" y="1035"/>
                    </a:lnTo>
                    <a:lnTo>
                      <a:pt x="2136" y="1032"/>
                    </a:lnTo>
                    <a:lnTo>
                      <a:pt x="2140" y="1028"/>
                    </a:lnTo>
                    <a:lnTo>
                      <a:pt x="2144" y="1025"/>
                    </a:lnTo>
                    <a:lnTo>
                      <a:pt x="2145" y="1018"/>
                    </a:lnTo>
                    <a:lnTo>
                      <a:pt x="2144" y="1010"/>
                    </a:lnTo>
                    <a:lnTo>
                      <a:pt x="2138" y="1010"/>
                    </a:lnTo>
                    <a:lnTo>
                      <a:pt x="2134" y="1010"/>
                    </a:lnTo>
                    <a:lnTo>
                      <a:pt x="2131" y="1008"/>
                    </a:lnTo>
                    <a:lnTo>
                      <a:pt x="2128" y="1004"/>
                    </a:lnTo>
                    <a:lnTo>
                      <a:pt x="2127" y="1001"/>
                    </a:lnTo>
                    <a:lnTo>
                      <a:pt x="2127" y="997"/>
                    </a:lnTo>
                    <a:lnTo>
                      <a:pt x="2128" y="992"/>
                    </a:lnTo>
                    <a:lnTo>
                      <a:pt x="2129" y="986"/>
                    </a:lnTo>
                    <a:lnTo>
                      <a:pt x="2138" y="984"/>
                    </a:lnTo>
                    <a:lnTo>
                      <a:pt x="2150" y="982"/>
                    </a:lnTo>
                    <a:lnTo>
                      <a:pt x="2154" y="982"/>
                    </a:lnTo>
                    <a:lnTo>
                      <a:pt x="2160" y="982"/>
                    </a:lnTo>
                    <a:lnTo>
                      <a:pt x="2164" y="984"/>
                    </a:lnTo>
                    <a:lnTo>
                      <a:pt x="2167" y="987"/>
                    </a:lnTo>
                    <a:lnTo>
                      <a:pt x="2169" y="994"/>
                    </a:lnTo>
                    <a:lnTo>
                      <a:pt x="2170" y="1003"/>
                    </a:lnTo>
                    <a:lnTo>
                      <a:pt x="2172" y="1007"/>
                    </a:lnTo>
                    <a:lnTo>
                      <a:pt x="2175" y="1009"/>
                    </a:lnTo>
                    <a:lnTo>
                      <a:pt x="2178" y="1009"/>
                    </a:lnTo>
                    <a:lnTo>
                      <a:pt x="2185" y="1006"/>
                    </a:lnTo>
                    <a:lnTo>
                      <a:pt x="2187" y="1003"/>
                    </a:lnTo>
                    <a:lnTo>
                      <a:pt x="2189" y="999"/>
                    </a:lnTo>
                    <a:lnTo>
                      <a:pt x="2190" y="994"/>
                    </a:lnTo>
                    <a:lnTo>
                      <a:pt x="2191" y="989"/>
                    </a:lnTo>
                    <a:lnTo>
                      <a:pt x="2193" y="984"/>
                    </a:lnTo>
                    <a:lnTo>
                      <a:pt x="2195" y="981"/>
                    </a:lnTo>
                    <a:lnTo>
                      <a:pt x="2197" y="981"/>
                    </a:lnTo>
                    <a:lnTo>
                      <a:pt x="2199" y="979"/>
                    </a:lnTo>
                    <a:lnTo>
                      <a:pt x="2202" y="979"/>
                    </a:lnTo>
                    <a:lnTo>
                      <a:pt x="2205" y="979"/>
                    </a:lnTo>
                    <a:lnTo>
                      <a:pt x="2209" y="982"/>
                    </a:lnTo>
                    <a:lnTo>
                      <a:pt x="2213" y="985"/>
                    </a:lnTo>
                    <a:lnTo>
                      <a:pt x="2214" y="990"/>
                    </a:lnTo>
                    <a:lnTo>
                      <a:pt x="2214" y="994"/>
                    </a:lnTo>
                    <a:lnTo>
                      <a:pt x="2213" y="999"/>
                    </a:lnTo>
                    <a:lnTo>
                      <a:pt x="2210" y="1003"/>
                    </a:lnTo>
                    <a:lnTo>
                      <a:pt x="2207" y="1007"/>
                    </a:lnTo>
                    <a:lnTo>
                      <a:pt x="2203" y="1010"/>
                    </a:lnTo>
                    <a:lnTo>
                      <a:pt x="2214" y="1023"/>
                    </a:lnTo>
                    <a:lnTo>
                      <a:pt x="2209" y="1025"/>
                    </a:lnTo>
                    <a:lnTo>
                      <a:pt x="2206" y="1028"/>
                    </a:lnTo>
                    <a:lnTo>
                      <a:pt x="2206" y="1031"/>
                    </a:lnTo>
                    <a:lnTo>
                      <a:pt x="2205" y="1033"/>
                    </a:lnTo>
                    <a:lnTo>
                      <a:pt x="2206" y="1034"/>
                    </a:lnTo>
                    <a:lnTo>
                      <a:pt x="2208" y="1036"/>
                    </a:lnTo>
                    <a:lnTo>
                      <a:pt x="2209" y="1038"/>
                    </a:lnTo>
                    <a:lnTo>
                      <a:pt x="2211" y="1038"/>
                    </a:lnTo>
                    <a:lnTo>
                      <a:pt x="2215" y="1038"/>
                    </a:lnTo>
                    <a:lnTo>
                      <a:pt x="2218" y="1038"/>
                    </a:lnTo>
                    <a:lnTo>
                      <a:pt x="2224" y="1035"/>
                    </a:lnTo>
                    <a:lnTo>
                      <a:pt x="2227" y="1033"/>
                    </a:lnTo>
                    <a:lnTo>
                      <a:pt x="2240" y="1028"/>
                    </a:lnTo>
                    <a:lnTo>
                      <a:pt x="2254" y="1025"/>
                    </a:lnTo>
                    <a:lnTo>
                      <a:pt x="2259" y="1024"/>
                    </a:lnTo>
                    <a:lnTo>
                      <a:pt x="2266" y="1023"/>
                    </a:lnTo>
                    <a:lnTo>
                      <a:pt x="2273" y="1024"/>
                    </a:lnTo>
                    <a:lnTo>
                      <a:pt x="2280" y="1025"/>
                    </a:lnTo>
                    <a:lnTo>
                      <a:pt x="2284" y="1014"/>
                    </a:lnTo>
                    <a:lnTo>
                      <a:pt x="2289" y="1003"/>
                    </a:lnTo>
                    <a:lnTo>
                      <a:pt x="2293" y="992"/>
                    </a:lnTo>
                    <a:lnTo>
                      <a:pt x="2297" y="981"/>
                    </a:lnTo>
                    <a:lnTo>
                      <a:pt x="2299" y="969"/>
                    </a:lnTo>
                    <a:lnTo>
                      <a:pt x="2300" y="959"/>
                    </a:lnTo>
                    <a:lnTo>
                      <a:pt x="2302" y="949"/>
                    </a:lnTo>
                    <a:lnTo>
                      <a:pt x="2304" y="937"/>
                    </a:lnTo>
                    <a:lnTo>
                      <a:pt x="2305" y="932"/>
                    </a:lnTo>
                    <a:lnTo>
                      <a:pt x="2307" y="923"/>
                    </a:lnTo>
                    <a:lnTo>
                      <a:pt x="2309" y="913"/>
                    </a:lnTo>
                    <a:lnTo>
                      <a:pt x="2309" y="907"/>
                    </a:lnTo>
                    <a:lnTo>
                      <a:pt x="2307" y="905"/>
                    </a:lnTo>
                    <a:lnTo>
                      <a:pt x="2306" y="903"/>
                    </a:lnTo>
                    <a:lnTo>
                      <a:pt x="2304" y="902"/>
                    </a:lnTo>
                    <a:lnTo>
                      <a:pt x="2301" y="902"/>
                    </a:lnTo>
                    <a:lnTo>
                      <a:pt x="2296" y="901"/>
                    </a:lnTo>
                    <a:lnTo>
                      <a:pt x="2290" y="902"/>
                    </a:lnTo>
                    <a:lnTo>
                      <a:pt x="2284" y="902"/>
                    </a:lnTo>
                    <a:lnTo>
                      <a:pt x="2280" y="902"/>
                    </a:lnTo>
                    <a:lnTo>
                      <a:pt x="2277" y="901"/>
                    </a:lnTo>
                    <a:lnTo>
                      <a:pt x="2276" y="900"/>
                    </a:lnTo>
                    <a:lnTo>
                      <a:pt x="2275" y="899"/>
                    </a:lnTo>
                    <a:lnTo>
                      <a:pt x="2274" y="896"/>
                    </a:lnTo>
                    <a:lnTo>
                      <a:pt x="2275" y="892"/>
                    </a:lnTo>
                    <a:lnTo>
                      <a:pt x="2277" y="886"/>
                    </a:lnTo>
                    <a:lnTo>
                      <a:pt x="2281" y="882"/>
                    </a:lnTo>
                    <a:lnTo>
                      <a:pt x="2285" y="876"/>
                    </a:lnTo>
                    <a:lnTo>
                      <a:pt x="2291" y="872"/>
                    </a:lnTo>
                    <a:lnTo>
                      <a:pt x="2297" y="870"/>
                    </a:lnTo>
                    <a:lnTo>
                      <a:pt x="2302" y="868"/>
                    </a:lnTo>
                    <a:lnTo>
                      <a:pt x="2307" y="869"/>
                    </a:lnTo>
                    <a:lnTo>
                      <a:pt x="2309" y="870"/>
                    </a:lnTo>
                    <a:lnTo>
                      <a:pt x="2313" y="874"/>
                    </a:lnTo>
                    <a:lnTo>
                      <a:pt x="2315" y="877"/>
                    </a:lnTo>
                    <a:lnTo>
                      <a:pt x="2317" y="882"/>
                    </a:lnTo>
                    <a:lnTo>
                      <a:pt x="2318" y="885"/>
                    </a:lnTo>
                    <a:lnTo>
                      <a:pt x="2320" y="888"/>
                    </a:lnTo>
                    <a:lnTo>
                      <a:pt x="2320" y="892"/>
                    </a:lnTo>
                    <a:lnTo>
                      <a:pt x="2318" y="892"/>
                    </a:lnTo>
                    <a:lnTo>
                      <a:pt x="2326" y="891"/>
                    </a:lnTo>
                    <a:lnTo>
                      <a:pt x="2331" y="888"/>
                    </a:lnTo>
                    <a:lnTo>
                      <a:pt x="2334" y="884"/>
                    </a:lnTo>
                    <a:lnTo>
                      <a:pt x="2337" y="878"/>
                    </a:lnTo>
                    <a:lnTo>
                      <a:pt x="2335" y="872"/>
                    </a:lnTo>
                    <a:lnTo>
                      <a:pt x="2335" y="868"/>
                    </a:lnTo>
                    <a:lnTo>
                      <a:pt x="2339" y="860"/>
                    </a:lnTo>
                    <a:lnTo>
                      <a:pt x="2342" y="853"/>
                    </a:lnTo>
                    <a:lnTo>
                      <a:pt x="2343" y="846"/>
                    </a:lnTo>
                    <a:lnTo>
                      <a:pt x="2343" y="841"/>
                    </a:lnTo>
                    <a:lnTo>
                      <a:pt x="2345" y="835"/>
                    </a:lnTo>
                    <a:lnTo>
                      <a:pt x="2348" y="829"/>
                    </a:lnTo>
                    <a:lnTo>
                      <a:pt x="2357" y="819"/>
                    </a:lnTo>
                    <a:lnTo>
                      <a:pt x="2367" y="810"/>
                    </a:lnTo>
                    <a:lnTo>
                      <a:pt x="2382" y="796"/>
                    </a:lnTo>
                    <a:lnTo>
                      <a:pt x="2398" y="782"/>
                    </a:lnTo>
                    <a:lnTo>
                      <a:pt x="2414" y="769"/>
                    </a:lnTo>
                    <a:lnTo>
                      <a:pt x="2428" y="753"/>
                    </a:lnTo>
                    <a:lnTo>
                      <a:pt x="2433" y="746"/>
                    </a:lnTo>
                    <a:lnTo>
                      <a:pt x="2436" y="739"/>
                    </a:lnTo>
                    <a:lnTo>
                      <a:pt x="2438" y="732"/>
                    </a:lnTo>
                    <a:lnTo>
                      <a:pt x="2441" y="724"/>
                    </a:lnTo>
                    <a:lnTo>
                      <a:pt x="2449" y="711"/>
                    </a:lnTo>
                    <a:lnTo>
                      <a:pt x="2461" y="697"/>
                    </a:lnTo>
                    <a:lnTo>
                      <a:pt x="2465" y="689"/>
                    </a:lnTo>
                    <a:lnTo>
                      <a:pt x="2468" y="680"/>
                    </a:lnTo>
                    <a:lnTo>
                      <a:pt x="2468" y="675"/>
                    </a:lnTo>
                    <a:lnTo>
                      <a:pt x="2468" y="670"/>
                    </a:lnTo>
                    <a:lnTo>
                      <a:pt x="2468" y="665"/>
                    </a:lnTo>
                    <a:lnTo>
                      <a:pt x="2465" y="661"/>
                    </a:lnTo>
                    <a:lnTo>
                      <a:pt x="2463" y="656"/>
                    </a:lnTo>
                    <a:lnTo>
                      <a:pt x="2461" y="654"/>
                    </a:lnTo>
                    <a:lnTo>
                      <a:pt x="2458" y="651"/>
                    </a:lnTo>
                    <a:lnTo>
                      <a:pt x="2455" y="649"/>
                    </a:lnTo>
                    <a:lnTo>
                      <a:pt x="2448" y="647"/>
                    </a:lnTo>
                    <a:lnTo>
                      <a:pt x="2439" y="644"/>
                    </a:lnTo>
                    <a:lnTo>
                      <a:pt x="2430" y="637"/>
                    </a:lnTo>
                    <a:lnTo>
                      <a:pt x="2420" y="632"/>
                    </a:lnTo>
                    <a:lnTo>
                      <a:pt x="2423" y="632"/>
                    </a:lnTo>
                    <a:lnTo>
                      <a:pt x="2427" y="632"/>
                    </a:lnTo>
                    <a:lnTo>
                      <a:pt x="2436" y="632"/>
                    </a:lnTo>
                    <a:lnTo>
                      <a:pt x="2444" y="632"/>
                    </a:lnTo>
                    <a:lnTo>
                      <a:pt x="2453" y="638"/>
                    </a:lnTo>
                    <a:lnTo>
                      <a:pt x="2461" y="641"/>
                    </a:lnTo>
                    <a:lnTo>
                      <a:pt x="2466" y="641"/>
                    </a:lnTo>
                    <a:lnTo>
                      <a:pt x="2473" y="639"/>
                    </a:lnTo>
                    <a:lnTo>
                      <a:pt x="2479" y="634"/>
                    </a:lnTo>
                    <a:lnTo>
                      <a:pt x="2485" y="629"/>
                    </a:lnTo>
                    <a:lnTo>
                      <a:pt x="2490" y="622"/>
                    </a:lnTo>
                    <a:lnTo>
                      <a:pt x="2495" y="613"/>
                    </a:lnTo>
                    <a:lnTo>
                      <a:pt x="2501" y="604"/>
                    </a:lnTo>
                    <a:lnTo>
                      <a:pt x="2505" y="595"/>
                    </a:lnTo>
                    <a:lnTo>
                      <a:pt x="2513" y="574"/>
                    </a:lnTo>
                    <a:lnTo>
                      <a:pt x="2520" y="555"/>
                    </a:lnTo>
                    <a:lnTo>
                      <a:pt x="2526" y="538"/>
                    </a:lnTo>
                    <a:lnTo>
                      <a:pt x="2529" y="526"/>
                    </a:lnTo>
                    <a:lnTo>
                      <a:pt x="2536" y="506"/>
                    </a:lnTo>
                    <a:lnTo>
                      <a:pt x="2543" y="489"/>
                    </a:lnTo>
                    <a:lnTo>
                      <a:pt x="2546" y="481"/>
                    </a:lnTo>
                    <a:lnTo>
                      <a:pt x="2548" y="472"/>
                    </a:lnTo>
                    <a:lnTo>
                      <a:pt x="2551" y="461"/>
                    </a:lnTo>
                    <a:lnTo>
                      <a:pt x="2551" y="450"/>
                    </a:lnTo>
                    <a:lnTo>
                      <a:pt x="2552" y="431"/>
                    </a:lnTo>
                    <a:lnTo>
                      <a:pt x="2551" y="411"/>
                    </a:lnTo>
                    <a:lnTo>
                      <a:pt x="2551" y="391"/>
                    </a:lnTo>
                    <a:lnTo>
                      <a:pt x="2551" y="371"/>
                    </a:lnTo>
                    <a:lnTo>
                      <a:pt x="2552" y="362"/>
                    </a:lnTo>
                    <a:lnTo>
                      <a:pt x="2553" y="353"/>
                    </a:lnTo>
                    <a:lnTo>
                      <a:pt x="2555" y="344"/>
                    </a:lnTo>
                    <a:lnTo>
                      <a:pt x="2558" y="336"/>
                    </a:lnTo>
                    <a:lnTo>
                      <a:pt x="2564" y="320"/>
                    </a:lnTo>
                    <a:lnTo>
                      <a:pt x="2572" y="304"/>
                    </a:lnTo>
                    <a:lnTo>
                      <a:pt x="2580" y="288"/>
                    </a:lnTo>
                    <a:lnTo>
                      <a:pt x="2587" y="271"/>
                    </a:lnTo>
                    <a:lnTo>
                      <a:pt x="2591" y="263"/>
                    </a:lnTo>
                    <a:lnTo>
                      <a:pt x="2593" y="254"/>
                    </a:lnTo>
                    <a:lnTo>
                      <a:pt x="2594" y="245"/>
                    </a:lnTo>
                    <a:lnTo>
                      <a:pt x="2595" y="236"/>
                    </a:lnTo>
                    <a:lnTo>
                      <a:pt x="2595" y="203"/>
                    </a:lnTo>
                    <a:lnTo>
                      <a:pt x="2594" y="170"/>
                    </a:lnTo>
                    <a:lnTo>
                      <a:pt x="2593" y="153"/>
                    </a:lnTo>
                    <a:lnTo>
                      <a:pt x="2591" y="137"/>
                    </a:lnTo>
                    <a:lnTo>
                      <a:pt x="2587" y="121"/>
                    </a:lnTo>
                    <a:lnTo>
                      <a:pt x="2584" y="104"/>
                    </a:lnTo>
                    <a:lnTo>
                      <a:pt x="2579" y="95"/>
                    </a:lnTo>
                    <a:lnTo>
                      <a:pt x="2575" y="86"/>
                    </a:lnTo>
                    <a:lnTo>
                      <a:pt x="2570" y="78"/>
                    </a:lnTo>
                    <a:lnTo>
                      <a:pt x="2563" y="70"/>
                    </a:lnTo>
                    <a:lnTo>
                      <a:pt x="2552" y="55"/>
                    </a:lnTo>
                    <a:lnTo>
                      <a:pt x="2542" y="39"/>
                    </a:lnTo>
                    <a:lnTo>
                      <a:pt x="2514" y="32"/>
                    </a:lnTo>
                    <a:lnTo>
                      <a:pt x="2488" y="24"/>
                    </a:lnTo>
                    <a:lnTo>
                      <a:pt x="2464" y="18"/>
                    </a:lnTo>
                    <a:lnTo>
                      <a:pt x="2444" y="12"/>
                    </a:lnTo>
                    <a:lnTo>
                      <a:pt x="2441" y="18"/>
                    </a:lnTo>
                    <a:lnTo>
                      <a:pt x="2439" y="25"/>
                    </a:lnTo>
                    <a:lnTo>
                      <a:pt x="2436" y="31"/>
                    </a:lnTo>
                    <a:lnTo>
                      <a:pt x="2431" y="35"/>
                    </a:lnTo>
                    <a:lnTo>
                      <a:pt x="2427" y="40"/>
                    </a:lnTo>
                    <a:lnTo>
                      <a:pt x="2421" y="42"/>
                    </a:lnTo>
                    <a:lnTo>
                      <a:pt x="2414" y="42"/>
                    </a:lnTo>
                    <a:lnTo>
                      <a:pt x="2406" y="4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7732;p21">
                <a:extLst>
                  <a:ext uri="{FF2B5EF4-FFF2-40B4-BE49-F238E27FC236}">
                    <a16:creationId xmlns="" xmlns:a16="http://schemas.microsoft.com/office/drawing/2014/main" id="{C76C9A82-6B75-457D-8AB1-6171B6BAD209}"/>
                  </a:ext>
                </a:extLst>
              </p:cNvPr>
              <p:cNvSpPr/>
              <p:nvPr/>
            </p:nvSpPr>
            <p:spPr>
              <a:xfrm>
                <a:off x="6143431" y="3006880"/>
                <a:ext cx="672985" cy="517073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058" extrusionOk="0">
                    <a:moveTo>
                      <a:pt x="2319" y="1"/>
                    </a:moveTo>
                    <a:lnTo>
                      <a:pt x="2318" y="7"/>
                    </a:lnTo>
                    <a:lnTo>
                      <a:pt x="2318" y="20"/>
                    </a:lnTo>
                    <a:lnTo>
                      <a:pt x="2318" y="34"/>
                    </a:lnTo>
                    <a:lnTo>
                      <a:pt x="2318" y="43"/>
                    </a:lnTo>
                    <a:lnTo>
                      <a:pt x="2313" y="43"/>
                    </a:lnTo>
                    <a:lnTo>
                      <a:pt x="2309" y="44"/>
                    </a:lnTo>
                    <a:lnTo>
                      <a:pt x="2306" y="44"/>
                    </a:lnTo>
                    <a:lnTo>
                      <a:pt x="2304" y="47"/>
                    </a:lnTo>
                    <a:lnTo>
                      <a:pt x="2301" y="50"/>
                    </a:lnTo>
                    <a:lnTo>
                      <a:pt x="2299" y="56"/>
                    </a:lnTo>
                    <a:lnTo>
                      <a:pt x="2301" y="68"/>
                    </a:lnTo>
                    <a:lnTo>
                      <a:pt x="2299" y="82"/>
                    </a:lnTo>
                    <a:lnTo>
                      <a:pt x="2277" y="83"/>
                    </a:lnTo>
                    <a:lnTo>
                      <a:pt x="2253" y="83"/>
                    </a:lnTo>
                    <a:lnTo>
                      <a:pt x="2230" y="83"/>
                    </a:lnTo>
                    <a:lnTo>
                      <a:pt x="2207" y="83"/>
                    </a:lnTo>
                    <a:lnTo>
                      <a:pt x="2199" y="112"/>
                    </a:lnTo>
                    <a:lnTo>
                      <a:pt x="2190" y="142"/>
                    </a:lnTo>
                    <a:lnTo>
                      <a:pt x="2187" y="150"/>
                    </a:lnTo>
                    <a:lnTo>
                      <a:pt x="2183" y="157"/>
                    </a:lnTo>
                    <a:lnTo>
                      <a:pt x="2180" y="163"/>
                    </a:lnTo>
                    <a:lnTo>
                      <a:pt x="2175" y="168"/>
                    </a:lnTo>
                    <a:lnTo>
                      <a:pt x="2170" y="174"/>
                    </a:lnTo>
                    <a:lnTo>
                      <a:pt x="2164" y="178"/>
                    </a:lnTo>
                    <a:lnTo>
                      <a:pt x="2158" y="181"/>
                    </a:lnTo>
                    <a:lnTo>
                      <a:pt x="2150" y="182"/>
                    </a:lnTo>
                    <a:lnTo>
                      <a:pt x="2139" y="186"/>
                    </a:lnTo>
                    <a:lnTo>
                      <a:pt x="2130" y="189"/>
                    </a:lnTo>
                    <a:lnTo>
                      <a:pt x="2123" y="195"/>
                    </a:lnTo>
                    <a:lnTo>
                      <a:pt x="2117" y="201"/>
                    </a:lnTo>
                    <a:lnTo>
                      <a:pt x="2115" y="208"/>
                    </a:lnTo>
                    <a:lnTo>
                      <a:pt x="2113" y="216"/>
                    </a:lnTo>
                    <a:lnTo>
                      <a:pt x="2113" y="225"/>
                    </a:lnTo>
                    <a:lnTo>
                      <a:pt x="2113" y="236"/>
                    </a:lnTo>
                    <a:lnTo>
                      <a:pt x="2115" y="255"/>
                    </a:lnTo>
                    <a:lnTo>
                      <a:pt x="2117" y="276"/>
                    </a:lnTo>
                    <a:lnTo>
                      <a:pt x="2118" y="286"/>
                    </a:lnTo>
                    <a:lnTo>
                      <a:pt x="2118" y="296"/>
                    </a:lnTo>
                    <a:lnTo>
                      <a:pt x="2117" y="305"/>
                    </a:lnTo>
                    <a:lnTo>
                      <a:pt x="2115" y="313"/>
                    </a:lnTo>
                    <a:lnTo>
                      <a:pt x="2113" y="318"/>
                    </a:lnTo>
                    <a:lnTo>
                      <a:pt x="2110" y="322"/>
                    </a:lnTo>
                    <a:lnTo>
                      <a:pt x="2108" y="324"/>
                    </a:lnTo>
                    <a:lnTo>
                      <a:pt x="2105" y="328"/>
                    </a:lnTo>
                    <a:lnTo>
                      <a:pt x="2098" y="332"/>
                    </a:lnTo>
                    <a:lnTo>
                      <a:pt x="2091" y="336"/>
                    </a:lnTo>
                    <a:lnTo>
                      <a:pt x="2084" y="340"/>
                    </a:lnTo>
                    <a:lnTo>
                      <a:pt x="2080" y="345"/>
                    </a:lnTo>
                    <a:lnTo>
                      <a:pt x="2077" y="348"/>
                    </a:lnTo>
                    <a:lnTo>
                      <a:pt x="2076" y="353"/>
                    </a:lnTo>
                    <a:lnTo>
                      <a:pt x="2075" y="358"/>
                    </a:lnTo>
                    <a:lnTo>
                      <a:pt x="2075" y="363"/>
                    </a:lnTo>
                    <a:lnTo>
                      <a:pt x="2076" y="386"/>
                    </a:lnTo>
                    <a:lnTo>
                      <a:pt x="2076" y="411"/>
                    </a:lnTo>
                    <a:lnTo>
                      <a:pt x="2075" y="424"/>
                    </a:lnTo>
                    <a:lnTo>
                      <a:pt x="2073" y="436"/>
                    </a:lnTo>
                    <a:lnTo>
                      <a:pt x="2069" y="447"/>
                    </a:lnTo>
                    <a:lnTo>
                      <a:pt x="2066" y="458"/>
                    </a:lnTo>
                    <a:lnTo>
                      <a:pt x="2063" y="462"/>
                    </a:lnTo>
                    <a:lnTo>
                      <a:pt x="2059" y="465"/>
                    </a:lnTo>
                    <a:lnTo>
                      <a:pt x="2053" y="466"/>
                    </a:lnTo>
                    <a:lnTo>
                      <a:pt x="2048" y="466"/>
                    </a:lnTo>
                    <a:lnTo>
                      <a:pt x="2035" y="466"/>
                    </a:lnTo>
                    <a:lnTo>
                      <a:pt x="2025" y="467"/>
                    </a:lnTo>
                    <a:lnTo>
                      <a:pt x="2020" y="469"/>
                    </a:lnTo>
                    <a:lnTo>
                      <a:pt x="2017" y="471"/>
                    </a:lnTo>
                    <a:lnTo>
                      <a:pt x="2015" y="475"/>
                    </a:lnTo>
                    <a:lnTo>
                      <a:pt x="2014" y="477"/>
                    </a:lnTo>
                    <a:lnTo>
                      <a:pt x="2011" y="483"/>
                    </a:lnTo>
                    <a:lnTo>
                      <a:pt x="2011" y="490"/>
                    </a:lnTo>
                    <a:lnTo>
                      <a:pt x="2014" y="504"/>
                    </a:lnTo>
                    <a:lnTo>
                      <a:pt x="2014" y="519"/>
                    </a:lnTo>
                    <a:lnTo>
                      <a:pt x="2007" y="523"/>
                    </a:lnTo>
                    <a:lnTo>
                      <a:pt x="2001" y="524"/>
                    </a:lnTo>
                    <a:lnTo>
                      <a:pt x="1995" y="523"/>
                    </a:lnTo>
                    <a:lnTo>
                      <a:pt x="1990" y="521"/>
                    </a:lnTo>
                    <a:lnTo>
                      <a:pt x="1985" y="519"/>
                    </a:lnTo>
                    <a:lnTo>
                      <a:pt x="1979" y="516"/>
                    </a:lnTo>
                    <a:lnTo>
                      <a:pt x="1975" y="512"/>
                    </a:lnTo>
                    <a:lnTo>
                      <a:pt x="1970" y="508"/>
                    </a:lnTo>
                    <a:lnTo>
                      <a:pt x="1961" y="499"/>
                    </a:lnTo>
                    <a:lnTo>
                      <a:pt x="1952" y="491"/>
                    </a:lnTo>
                    <a:lnTo>
                      <a:pt x="1946" y="486"/>
                    </a:lnTo>
                    <a:lnTo>
                      <a:pt x="1942" y="484"/>
                    </a:lnTo>
                    <a:lnTo>
                      <a:pt x="1936" y="482"/>
                    </a:lnTo>
                    <a:lnTo>
                      <a:pt x="1932" y="479"/>
                    </a:lnTo>
                    <a:lnTo>
                      <a:pt x="1931" y="486"/>
                    </a:lnTo>
                    <a:lnTo>
                      <a:pt x="1929" y="492"/>
                    </a:lnTo>
                    <a:lnTo>
                      <a:pt x="1927" y="498"/>
                    </a:lnTo>
                    <a:lnTo>
                      <a:pt x="1925" y="502"/>
                    </a:lnTo>
                    <a:lnTo>
                      <a:pt x="1921" y="508"/>
                    </a:lnTo>
                    <a:lnTo>
                      <a:pt x="1917" y="512"/>
                    </a:lnTo>
                    <a:lnTo>
                      <a:pt x="1912" y="518"/>
                    </a:lnTo>
                    <a:lnTo>
                      <a:pt x="1908" y="521"/>
                    </a:lnTo>
                    <a:lnTo>
                      <a:pt x="1902" y="526"/>
                    </a:lnTo>
                    <a:lnTo>
                      <a:pt x="1896" y="529"/>
                    </a:lnTo>
                    <a:lnTo>
                      <a:pt x="1891" y="532"/>
                    </a:lnTo>
                    <a:lnTo>
                      <a:pt x="1884" y="534"/>
                    </a:lnTo>
                    <a:lnTo>
                      <a:pt x="1878" y="535"/>
                    </a:lnTo>
                    <a:lnTo>
                      <a:pt x="1872" y="536"/>
                    </a:lnTo>
                    <a:lnTo>
                      <a:pt x="1866" y="536"/>
                    </a:lnTo>
                    <a:lnTo>
                      <a:pt x="1860" y="536"/>
                    </a:lnTo>
                    <a:lnTo>
                      <a:pt x="1859" y="527"/>
                    </a:lnTo>
                    <a:lnTo>
                      <a:pt x="1858" y="519"/>
                    </a:lnTo>
                    <a:lnTo>
                      <a:pt x="1854" y="510"/>
                    </a:lnTo>
                    <a:lnTo>
                      <a:pt x="1850" y="502"/>
                    </a:lnTo>
                    <a:lnTo>
                      <a:pt x="1847" y="499"/>
                    </a:lnTo>
                    <a:lnTo>
                      <a:pt x="1844" y="496"/>
                    </a:lnTo>
                    <a:lnTo>
                      <a:pt x="1842" y="494"/>
                    </a:lnTo>
                    <a:lnTo>
                      <a:pt x="1837" y="493"/>
                    </a:lnTo>
                    <a:lnTo>
                      <a:pt x="1834" y="492"/>
                    </a:lnTo>
                    <a:lnTo>
                      <a:pt x="1829" y="493"/>
                    </a:lnTo>
                    <a:lnTo>
                      <a:pt x="1826" y="495"/>
                    </a:lnTo>
                    <a:lnTo>
                      <a:pt x="1820" y="498"/>
                    </a:lnTo>
                    <a:lnTo>
                      <a:pt x="1818" y="501"/>
                    </a:lnTo>
                    <a:lnTo>
                      <a:pt x="1816" y="504"/>
                    </a:lnTo>
                    <a:lnTo>
                      <a:pt x="1814" y="509"/>
                    </a:lnTo>
                    <a:lnTo>
                      <a:pt x="1813" y="512"/>
                    </a:lnTo>
                    <a:lnTo>
                      <a:pt x="1813" y="517"/>
                    </a:lnTo>
                    <a:lnTo>
                      <a:pt x="1813" y="521"/>
                    </a:lnTo>
                    <a:lnTo>
                      <a:pt x="1812" y="525"/>
                    </a:lnTo>
                    <a:lnTo>
                      <a:pt x="1810" y="528"/>
                    </a:lnTo>
                    <a:lnTo>
                      <a:pt x="1803" y="534"/>
                    </a:lnTo>
                    <a:lnTo>
                      <a:pt x="1796" y="539"/>
                    </a:lnTo>
                    <a:lnTo>
                      <a:pt x="1792" y="541"/>
                    </a:lnTo>
                    <a:lnTo>
                      <a:pt x="1788" y="543"/>
                    </a:lnTo>
                    <a:lnTo>
                      <a:pt x="1786" y="547"/>
                    </a:lnTo>
                    <a:lnTo>
                      <a:pt x="1784" y="551"/>
                    </a:lnTo>
                    <a:lnTo>
                      <a:pt x="1777" y="581"/>
                    </a:lnTo>
                    <a:lnTo>
                      <a:pt x="1772" y="613"/>
                    </a:lnTo>
                    <a:lnTo>
                      <a:pt x="1771" y="621"/>
                    </a:lnTo>
                    <a:lnTo>
                      <a:pt x="1768" y="626"/>
                    </a:lnTo>
                    <a:lnTo>
                      <a:pt x="1764" y="632"/>
                    </a:lnTo>
                    <a:lnTo>
                      <a:pt x="1760" y="636"/>
                    </a:lnTo>
                    <a:lnTo>
                      <a:pt x="1754" y="641"/>
                    </a:lnTo>
                    <a:lnTo>
                      <a:pt x="1747" y="642"/>
                    </a:lnTo>
                    <a:lnTo>
                      <a:pt x="1739" y="643"/>
                    </a:lnTo>
                    <a:lnTo>
                      <a:pt x="1729" y="642"/>
                    </a:lnTo>
                    <a:lnTo>
                      <a:pt x="1728" y="636"/>
                    </a:lnTo>
                    <a:lnTo>
                      <a:pt x="1727" y="633"/>
                    </a:lnTo>
                    <a:lnTo>
                      <a:pt x="1724" y="630"/>
                    </a:lnTo>
                    <a:lnTo>
                      <a:pt x="1721" y="627"/>
                    </a:lnTo>
                    <a:lnTo>
                      <a:pt x="1714" y="625"/>
                    </a:lnTo>
                    <a:lnTo>
                      <a:pt x="1707" y="625"/>
                    </a:lnTo>
                    <a:lnTo>
                      <a:pt x="1699" y="626"/>
                    </a:lnTo>
                    <a:lnTo>
                      <a:pt x="1690" y="626"/>
                    </a:lnTo>
                    <a:lnTo>
                      <a:pt x="1687" y="626"/>
                    </a:lnTo>
                    <a:lnTo>
                      <a:pt x="1682" y="625"/>
                    </a:lnTo>
                    <a:lnTo>
                      <a:pt x="1679" y="624"/>
                    </a:lnTo>
                    <a:lnTo>
                      <a:pt x="1677" y="621"/>
                    </a:lnTo>
                    <a:lnTo>
                      <a:pt x="1673" y="618"/>
                    </a:lnTo>
                    <a:lnTo>
                      <a:pt x="1672" y="615"/>
                    </a:lnTo>
                    <a:lnTo>
                      <a:pt x="1670" y="611"/>
                    </a:lnTo>
                    <a:lnTo>
                      <a:pt x="1669" y="608"/>
                    </a:lnTo>
                    <a:lnTo>
                      <a:pt x="1669" y="599"/>
                    </a:lnTo>
                    <a:lnTo>
                      <a:pt x="1669" y="590"/>
                    </a:lnTo>
                    <a:lnTo>
                      <a:pt x="1670" y="573"/>
                    </a:lnTo>
                    <a:lnTo>
                      <a:pt x="1671" y="557"/>
                    </a:lnTo>
                    <a:lnTo>
                      <a:pt x="1670" y="545"/>
                    </a:lnTo>
                    <a:lnTo>
                      <a:pt x="1667" y="535"/>
                    </a:lnTo>
                    <a:lnTo>
                      <a:pt x="1664" y="528"/>
                    </a:lnTo>
                    <a:lnTo>
                      <a:pt x="1661" y="524"/>
                    </a:lnTo>
                    <a:lnTo>
                      <a:pt x="1656" y="521"/>
                    </a:lnTo>
                    <a:lnTo>
                      <a:pt x="1652" y="519"/>
                    </a:lnTo>
                    <a:lnTo>
                      <a:pt x="1646" y="519"/>
                    </a:lnTo>
                    <a:lnTo>
                      <a:pt x="1640" y="520"/>
                    </a:lnTo>
                    <a:lnTo>
                      <a:pt x="1626" y="525"/>
                    </a:lnTo>
                    <a:lnTo>
                      <a:pt x="1612" y="529"/>
                    </a:lnTo>
                    <a:lnTo>
                      <a:pt x="1605" y="531"/>
                    </a:lnTo>
                    <a:lnTo>
                      <a:pt x="1597" y="532"/>
                    </a:lnTo>
                    <a:lnTo>
                      <a:pt x="1589" y="532"/>
                    </a:lnTo>
                    <a:lnTo>
                      <a:pt x="1581" y="531"/>
                    </a:lnTo>
                    <a:lnTo>
                      <a:pt x="1582" y="510"/>
                    </a:lnTo>
                    <a:lnTo>
                      <a:pt x="1584" y="487"/>
                    </a:lnTo>
                    <a:lnTo>
                      <a:pt x="1583" y="476"/>
                    </a:lnTo>
                    <a:lnTo>
                      <a:pt x="1582" y="466"/>
                    </a:lnTo>
                    <a:lnTo>
                      <a:pt x="1581" y="460"/>
                    </a:lnTo>
                    <a:lnTo>
                      <a:pt x="1579" y="455"/>
                    </a:lnTo>
                    <a:lnTo>
                      <a:pt x="1575" y="451"/>
                    </a:lnTo>
                    <a:lnTo>
                      <a:pt x="1572" y="447"/>
                    </a:lnTo>
                    <a:lnTo>
                      <a:pt x="1559" y="437"/>
                    </a:lnTo>
                    <a:lnTo>
                      <a:pt x="1548" y="429"/>
                    </a:lnTo>
                    <a:lnTo>
                      <a:pt x="1543" y="425"/>
                    </a:lnTo>
                    <a:lnTo>
                      <a:pt x="1539" y="419"/>
                    </a:lnTo>
                    <a:lnTo>
                      <a:pt x="1535" y="412"/>
                    </a:lnTo>
                    <a:lnTo>
                      <a:pt x="1533" y="404"/>
                    </a:lnTo>
                    <a:lnTo>
                      <a:pt x="1530" y="402"/>
                    </a:lnTo>
                    <a:lnTo>
                      <a:pt x="1525" y="397"/>
                    </a:lnTo>
                    <a:lnTo>
                      <a:pt x="1498" y="404"/>
                    </a:lnTo>
                    <a:lnTo>
                      <a:pt x="1459" y="414"/>
                    </a:lnTo>
                    <a:lnTo>
                      <a:pt x="1449" y="416"/>
                    </a:lnTo>
                    <a:lnTo>
                      <a:pt x="1440" y="417"/>
                    </a:lnTo>
                    <a:lnTo>
                      <a:pt x="1432" y="416"/>
                    </a:lnTo>
                    <a:lnTo>
                      <a:pt x="1424" y="414"/>
                    </a:lnTo>
                    <a:lnTo>
                      <a:pt x="1418" y="411"/>
                    </a:lnTo>
                    <a:lnTo>
                      <a:pt x="1414" y="406"/>
                    </a:lnTo>
                    <a:lnTo>
                      <a:pt x="1411" y="403"/>
                    </a:lnTo>
                    <a:lnTo>
                      <a:pt x="1410" y="400"/>
                    </a:lnTo>
                    <a:lnTo>
                      <a:pt x="1409" y="395"/>
                    </a:lnTo>
                    <a:lnTo>
                      <a:pt x="1409" y="391"/>
                    </a:lnTo>
                    <a:lnTo>
                      <a:pt x="1393" y="389"/>
                    </a:lnTo>
                    <a:lnTo>
                      <a:pt x="1376" y="386"/>
                    </a:lnTo>
                    <a:lnTo>
                      <a:pt x="1368" y="386"/>
                    </a:lnTo>
                    <a:lnTo>
                      <a:pt x="1360" y="386"/>
                    </a:lnTo>
                    <a:lnTo>
                      <a:pt x="1352" y="387"/>
                    </a:lnTo>
                    <a:lnTo>
                      <a:pt x="1345" y="391"/>
                    </a:lnTo>
                    <a:lnTo>
                      <a:pt x="1342" y="393"/>
                    </a:lnTo>
                    <a:lnTo>
                      <a:pt x="1338" y="395"/>
                    </a:lnTo>
                    <a:lnTo>
                      <a:pt x="1337" y="399"/>
                    </a:lnTo>
                    <a:lnTo>
                      <a:pt x="1336" y="402"/>
                    </a:lnTo>
                    <a:lnTo>
                      <a:pt x="1334" y="408"/>
                    </a:lnTo>
                    <a:lnTo>
                      <a:pt x="1335" y="414"/>
                    </a:lnTo>
                    <a:lnTo>
                      <a:pt x="1335" y="422"/>
                    </a:lnTo>
                    <a:lnTo>
                      <a:pt x="1336" y="429"/>
                    </a:lnTo>
                    <a:lnTo>
                      <a:pt x="1336" y="436"/>
                    </a:lnTo>
                    <a:lnTo>
                      <a:pt x="1335" y="444"/>
                    </a:lnTo>
                    <a:lnTo>
                      <a:pt x="1332" y="449"/>
                    </a:lnTo>
                    <a:lnTo>
                      <a:pt x="1328" y="453"/>
                    </a:lnTo>
                    <a:lnTo>
                      <a:pt x="1325" y="457"/>
                    </a:lnTo>
                    <a:lnTo>
                      <a:pt x="1321" y="460"/>
                    </a:lnTo>
                    <a:lnTo>
                      <a:pt x="1318" y="463"/>
                    </a:lnTo>
                    <a:lnTo>
                      <a:pt x="1314" y="467"/>
                    </a:lnTo>
                    <a:lnTo>
                      <a:pt x="1313" y="473"/>
                    </a:lnTo>
                    <a:lnTo>
                      <a:pt x="1312" y="478"/>
                    </a:lnTo>
                    <a:lnTo>
                      <a:pt x="1312" y="493"/>
                    </a:lnTo>
                    <a:lnTo>
                      <a:pt x="1310" y="507"/>
                    </a:lnTo>
                    <a:lnTo>
                      <a:pt x="1309" y="511"/>
                    </a:lnTo>
                    <a:lnTo>
                      <a:pt x="1307" y="516"/>
                    </a:lnTo>
                    <a:lnTo>
                      <a:pt x="1304" y="519"/>
                    </a:lnTo>
                    <a:lnTo>
                      <a:pt x="1301" y="521"/>
                    </a:lnTo>
                    <a:lnTo>
                      <a:pt x="1293" y="525"/>
                    </a:lnTo>
                    <a:lnTo>
                      <a:pt x="1283" y="526"/>
                    </a:lnTo>
                    <a:lnTo>
                      <a:pt x="1271" y="528"/>
                    </a:lnTo>
                    <a:lnTo>
                      <a:pt x="1262" y="531"/>
                    </a:lnTo>
                    <a:lnTo>
                      <a:pt x="1260" y="533"/>
                    </a:lnTo>
                    <a:lnTo>
                      <a:pt x="1258" y="535"/>
                    </a:lnTo>
                    <a:lnTo>
                      <a:pt x="1255" y="540"/>
                    </a:lnTo>
                    <a:lnTo>
                      <a:pt x="1253" y="545"/>
                    </a:lnTo>
                    <a:lnTo>
                      <a:pt x="1251" y="555"/>
                    </a:lnTo>
                    <a:lnTo>
                      <a:pt x="1246" y="565"/>
                    </a:lnTo>
                    <a:lnTo>
                      <a:pt x="1244" y="569"/>
                    </a:lnTo>
                    <a:lnTo>
                      <a:pt x="1240" y="574"/>
                    </a:lnTo>
                    <a:lnTo>
                      <a:pt x="1237" y="577"/>
                    </a:lnTo>
                    <a:lnTo>
                      <a:pt x="1232" y="578"/>
                    </a:lnTo>
                    <a:lnTo>
                      <a:pt x="1215" y="582"/>
                    </a:lnTo>
                    <a:lnTo>
                      <a:pt x="1197" y="584"/>
                    </a:lnTo>
                    <a:lnTo>
                      <a:pt x="1180" y="584"/>
                    </a:lnTo>
                    <a:lnTo>
                      <a:pt x="1163" y="585"/>
                    </a:lnTo>
                    <a:lnTo>
                      <a:pt x="1146" y="586"/>
                    </a:lnTo>
                    <a:lnTo>
                      <a:pt x="1129" y="590"/>
                    </a:lnTo>
                    <a:lnTo>
                      <a:pt x="1120" y="592"/>
                    </a:lnTo>
                    <a:lnTo>
                      <a:pt x="1112" y="596"/>
                    </a:lnTo>
                    <a:lnTo>
                      <a:pt x="1104" y="599"/>
                    </a:lnTo>
                    <a:lnTo>
                      <a:pt x="1095" y="605"/>
                    </a:lnTo>
                    <a:lnTo>
                      <a:pt x="1096" y="613"/>
                    </a:lnTo>
                    <a:lnTo>
                      <a:pt x="1095" y="619"/>
                    </a:lnTo>
                    <a:lnTo>
                      <a:pt x="1092" y="625"/>
                    </a:lnTo>
                    <a:lnTo>
                      <a:pt x="1089" y="630"/>
                    </a:lnTo>
                    <a:lnTo>
                      <a:pt x="1086" y="634"/>
                    </a:lnTo>
                    <a:lnTo>
                      <a:pt x="1080" y="636"/>
                    </a:lnTo>
                    <a:lnTo>
                      <a:pt x="1074" y="639"/>
                    </a:lnTo>
                    <a:lnTo>
                      <a:pt x="1069" y="641"/>
                    </a:lnTo>
                    <a:lnTo>
                      <a:pt x="1040" y="644"/>
                    </a:lnTo>
                    <a:lnTo>
                      <a:pt x="1015" y="648"/>
                    </a:lnTo>
                    <a:lnTo>
                      <a:pt x="998" y="666"/>
                    </a:lnTo>
                    <a:lnTo>
                      <a:pt x="982" y="682"/>
                    </a:lnTo>
                    <a:lnTo>
                      <a:pt x="975" y="683"/>
                    </a:lnTo>
                    <a:lnTo>
                      <a:pt x="969" y="684"/>
                    </a:lnTo>
                    <a:lnTo>
                      <a:pt x="964" y="683"/>
                    </a:lnTo>
                    <a:lnTo>
                      <a:pt x="958" y="682"/>
                    </a:lnTo>
                    <a:lnTo>
                      <a:pt x="947" y="677"/>
                    </a:lnTo>
                    <a:lnTo>
                      <a:pt x="935" y="673"/>
                    </a:lnTo>
                    <a:lnTo>
                      <a:pt x="928" y="670"/>
                    </a:lnTo>
                    <a:lnTo>
                      <a:pt x="923" y="665"/>
                    </a:lnTo>
                    <a:lnTo>
                      <a:pt x="917" y="659"/>
                    </a:lnTo>
                    <a:lnTo>
                      <a:pt x="911" y="654"/>
                    </a:lnTo>
                    <a:lnTo>
                      <a:pt x="902" y="640"/>
                    </a:lnTo>
                    <a:lnTo>
                      <a:pt x="894" y="626"/>
                    </a:lnTo>
                    <a:lnTo>
                      <a:pt x="890" y="619"/>
                    </a:lnTo>
                    <a:lnTo>
                      <a:pt x="885" y="614"/>
                    </a:lnTo>
                    <a:lnTo>
                      <a:pt x="881" y="608"/>
                    </a:lnTo>
                    <a:lnTo>
                      <a:pt x="876" y="603"/>
                    </a:lnTo>
                    <a:lnTo>
                      <a:pt x="870" y="600"/>
                    </a:lnTo>
                    <a:lnTo>
                      <a:pt x="864" y="598"/>
                    </a:lnTo>
                    <a:lnTo>
                      <a:pt x="857" y="597"/>
                    </a:lnTo>
                    <a:lnTo>
                      <a:pt x="849" y="597"/>
                    </a:lnTo>
                    <a:lnTo>
                      <a:pt x="843" y="598"/>
                    </a:lnTo>
                    <a:lnTo>
                      <a:pt x="838" y="600"/>
                    </a:lnTo>
                    <a:lnTo>
                      <a:pt x="834" y="601"/>
                    </a:lnTo>
                    <a:lnTo>
                      <a:pt x="831" y="603"/>
                    </a:lnTo>
                    <a:lnTo>
                      <a:pt x="825" y="609"/>
                    </a:lnTo>
                    <a:lnTo>
                      <a:pt x="821" y="616"/>
                    </a:lnTo>
                    <a:lnTo>
                      <a:pt x="817" y="632"/>
                    </a:lnTo>
                    <a:lnTo>
                      <a:pt x="809" y="648"/>
                    </a:lnTo>
                    <a:lnTo>
                      <a:pt x="807" y="652"/>
                    </a:lnTo>
                    <a:lnTo>
                      <a:pt x="803" y="656"/>
                    </a:lnTo>
                    <a:lnTo>
                      <a:pt x="800" y="658"/>
                    </a:lnTo>
                    <a:lnTo>
                      <a:pt x="795" y="662"/>
                    </a:lnTo>
                    <a:lnTo>
                      <a:pt x="787" y="664"/>
                    </a:lnTo>
                    <a:lnTo>
                      <a:pt x="778" y="666"/>
                    </a:lnTo>
                    <a:lnTo>
                      <a:pt x="759" y="667"/>
                    </a:lnTo>
                    <a:lnTo>
                      <a:pt x="741" y="667"/>
                    </a:lnTo>
                    <a:lnTo>
                      <a:pt x="741" y="681"/>
                    </a:lnTo>
                    <a:lnTo>
                      <a:pt x="741" y="696"/>
                    </a:lnTo>
                    <a:lnTo>
                      <a:pt x="739" y="709"/>
                    </a:lnTo>
                    <a:lnTo>
                      <a:pt x="736" y="723"/>
                    </a:lnTo>
                    <a:lnTo>
                      <a:pt x="719" y="723"/>
                    </a:lnTo>
                    <a:lnTo>
                      <a:pt x="698" y="723"/>
                    </a:lnTo>
                    <a:lnTo>
                      <a:pt x="677" y="722"/>
                    </a:lnTo>
                    <a:lnTo>
                      <a:pt x="656" y="717"/>
                    </a:lnTo>
                    <a:lnTo>
                      <a:pt x="646" y="714"/>
                    </a:lnTo>
                    <a:lnTo>
                      <a:pt x="637" y="711"/>
                    </a:lnTo>
                    <a:lnTo>
                      <a:pt x="629" y="706"/>
                    </a:lnTo>
                    <a:lnTo>
                      <a:pt x="622" y="700"/>
                    </a:lnTo>
                    <a:lnTo>
                      <a:pt x="615" y="693"/>
                    </a:lnTo>
                    <a:lnTo>
                      <a:pt x="610" y="687"/>
                    </a:lnTo>
                    <a:lnTo>
                      <a:pt x="606" y="677"/>
                    </a:lnTo>
                    <a:lnTo>
                      <a:pt x="604" y="667"/>
                    </a:lnTo>
                    <a:lnTo>
                      <a:pt x="602" y="641"/>
                    </a:lnTo>
                    <a:lnTo>
                      <a:pt x="598" y="611"/>
                    </a:lnTo>
                    <a:lnTo>
                      <a:pt x="596" y="606"/>
                    </a:lnTo>
                    <a:lnTo>
                      <a:pt x="594" y="600"/>
                    </a:lnTo>
                    <a:lnTo>
                      <a:pt x="589" y="596"/>
                    </a:lnTo>
                    <a:lnTo>
                      <a:pt x="586" y="591"/>
                    </a:lnTo>
                    <a:lnTo>
                      <a:pt x="580" y="589"/>
                    </a:lnTo>
                    <a:lnTo>
                      <a:pt x="573" y="588"/>
                    </a:lnTo>
                    <a:lnTo>
                      <a:pt x="565" y="588"/>
                    </a:lnTo>
                    <a:lnTo>
                      <a:pt x="556" y="589"/>
                    </a:lnTo>
                    <a:lnTo>
                      <a:pt x="533" y="600"/>
                    </a:lnTo>
                    <a:lnTo>
                      <a:pt x="508" y="615"/>
                    </a:lnTo>
                    <a:lnTo>
                      <a:pt x="501" y="618"/>
                    </a:lnTo>
                    <a:lnTo>
                      <a:pt x="496" y="621"/>
                    </a:lnTo>
                    <a:lnTo>
                      <a:pt x="489" y="622"/>
                    </a:lnTo>
                    <a:lnTo>
                      <a:pt x="483" y="622"/>
                    </a:lnTo>
                    <a:lnTo>
                      <a:pt x="478" y="621"/>
                    </a:lnTo>
                    <a:lnTo>
                      <a:pt x="473" y="617"/>
                    </a:lnTo>
                    <a:lnTo>
                      <a:pt x="467" y="614"/>
                    </a:lnTo>
                    <a:lnTo>
                      <a:pt x="463" y="607"/>
                    </a:lnTo>
                    <a:lnTo>
                      <a:pt x="457" y="594"/>
                    </a:lnTo>
                    <a:lnTo>
                      <a:pt x="450" y="582"/>
                    </a:lnTo>
                    <a:lnTo>
                      <a:pt x="442" y="570"/>
                    </a:lnTo>
                    <a:lnTo>
                      <a:pt x="434" y="559"/>
                    </a:lnTo>
                    <a:lnTo>
                      <a:pt x="430" y="555"/>
                    </a:lnTo>
                    <a:lnTo>
                      <a:pt x="425" y="550"/>
                    </a:lnTo>
                    <a:lnTo>
                      <a:pt x="419" y="547"/>
                    </a:lnTo>
                    <a:lnTo>
                      <a:pt x="414" y="544"/>
                    </a:lnTo>
                    <a:lnTo>
                      <a:pt x="407" y="541"/>
                    </a:lnTo>
                    <a:lnTo>
                      <a:pt x="399" y="540"/>
                    </a:lnTo>
                    <a:lnTo>
                      <a:pt x="391" y="539"/>
                    </a:lnTo>
                    <a:lnTo>
                      <a:pt x="383" y="539"/>
                    </a:lnTo>
                    <a:lnTo>
                      <a:pt x="382" y="550"/>
                    </a:lnTo>
                    <a:lnTo>
                      <a:pt x="380" y="560"/>
                    </a:lnTo>
                    <a:lnTo>
                      <a:pt x="377" y="568"/>
                    </a:lnTo>
                    <a:lnTo>
                      <a:pt x="374" y="575"/>
                    </a:lnTo>
                    <a:lnTo>
                      <a:pt x="370" y="581"/>
                    </a:lnTo>
                    <a:lnTo>
                      <a:pt x="366" y="585"/>
                    </a:lnTo>
                    <a:lnTo>
                      <a:pt x="361" y="589"/>
                    </a:lnTo>
                    <a:lnTo>
                      <a:pt x="356" y="592"/>
                    </a:lnTo>
                    <a:lnTo>
                      <a:pt x="349" y="593"/>
                    </a:lnTo>
                    <a:lnTo>
                      <a:pt x="342" y="594"/>
                    </a:lnTo>
                    <a:lnTo>
                      <a:pt x="334" y="596"/>
                    </a:lnTo>
                    <a:lnTo>
                      <a:pt x="326" y="596"/>
                    </a:lnTo>
                    <a:lnTo>
                      <a:pt x="307" y="596"/>
                    </a:lnTo>
                    <a:lnTo>
                      <a:pt x="286" y="594"/>
                    </a:lnTo>
                    <a:lnTo>
                      <a:pt x="262" y="594"/>
                    </a:lnTo>
                    <a:lnTo>
                      <a:pt x="237" y="596"/>
                    </a:lnTo>
                    <a:lnTo>
                      <a:pt x="211" y="597"/>
                    </a:lnTo>
                    <a:lnTo>
                      <a:pt x="185" y="597"/>
                    </a:lnTo>
                    <a:lnTo>
                      <a:pt x="171" y="596"/>
                    </a:lnTo>
                    <a:lnTo>
                      <a:pt x="159" y="594"/>
                    </a:lnTo>
                    <a:lnTo>
                      <a:pt x="145" y="593"/>
                    </a:lnTo>
                    <a:lnTo>
                      <a:pt x="132" y="591"/>
                    </a:lnTo>
                    <a:lnTo>
                      <a:pt x="121" y="589"/>
                    </a:lnTo>
                    <a:lnTo>
                      <a:pt x="110" y="584"/>
                    </a:lnTo>
                    <a:lnTo>
                      <a:pt x="98" y="580"/>
                    </a:lnTo>
                    <a:lnTo>
                      <a:pt x="88" y="574"/>
                    </a:lnTo>
                    <a:lnTo>
                      <a:pt x="79" y="570"/>
                    </a:lnTo>
                    <a:lnTo>
                      <a:pt x="66" y="567"/>
                    </a:lnTo>
                    <a:lnTo>
                      <a:pt x="52" y="564"/>
                    </a:lnTo>
                    <a:lnTo>
                      <a:pt x="36" y="560"/>
                    </a:lnTo>
                    <a:lnTo>
                      <a:pt x="35" y="569"/>
                    </a:lnTo>
                    <a:lnTo>
                      <a:pt x="33" y="580"/>
                    </a:lnTo>
                    <a:lnTo>
                      <a:pt x="33" y="589"/>
                    </a:lnTo>
                    <a:lnTo>
                      <a:pt x="36" y="598"/>
                    </a:lnTo>
                    <a:lnTo>
                      <a:pt x="40" y="608"/>
                    </a:lnTo>
                    <a:lnTo>
                      <a:pt x="47" y="616"/>
                    </a:lnTo>
                    <a:lnTo>
                      <a:pt x="49" y="621"/>
                    </a:lnTo>
                    <a:lnTo>
                      <a:pt x="50" y="625"/>
                    </a:lnTo>
                    <a:lnTo>
                      <a:pt x="49" y="631"/>
                    </a:lnTo>
                    <a:lnTo>
                      <a:pt x="46" y="636"/>
                    </a:lnTo>
                    <a:lnTo>
                      <a:pt x="40" y="644"/>
                    </a:lnTo>
                    <a:lnTo>
                      <a:pt x="35" y="652"/>
                    </a:lnTo>
                    <a:lnTo>
                      <a:pt x="30" y="662"/>
                    </a:lnTo>
                    <a:lnTo>
                      <a:pt x="28" y="670"/>
                    </a:lnTo>
                    <a:lnTo>
                      <a:pt x="27" y="677"/>
                    </a:lnTo>
                    <a:lnTo>
                      <a:pt x="27" y="687"/>
                    </a:lnTo>
                    <a:lnTo>
                      <a:pt x="29" y="691"/>
                    </a:lnTo>
                    <a:lnTo>
                      <a:pt x="30" y="696"/>
                    </a:lnTo>
                    <a:lnTo>
                      <a:pt x="33" y="700"/>
                    </a:lnTo>
                    <a:lnTo>
                      <a:pt x="37" y="705"/>
                    </a:lnTo>
                    <a:lnTo>
                      <a:pt x="40" y="711"/>
                    </a:lnTo>
                    <a:lnTo>
                      <a:pt x="43" y="715"/>
                    </a:lnTo>
                    <a:lnTo>
                      <a:pt x="44" y="718"/>
                    </a:lnTo>
                    <a:lnTo>
                      <a:pt x="44" y="723"/>
                    </a:lnTo>
                    <a:lnTo>
                      <a:pt x="44" y="726"/>
                    </a:lnTo>
                    <a:lnTo>
                      <a:pt x="43" y="729"/>
                    </a:lnTo>
                    <a:lnTo>
                      <a:pt x="40" y="732"/>
                    </a:lnTo>
                    <a:lnTo>
                      <a:pt x="38" y="734"/>
                    </a:lnTo>
                    <a:lnTo>
                      <a:pt x="24" y="745"/>
                    </a:lnTo>
                    <a:lnTo>
                      <a:pt x="11" y="755"/>
                    </a:lnTo>
                    <a:lnTo>
                      <a:pt x="5" y="762"/>
                    </a:lnTo>
                    <a:lnTo>
                      <a:pt x="2" y="769"/>
                    </a:lnTo>
                    <a:lnTo>
                      <a:pt x="0" y="774"/>
                    </a:lnTo>
                    <a:lnTo>
                      <a:pt x="0" y="781"/>
                    </a:lnTo>
                    <a:lnTo>
                      <a:pt x="6" y="791"/>
                    </a:lnTo>
                    <a:lnTo>
                      <a:pt x="13" y="803"/>
                    </a:lnTo>
                    <a:lnTo>
                      <a:pt x="30" y="803"/>
                    </a:lnTo>
                    <a:lnTo>
                      <a:pt x="46" y="804"/>
                    </a:lnTo>
                    <a:lnTo>
                      <a:pt x="62" y="806"/>
                    </a:lnTo>
                    <a:lnTo>
                      <a:pt x="76" y="811"/>
                    </a:lnTo>
                    <a:lnTo>
                      <a:pt x="81" y="813"/>
                    </a:lnTo>
                    <a:lnTo>
                      <a:pt x="88" y="816"/>
                    </a:lnTo>
                    <a:lnTo>
                      <a:pt x="93" y="821"/>
                    </a:lnTo>
                    <a:lnTo>
                      <a:pt x="97" y="826"/>
                    </a:lnTo>
                    <a:lnTo>
                      <a:pt x="101" y="830"/>
                    </a:lnTo>
                    <a:lnTo>
                      <a:pt x="104" y="837"/>
                    </a:lnTo>
                    <a:lnTo>
                      <a:pt x="106" y="843"/>
                    </a:lnTo>
                    <a:lnTo>
                      <a:pt x="107" y="851"/>
                    </a:lnTo>
                    <a:lnTo>
                      <a:pt x="110" y="870"/>
                    </a:lnTo>
                    <a:lnTo>
                      <a:pt x="113" y="887"/>
                    </a:lnTo>
                    <a:lnTo>
                      <a:pt x="117" y="894"/>
                    </a:lnTo>
                    <a:lnTo>
                      <a:pt x="119" y="901"/>
                    </a:lnTo>
                    <a:lnTo>
                      <a:pt x="123" y="906"/>
                    </a:lnTo>
                    <a:lnTo>
                      <a:pt x="127" y="912"/>
                    </a:lnTo>
                    <a:lnTo>
                      <a:pt x="137" y="922"/>
                    </a:lnTo>
                    <a:lnTo>
                      <a:pt x="150" y="931"/>
                    </a:lnTo>
                    <a:lnTo>
                      <a:pt x="164" y="941"/>
                    </a:lnTo>
                    <a:lnTo>
                      <a:pt x="181" y="951"/>
                    </a:lnTo>
                    <a:lnTo>
                      <a:pt x="189" y="955"/>
                    </a:lnTo>
                    <a:lnTo>
                      <a:pt x="196" y="961"/>
                    </a:lnTo>
                    <a:lnTo>
                      <a:pt x="203" y="966"/>
                    </a:lnTo>
                    <a:lnTo>
                      <a:pt x="209" y="972"/>
                    </a:lnTo>
                    <a:lnTo>
                      <a:pt x="213" y="978"/>
                    </a:lnTo>
                    <a:lnTo>
                      <a:pt x="218" y="986"/>
                    </a:lnTo>
                    <a:lnTo>
                      <a:pt x="221" y="994"/>
                    </a:lnTo>
                    <a:lnTo>
                      <a:pt x="225" y="1002"/>
                    </a:lnTo>
                    <a:lnTo>
                      <a:pt x="227" y="1011"/>
                    </a:lnTo>
                    <a:lnTo>
                      <a:pt x="230" y="1019"/>
                    </a:lnTo>
                    <a:lnTo>
                      <a:pt x="234" y="1028"/>
                    </a:lnTo>
                    <a:lnTo>
                      <a:pt x="238" y="1036"/>
                    </a:lnTo>
                    <a:lnTo>
                      <a:pt x="243" y="1042"/>
                    </a:lnTo>
                    <a:lnTo>
                      <a:pt x="250" y="1048"/>
                    </a:lnTo>
                    <a:lnTo>
                      <a:pt x="254" y="1049"/>
                    </a:lnTo>
                    <a:lnTo>
                      <a:pt x="259" y="1049"/>
                    </a:lnTo>
                    <a:lnTo>
                      <a:pt x="263" y="1049"/>
                    </a:lnTo>
                    <a:lnTo>
                      <a:pt x="268" y="1049"/>
                    </a:lnTo>
                    <a:lnTo>
                      <a:pt x="269" y="1066"/>
                    </a:lnTo>
                    <a:lnTo>
                      <a:pt x="273" y="1083"/>
                    </a:lnTo>
                    <a:lnTo>
                      <a:pt x="276" y="1091"/>
                    </a:lnTo>
                    <a:lnTo>
                      <a:pt x="279" y="1098"/>
                    </a:lnTo>
                    <a:lnTo>
                      <a:pt x="283" y="1101"/>
                    </a:lnTo>
                    <a:lnTo>
                      <a:pt x="286" y="1103"/>
                    </a:lnTo>
                    <a:lnTo>
                      <a:pt x="290" y="1107"/>
                    </a:lnTo>
                    <a:lnTo>
                      <a:pt x="293" y="1108"/>
                    </a:lnTo>
                    <a:lnTo>
                      <a:pt x="302" y="1110"/>
                    </a:lnTo>
                    <a:lnTo>
                      <a:pt x="312" y="1110"/>
                    </a:lnTo>
                    <a:lnTo>
                      <a:pt x="323" y="1108"/>
                    </a:lnTo>
                    <a:lnTo>
                      <a:pt x="333" y="1107"/>
                    </a:lnTo>
                    <a:lnTo>
                      <a:pt x="343" y="1105"/>
                    </a:lnTo>
                    <a:lnTo>
                      <a:pt x="352" y="1103"/>
                    </a:lnTo>
                    <a:lnTo>
                      <a:pt x="357" y="1103"/>
                    </a:lnTo>
                    <a:lnTo>
                      <a:pt x="361" y="1105"/>
                    </a:lnTo>
                    <a:lnTo>
                      <a:pt x="365" y="1106"/>
                    </a:lnTo>
                    <a:lnTo>
                      <a:pt x="368" y="1107"/>
                    </a:lnTo>
                    <a:lnTo>
                      <a:pt x="373" y="1111"/>
                    </a:lnTo>
                    <a:lnTo>
                      <a:pt x="377" y="1116"/>
                    </a:lnTo>
                    <a:lnTo>
                      <a:pt x="382" y="1120"/>
                    </a:lnTo>
                    <a:lnTo>
                      <a:pt x="385" y="1125"/>
                    </a:lnTo>
                    <a:lnTo>
                      <a:pt x="390" y="1136"/>
                    </a:lnTo>
                    <a:lnTo>
                      <a:pt x="393" y="1147"/>
                    </a:lnTo>
                    <a:lnTo>
                      <a:pt x="394" y="1159"/>
                    </a:lnTo>
                    <a:lnTo>
                      <a:pt x="394" y="1172"/>
                    </a:lnTo>
                    <a:lnTo>
                      <a:pt x="394" y="1184"/>
                    </a:lnTo>
                    <a:lnTo>
                      <a:pt x="392" y="1198"/>
                    </a:lnTo>
                    <a:lnTo>
                      <a:pt x="388" y="1225"/>
                    </a:lnTo>
                    <a:lnTo>
                      <a:pt x="384" y="1253"/>
                    </a:lnTo>
                    <a:lnTo>
                      <a:pt x="382" y="1265"/>
                    </a:lnTo>
                    <a:lnTo>
                      <a:pt x="382" y="1278"/>
                    </a:lnTo>
                    <a:lnTo>
                      <a:pt x="383" y="1290"/>
                    </a:lnTo>
                    <a:lnTo>
                      <a:pt x="385" y="1302"/>
                    </a:lnTo>
                    <a:lnTo>
                      <a:pt x="393" y="1302"/>
                    </a:lnTo>
                    <a:lnTo>
                      <a:pt x="400" y="1303"/>
                    </a:lnTo>
                    <a:lnTo>
                      <a:pt x="406" y="1306"/>
                    </a:lnTo>
                    <a:lnTo>
                      <a:pt x="410" y="1311"/>
                    </a:lnTo>
                    <a:lnTo>
                      <a:pt x="415" y="1317"/>
                    </a:lnTo>
                    <a:lnTo>
                      <a:pt x="417" y="1325"/>
                    </a:lnTo>
                    <a:lnTo>
                      <a:pt x="419" y="1333"/>
                    </a:lnTo>
                    <a:lnTo>
                      <a:pt x="422" y="1344"/>
                    </a:lnTo>
                    <a:lnTo>
                      <a:pt x="424" y="1382"/>
                    </a:lnTo>
                    <a:lnTo>
                      <a:pt x="427" y="1414"/>
                    </a:lnTo>
                    <a:lnTo>
                      <a:pt x="432" y="1415"/>
                    </a:lnTo>
                    <a:lnTo>
                      <a:pt x="437" y="1417"/>
                    </a:lnTo>
                    <a:lnTo>
                      <a:pt x="441" y="1418"/>
                    </a:lnTo>
                    <a:lnTo>
                      <a:pt x="446" y="1420"/>
                    </a:lnTo>
                    <a:lnTo>
                      <a:pt x="452" y="1426"/>
                    </a:lnTo>
                    <a:lnTo>
                      <a:pt x="459" y="1434"/>
                    </a:lnTo>
                    <a:lnTo>
                      <a:pt x="470" y="1450"/>
                    </a:lnTo>
                    <a:lnTo>
                      <a:pt x="480" y="1466"/>
                    </a:lnTo>
                    <a:lnTo>
                      <a:pt x="484" y="1473"/>
                    </a:lnTo>
                    <a:lnTo>
                      <a:pt x="490" y="1479"/>
                    </a:lnTo>
                    <a:lnTo>
                      <a:pt x="496" y="1484"/>
                    </a:lnTo>
                    <a:lnTo>
                      <a:pt x="501" y="1487"/>
                    </a:lnTo>
                    <a:lnTo>
                      <a:pt x="508" y="1489"/>
                    </a:lnTo>
                    <a:lnTo>
                      <a:pt x="515" y="1492"/>
                    </a:lnTo>
                    <a:lnTo>
                      <a:pt x="522" y="1493"/>
                    </a:lnTo>
                    <a:lnTo>
                      <a:pt x="529" y="1494"/>
                    </a:lnTo>
                    <a:lnTo>
                      <a:pt x="558" y="1494"/>
                    </a:lnTo>
                    <a:lnTo>
                      <a:pt x="589" y="1493"/>
                    </a:lnTo>
                    <a:lnTo>
                      <a:pt x="582" y="1519"/>
                    </a:lnTo>
                    <a:lnTo>
                      <a:pt x="577" y="1544"/>
                    </a:lnTo>
                    <a:lnTo>
                      <a:pt x="575" y="1557"/>
                    </a:lnTo>
                    <a:lnTo>
                      <a:pt x="573" y="1569"/>
                    </a:lnTo>
                    <a:lnTo>
                      <a:pt x="572" y="1582"/>
                    </a:lnTo>
                    <a:lnTo>
                      <a:pt x="572" y="1595"/>
                    </a:lnTo>
                    <a:lnTo>
                      <a:pt x="572" y="1602"/>
                    </a:lnTo>
                    <a:lnTo>
                      <a:pt x="570" y="1609"/>
                    </a:lnTo>
                    <a:lnTo>
                      <a:pt x="567" y="1614"/>
                    </a:lnTo>
                    <a:lnTo>
                      <a:pt x="565" y="1618"/>
                    </a:lnTo>
                    <a:lnTo>
                      <a:pt x="561" y="1623"/>
                    </a:lnTo>
                    <a:lnTo>
                      <a:pt x="556" y="1626"/>
                    </a:lnTo>
                    <a:lnTo>
                      <a:pt x="552" y="1629"/>
                    </a:lnTo>
                    <a:lnTo>
                      <a:pt x="547" y="1633"/>
                    </a:lnTo>
                    <a:lnTo>
                      <a:pt x="536" y="1637"/>
                    </a:lnTo>
                    <a:lnTo>
                      <a:pt x="524" y="1643"/>
                    </a:lnTo>
                    <a:lnTo>
                      <a:pt x="514" y="1649"/>
                    </a:lnTo>
                    <a:lnTo>
                      <a:pt x="505" y="1656"/>
                    </a:lnTo>
                    <a:lnTo>
                      <a:pt x="493" y="1667"/>
                    </a:lnTo>
                    <a:lnTo>
                      <a:pt x="483" y="1678"/>
                    </a:lnTo>
                    <a:lnTo>
                      <a:pt x="474" y="1691"/>
                    </a:lnTo>
                    <a:lnTo>
                      <a:pt x="467" y="1702"/>
                    </a:lnTo>
                    <a:lnTo>
                      <a:pt x="460" y="1715"/>
                    </a:lnTo>
                    <a:lnTo>
                      <a:pt x="455" y="1727"/>
                    </a:lnTo>
                    <a:lnTo>
                      <a:pt x="449" y="1740"/>
                    </a:lnTo>
                    <a:lnTo>
                      <a:pt x="446" y="1752"/>
                    </a:lnTo>
                    <a:lnTo>
                      <a:pt x="455" y="1754"/>
                    </a:lnTo>
                    <a:lnTo>
                      <a:pt x="464" y="1755"/>
                    </a:lnTo>
                    <a:lnTo>
                      <a:pt x="472" y="1758"/>
                    </a:lnTo>
                    <a:lnTo>
                      <a:pt x="480" y="1764"/>
                    </a:lnTo>
                    <a:lnTo>
                      <a:pt x="487" y="1771"/>
                    </a:lnTo>
                    <a:lnTo>
                      <a:pt x="491" y="1779"/>
                    </a:lnTo>
                    <a:lnTo>
                      <a:pt x="496" y="1785"/>
                    </a:lnTo>
                    <a:lnTo>
                      <a:pt x="499" y="1795"/>
                    </a:lnTo>
                    <a:lnTo>
                      <a:pt x="503" y="1803"/>
                    </a:lnTo>
                    <a:lnTo>
                      <a:pt x="506" y="1811"/>
                    </a:lnTo>
                    <a:lnTo>
                      <a:pt x="511" y="1817"/>
                    </a:lnTo>
                    <a:lnTo>
                      <a:pt x="516" y="1825"/>
                    </a:lnTo>
                    <a:lnTo>
                      <a:pt x="524" y="1832"/>
                    </a:lnTo>
                    <a:lnTo>
                      <a:pt x="533" y="1839"/>
                    </a:lnTo>
                    <a:lnTo>
                      <a:pt x="544" y="1845"/>
                    </a:lnTo>
                    <a:lnTo>
                      <a:pt x="554" y="1849"/>
                    </a:lnTo>
                    <a:lnTo>
                      <a:pt x="566" y="1854"/>
                    </a:lnTo>
                    <a:lnTo>
                      <a:pt x="579" y="1857"/>
                    </a:lnTo>
                    <a:lnTo>
                      <a:pt x="591" y="1860"/>
                    </a:lnTo>
                    <a:lnTo>
                      <a:pt x="605" y="1862"/>
                    </a:lnTo>
                    <a:lnTo>
                      <a:pt x="618" y="1863"/>
                    </a:lnTo>
                    <a:lnTo>
                      <a:pt x="630" y="1863"/>
                    </a:lnTo>
                    <a:lnTo>
                      <a:pt x="643" y="1863"/>
                    </a:lnTo>
                    <a:lnTo>
                      <a:pt x="655" y="1862"/>
                    </a:lnTo>
                    <a:lnTo>
                      <a:pt x="668" y="1860"/>
                    </a:lnTo>
                    <a:lnTo>
                      <a:pt x="678" y="1857"/>
                    </a:lnTo>
                    <a:lnTo>
                      <a:pt x="688" y="1854"/>
                    </a:lnTo>
                    <a:lnTo>
                      <a:pt x="697" y="1849"/>
                    </a:lnTo>
                    <a:lnTo>
                      <a:pt x="712" y="1839"/>
                    </a:lnTo>
                    <a:lnTo>
                      <a:pt x="728" y="1829"/>
                    </a:lnTo>
                    <a:lnTo>
                      <a:pt x="736" y="1824"/>
                    </a:lnTo>
                    <a:lnTo>
                      <a:pt x="744" y="1821"/>
                    </a:lnTo>
                    <a:lnTo>
                      <a:pt x="752" y="1817"/>
                    </a:lnTo>
                    <a:lnTo>
                      <a:pt x="761" y="1815"/>
                    </a:lnTo>
                    <a:lnTo>
                      <a:pt x="777" y="1813"/>
                    </a:lnTo>
                    <a:lnTo>
                      <a:pt x="793" y="1813"/>
                    </a:lnTo>
                    <a:lnTo>
                      <a:pt x="809" y="1813"/>
                    </a:lnTo>
                    <a:lnTo>
                      <a:pt x="825" y="1814"/>
                    </a:lnTo>
                    <a:lnTo>
                      <a:pt x="841" y="1815"/>
                    </a:lnTo>
                    <a:lnTo>
                      <a:pt x="857" y="1815"/>
                    </a:lnTo>
                    <a:lnTo>
                      <a:pt x="872" y="1814"/>
                    </a:lnTo>
                    <a:lnTo>
                      <a:pt x="887" y="1812"/>
                    </a:lnTo>
                    <a:lnTo>
                      <a:pt x="911" y="1807"/>
                    </a:lnTo>
                    <a:lnTo>
                      <a:pt x="935" y="1803"/>
                    </a:lnTo>
                    <a:lnTo>
                      <a:pt x="958" y="1796"/>
                    </a:lnTo>
                    <a:lnTo>
                      <a:pt x="981" y="1788"/>
                    </a:lnTo>
                    <a:lnTo>
                      <a:pt x="1000" y="1775"/>
                    </a:lnTo>
                    <a:lnTo>
                      <a:pt x="1021" y="1763"/>
                    </a:lnTo>
                    <a:lnTo>
                      <a:pt x="1031" y="1757"/>
                    </a:lnTo>
                    <a:lnTo>
                      <a:pt x="1041" y="1754"/>
                    </a:lnTo>
                    <a:lnTo>
                      <a:pt x="1047" y="1752"/>
                    </a:lnTo>
                    <a:lnTo>
                      <a:pt x="1053" y="1752"/>
                    </a:lnTo>
                    <a:lnTo>
                      <a:pt x="1058" y="1752"/>
                    </a:lnTo>
                    <a:lnTo>
                      <a:pt x="1064" y="1754"/>
                    </a:lnTo>
                    <a:lnTo>
                      <a:pt x="1066" y="1778"/>
                    </a:lnTo>
                    <a:lnTo>
                      <a:pt x="1067" y="1801"/>
                    </a:lnTo>
                    <a:lnTo>
                      <a:pt x="1067" y="1826"/>
                    </a:lnTo>
                    <a:lnTo>
                      <a:pt x="1069" y="1852"/>
                    </a:lnTo>
                    <a:lnTo>
                      <a:pt x="1069" y="1875"/>
                    </a:lnTo>
                    <a:lnTo>
                      <a:pt x="1069" y="1901"/>
                    </a:lnTo>
                    <a:lnTo>
                      <a:pt x="1067" y="1926"/>
                    </a:lnTo>
                    <a:lnTo>
                      <a:pt x="1066" y="1949"/>
                    </a:lnTo>
                    <a:lnTo>
                      <a:pt x="1062" y="1949"/>
                    </a:lnTo>
                    <a:lnTo>
                      <a:pt x="1057" y="1951"/>
                    </a:lnTo>
                    <a:lnTo>
                      <a:pt x="1056" y="1956"/>
                    </a:lnTo>
                    <a:lnTo>
                      <a:pt x="1055" y="1960"/>
                    </a:lnTo>
                    <a:lnTo>
                      <a:pt x="1054" y="1964"/>
                    </a:lnTo>
                    <a:lnTo>
                      <a:pt x="1051" y="1968"/>
                    </a:lnTo>
                    <a:lnTo>
                      <a:pt x="1046" y="1973"/>
                    </a:lnTo>
                    <a:lnTo>
                      <a:pt x="1040" y="1978"/>
                    </a:lnTo>
                    <a:lnTo>
                      <a:pt x="1033" y="1983"/>
                    </a:lnTo>
                    <a:lnTo>
                      <a:pt x="1028" y="1987"/>
                    </a:lnTo>
                    <a:lnTo>
                      <a:pt x="1022" y="1993"/>
                    </a:lnTo>
                    <a:lnTo>
                      <a:pt x="1017" y="2000"/>
                    </a:lnTo>
                    <a:lnTo>
                      <a:pt x="1026" y="2001"/>
                    </a:lnTo>
                    <a:lnTo>
                      <a:pt x="1035" y="2002"/>
                    </a:lnTo>
                    <a:lnTo>
                      <a:pt x="1043" y="2004"/>
                    </a:lnTo>
                    <a:lnTo>
                      <a:pt x="1053" y="2008"/>
                    </a:lnTo>
                    <a:lnTo>
                      <a:pt x="1070" y="2013"/>
                    </a:lnTo>
                    <a:lnTo>
                      <a:pt x="1087" y="2020"/>
                    </a:lnTo>
                    <a:lnTo>
                      <a:pt x="1104" y="2027"/>
                    </a:lnTo>
                    <a:lnTo>
                      <a:pt x="1121" y="2031"/>
                    </a:lnTo>
                    <a:lnTo>
                      <a:pt x="1130" y="2034"/>
                    </a:lnTo>
                    <a:lnTo>
                      <a:pt x="1139" y="2034"/>
                    </a:lnTo>
                    <a:lnTo>
                      <a:pt x="1148" y="2034"/>
                    </a:lnTo>
                    <a:lnTo>
                      <a:pt x="1157" y="2033"/>
                    </a:lnTo>
                    <a:lnTo>
                      <a:pt x="1164" y="2031"/>
                    </a:lnTo>
                    <a:lnTo>
                      <a:pt x="1170" y="2029"/>
                    </a:lnTo>
                    <a:lnTo>
                      <a:pt x="1176" y="2026"/>
                    </a:lnTo>
                    <a:lnTo>
                      <a:pt x="1181" y="2022"/>
                    </a:lnTo>
                    <a:lnTo>
                      <a:pt x="1191" y="2013"/>
                    </a:lnTo>
                    <a:lnTo>
                      <a:pt x="1201" y="2003"/>
                    </a:lnTo>
                    <a:lnTo>
                      <a:pt x="1209" y="1993"/>
                    </a:lnTo>
                    <a:lnTo>
                      <a:pt x="1218" y="1983"/>
                    </a:lnTo>
                    <a:lnTo>
                      <a:pt x="1228" y="1973"/>
                    </a:lnTo>
                    <a:lnTo>
                      <a:pt x="1238" y="1965"/>
                    </a:lnTo>
                    <a:lnTo>
                      <a:pt x="1246" y="1962"/>
                    </a:lnTo>
                    <a:lnTo>
                      <a:pt x="1254" y="1960"/>
                    </a:lnTo>
                    <a:lnTo>
                      <a:pt x="1262" y="1957"/>
                    </a:lnTo>
                    <a:lnTo>
                      <a:pt x="1270" y="1956"/>
                    </a:lnTo>
                    <a:lnTo>
                      <a:pt x="1286" y="1955"/>
                    </a:lnTo>
                    <a:lnTo>
                      <a:pt x="1303" y="1956"/>
                    </a:lnTo>
                    <a:lnTo>
                      <a:pt x="1320" y="1960"/>
                    </a:lnTo>
                    <a:lnTo>
                      <a:pt x="1337" y="1964"/>
                    </a:lnTo>
                    <a:lnTo>
                      <a:pt x="1353" y="1969"/>
                    </a:lnTo>
                    <a:lnTo>
                      <a:pt x="1368" y="1975"/>
                    </a:lnTo>
                    <a:lnTo>
                      <a:pt x="1396" y="1988"/>
                    </a:lnTo>
                    <a:lnTo>
                      <a:pt x="1427" y="2002"/>
                    </a:lnTo>
                    <a:lnTo>
                      <a:pt x="1435" y="2003"/>
                    </a:lnTo>
                    <a:lnTo>
                      <a:pt x="1442" y="2004"/>
                    </a:lnTo>
                    <a:lnTo>
                      <a:pt x="1450" y="2005"/>
                    </a:lnTo>
                    <a:lnTo>
                      <a:pt x="1458" y="2004"/>
                    </a:lnTo>
                    <a:lnTo>
                      <a:pt x="1465" y="2002"/>
                    </a:lnTo>
                    <a:lnTo>
                      <a:pt x="1473" y="1998"/>
                    </a:lnTo>
                    <a:lnTo>
                      <a:pt x="1480" y="1993"/>
                    </a:lnTo>
                    <a:lnTo>
                      <a:pt x="1488" y="1986"/>
                    </a:lnTo>
                    <a:lnTo>
                      <a:pt x="1493" y="1989"/>
                    </a:lnTo>
                    <a:lnTo>
                      <a:pt x="1498" y="1992"/>
                    </a:lnTo>
                    <a:lnTo>
                      <a:pt x="1502" y="1995"/>
                    </a:lnTo>
                    <a:lnTo>
                      <a:pt x="1505" y="1998"/>
                    </a:lnTo>
                    <a:lnTo>
                      <a:pt x="1507" y="2002"/>
                    </a:lnTo>
                    <a:lnTo>
                      <a:pt x="1508" y="2005"/>
                    </a:lnTo>
                    <a:lnTo>
                      <a:pt x="1508" y="2010"/>
                    </a:lnTo>
                    <a:lnTo>
                      <a:pt x="1507" y="2013"/>
                    </a:lnTo>
                    <a:lnTo>
                      <a:pt x="1505" y="2022"/>
                    </a:lnTo>
                    <a:lnTo>
                      <a:pt x="1500" y="2030"/>
                    </a:lnTo>
                    <a:lnTo>
                      <a:pt x="1493" y="2039"/>
                    </a:lnTo>
                    <a:lnTo>
                      <a:pt x="1488" y="2046"/>
                    </a:lnTo>
                    <a:lnTo>
                      <a:pt x="1507" y="2051"/>
                    </a:lnTo>
                    <a:lnTo>
                      <a:pt x="1524" y="2055"/>
                    </a:lnTo>
                    <a:lnTo>
                      <a:pt x="1533" y="2058"/>
                    </a:lnTo>
                    <a:lnTo>
                      <a:pt x="1543" y="2058"/>
                    </a:lnTo>
                    <a:lnTo>
                      <a:pt x="1554" y="2058"/>
                    </a:lnTo>
                    <a:lnTo>
                      <a:pt x="1565" y="2058"/>
                    </a:lnTo>
                    <a:lnTo>
                      <a:pt x="1572" y="2033"/>
                    </a:lnTo>
                    <a:lnTo>
                      <a:pt x="1575" y="2006"/>
                    </a:lnTo>
                    <a:lnTo>
                      <a:pt x="1578" y="2000"/>
                    </a:lnTo>
                    <a:lnTo>
                      <a:pt x="1580" y="1995"/>
                    </a:lnTo>
                    <a:lnTo>
                      <a:pt x="1583" y="1989"/>
                    </a:lnTo>
                    <a:lnTo>
                      <a:pt x="1588" y="1986"/>
                    </a:lnTo>
                    <a:lnTo>
                      <a:pt x="1592" y="1983"/>
                    </a:lnTo>
                    <a:lnTo>
                      <a:pt x="1598" y="1980"/>
                    </a:lnTo>
                    <a:lnTo>
                      <a:pt x="1606" y="1978"/>
                    </a:lnTo>
                    <a:lnTo>
                      <a:pt x="1615" y="1978"/>
                    </a:lnTo>
                    <a:lnTo>
                      <a:pt x="1616" y="1971"/>
                    </a:lnTo>
                    <a:lnTo>
                      <a:pt x="1616" y="1964"/>
                    </a:lnTo>
                    <a:lnTo>
                      <a:pt x="1615" y="1957"/>
                    </a:lnTo>
                    <a:lnTo>
                      <a:pt x="1614" y="1952"/>
                    </a:lnTo>
                    <a:lnTo>
                      <a:pt x="1611" y="1940"/>
                    </a:lnTo>
                    <a:lnTo>
                      <a:pt x="1606" y="1930"/>
                    </a:lnTo>
                    <a:lnTo>
                      <a:pt x="1600" y="1919"/>
                    </a:lnTo>
                    <a:lnTo>
                      <a:pt x="1597" y="1908"/>
                    </a:lnTo>
                    <a:lnTo>
                      <a:pt x="1595" y="1903"/>
                    </a:lnTo>
                    <a:lnTo>
                      <a:pt x="1593" y="1897"/>
                    </a:lnTo>
                    <a:lnTo>
                      <a:pt x="1593" y="1890"/>
                    </a:lnTo>
                    <a:lnTo>
                      <a:pt x="1593" y="1885"/>
                    </a:lnTo>
                    <a:lnTo>
                      <a:pt x="1598" y="1882"/>
                    </a:lnTo>
                    <a:lnTo>
                      <a:pt x="1603" y="1879"/>
                    </a:lnTo>
                    <a:lnTo>
                      <a:pt x="1606" y="1877"/>
                    </a:lnTo>
                    <a:lnTo>
                      <a:pt x="1608" y="1873"/>
                    </a:lnTo>
                    <a:lnTo>
                      <a:pt x="1611" y="1869"/>
                    </a:lnTo>
                    <a:lnTo>
                      <a:pt x="1612" y="1865"/>
                    </a:lnTo>
                    <a:lnTo>
                      <a:pt x="1613" y="1861"/>
                    </a:lnTo>
                    <a:lnTo>
                      <a:pt x="1614" y="1855"/>
                    </a:lnTo>
                    <a:lnTo>
                      <a:pt x="1613" y="1846"/>
                    </a:lnTo>
                    <a:lnTo>
                      <a:pt x="1611" y="1834"/>
                    </a:lnTo>
                    <a:lnTo>
                      <a:pt x="1608" y="1823"/>
                    </a:lnTo>
                    <a:lnTo>
                      <a:pt x="1604" y="1811"/>
                    </a:lnTo>
                    <a:lnTo>
                      <a:pt x="1581" y="1765"/>
                    </a:lnTo>
                    <a:lnTo>
                      <a:pt x="1563" y="1732"/>
                    </a:lnTo>
                    <a:lnTo>
                      <a:pt x="1592" y="1727"/>
                    </a:lnTo>
                    <a:lnTo>
                      <a:pt x="1624" y="1722"/>
                    </a:lnTo>
                    <a:lnTo>
                      <a:pt x="1632" y="1722"/>
                    </a:lnTo>
                    <a:lnTo>
                      <a:pt x="1639" y="1723"/>
                    </a:lnTo>
                    <a:lnTo>
                      <a:pt x="1645" y="1724"/>
                    </a:lnTo>
                    <a:lnTo>
                      <a:pt x="1650" y="1727"/>
                    </a:lnTo>
                    <a:lnTo>
                      <a:pt x="1654" y="1731"/>
                    </a:lnTo>
                    <a:lnTo>
                      <a:pt x="1657" y="1737"/>
                    </a:lnTo>
                    <a:lnTo>
                      <a:pt x="1660" y="1743"/>
                    </a:lnTo>
                    <a:lnTo>
                      <a:pt x="1661" y="1752"/>
                    </a:lnTo>
                    <a:lnTo>
                      <a:pt x="1695" y="1751"/>
                    </a:lnTo>
                    <a:lnTo>
                      <a:pt x="1731" y="1750"/>
                    </a:lnTo>
                    <a:lnTo>
                      <a:pt x="1739" y="1750"/>
                    </a:lnTo>
                    <a:lnTo>
                      <a:pt x="1748" y="1751"/>
                    </a:lnTo>
                    <a:lnTo>
                      <a:pt x="1757" y="1752"/>
                    </a:lnTo>
                    <a:lnTo>
                      <a:pt x="1765" y="1755"/>
                    </a:lnTo>
                    <a:lnTo>
                      <a:pt x="1773" y="1757"/>
                    </a:lnTo>
                    <a:lnTo>
                      <a:pt x="1780" y="1762"/>
                    </a:lnTo>
                    <a:lnTo>
                      <a:pt x="1787" y="1766"/>
                    </a:lnTo>
                    <a:lnTo>
                      <a:pt x="1794" y="1773"/>
                    </a:lnTo>
                    <a:lnTo>
                      <a:pt x="1811" y="1790"/>
                    </a:lnTo>
                    <a:lnTo>
                      <a:pt x="1831" y="1815"/>
                    </a:lnTo>
                    <a:lnTo>
                      <a:pt x="1841" y="1828"/>
                    </a:lnTo>
                    <a:lnTo>
                      <a:pt x="1847" y="1840"/>
                    </a:lnTo>
                    <a:lnTo>
                      <a:pt x="1851" y="1847"/>
                    </a:lnTo>
                    <a:lnTo>
                      <a:pt x="1853" y="1853"/>
                    </a:lnTo>
                    <a:lnTo>
                      <a:pt x="1853" y="1858"/>
                    </a:lnTo>
                    <a:lnTo>
                      <a:pt x="1853" y="1863"/>
                    </a:lnTo>
                    <a:lnTo>
                      <a:pt x="1860" y="1863"/>
                    </a:lnTo>
                    <a:lnTo>
                      <a:pt x="1867" y="1862"/>
                    </a:lnTo>
                    <a:lnTo>
                      <a:pt x="1874" y="1860"/>
                    </a:lnTo>
                    <a:lnTo>
                      <a:pt x="1880" y="1857"/>
                    </a:lnTo>
                    <a:lnTo>
                      <a:pt x="1882" y="1850"/>
                    </a:lnTo>
                    <a:lnTo>
                      <a:pt x="1884" y="1845"/>
                    </a:lnTo>
                    <a:lnTo>
                      <a:pt x="1886" y="1839"/>
                    </a:lnTo>
                    <a:lnTo>
                      <a:pt x="1890" y="1834"/>
                    </a:lnTo>
                    <a:lnTo>
                      <a:pt x="1893" y="1831"/>
                    </a:lnTo>
                    <a:lnTo>
                      <a:pt x="1896" y="1828"/>
                    </a:lnTo>
                    <a:lnTo>
                      <a:pt x="1901" y="1825"/>
                    </a:lnTo>
                    <a:lnTo>
                      <a:pt x="1905" y="1823"/>
                    </a:lnTo>
                    <a:lnTo>
                      <a:pt x="1910" y="1822"/>
                    </a:lnTo>
                    <a:lnTo>
                      <a:pt x="1916" y="1822"/>
                    </a:lnTo>
                    <a:lnTo>
                      <a:pt x="1920" y="1822"/>
                    </a:lnTo>
                    <a:lnTo>
                      <a:pt x="1926" y="1822"/>
                    </a:lnTo>
                    <a:lnTo>
                      <a:pt x="1937" y="1824"/>
                    </a:lnTo>
                    <a:lnTo>
                      <a:pt x="1949" y="1829"/>
                    </a:lnTo>
                    <a:lnTo>
                      <a:pt x="1960" y="1834"/>
                    </a:lnTo>
                    <a:lnTo>
                      <a:pt x="1970" y="1842"/>
                    </a:lnTo>
                    <a:lnTo>
                      <a:pt x="1979" y="1852"/>
                    </a:lnTo>
                    <a:lnTo>
                      <a:pt x="1989" y="1861"/>
                    </a:lnTo>
                    <a:lnTo>
                      <a:pt x="1994" y="1872"/>
                    </a:lnTo>
                    <a:lnTo>
                      <a:pt x="1999" y="1883"/>
                    </a:lnTo>
                    <a:lnTo>
                      <a:pt x="2001" y="1889"/>
                    </a:lnTo>
                    <a:lnTo>
                      <a:pt x="2001" y="1895"/>
                    </a:lnTo>
                    <a:lnTo>
                      <a:pt x="2001" y="1901"/>
                    </a:lnTo>
                    <a:lnTo>
                      <a:pt x="2001" y="1907"/>
                    </a:lnTo>
                    <a:lnTo>
                      <a:pt x="2013" y="1907"/>
                    </a:lnTo>
                    <a:lnTo>
                      <a:pt x="2023" y="1908"/>
                    </a:lnTo>
                    <a:lnTo>
                      <a:pt x="2028" y="1906"/>
                    </a:lnTo>
                    <a:lnTo>
                      <a:pt x="2034" y="1903"/>
                    </a:lnTo>
                    <a:lnTo>
                      <a:pt x="2041" y="1901"/>
                    </a:lnTo>
                    <a:lnTo>
                      <a:pt x="2048" y="1899"/>
                    </a:lnTo>
                    <a:lnTo>
                      <a:pt x="2058" y="1896"/>
                    </a:lnTo>
                    <a:lnTo>
                      <a:pt x="2067" y="1891"/>
                    </a:lnTo>
                    <a:lnTo>
                      <a:pt x="2075" y="1886"/>
                    </a:lnTo>
                    <a:lnTo>
                      <a:pt x="2083" y="1880"/>
                    </a:lnTo>
                    <a:lnTo>
                      <a:pt x="2090" y="1873"/>
                    </a:lnTo>
                    <a:lnTo>
                      <a:pt x="2098" y="1867"/>
                    </a:lnTo>
                    <a:lnTo>
                      <a:pt x="2107" y="1863"/>
                    </a:lnTo>
                    <a:lnTo>
                      <a:pt x="2116" y="1861"/>
                    </a:lnTo>
                    <a:lnTo>
                      <a:pt x="2108" y="1853"/>
                    </a:lnTo>
                    <a:lnTo>
                      <a:pt x="2101" y="1848"/>
                    </a:lnTo>
                    <a:lnTo>
                      <a:pt x="2096" y="1846"/>
                    </a:lnTo>
                    <a:lnTo>
                      <a:pt x="2091" y="1844"/>
                    </a:lnTo>
                    <a:lnTo>
                      <a:pt x="2088" y="1840"/>
                    </a:lnTo>
                    <a:lnTo>
                      <a:pt x="2084" y="1836"/>
                    </a:lnTo>
                    <a:lnTo>
                      <a:pt x="2081" y="1829"/>
                    </a:lnTo>
                    <a:lnTo>
                      <a:pt x="2079" y="1816"/>
                    </a:lnTo>
                    <a:lnTo>
                      <a:pt x="2077" y="1812"/>
                    </a:lnTo>
                    <a:lnTo>
                      <a:pt x="2076" y="1806"/>
                    </a:lnTo>
                    <a:lnTo>
                      <a:pt x="2074" y="1803"/>
                    </a:lnTo>
                    <a:lnTo>
                      <a:pt x="2072" y="1799"/>
                    </a:lnTo>
                    <a:lnTo>
                      <a:pt x="2066" y="1792"/>
                    </a:lnTo>
                    <a:lnTo>
                      <a:pt x="2059" y="1788"/>
                    </a:lnTo>
                    <a:lnTo>
                      <a:pt x="2043" y="1780"/>
                    </a:lnTo>
                    <a:lnTo>
                      <a:pt x="2026" y="1768"/>
                    </a:lnTo>
                    <a:lnTo>
                      <a:pt x="2030" y="1762"/>
                    </a:lnTo>
                    <a:lnTo>
                      <a:pt x="2035" y="1757"/>
                    </a:lnTo>
                    <a:lnTo>
                      <a:pt x="2041" y="1754"/>
                    </a:lnTo>
                    <a:lnTo>
                      <a:pt x="2046" y="1750"/>
                    </a:lnTo>
                    <a:lnTo>
                      <a:pt x="2049" y="1747"/>
                    </a:lnTo>
                    <a:lnTo>
                      <a:pt x="2051" y="1742"/>
                    </a:lnTo>
                    <a:lnTo>
                      <a:pt x="2051" y="1735"/>
                    </a:lnTo>
                    <a:lnTo>
                      <a:pt x="2048" y="1726"/>
                    </a:lnTo>
                    <a:lnTo>
                      <a:pt x="2042" y="1718"/>
                    </a:lnTo>
                    <a:lnTo>
                      <a:pt x="2035" y="1711"/>
                    </a:lnTo>
                    <a:lnTo>
                      <a:pt x="2026" y="1706"/>
                    </a:lnTo>
                    <a:lnTo>
                      <a:pt x="2017" y="1699"/>
                    </a:lnTo>
                    <a:lnTo>
                      <a:pt x="2009" y="1692"/>
                    </a:lnTo>
                    <a:lnTo>
                      <a:pt x="2002" y="1684"/>
                    </a:lnTo>
                    <a:lnTo>
                      <a:pt x="2000" y="1681"/>
                    </a:lnTo>
                    <a:lnTo>
                      <a:pt x="1998" y="1676"/>
                    </a:lnTo>
                    <a:lnTo>
                      <a:pt x="1997" y="1672"/>
                    </a:lnTo>
                    <a:lnTo>
                      <a:pt x="1998" y="1667"/>
                    </a:lnTo>
                    <a:lnTo>
                      <a:pt x="1986" y="1667"/>
                    </a:lnTo>
                    <a:lnTo>
                      <a:pt x="1975" y="1668"/>
                    </a:lnTo>
                    <a:lnTo>
                      <a:pt x="1965" y="1670"/>
                    </a:lnTo>
                    <a:lnTo>
                      <a:pt x="1953" y="1670"/>
                    </a:lnTo>
                    <a:lnTo>
                      <a:pt x="1954" y="1661"/>
                    </a:lnTo>
                    <a:lnTo>
                      <a:pt x="1956" y="1651"/>
                    </a:lnTo>
                    <a:lnTo>
                      <a:pt x="1957" y="1641"/>
                    </a:lnTo>
                    <a:lnTo>
                      <a:pt x="1956" y="1631"/>
                    </a:lnTo>
                    <a:lnTo>
                      <a:pt x="1946" y="1629"/>
                    </a:lnTo>
                    <a:lnTo>
                      <a:pt x="1938" y="1627"/>
                    </a:lnTo>
                    <a:lnTo>
                      <a:pt x="1929" y="1625"/>
                    </a:lnTo>
                    <a:lnTo>
                      <a:pt x="1921" y="1622"/>
                    </a:lnTo>
                    <a:lnTo>
                      <a:pt x="1912" y="1617"/>
                    </a:lnTo>
                    <a:lnTo>
                      <a:pt x="1905" y="1611"/>
                    </a:lnTo>
                    <a:lnTo>
                      <a:pt x="1897" y="1607"/>
                    </a:lnTo>
                    <a:lnTo>
                      <a:pt x="1892" y="1600"/>
                    </a:lnTo>
                    <a:lnTo>
                      <a:pt x="1883" y="1592"/>
                    </a:lnTo>
                    <a:lnTo>
                      <a:pt x="1871" y="1581"/>
                    </a:lnTo>
                    <a:lnTo>
                      <a:pt x="1861" y="1570"/>
                    </a:lnTo>
                    <a:lnTo>
                      <a:pt x="1853" y="1560"/>
                    </a:lnTo>
                    <a:lnTo>
                      <a:pt x="1849" y="1552"/>
                    </a:lnTo>
                    <a:lnTo>
                      <a:pt x="1845" y="1545"/>
                    </a:lnTo>
                    <a:lnTo>
                      <a:pt x="1843" y="1537"/>
                    </a:lnTo>
                    <a:lnTo>
                      <a:pt x="1842" y="1530"/>
                    </a:lnTo>
                    <a:lnTo>
                      <a:pt x="1843" y="1522"/>
                    </a:lnTo>
                    <a:lnTo>
                      <a:pt x="1844" y="1516"/>
                    </a:lnTo>
                    <a:lnTo>
                      <a:pt x="1846" y="1509"/>
                    </a:lnTo>
                    <a:lnTo>
                      <a:pt x="1850" y="1503"/>
                    </a:lnTo>
                    <a:lnTo>
                      <a:pt x="1853" y="1496"/>
                    </a:lnTo>
                    <a:lnTo>
                      <a:pt x="1858" y="1491"/>
                    </a:lnTo>
                    <a:lnTo>
                      <a:pt x="1863" y="1485"/>
                    </a:lnTo>
                    <a:lnTo>
                      <a:pt x="1868" y="1480"/>
                    </a:lnTo>
                    <a:lnTo>
                      <a:pt x="1880" y="1471"/>
                    </a:lnTo>
                    <a:lnTo>
                      <a:pt x="1894" y="1464"/>
                    </a:lnTo>
                    <a:lnTo>
                      <a:pt x="1894" y="1459"/>
                    </a:lnTo>
                    <a:lnTo>
                      <a:pt x="1893" y="1454"/>
                    </a:lnTo>
                    <a:lnTo>
                      <a:pt x="1891" y="1450"/>
                    </a:lnTo>
                    <a:lnTo>
                      <a:pt x="1886" y="1447"/>
                    </a:lnTo>
                    <a:lnTo>
                      <a:pt x="1880" y="1445"/>
                    </a:lnTo>
                    <a:lnTo>
                      <a:pt x="1875" y="1443"/>
                    </a:lnTo>
                    <a:lnTo>
                      <a:pt x="1867" y="1442"/>
                    </a:lnTo>
                    <a:lnTo>
                      <a:pt x="1860" y="1442"/>
                    </a:lnTo>
                    <a:lnTo>
                      <a:pt x="1828" y="1442"/>
                    </a:lnTo>
                    <a:lnTo>
                      <a:pt x="1804" y="1444"/>
                    </a:lnTo>
                    <a:lnTo>
                      <a:pt x="1804" y="1447"/>
                    </a:lnTo>
                    <a:lnTo>
                      <a:pt x="1803" y="1450"/>
                    </a:lnTo>
                    <a:lnTo>
                      <a:pt x="1798" y="1451"/>
                    </a:lnTo>
                    <a:lnTo>
                      <a:pt x="1794" y="1451"/>
                    </a:lnTo>
                    <a:lnTo>
                      <a:pt x="1790" y="1450"/>
                    </a:lnTo>
                    <a:lnTo>
                      <a:pt x="1788" y="1447"/>
                    </a:lnTo>
                    <a:lnTo>
                      <a:pt x="1786" y="1445"/>
                    </a:lnTo>
                    <a:lnTo>
                      <a:pt x="1785" y="1442"/>
                    </a:lnTo>
                    <a:lnTo>
                      <a:pt x="1784" y="1437"/>
                    </a:lnTo>
                    <a:lnTo>
                      <a:pt x="1784" y="1432"/>
                    </a:lnTo>
                    <a:lnTo>
                      <a:pt x="1759" y="1435"/>
                    </a:lnTo>
                    <a:lnTo>
                      <a:pt x="1735" y="1438"/>
                    </a:lnTo>
                    <a:lnTo>
                      <a:pt x="1730" y="1438"/>
                    </a:lnTo>
                    <a:lnTo>
                      <a:pt x="1724" y="1437"/>
                    </a:lnTo>
                    <a:lnTo>
                      <a:pt x="1719" y="1436"/>
                    </a:lnTo>
                    <a:lnTo>
                      <a:pt x="1714" y="1435"/>
                    </a:lnTo>
                    <a:lnTo>
                      <a:pt x="1710" y="1431"/>
                    </a:lnTo>
                    <a:lnTo>
                      <a:pt x="1704" y="1428"/>
                    </a:lnTo>
                    <a:lnTo>
                      <a:pt x="1699" y="1423"/>
                    </a:lnTo>
                    <a:lnTo>
                      <a:pt x="1695" y="1417"/>
                    </a:lnTo>
                    <a:lnTo>
                      <a:pt x="1688" y="1407"/>
                    </a:lnTo>
                    <a:lnTo>
                      <a:pt x="1682" y="1399"/>
                    </a:lnTo>
                    <a:lnTo>
                      <a:pt x="1675" y="1391"/>
                    </a:lnTo>
                    <a:lnTo>
                      <a:pt x="1669" y="1385"/>
                    </a:lnTo>
                    <a:lnTo>
                      <a:pt x="1665" y="1382"/>
                    </a:lnTo>
                    <a:lnTo>
                      <a:pt x="1662" y="1380"/>
                    </a:lnTo>
                    <a:lnTo>
                      <a:pt x="1657" y="1379"/>
                    </a:lnTo>
                    <a:lnTo>
                      <a:pt x="1653" y="1378"/>
                    </a:lnTo>
                    <a:lnTo>
                      <a:pt x="1648" y="1378"/>
                    </a:lnTo>
                    <a:lnTo>
                      <a:pt x="1642" y="1378"/>
                    </a:lnTo>
                    <a:lnTo>
                      <a:pt x="1637" y="1379"/>
                    </a:lnTo>
                    <a:lnTo>
                      <a:pt x="1630" y="1380"/>
                    </a:lnTo>
                    <a:lnTo>
                      <a:pt x="1628" y="1373"/>
                    </a:lnTo>
                    <a:lnTo>
                      <a:pt x="1624" y="1368"/>
                    </a:lnTo>
                    <a:lnTo>
                      <a:pt x="1621" y="1362"/>
                    </a:lnTo>
                    <a:lnTo>
                      <a:pt x="1616" y="1357"/>
                    </a:lnTo>
                    <a:lnTo>
                      <a:pt x="1613" y="1354"/>
                    </a:lnTo>
                    <a:lnTo>
                      <a:pt x="1608" y="1350"/>
                    </a:lnTo>
                    <a:lnTo>
                      <a:pt x="1604" y="1348"/>
                    </a:lnTo>
                    <a:lnTo>
                      <a:pt x="1599" y="1346"/>
                    </a:lnTo>
                    <a:lnTo>
                      <a:pt x="1588" y="1344"/>
                    </a:lnTo>
                    <a:lnTo>
                      <a:pt x="1576" y="1344"/>
                    </a:lnTo>
                    <a:lnTo>
                      <a:pt x="1564" y="1344"/>
                    </a:lnTo>
                    <a:lnTo>
                      <a:pt x="1550" y="1346"/>
                    </a:lnTo>
                    <a:lnTo>
                      <a:pt x="1543" y="1346"/>
                    </a:lnTo>
                    <a:lnTo>
                      <a:pt x="1538" y="1346"/>
                    </a:lnTo>
                    <a:lnTo>
                      <a:pt x="1534" y="1345"/>
                    </a:lnTo>
                    <a:lnTo>
                      <a:pt x="1531" y="1343"/>
                    </a:lnTo>
                    <a:lnTo>
                      <a:pt x="1529" y="1339"/>
                    </a:lnTo>
                    <a:lnTo>
                      <a:pt x="1527" y="1336"/>
                    </a:lnTo>
                    <a:lnTo>
                      <a:pt x="1526" y="1331"/>
                    </a:lnTo>
                    <a:lnTo>
                      <a:pt x="1526" y="1325"/>
                    </a:lnTo>
                    <a:lnTo>
                      <a:pt x="1526" y="1322"/>
                    </a:lnTo>
                    <a:lnTo>
                      <a:pt x="1525" y="1320"/>
                    </a:lnTo>
                    <a:lnTo>
                      <a:pt x="1523" y="1317"/>
                    </a:lnTo>
                    <a:lnTo>
                      <a:pt x="1521" y="1315"/>
                    </a:lnTo>
                    <a:lnTo>
                      <a:pt x="1515" y="1313"/>
                    </a:lnTo>
                    <a:lnTo>
                      <a:pt x="1508" y="1313"/>
                    </a:lnTo>
                    <a:lnTo>
                      <a:pt x="1493" y="1313"/>
                    </a:lnTo>
                    <a:lnTo>
                      <a:pt x="1482" y="1314"/>
                    </a:lnTo>
                    <a:lnTo>
                      <a:pt x="1481" y="1306"/>
                    </a:lnTo>
                    <a:lnTo>
                      <a:pt x="1481" y="1297"/>
                    </a:lnTo>
                    <a:lnTo>
                      <a:pt x="1482" y="1288"/>
                    </a:lnTo>
                    <a:lnTo>
                      <a:pt x="1484" y="1278"/>
                    </a:lnTo>
                    <a:lnTo>
                      <a:pt x="1486" y="1267"/>
                    </a:lnTo>
                    <a:lnTo>
                      <a:pt x="1490" y="1258"/>
                    </a:lnTo>
                    <a:lnTo>
                      <a:pt x="1493" y="1250"/>
                    </a:lnTo>
                    <a:lnTo>
                      <a:pt x="1497" y="1243"/>
                    </a:lnTo>
                    <a:lnTo>
                      <a:pt x="1503" y="1242"/>
                    </a:lnTo>
                    <a:lnTo>
                      <a:pt x="1508" y="1239"/>
                    </a:lnTo>
                    <a:lnTo>
                      <a:pt x="1513" y="1235"/>
                    </a:lnTo>
                    <a:lnTo>
                      <a:pt x="1516" y="1230"/>
                    </a:lnTo>
                    <a:lnTo>
                      <a:pt x="1518" y="1223"/>
                    </a:lnTo>
                    <a:lnTo>
                      <a:pt x="1521" y="1216"/>
                    </a:lnTo>
                    <a:lnTo>
                      <a:pt x="1521" y="1208"/>
                    </a:lnTo>
                    <a:lnTo>
                      <a:pt x="1521" y="1200"/>
                    </a:lnTo>
                    <a:lnTo>
                      <a:pt x="1521" y="1191"/>
                    </a:lnTo>
                    <a:lnTo>
                      <a:pt x="1519" y="1183"/>
                    </a:lnTo>
                    <a:lnTo>
                      <a:pt x="1517" y="1175"/>
                    </a:lnTo>
                    <a:lnTo>
                      <a:pt x="1515" y="1167"/>
                    </a:lnTo>
                    <a:lnTo>
                      <a:pt x="1511" y="1160"/>
                    </a:lnTo>
                    <a:lnTo>
                      <a:pt x="1508" y="1155"/>
                    </a:lnTo>
                    <a:lnTo>
                      <a:pt x="1505" y="1149"/>
                    </a:lnTo>
                    <a:lnTo>
                      <a:pt x="1500" y="1146"/>
                    </a:lnTo>
                    <a:lnTo>
                      <a:pt x="1524" y="1144"/>
                    </a:lnTo>
                    <a:lnTo>
                      <a:pt x="1548" y="1144"/>
                    </a:lnTo>
                    <a:lnTo>
                      <a:pt x="1573" y="1144"/>
                    </a:lnTo>
                    <a:lnTo>
                      <a:pt x="1597" y="1143"/>
                    </a:lnTo>
                    <a:lnTo>
                      <a:pt x="1598" y="1136"/>
                    </a:lnTo>
                    <a:lnTo>
                      <a:pt x="1597" y="1130"/>
                    </a:lnTo>
                    <a:lnTo>
                      <a:pt x="1595" y="1123"/>
                    </a:lnTo>
                    <a:lnTo>
                      <a:pt x="1592" y="1117"/>
                    </a:lnTo>
                    <a:lnTo>
                      <a:pt x="1589" y="1111"/>
                    </a:lnTo>
                    <a:lnTo>
                      <a:pt x="1587" y="1106"/>
                    </a:lnTo>
                    <a:lnTo>
                      <a:pt x="1585" y="1099"/>
                    </a:lnTo>
                    <a:lnTo>
                      <a:pt x="1585" y="1092"/>
                    </a:lnTo>
                    <a:lnTo>
                      <a:pt x="1604" y="1089"/>
                    </a:lnTo>
                    <a:lnTo>
                      <a:pt x="1623" y="1087"/>
                    </a:lnTo>
                    <a:lnTo>
                      <a:pt x="1641" y="1087"/>
                    </a:lnTo>
                    <a:lnTo>
                      <a:pt x="1661" y="1087"/>
                    </a:lnTo>
                    <a:lnTo>
                      <a:pt x="1663" y="1106"/>
                    </a:lnTo>
                    <a:lnTo>
                      <a:pt x="1666" y="1120"/>
                    </a:lnTo>
                    <a:lnTo>
                      <a:pt x="1670" y="1127"/>
                    </a:lnTo>
                    <a:lnTo>
                      <a:pt x="1673" y="1133"/>
                    </a:lnTo>
                    <a:lnTo>
                      <a:pt x="1677" y="1138"/>
                    </a:lnTo>
                    <a:lnTo>
                      <a:pt x="1681" y="1142"/>
                    </a:lnTo>
                    <a:lnTo>
                      <a:pt x="1686" y="1146"/>
                    </a:lnTo>
                    <a:lnTo>
                      <a:pt x="1691" y="1149"/>
                    </a:lnTo>
                    <a:lnTo>
                      <a:pt x="1697" y="1152"/>
                    </a:lnTo>
                    <a:lnTo>
                      <a:pt x="1704" y="1155"/>
                    </a:lnTo>
                    <a:lnTo>
                      <a:pt x="1719" y="1157"/>
                    </a:lnTo>
                    <a:lnTo>
                      <a:pt x="1737" y="1158"/>
                    </a:lnTo>
                    <a:lnTo>
                      <a:pt x="1745" y="1158"/>
                    </a:lnTo>
                    <a:lnTo>
                      <a:pt x="1752" y="1157"/>
                    </a:lnTo>
                    <a:lnTo>
                      <a:pt x="1757" y="1156"/>
                    </a:lnTo>
                    <a:lnTo>
                      <a:pt x="1762" y="1153"/>
                    </a:lnTo>
                    <a:lnTo>
                      <a:pt x="1767" y="1150"/>
                    </a:lnTo>
                    <a:lnTo>
                      <a:pt x="1769" y="1146"/>
                    </a:lnTo>
                    <a:lnTo>
                      <a:pt x="1772" y="1140"/>
                    </a:lnTo>
                    <a:lnTo>
                      <a:pt x="1775" y="1131"/>
                    </a:lnTo>
                    <a:lnTo>
                      <a:pt x="1778" y="1120"/>
                    </a:lnTo>
                    <a:lnTo>
                      <a:pt x="1781" y="1110"/>
                    </a:lnTo>
                    <a:lnTo>
                      <a:pt x="1785" y="1102"/>
                    </a:lnTo>
                    <a:lnTo>
                      <a:pt x="1789" y="1095"/>
                    </a:lnTo>
                    <a:lnTo>
                      <a:pt x="1795" y="1090"/>
                    </a:lnTo>
                    <a:lnTo>
                      <a:pt x="1802" y="1083"/>
                    </a:lnTo>
                    <a:lnTo>
                      <a:pt x="1810" y="1076"/>
                    </a:lnTo>
                    <a:lnTo>
                      <a:pt x="1819" y="1069"/>
                    </a:lnTo>
                    <a:lnTo>
                      <a:pt x="1839" y="1054"/>
                    </a:lnTo>
                    <a:lnTo>
                      <a:pt x="1860" y="1038"/>
                    </a:lnTo>
                    <a:lnTo>
                      <a:pt x="1880" y="1025"/>
                    </a:lnTo>
                    <a:lnTo>
                      <a:pt x="1902" y="1012"/>
                    </a:lnTo>
                    <a:lnTo>
                      <a:pt x="1912" y="1007"/>
                    </a:lnTo>
                    <a:lnTo>
                      <a:pt x="1924" y="1003"/>
                    </a:lnTo>
                    <a:lnTo>
                      <a:pt x="1935" y="1001"/>
                    </a:lnTo>
                    <a:lnTo>
                      <a:pt x="1946" y="999"/>
                    </a:lnTo>
                    <a:lnTo>
                      <a:pt x="1969" y="995"/>
                    </a:lnTo>
                    <a:lnTo>
                      <a:pt x="1993" y="990"/>
                    </a:lnTo>
                    <a:lnTo>
                      <a:pt x="1999" y="987"/>
                    </a:lnTo>
                    <a:lnTo>
                      <a:pt x="2005" y="983"/>
                    </a:lnTo>
                    <a:lnTo>
                      <a:pt x="2008" y="976"/>
                    </a:lnTo>
                    <a:lnTo>
                      <a:pt x="2011" y="968"/>
                    </a:lnTo>
                    <a:lnTo>
                      <a:pt x="2017" y="951"/>
                    </a:lnTo>
                    <a:lnTo>
                      <a:pt x="2022" y="934"/>
                    </a:lnTo>
                    <a:lnTo>
                      <a:pt x="2024" y="927"/>
                    </a:lnTo>
                    <a:lnTo>
                      <a:pt x="2026" y="920"/>
                    </a:lnTo>
                    <a:lnTo>
                      <a:pt x="2030" y="914"/>
                    </a:lnTo>
                    <a:lnTo>
                      <a:pt x="2034" y="911"/>
                    </a:lnTo>
                    <a:lnTo>
                      <a:pt x="2036" y="910"/>
                    </a:lnTo>
                    <a:lnTo>
                      <a:pt x="2039" y="910"/>
                    </a:lnTo>
                    <a:lnTo>
                      <a:pt x="2042" y="910"/>
                    </a:lnTo>
                    <a:lnTo>
                      <a:pt x="2046" y="911"/>
                    </a:lnTo>
                    <a:lnTo>
                      <a:pt x="2053" y="914"/>
                    </a:lnTo>
                    <a:lnTo>
                      <a:pt x="2063" y="921"/>
                    </a:lnTo>
                    <a:lnTo>
                      <a:pt x="2063" y="908"/>
                    </a:lnTo>
                    <a:lnTo>
                      <a:pt x="2064" y="893"/>
                    </a:lnTo>
                    <a:lnTo>
                      <a:pt x="2066" y="885"/>
                    </a:lnTo>
                    <a:lnTo>
                      <a:pt x="2069" y="879"/>
                    </a:lnTo>
                    <a:lnTo>
                      <a:pt x="2072" y="877"/>
                    </a:lnTo>
                    <a:lnTo>
                      <a:pt x="2074" y="876"/>
                    </a:lnTo>
                    <a:lnTo>
                      <a:pt x="2077" y="874"/>
                    </a:lnTo>
                    <a:lnTo>
                      <a:pt x="2082" y="874"/>
                    </a:lnTo>
                    <a:lnTo>
                      <a:pt x="2090" y="874"/>
                    </a:lnTo>
                    <a:lnTo>
                      <a:pt x="2099" y="876"/>
                    </a:lnTo>
                    <a:lnTo>
                      <a:pt x="2107" y="878"/>
                    </a:lnTo>
                    <a:lnTo>
                      <a:pt x="2115" y="880"/>
                    </a:lnTo>
                    <a:lnTo>
                      <a:pt x="2131" y="886"/>
                    </a:lnTo>
                    <a:lnTo>
                      <a:pt x="2146" y="892"/>
                    </a:lnTo>
                    <a:lnTo>
                      <a:pt x="2162" y="897"/>
                    </a:lnTo>
                    <a:lnTo>
                      <a:pt x="2179" y="903"/>
                    </a:lnTo>
                    <a:lnTo>
                      <a:pt x="2187" y="904"/>
                    </a:lnTo>
                    <a:lnTo>
                      <a:pt x="2195" y="905"/>
                    </a:lnTo>
                    <a:lnTo>
                      <a:pt x="2204" y="905"/>
                    </a:lnTo>
                    <a:lnTo>
                      <a:pt x="2213" y="905"/>
                    </a:lnTo>
                    <a:lnTo>
                      <a:pt x="2214" y="898"/>
                    </a:lnTo>
                    <a:lnTo>
                      <a:pt x="2214" y="892"/>
                    </a:lnTo>
                    <a:lnTo>
                      <a:pt x="2214" y="885"/>
                    </a:lnTo>
                    <a:lnTo>
                      <a:pt x="2212" y="879"/>
                    </a:lnTo>
                    <a:lnTo>
                      <a:pt x="2210" y="873"/>
                    </a:lnTo>
                    <a:lnTo>
                      <a:pt x="2206" y="869"/>
                    </a:lnTo>
                    <a:lnTo>
                      <a:pt x="2202" y="864"/>
                    </a:lnTo>
                    <a:lnTo>
                      <a:pt x="2196" y="861"/>
                    </a:lnTo>
                    <a:lnTo>
                      <a:pt x="2204" y="861"/>
                    </a:lnTo>
                    <a:lnTo>
                      <a:pt x="2212" y="862"/>
                    </a:lnTo>
                    <a:lnTo>
                      <a:pt x="2220" y="864"/>
                    </a:lnTo>
                    <a:lnTo>
                      <a:pt x="2228" y="867"/>
                    </a:lnTo>
                    <a:lnTo>
                      <a:pt x="2235" y="869"/>
                    </a:lnTo>
                    <a:lnTo>
                      <a:pt x="2243" y="870"/>
                    </a:lnTo>
                    <a:lnTo>
                      <a:pt x="2250" y="871"/>
                    </a:lnTo>
                    <a:lnTo>
                      <a:pt x="2257" y="871"/>
                    </a:lnTo>
                    <a:lnTo>
                      <a:pt x="2258" y="862"/>
                    </a:lnTo>
                    <a:lnTo>
                      <a:pt x="2260" y="852"/>
                    </a:lnTo>
                    <a:lnTo>
                      <a:pt x="2261" y="843"/>
                    </a:lnTo>
                    <a:lnTo>
                      <a:pt x="2262" y="834"/>
                    </a:lnTo>
                    <a:lnTo>
                      <a:pt x="2266" y="826"/>
                    </a:lnTo>
                    <a:lnTo>
                      <a:pt x="2271" y="820"/>
                    </a:lnTo>
                    <a:lnTo>
                      <a:pt x="2273" y="816"/>
                    </a:lnTo>
                    <a:lnTo>
                      <a:pt x="2274" y="813"/>
                    </a:lnTo>
                    <a:lnTo>
                      <a:pt x="2276" y="808"/>
                    </a:lnTo>
                    <a:lnTo>
                      <a:pt x="2277" y="804"/>
                    </a:lnTo>
                    <a:lnTo>
                      <a:pt x="2274" y="798"/>
                    </a:lnTo>
                    <a:lnTo>
                      <a:pt x="2271" y="791"/>
                    </a:lnTo>
                    <a:lnTo>
                      <a:pt x="2265" y="783"/>
                    </a:lnTo>
                    <a:lnTo>
                      <a:pt x="2258" y="775"/>
                    </a:lnTo>
                    <a:lnTo>
                      <a:pt x="2254" y="767"/>
                    </a:lnTo>
                    <a:lnTo>
                      <a:pt x="2250" y="761"/>
                    </a:lnTo>
                    <a:lnTo>
                      <a:pt x="2250" y="758"/>
                    </a:lnTo>
                    <a:lnTo>
                      <a:pt x="2252" y="756"/>
                    </a:lnTo>
                    <a:lnTo>
                      <a:pt x="2253" y="754"/>
                    </a:lnTo>
                    <a:lnTo>
                      <a:pt x="2256" y="753"/>
                    </a:lnTo>
                    <a:lnTo>
                      <a:pt x="2270" y="752"/>
                    </a:lnTo>
                    <a:lnTo>
                      <a:pt x="2287" y="752"/>
                    </a:lnTo>
                    <a:lnTo>
                      <a:pt x="2296" y="752"/>
                    </a:lnTo>
                    <a:lnTo>
                      <a:pt x="2304" y="753"/>
                    </a:lnTo>
                    <a:lnTo>
                      <a:pt x="2311" y="755"/>
                    </a:lnTo>
                    <a:lnTo>
                      <a:pt x="2318" y="758"/>
                    </a:lnTo>
                    <a:lnTo>
                      <a:pt x="2326" y="763"/>
                    </a:lnTo>
                    <a:lnTo>
                      <a:pt x="2332" y="769"/>
                    </a:lnTo>
                    <a:lnTo>
                      <a:pt x="2337" y="775"/>
                    </a:lnTo>
                    <a:lnTo>
                      <a:pt x="2343" y="780"/>
                    </a:lnTo>
                    <a:lnTo>
                      <a:pt x="2348" y="786"/>
                    </a:lnTo>
                    <a:lnTo>
                      <a:pt x="2354" y="789"/>
                    </a:lnTo>
                    <a:lnTo>
                      <a:pt x="2359" y="790"/>
                    </a:lnTo>
                    <a:lnTo>
                      <a:pt x="2363" y="790"/>
                    </a:lnTo>
                    <a:lnTo>
                      <a:pt x="2368" y="791"/>
                    </a:lnTo>
                    <a:lnTo>
                      <a:pt x="2373" y="790"/>
                    </a:lnTo>
                    <a:lnTo>
                      <a:pt x="2375" y="781"/>
                    </a:lnTo>
                    <a:lnTo>
                      <a:pt x="2375" y="772"/>
                    </a:lnTo>
                    <a:lnTo>
                      <a:pt x="2375" y="763"/>
                    </a:lnTo>
                    <a:lnTo>
                      <a:pt x="2375" y="754"/>
                    </a:lnTo>
                    <a:lnTo>
                      <a:pt x="2378" y="754"/>
                    </a:lnTo>
                    <a:lnTo>
                      <a:pt x="2381" y="753"/>
                    </a:lnTo>
                    <a:lnTo>
                      <a:pt x="2383" y="741"/>
                    </a:lnTo>
                    <a:lnTo>
                      <a:pt x="2384" y="729"/>
                    </a:lnTo>
                    <a:lnTo>
                      <a:pt x="2385" y="716"/>
                    </a:lnTo>
                    <a:lnTo>
                      <a:pt x="2388" y="706"/>
                    </a:lnTo>
                    <a:lnTo>
                      <a:pt x="2391" y="701"/>
                    </a:lnTo>
                    <a:lnTo>
                      <a:pt x="2394" y="699"/>
                    </a:lnTo>
                    <a:lnTo>
                      <a:pt x="2397" y="697"/>
                    </a:lnTo>
                    <a:lnTo>
                      <a:pt x="2402" y="695"/>
                    </a:lnTo>
                    <a:lnTo>
                      <a:pt x="2408" y="695"/>
                    </a:lnTo>
                    <a:lnTo>
                      <a:pt x="2413" y="697"/>
                    </a:lnTo>
                    <a:lnTo>
                      <a:pt x="2421" y="699"/>
                    </a:lnTo>
                    <a:lnTo>
                      <a:pt x="2429" y="704"/>
                    </a:lnTo>
                    <a:lnTo>
                      <a:pt x="2429" y="698"/>
                    </a:lnTo>
                    <a:lnTo>
                      <a:pt x="2429" y="693"/>
                    </a:lnTo>
                    <a:lnTo>
                      <a:pt x="2430" y="689"/>
                    </a:lnTo>
                    <a:lnTo>
                      <a:pt x="2433" y="685"/>
                    </a:lnTo>
                    <a:lnTo>
                      <a:pt x="2435" y="682"/>
                    </a:lnTo>
                    <a:lnTo>
                      <a:pt x="2438" y="680"/>
                    </a:lnTo>
                    <a:lnTo>
                      <a:pt x="2442" y="679"/>
                    </a:lnTo>
                    <a:lnTo>
                      <a:pt x="2445" y="676"/>
                    </a:lnTo>
                    <a:lnTo>
                      <a:pt x="2465" y="674"/>
                    </a:lnTo>
                    <a:lnTo>
                      <a:pt x="2483" y="673"/>
                    </a:lnTo>
                    <a:lnTo>
                      <a:pt x="2481" y="668"/>
                    </a:lnTo>
                    <a:lnTo>
                      <a:pt x="2478" y="664"/>
                    </a:lnTo>
                    <a:lnTo>
                      <a:pt x="2476" y="658"/>
                    </a:lnTo>
                    <a:lnTo>
                      <a:pt x="2473" y="654"/>
                    </a:lnTo>
                    <a:lnTo>
                      <a:pt x="2468" y="650"/>
                    </a:lnTo>
                    <a:lnTo>
                      <a:pt x="2463" y="647"/>
                    </a:lnTo>
                    <a:lnTo>
                      <a:pt x="2459" y="644"/>
                    </a:lnTo>
                    <a:lnTo>
                      <a:pt x="2453" y="643"/>
                    </a:lnTo>
                    <a:lnTo>
                      <a:pt x="2453" y="640"/>
                    </a:lnTo>
                    <a:lnTo>
                      <a:pt x="2453" y="636"/>
                    </a:lnTo>
                    <a:lnTo>
                      <a:pt x="2455" y="633"/>
                    </a:lnTo>
                    <a:lnTo>
                      <a:pt x="2458" y="630"/>
                    </a:lnTo>
                    <a:lnTo>
                      <a:pt x="2463" y="623"/>
                    </a:lnTo>
                    <a:lnTo>
                      <a:pt x="2471" y="615"/>
                    </a:lnTo>
                    <a:lnTo>
                      <a:pt x="2490" y="602"/>
                    </a:lnTo>
                    <a:lnTo>
                      <a:pt x="2502" y="590"/>
                    </a:lnTo>
                    <a:lnTo>
                      <a:pt x="2512" y="575"/>
                    </a:lnTo>
                    <a:lnTo>
                      <a:pt x="2520" y="562"/>
                    </a:lnTo>
                    <a:lnTo>
                      <a:pt x="2526" y="550"/>
                    </a:lnTo>
                    <a:lnTo>
                      <a:pt x="2532" y="537"/>
                    </a:lnTo>
                    <a:lnTo>
                      <a:pt x="2535" y="525"/>
                    </a:lnTo>
                    <a:lnTo>
                      <a:pt x="2537" y="511"/>
                    </a:lnTo>
                    <a:lnTo>
                      <a:pt x="2537" y="495"/>
                    </a:lnTo>
                    <a:lnTo>
                      <a:pt x="2537" y="478"/>
                    </a:lnTo>
                    <a:lnTo>
                      <a:pt x="2528" y="476"/>
                    </a:lnTo>
                    <a:lnTo>
                      <a:pt x="2522" y="474"/>
                    </a:lnTo>
                    <a:lnTo>
                      <a:pt x="2516" y="470"/>
                    </a:lnTo>
                    <a:lnTo>
                      <a:pt x="2512" y="467"/>
                    </a:lnTo>
                    <a:lnTo>
                      <a:pt x="2511" y="463"/>
                    </a:lnTo>
                    <a:lnTo>
                      <a:pt x="2510" y="459"/>
                    </a:lnTo>
                    <a:lnTo>
                      <a:pt x="2510" y="455"/>
                    </a:lnTo>
                    <a:lnTo>
                      <a:pt x="2511" y="451"/>
                    </a:lnTo>
                    <a:lnTo>
                      <a:pt x="2515" y="442"/>
                    </a:lnTo>
                    <a:lnTo>
                      <a:pt x="2518" y="432"/>
                    </a:lnTo>
                    <a:lnTo>
                      <a:pt x="2520" y="427"/>
                    </a:lnTo>
                    <a:lnTo>
                      <a:pt x="2520" y="422"/>
                    </a:lnTo>
                    <a:lnTo>
                      <a:pt x="2520" y="419"/>
                    </a:lnTo>
                    <a:lnTo>
                      <a:pt x="2519" y="414"/>
                    </a:lnTo>
                    <a:lnTo>
                      <a:pt x="2534" y="413"/>
                    </a:lnTo>
                    <a:lnTo>
                      <a:pt x="2550" y="413"/>
                    </a:lnTo>
                    <a:lnTo>
                      <a:pt x="2566" y="413"/>
                    </a:lnTo>
                    <a:lnTo>
                      <a:pt x="2582" y="413"/>
                    </a:lnTo>
                    <a:lnTo>
                      <a:pt x="2584" y="394"/>
                    </a:lnTo>
                    <a:lnTo>
                      <a:pt x="2585" y="372"/>
                    </a:lnTo>
                    <a:lnTo>
                      <a:pt x="2585" y="362"/>
                    </a:lnTo>
                    <a:lnTo>
                      <a:pt x="2584" y="352"/>
                    </a:lnTo>
                    <a:lnTo>
                      <a:pt x="2582" y="343"/>
                    </a:lnTo>
                    <a:lnTo>
                      <a:pt x="2578" y="335"/>
                    </a:lnTo>
                    <a:lnTo>
                      <a:pt x="2572" y="328"/>
                    </a:lnTo>
                    <a:lnTo>
                      <a:pt x="2565" y="322"/>
                    </a:lnTo>
                    <a:lnTo>
                      <a:pt x="2557" y="318"/>
                    </a:lnTo>
                    <a:lnTo>
                      <a:pt x="2549" y="313"/>
                    </a:lnTo>
                    <a:lnTo>
                      <a:pt x="2545" y="311"/>
                    </a:lnTo>
                    <a:lnTo>
                      <a:pt x="2542" y="309"/>
                    </a:lnTo>
                    <a:lnTo>
                      <a:pt x="2540" y="306"/>
                    </a:lnTo>
                    <a:lnTo>
                      <a:pt x="2537" y="303"/>
                    </a:lnTo>
                    <a:lnTo>
                      <a:pt x="2536" y="298"/>
                    </a:lnTo>
                    <a:lnTo>
                      <a:pt x="2535" y="294"/>
                    </a:lnTo>
                    <a:lnTo>
                      <a:pt x="2535" y="289"/>
                    </a:lnTo>
                    <a:lnTo>
                      <a:pt x="2536" y="282"/>
                    </a:lnTo>
                    <a:lnTo>
                      <a:pt x="2548" y="278"/>
                    </a:lnTo>
                    <a:lnTo>
                      <a:pt x="2558" y="273"/>
                    </a:lnTo>
                    <a:lnTo>
                      <a:pt x="2563" y="232"/>
                    </a:lnTo>
                    <a:lnTo>
                      <a:pt x="2566" y="190"/>
                    </a:lnTo>
                    <a:lnTo>
                      <a:pt x="2566" y="179"/>
                    </a:lnTo>
                    <a:lnTo>
                      <a:pt x="2566" y="168"/>
                    </a:lnTo>
                    <a:lnTo>
                      <a:pt x="2565" y="158"/>
                    </a:lnTo>
                    <a:lnTo>
                      <a:pt x="2563" y="149"/>
                    </a:lnTo>
                    <a:lnTo>
                      <a:pt x="2559" y="139"/>
                    </a:lnTo>
                    <a:lnTo>
                      <a:pt x="2556" y="130"/>
                    </a:lnTo>
                    <a:lnTo>
                      <a:pt x="2551" y="120"/>
                    </a:lnTo>
                    <a:lnTo>
                      <a:pt x="2544" y="110"/>
                    </a:lnTo>
                    <a:lnTo>
                      <a:pt x="2532" y="98"/>
                    </a:lnTo>
                    <a:lnTo>
                      <a:pt x="2515" y="85"/>
                    </a:lnTo>
                    <a:lnTo>
                      <a:pt x="2507" y="79"/>
                    </a:lnTo>
                    <a:lnTo>
                      <a:pt x="2500" y="71"/>
                    </a:lnTo>
                    <a:lnTo>
                      <a:pt x="2498" y="67"/>
                    </a:lnTo>
                    <a:lnTo>
                      <a:pt x="2495" y="64"/>
                    </a:lnTo>
                    <a:lnTo>
                      <a:pt x="2494" y="60"/>
                    </a:lnTo>
                    <a:lnTo>
                      <a:pt x="2494" y="56"/>
                    </a:lnTo>
                    <a:lnTo>
                      <a:pt x="2494" y="53"/>
                    </a:lnTo>
                    <a:lnTo>
                      <a:pt x="2494" y="50"/>
                    </a:lnTo>
                    <a:lnTo>
                      <a:pt x="2474" y="45"/>
                    </a:lnTo>
                    <a:lnTo>
                      <a:pt x="2454" y="40"/>
                    </a:lnTo>
                    <a:lnTo>
                      <a:pt x="2440" y="34"/>
                    </a:lnTo>
                    <a:lnTo>
                      <a:pt x="2428" y="28"/>
                    </a:lnTo>
                    <a:lnTo>
                      <a:pt x="2416" y="20"/>
                    </a:lnTo>
                    <a:lnTo>
                      <a:pt x="2403" y="14"/>
                    </a:lnTo>
                    <a:lnTo>
                      <a:pt x="2391" y="8"/>
                    </a:lnTo>
                    <a:lnTo>
                      <a:pt x="2377" y="3"/>
                    </a:lnTo>
                    <a:lnTo>
                      <a:pt x="2362" y="1"/>
                    </a:lnTo>
                    <a:lnTo>
                      <a:pt x="2348" y="0"/>
                    </a:lnTo>
                    <a:lnTo>
                      <a:pt x="2334" y="0"/>
                    </a:lnTo>
                    <a:lnTo>
                      <a:pt x="231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7733;p21">
                <a:extLst>
                  <a:ext uri="{FF2B5EF4-FFF2-40B4-BE49-F238E27FC236}">
                    <a16:creationId xmlns="" xmlns:a16="http://schemas.microsoft.com/office/drawing/2014/main" id="{FF4E89B3-2577-4EF2-8EFE-C58AD68541E6}"/>
                  </a:ext>
                </a:extLst>
              </p:cNvPr>
              <p:cNvSpPr/>
              <p:nvPr/>
            </p:nvSpPr>
            <p:spPr>
              <a:xfrm>
                <a:off x="7057230" y="2482280"/>
                <a:ext cx="903388" cy="640061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547" extrusionOk="0">
                    <a:moveTo>
                      <a:pt x="1522" y="2495"/>
                    </a:moveTo>
                    <a:lnTo>
                      <a:pt x="1525" y="2495"/>
                    </a:lnTo>
                    <a:lnTo>
                      <a:pt x="1536" y="2493"/>
                    </a:lnTo>
                    <a:lnTo>
                      <a:pt x="1553" y="2491"/>
                    </a:lnTo>
                    <a:lnTo>
                      <a:pt x="1573" y="2489"/>
                    </a:lnTo>
                    <a:lnTo>
                      <a:pt x="1574" y="2478"/>
                    </a:lnTo>
                    <a:lnTo>
                      <a:pt x="1576" y="2469"/>
                    </a:lnTo>
                    <a:lnTo>
                      <a:pt x="1574" y="2478"/>
                    </a:lnTo>
                    <a:lnTo>
                      <a:pt x="1573" y="2489"/>
                    </a:lnTo>
                    <a:lnTo>
                      <a:pt x="1596" y="2485"/>
                    </a:lnTo>
                    <a:lnTo>
                      <a:pt x="1617" y="2483"/>
                    </a:lnTo>
                    <a:lnTo>
                      <a:pt x="1633" y="2481"/>
                    </a:lnTo>
                    <a:lnTo>
                      <a:pt x="1641" y="2480"/>
                    </a:lnTo>
                    <a:lnTo>
                      <a:pt x="1641" y="2497"/>
                    </a:lnTo>
                    <a:lnTo>
                      <a:pt x="1642" y="2513"/>
                    </a:lnTo>
                    <a:lnTo>
                      <a:pt x="1642" y="2530"/>
                    </a:lnTo>
                    <a:lnTo>
                      <a:pt x="1642" y="2547"/>
                    </a:lnTo>
                    <a:lnTo>
                      <a:pt x="1651" y="2547"/>
                    </a:lnTo>
                    <a:lnTo>
                      <a:pt x="1659" y="2547"/>
                    </a:lnTo>
                    <a:lnTo>
                      <a:pt x="1667" y="2544"/>
                    </a:lnTo>
                    <a:lnTo>
                      <a:pt x="1675" y="2542"/>
                    </a:lnTo>
                    <a:lnTo>
                      <a:pt x="1683" y="2539"/>
                    </a:lnTo>
                    <a:lnTo>
                      <a:pt x="1690" y="2534"/>
                    </a:lnTo>
                    <a:lnTo>
                      <a:pt x="1697" y="2528"/>
                    </a:lnTo>
                    <a:lnTo>
                      <a:pt x="1703" y="2523"/>
                    </a:lnTo>
                    <a:lnTo>
                      <a:pt x="1707" y="2516"/>
                    </a:lnTo>
                    <a:lnTo>
                      <a:pt x="1712" y="2510"/>
                    </a:lnTo>
                    <a:lnTo>
                      <a:pt x="1714" y="2505"/>
                    </a:lnTo>
                    <a:lnTo>
                      <a:pt x="1715" y="2498"/>
                    </a:lnTo>
                    <a:lnTo>
                      <a:pt x="1716" y="2485"/>
                    </a:lnTo>
                    <a:lnTo>
                      <a:pt x="1717" y="2468"/>
                    </a:lnTo>
                    <a:lnTo>
                      <a:pt x="1733" y="2467"/>
                    </a:lnTo>
                    <a:lnTo>
                      <a:pt x="1750" y="2466"/>
                    </a:lnTo>
                    <a:lnTo>
                      <a:pt x="1750" y="2457"/>
                    </a:lnTo>
                    <a:lnTo>
                      <a:pt x="1749" y="2445"/>
                    </a:lnTo>
                    <a:lnTo>
                      <a:pt x="1749" y="2435"/>
                    </a:lnTo>
                    <a:lnTo>
                      <a:pt x="1752" y="2426"/>
                    </a:lnTo>
                    <a:lnTo>
                      <a:pt x="1754" y="2421"/>
                    </a:lnTo>
                    <a:lnTo>
                      <a:pt x="1757" y="2417"/>
                    </a:lnTo>
                    <a:lnTo>
                      <a:pt x="1762" y="2415"/>
                    </a:lnTo>
                    <a:lnTo>
                      <a:pt x="1766" y="2412"/>
                    </a:lnTo>
                    <a:lnTo>
                      <a:pt x="1775" y="2407"/>
                    </a:lnTo>
                    <a:lnTo>
                      <a:pt x="1785" y="2400"/>
                    </a:lnTo>
                    <a:lnTo>
                      <a:pt x="1790" y="2392"/>
                    </a:lnTo>
                    <a:lnTo>
                      <a:pt x="1794" y="2382"/>
                    </a:lnTo>
                    <a:lnTo>
                      <a:pt x="1796" y="2370"/>
                    </a:lnTo>
                    <a:lnTo>
                      <a:pt x="1798" y="2359"/>
                    </a:lnTo>
                    <a:lnTo>
                      <a:pt x="1799" y="2334"/>
                    </a:lnTo>
                    <a:lnTo>
                      <a:pt x="1799" y="2312"/>
                    </a:lnTo>
                    <a:lnTo>
                      <a:pt x="1805" y="2321"/>
                    </a:lnTo>
                    <a:lnTo>
                      <a:pt x="1813" y="2330"/>
                    </a:lnTo>
                    <a:lnTo>
                      <a:pt x="1822" y="2338"/>
                    </a:lnTo>
                    <a:lnTo>
                      <a:pt x="1831" y="2346"/>
                    </a:lnTo>
                    <a:lnTo>
                      <a:pt x="1839" y="2355"/>
                    </a:lnTo>
                    <a:lnTo>
                      <a:pt x="1848" y="2363"/>
                    </a:lnTo>
                    <a:lnTo>
                      <a:pt x="1855" y="2372"/>
                    </a:lnTo>
                    <a:lnTo>
                      <a:pt x="1860" y="2383"/>
                    </a:lnTo>
                    <a:lnTo>
                      <a:pt x="1868" y="2382"/>
                    </a:lnTo>
                    <a:lnTo>
                      <a:pt x="1876" y="2379"/>
                    </a:lnTo>
                    <a:lnTo>
                      <a:pt x="1882" y="2376"/>
                    </a:lnTo>
                    <a:lnTo>
                      <a:pt x="1888" y="2371"/>
                    </a:lnTo>
                    <a:lnTo>
                      <a:pt x="1895" y="2367"/>
                    </a:lnTo>
                    <a:lnTo>
                      <a:pt x="1902" y="2362"/>
                    </a:lnTo>
                    <a:lnTo>
                      <a:pt x="1909" y="2359"/>
                    </a:lnTo>
                    <a:lnTo>
                      <a:pt x="1916" y="2355"/>
                    </a:lnTo>
                    <a:lnTo>
                      <a:pt x="1927" y="2355"/>
                    </a:lnTo>
                    <a:lnTo>
                      <a:pt x="1939" y="2357"/>
                    </a:lnTo>
                    <a:lnTo>
                      <a:pt x="1947" y="2358"/>
                    </a:lnTo>
                    <a:lnTo>
                      <a:pt x="1955" y="2359"/>
                    </a:lnTo>
                    <a:lnTo>
                      <a:pt x="1963" y="2359"/>
                    </a:lnTo>
                    <a:lnTo>
                      <a:pt x="1970" y="2357"/>
                    </a:lnTo>
                    <a:lnTo>
                      <a:pt x="1962" y="2341"/>
                    </a:lnTo>
                    <a:lnTo>
                      <a:pt x="1954" y="2325"/>
                    </a:lnTo>
                    <a:lnTo>
                      <a:pt x="1946" y="2311"/>
                    </a:lnTo>
                    <a:lnTo>
                      <a:pt x="1941" y="2300"/>
                    </a:lnTo>
                    <a:lnTo>
                      <a:pt x="1946" y="2311"/>
                    </a:lnTo>
                    <a:lnTo>
                      <a:pt x="1954" y="2325"/>
                    </a:lnTo>
                    <a:lnTo>
                      <a:pt x="1962" y="2341"/>
                    </a:lnTo>
                    <a:lnTo>
                      <a:pt x="1970" y="2357"/>
                    </a:lnTo>
                    <a:lnTo>
                      <a:pt x="1976" y="2355"/>
                    </a:lnTo>
                    <a:lnTo>
                      <a:pt x="1977" y="2337"/>
                    </a:lnTo>
                    <a:lnTo>
                      <a:pt x="1978" y="2322"/>
                    </a:lnTo>
                    <a:lnTo>
                      <a:pt x="1982" y="2308"/>
                    </a:lnTo>
                    <a:lnTo>
                      <a:pt x="1987" y="2292"/>
                    </a:lnTo>
                    <a:lnTo>
                      <a:pt x="1994" y="2275"/>
                    </a:lnTo>
                    <a:lnTo>
                      <a:pt x="1999" y="2260"/>
                    </a:lnTo>
                    <a:lnTo>
                      <a:pt x="2001" y="2243"/>
                    </a:lnTo>
                    <a:lnTo>
                      <a:pt x="2001" y="2224"/>
                    </a:lnTo>
                    <a:lnTo>
                      <a:pt x="2001" y="2191"/>
                    </a:lnTo>
                    <a:lnTo>
                      <a:pt x="2002" y="2160"/>
                    </a:lnTo>
                    <a:lnTo>
                      <a:pt x="2003" y="2127"/>
                    </a:lnTo>
                    <a:lnTo>
                      <a:pt x="2004" y="2093"/>
                    </a:lnTo>
                    <a:lnTo>
                      <a:pt x="2019" y="2093"/>
                    </a:lnTo>
                    <a:lnTo>
                      <a:pt x="2034" y="2093"/>
                    </a:lnTo>
                    <a:lnTo>
                      <a:pt x="2049" y="2093"/>
                    </a:lnTo>
                    <a:lnTo>
                      <a:pt x="2064" y="2092"/>
                    </a:lnTo>
                    <a:lnTo>
                      <a:pt x="2067" y="2084"/>
                    </a:lnTo>
                    <a:lnTo>
                      <a:pt x="2068" y="2076"/>
                    </a:lnTo>
                    <a:lnTo>
                      <a:pt x="2070" y="2068"/>
                    </a:lnTo>
                    <a:lnTo>
                      <a:pt x="2072" y="2060"/>
                    </a:lnTo>
                    <a:lnTo>
                      <a:pt x="2073" y="2042"/>
                    </a:lnTo>
                    <a:lnTo>
                      <a:pt x="2075" y="2025"/>
                    </a:lnTo>
                    <a:lnTo>
                      <a:pt x="2078" y="2006"/>
                    </a:lnTo>
                    <a:lnTo>
                      <a:pt x="2082" y="1988"/>
                    </a:lnTo>
                    <a:lnTo>
                      <a:pt x="2081" y="1978"/>
                    </a:lnTo>
                    <a:lnTo>
                      <a:pt x="2079" y="1969"/>
                    </a:lnTo>
                    <a:lnTo>
                      <a:pt x="2076" y="1960"/>
                    </a:lnTo>
                    <a:lnTo>
                      <a:pt x="2070" y="1950"/>
                    </a:lnTo>
                    <a:lnTo>
                      <a:pt x="2085" y="1949"/>
                    </a:lnTo>
                    <a:lnTo>
                      <a:pt x="2100" y="1945"/>
                    </a:lnTo>
                    <a:lnTo>
                      <a:pt x="2106" y="1935"/>
                    </a:lnTo>
                    <a:lnTo>
                      <a:pt x="2109" y="1926"/>
                    </a:lnTo>
                    <a:lnTo>
                      <a:pt x="2113" y="1916"/>
                    </a:lnTo>
                    <a:lnTo>
                      <a:pt x="2115" y="1904"/>
                    </a:lnTo>
                    <a:lnTo>
                      <a:pt x="2116" y="1892"/>
                    </a:lnTo>
                    <a:lnTo>
                      <a:pt x="2116" y="1878"/>
                    </a:lnTo>
                    <a:lnTo>
                      <a:pt x="2116" y="1870"/>
                    </a:lnTo>
                    <a:lnTo>
                      <a:pt x="2116" y="1863"/>
                    </a:lnTo>
                    <a:lnTo>
                      <a:pt x="2117" y="1857"/>
                    </a:lnTo>
                    <a:lnTo>
                      <a:pt x="2119" y="1852"/>
                    </a:lnTo>
                    <a:lnTo>
                      <a:pt x="2125" y="1844"/>
                    </a:lnTo>
                    <a:lnTo>
                      <a:pt x="2134" y="1834"/>
                    </a:lnTo>
                    <a:lnTo>
                      <a:pt x="2143" y="1824"/>
                    </a:lnTo>
                    <a:lnTo>
                      <a:pt x="2149" y="1818"/>
                    </a:lnTo>
                    <a:lnTo>
                      <a:pt x="2158" y="1808"/>
                    </a:lnTo>
                    <a:lnTo>
                      <a:pt x="2166" y="1800"/>
                    </a:lnTo>
                    <a:lnTo>
                      <a:pt x="2171" y="1797"/>
                    </a:lnTo>
                    <a:lnTo>
                      <a:pt x="2175" y="1795"/>
                    </a:lnTo>
                    <a:lnTo>
                      <a:pt x="2182" y="1794"/>
                    </a:lnTo>
                    <a:lnTo>
                      <a:pt x="2189" y="1794"/>
                    </a:lnTo>
                    <a:lnTo>
                      <a:pt x="2187" y="1791"/>
                    </a:lnTo>
                    <a:lnTo>
                      <a:pt x="2185" y="1786"/>
                    </a:lnTo>
                    <a:lnTo>
                      <a:pt x="2167" y="1785"/>
                    </a:lnTo>
                    <a:lnTo>
                      <a:pt x="2150" y="1785"/>
                    </a:lnTo>
                    <a:lnTo>
                      <a:pt x="2135" y="1785"/>
                    </a:lnTo>
                    <a:lnTo>
                      <a:pt x="2125" y="1785"/>
                    </a:lnTo>
                    <a:lnTo>
                      <a:pt x="2135" y="1785"/>
                    </a:lnTo>
                    <a:lnTo>
                      <a:pt x="2150" y="1785"/>
                    </a:lnTo>
                    <a:lnTo>
                      <a:pt x="2167" y="1785"/>
                    </a:lnTo>
                    <a:lnTo>
                      <a:pt x="2185" y="1786"/>
                    </a:lnTo>
                    <a:lnTo>
                      <a:pt x="2182" y="1778"/>
                    </a:lnTo>
                    <a:lnTo>
                      <a:pt x="2180" y="1770"/>
                    </a:lnTo>
                    <a:lnTo>
                      <a:pt x="2179" y="1761"/>
                    </a:lnTo>
                    <a:lnTo>
                      <a:pt x="2177" y="1752"/>
                    </a:lnTo>
                    <a:lnTo>
                      <a:pt x="2177" y="1735"/>
                    </a:lnTo>
                    <a:lnTo>
                      <a:pt x="2177" y="1715"/>
                    </a:lnTo>
                    <a:lnTo>
                      <a:pt x="2177" y="1706"/>
                    </a:lnTo>
                    <a:lnTo>
                      <a:pt x="2176" y="1699"/>
                    </a:lnTo>
                    <a:lnTo>
                      <a:pt x="2175" y="1694"/>
                    </a:lnTo>
                    <a:lnTo>
                      <a:pt x="2174" y="1689"/>
                    </a:lnTo>
                    <a:lnTo>
                      <a:pt x="2172" y="1686"/>
                    </a:lnTo>
                    <a:lnTo>
                      <a:pt x="2171" y="1684"/>
                    </a:lnTo>
                    <a:lnTo>
                      <a:pt x="2167" y="1682"/>
                    </a:lnTo>
                    <a:lnTo>
                      <a:pt x="2165" y="1681"/>
                    </a:lnTo>
                    <a:lnTo>
                      <a:pt x="2157" y="1681"/>
                    </a:lnTo>
                    <a:lnTo>
                      <a:pt x="2149" y="1680"/>
                    </a:lnTo>
                    <a:lnTo>
                      <a:pt x="2143" y="1679"/>
                    </a:lnTo>
                    <a:lnTo>
                      <a:pt x="2139" y="1678"/>
                    </a:lnTo>
                    <a:lnTo>
                      <a:pt x="2133" y="1676"/>
                    </a:lnTo>
                    <a:lnTo>
                      <a:pt x="2127" y="1672"/>
                    </a:lnTo>
                    <a:lnTo>
                      <a:pt x="2117" y="1658"/>
                    </a:lnTo>
                    <a:lnTo>
                      <a:pt x="2109" y="1645"/>
                    </a:lnTo>
                    <a:lnTo>
                      <a:pt x="2106" y="1640"/>
                    </a:lnTo>
                    <a:lnTo>
                      <a:pt x="2102" y="1638"/>
                    </a:lnTo>
                    <a:lnTo>
                      <a:pt x="2100" y="1637"/>
                    </a:lnTo>
                    <a:lnTo>
                      <a:pt x="2098" y="1636"/>
                    </a:lnTo>
                    <a:lnTo>
                      <a:pt x="2097" y="1635"/>
                    </a:lnTo>
                    <a:lnTo>
                      <a:pt x="2097" y="1632"/>
                    </a:lnTo>
                    <a:lnTo>
                      <a:pt x="2098" y="1629"/>
                    </a:lnTo>
                    <a:lnTo>
                      <a:pt x="2101" y="1622"/>
                    </a:lnTo>
                    <a:lnTo>
                      <a:pt x="2106" y="1617"/>
                    </a:lnTo>
                    <a:lnTo>
                      <a:pt x="2113" y="1612"/>
                    </a:lnTo>
                    <a:lnTo>
                      <a:pt x="2120" y="1607"/>
                    </a:lnTo>
                    <a:lnTo>
                      <a:pt x="2130" y="1602"/>
                    </a:lnTo>
                    <a:lnTo>
                      <a:pt x="2149" y="1594"/>
                    </a:lnTo>
                    <a:lnTo>
                      <a:pt x="2165" y="1588"/>
                    </a:lnTo>
                    <a:lnTo>
                      <a:pt x="2165" y="1580"/>
                    </a:lnTo>
                    <a:lnTo>
                      <a:pt x="2167" y="1573"/>
                    </a:lnTo>
                    <a:lnTo>
                      <a:pt x="2169" y="1569"/>
                    </a:lnTo>
                    <a:lnTo>
                      <a:pt x="2174" y="1565"/>
                    </a:lnTo>
                    <a:lnTo>
                      <a:pt x="2177" y="1563"/>
                    </a:lnTo>
                    <a:lnTo>
                      <a:pt x="2182" y="1559"/>
                    </a:lnTo>
                    <a:lnTo>
                      <a:pt x="2185" y="1556"/>
                    </a:lnTo>
                    <a:lnTo>
                      <a:pt x="2188" y="1550"/>
                    </a:lnTo>
                    <a:lnTo>
                      <a:pt x="2189" y="1543"/>
                    </a:lnTo>
                    <a:lnTo>
                      <a:pt x="2190" y="1538"/>
                    </a:lnTo>
                    <a:lnTo>
                      <a:pt x="2190" y="1531"/>
                    </a:lnTo>
                    <a:lnTo>
                      <a:pt x="2190" y="1525"/>
                    </a:lnTo>
                    <a:lnTo>
                      <a:pt x="2190" y="1520"/>
                    </a:lnTo>
                    <a:lnTo>
                      <a:pt x="2190" y="1514"/>
                    </a:lnTo>
                    <a:lnTo>
                      <a:pt x="2192" y="1508"/>
                    </a:lnTo>
                    <a:lnTo>
                      <a:pt x="2196" y="1501"/>
                    </a:lnTo>
                    <a:lnTo>
                      <a:pt x="2199" y="1496"/>
                    </a:lnTo>
                    <a:lnTo>
                      <a:pt x="2205" y="1491"/>
                    </a:lnTo>
                    <a:lnTo>
                      <a:pt x="2209" y="1487"/>
                    </a:lnTo>
                    <a:lnTo>
                      <a:pt x="2215" y="1483"/>
                    </a:lnTo>
                    <a:lnTo>
                      <a:pt x="2228" y="1476"/>
                    </a:lnTo>
                    <a:lnTo>
                      <a:pt x="2240" y="1469"/>
                    </a:lnTo>
                    <a:lnTo>
                      <a:pt x="2253" y="1463"/>
                    </a:lnTo>
                    <a:lnTo>
                      <a:pt x="2264" y="1456"/>
                    </a:lnTo>
                    <a:lnTo>
                      <a:pt x="2269" y="1451"/>
                    </a:lnTo>
                    <a:lnTo>
                      <a:pt x="2273" y="1446"/>
                    </a:lnTo>
                    <a:lnTo>
                      <a:pt x="2278" y="1440"/>
                    </a:lnTo>
                    <a:lnTo>
                      <a:pt x="2280" y="1434"/>
                    </a:lnTo>
                    <a:lnTo>
                      <a:pt x="2274" y="1431"/>
                    </a:lnTo>
                    <a:lnTo>
                      <a:pt x="2269" y="1426"/>
                    </a:lnTo>
                    <a:lnTo>
                      <a:pt x="2265" y="1422"/>
                    </a:lnTo>
                    <a:lnTo>
                      <a:pt x="2263" y="1417"/>
                    </a:lnTo>
                    <a:lnTo>
                      <a:pt x="2262" y="1411"/>
                    </a:lnTo>
                    <a:lnTo>
                      <a:pt x="2261" y="1406"/>
                    </a:lnTo>
                    <a:lnTo>
                      <a:pt x="2261" y="1399"/>
                    </a:lnTo>
                    <a:lnTo>
                      <a:pt x="2262" y="1392"/>
                    </a:lnTo>
                    <a:lnTo>
                      <a:pt x="2279" y="1389"/>
                    </a:lnTo>
                    <a:lnTo>
                      <a:pt x="2295" y="1384"/>
                    </a:lnTo>
                    <a:lnTo>
                      <a:pt x="2311" y="1378"/>
                    </a:lnTo>
                    <a:lnTo>
                      <a:pt x="2325" y="1370"/>
                    </a:lnTo>
                    <a:lnTo>
                      <a:pt x="2323" y="1372"/>
                    </a:lnTo>
                    <a:lnTo>
                      <a:pt x="2321" y="1374"/>
                    </a:lnTo>
                    <a:lnTo>
                      <a:pt x="2320" y="1377"/>
                    </a:lnTo>
                    <a:lnTo>
                      <a:pt x="2319" y="1379"/>
                    </a:lnTo>
                    <a:lnTo>
                      <a:pt x="2319" y="1386"/>
                    </a:lnTo>
                    <a:lnTo>
                      <a:pt x="2320" y="1392"/>
                    </a:lnTo>
                    <a:lnTo>
                      <a:pt x="2324" y="1406"/>
                    </a:lnTo>
                    <a:lnTo>
                      <a:pt x="2330" y="1416"/>
                    </a:lnTo>
                    <a:lnTo>
                      <a:pt x="2335" y="1423"/>
                    </a:lnTo>
                    <a:lnTo>
                      <a:pt x="2339" y="1428"/>
                    </a:lnTo>
                    <a:lnTo>
                      <a:pt x="2344" y="1433"/>
                    </a:lnTo>
                    <a:lnTo>
                      <a:pt x="2349" y="1435"/>
                    </a:lnTo>
                    <a:lnTo>
                      <a:pt x="2354" y="1436"/>
                    </a:lnTo>
                    <a:lnTo>
                      <a:pt x="2361" y="1438"/>
                    </a:lnTo>
                    <a:lnTo>
                      <a:pt x="2368" y="1438"/>
                    </a:lnTo>
                    <a:lnTo>
                      <a:pt x="2376" y="1436"/>
                    </a:lnTo>
                    <a:lnTo>
                      <a:pt x="2385" y="1435"/>
                    </a:lnTo>
                    <a:lnTo>
                      <a:pt x="2393" y="1433"/>
                    </a:lnTo>
                    <a:lnTo>
                      <a:pt x="2399" y="1430"/>
                    </a:lnTo>
                    <a:lnTo>
                      <a:pt x="2406" y="1426"/>
                    </a:lnTo>
                    <a:lnTo>
                      <a:pt x="2412" y="1420"/>
                    </a:lnTo>
                    <a:lnTo>
                      <a:pt x="2417" y="1416"/>
                    </a:lnTo>
                    <a:lnTo>
                      <a:pt x="2421" y="1410"/>
                    </a:lnTo>
                    <a:lnTo>
                      <a:pt x="2425" y="1403"/>
                    </a:lnTo>
                    <a:lnTo>
                      <a:pt x="2428" y="1397"/>
                    </a:lnTo>
                    <a:lnTo>
                      <a:pt x="2429" y="1390"/>
                    </a:lnTo>
                    <a:lnTo>
                      <a:pt x="2431" y="1383"/>
                    </a:lnTo>
                    <a:lnTo>
                      <a:pt x="2431" y="1375"/>
                    </a:lnTo>
                    <a:lnTo>
                      <a:pt x="2431" y="1367"/>
                    </a:lnTo>
                    <a:lnTo>
                      <a:pt x="2430" y="1359"/>
                    </a:lnTo>
                    <a:lnTo>
                      <a:pt x="2428" y="1351"/>
                    </a:lnTo>
                    <a:lnTo>
                      <a:pt x="2426" y="1342"/>
                    </a:lnTo>
                    <a:lnTo>
                      <a:pt x="2422" y="1332"/>
                    </a:lnTo>
                    <a:lnTo>
                      <a:pt x="2420" y="1324"/>
                    </a:lnTo>
                    <a:lnTo>
                      <a:pt x="2419" y="1318"/>
                    </a:lnTo>
                    <a:lnTo>
                      <a:pt x="2420" y="1313"/>
                    </a:lnTo>
                    <a:lnTo>
                      <a:pt x="2422" y="1309"/>
                    </a:lnTo>
                    <a:lnTo>
                      <a:pt x="2426" y="1303"/>
                    </a:lnTo>
                    <a:lnTo>
                      <a:pt x="2431" y="1298"/>
                    </a:lnTo>
                    <a:lnTo>
                      <a:pt x="2439" y="1290"/>
                    </a:lnTo>
                    <a:lnTo>
                      <a:pt x="2447" y="1279"/>
                    </a:lnTo>
                    <a:lnTo>
                      <a:pt x="2452" y="1270"/>
                    </a:lnTo>
                    <a:lnTo>
                      <a:pt x="2453" y="1267"/>
                    </a:lnTo>
                    <a:lnTo>
                      <a:pt x="2453" y="1264"/>
                    </a:lnTo>
                    <a:lnTo>
                      <a:pt x="2452" y="1261"/>
                    </a:lnTo>
                    <a:lnTo>
                      <a:pt x="2451" y="1259"/>
                    </a:lnTo>
                    <a:lnTo>
                      <a:pt x="2440" y="1247"/>
                    </a:lnTo>
                    <a:lnTo>
                      <a:pt x="2429" y="1228"/>
                    </a:lnTo>
                    <a:lnTo>
                      <a:pt x="2432" y="1226"/>
                    </a:lnTo>
                    <a:lnTo>
                      <a:pt x="2438" y="1217"/>
                    </a:lnTo>
                    <a:lnTo>
                      <a:pt x="2447" y="1202"/>
                    </a:lnTo>
                    <a:lnTo>
                      <a:pt x="2456" y="1185"/>
                    </a:lnTo>
                    <a:lnTo>
                      <a:pt x="2473" y="1151"/>
                    </a:lnTo>
                    <a:lnTo>
                      <a:pt x="2483" y="1135"/>
                    </a:lnTo>
                    <a:lnTo>
                      <a:pt x="2493" y="1127"/>
                    </a:lnTo>
                    <a:lnTo>
                      <a:pt x="2504" y="1120"/>
                    </a:lnTo>
                    <a:lnTo>
                      <a:pt x="2510" y="1116"/>
                    </a:lnTo>
                    <a:lnTo>
                      <a:pt x="2516" y="1113"/>
                    </a:lnTo>
                    <a:lnTo>
                      <a:pt x="2521" y="1107"/>
                    </a:lnTo>
                    <a:lnTo>
                      <a:pt x="2526" y="1102"/>
                    </a:lnTo>
                    <a:lnTo>
                      <a:pt x="2528" y="1095"/>
                    </a:lnTo>
                    <a:lnTo>
                      <a:pt x="2530" y="1088"/>
                    </a:lnTo>
                    <a:lnTo>
                      <a:pt x="2533" y="1082"/>
                    </a:lnTo>
                    <a:lnTo>
                      <a:pt x="2534" y="1074"/>
                    </a:lnTo>
                    <a:lnTo>
                      <a:pt x="2536" y="1061"/>
                    </a:lnTo>
                    <a:lnTo>
                      <a:pt x="2537" y="1046"/>
                    </a:lnTo>
                    <a:lnTo>
                      <a:pt x="2540" y="1031"/>
                    </a:lnTo>
                    <a:lnTo>
                      <a:pt x="2542" y="1017"/>
                    </a:lnTo>
                    <a:lnTo>
                      <a:pt x="2544" y="1011"/>
                    </a:lnTo>
                    <a:lnTo>
                      <a:pt x="2546" y="1005"/>
                    </a:lnTo>
                    <a:lnTo>
                      <a:pt x="2550" y="998"/>
                    </a:lnTo>
                    <a:lnTo>
                      <a:pt x="2554" y="992"/>
                    </a:lnTo>
                    <a:lnTo>
                      <a:pt x="2557" y="990"/>
                    </a:lnTo>
                    <a:lnTo>
                      <a:pt x="2560" y="989"/>
                    </a:lnTo>
                    <a:lnTo>
                      <a:pt x="2565" y="987"/>
                    </a:lnTo>
                    <a:lnTo>
                      <a:pt x="2570" y="985"/>
                    </a:lnTo>
                    <a:lnTo>
                      <a:pt x="2581" y="984"/>
                    </a:lnTo>
                    <a:lnTo>
                      <a:pt x="2588" y="984"/>
                    </a:lnTo>
                    <a:lnTo>
                      <a:pt x="2590" y="995"/>
                    </a:lnTo>
                    <a:lnTo>
                      <a:pt x="2590" y="1007"/>
                    </a:lnTo>
                    <a:lnTo>
                      <a:pt x="2588" y="1014"/>
                    </a:lnTo>
                    <a:lnTo>
                      <a:pt x="2588" y="1020"/>
                    </a:lnTo>
                    <a:lnTo>
                      <a:pt x="2590" y="1025"/>
                    </a:lnTo>
                    <a:lnTo>
                      <a:pt x="2591" y="1031"/>
                    </a:lnTo>
                    <a:lnTo>
                      <a:pt x="2594" y="1036"/>
                    </a:lnTo>
                    <a:lnTo>
                      <a:pt x="2598" y="1039"/>
                    </a:lnTo>
                    <a:lnTo>
                      <a:pt x="2603" y="1040"/>
                    </a:lnTo>
                    <a:lnTo>
                      <a:pt x="2610" y="1040"/>
                    </a:lnTo>
                    <a:lnTo>
                      <a:pt x="2615" y="1038"/>
                    </a:lnTo>
                    <a:lnTo>
                      <a:pt x="2618" y="1034"/>
                    </a:lnTo>
                    <a:lnTo>
                      <a:pt x="2619" y="1031"/>
                    </a:lnTo>
                    <a:lnTo>
                      <a:pt x="2623" y="1026"/>
                    </a:lnTo>
                    <a:lnTo>
                      <a:pt x="2633" y="1017"/>
                    </a:lnTo>
                    <a:lnTo>
                      <a:pt x="2643" y="1008"/>
                    </a:lnTo>
                    <a:lnTo>
                      <a:pt x="2649" y="1004"/>
                    </a:lnTo>
                    <a:lnTo>
                      <a:pt x="2652" y="999"/>
                    </a:lnTo>
                    <a:lnTo>
                      <a:pt x="2656" y="993"/>
                    </a:lnTo>
                    <a:lnTo>
                      <a:pt x="2659" y="987"/>
                    </a:lnTo>
                    <a:lnTo>
                      <a:pt x="2660" y="975"/>
                    </a:lnTo>
                    <a:lnTo>
                      <a:pt x="2661" y="963"/>
                    </a:lnTo>
                    <a:lnTo>
                      <a:pt x="2663" y="951"/>
                    </a:lnTo>
                    <a:lnTo>
                      <a:pt x="2666" y="940"/>
                    </a:lnTo>
                    <a:lnTo>
                      <a:pt x="2670" y="929"/>
                    </a:lnTo>
                    <a:lnTo>
                      <a:pt x="2676" y="918"/>
                    </a:lnTo>
                    <a:lnTo>
                      <a:pt x="2684" y="909"/>
                    </a:lnTo>
                    <a:lnTo>
                      <a:pt x="2692" y="900"/>
                    </a:lnTo>
                    <a:lnTo>
                      <a:pt x="2700" y="892"/>
                    </a:lnTo>
                    <a:lnTo>
                      <a:pt x="2709" y="885"/>
                    </a:lnTo>
                    <a:lnTo>
                      <a:pt x="2719" y="878"/>
                    </a:lnTo>
                    <a:lnTo>
                      <a:pt x="2730" y="872"/>
                    </a:lnTo>
                    <a:lnTo>
                      <a:pt x="2773" y="849"/>
                    </a:lnTo>
                    <a:lnTo>
                      <a:pt x="2816" y="826"/>
                    </a:lnTo>
                    <a:lnTo>
                      <a:pt x="2828" y="819"/>
                    </a:lnTo>
                    <a:lnTo>
                      <a:pt x="2839" y="811"/>
                    </a:lnTo>
                    <a:lnTo>
                      <a:pt x="2844" y="807"/>
                    </a:lnTo>
                    <a:lnTo>
                      <a:pt x="2848" y="802"/>
                    </a:lnTo>
                    <a:lnTo>
                      <a:pt x="2853" y="796"/>
                    </a:lnTo>
                    <a:lnTo>
                      <a:pt x="2856" y="791"/>
                    </a:lnTo>
                    <a:lnTo>
                      <a:pt x="2862" y="781"/>
                    </a:lnTo>
                    <a:lnTo>
                      <a:pt x="2869" y="768"/>
                    </a:lnTo>
                    <a:lnTo>
                      <a:pt x="2872" y="762"/>
                    </a:lnTo>
                    <a:lnTo>
                      <a:pt x="2877" y="758"/>
                    </a:lnTo>
                    <a:lnTo>
                      <a:pt x="2882" y="753"/>
                    </a:lnTo>
                    <a:lnTo>
                      <a:pt x="2888" y="751"/>
                    </a:lnTo>
                    <a:lnTo>
                      <a:pt x="2890" y="741"/>
                    </a:lnTo>
                    <a:lnTo>
                      <a:pt x="2891" y="729"/>
                    </a:lnTo>
                    <a:lnTo>
                      <a:pt x="2891" y="725"/>
                    </a:lnTo>
                    <a:lnTo>
                      <a:pt x="2893" y="719"/>
                    </a:lnTo>
                    <a:lnTo>
                      <a:pt x="2895" y="716"/>
                    </a:lnTo>
                    <a:lnTo>
                      <a:pt x="2898" y="711"/>
                    </a:lnTo>
                    <a:lnTo>
                      <a:pt x="2903" y="709"/>
                    </a:lnTo>
                    <a:lnTo>
                      <a:pt x="2908" y="706"/>
                    </a:lnTo>
                    <a:lnTo>
                      <a:pt x="2915" y="704"/>
                    </a:lnTo>
                    <a:lnTo>
                      <a:pt x="2921" y="703"/>
                    </a:lnTo>
                    <a:lnTo>
                      <a:pt x="2935" y="700"/>
                    </a:lnTo>
                    <a:lnTo>
                      <a:pt x="2946" y="696"/>
                    </a:lnTo>
                    <a:lnTo>
                      <a:pt x="2962" y="694"/>
                    </a:lnTo>
                    <a:lnTo>
                      <a:pt x="2978" y="692"/>
                    </a:lnTo>
                    <a:lnTo>
                      <a:pt x="2986" y="687"/>
                    </a:lnTo>
                    <a:lnTo>
                      <a:pt x="2993" y="681"/>
                    </a:lnTo>
                    <a:lnTo>
                      <a:pt x="2998" y="675"/>
                    </a:lnTo>
                    <a:lnTo>
                      <a:pt x="3004" y="668"/>
                    </a:lnTo>
                    <a:lnTo>
                      <a:pt x="3020" y="654"/>
                    </a:lnTo>
                    <a:lnTo>
                      <a:pt x="3036" y="639"/>
                    </a:lnTo>
                    <a:lnTo>
                      <a:pt x="3041" y="631"/>
                    </a:lnTo>
                    <a:lnTo>
                      <a:pt x="3044" y="625"/>
                    </a:lnTo>
                    <a:lnTo>
                      <a:pt x="3046" y="622"/>
                    </a:lnTo>
                    <a:lnTo>
                      <a:pt x="3050" y="620"/>
                    </a:lnTo>
                    <a:lnTo>
                      <a:pt x="3053" y="618"/>
                    </a:lnTo>
                    <a:lnTo>
                      <a:pt x="3059" y="615"/>
                    </a:lnTo>
                    <a:lnTo>
                      <a:pt x="3070" y="614"/>
                    </a:lnTo>
                    <a:lnTo>
                      <a:pt x="3083" y="614"/>
                    </a:lnTo>
                    <a:lnTo>
                      <a:pt x="3091" y="614"/>
                    </a:lnTo>
                    <a:lnTo>
                      <a:pt x="3098" y="614"/>
                    </a:lnTo>
                    <a:lnTo>
                      <a:pt x="3110" y="603"/>
                    </a:lnTo>
                    <a:lnTo>
                      <a:pt x="3123" y="593"/>
                    </a:lnTo>
                    <a:lnTo>
                      <a:pt x="3119" y="595"/>
                    </a:lnTo>
                    <a:lnTo>
                      <a:pt x="3116" y="595"/>
                    </a:lnTo>
                    <a:lnTo>
                      <a:pt x="3115" y="591"/>
                    </a:lnTo>
                    <a:lnTo>
                      <a:pt x="3115" y="588"/>
                    </a:lnTo>
                    <a:lnTo>
                      <a:pt x="3118" y="587"/>
                    </a:lnTo>
                    <a:lnTo>
                      <a:pt x="3123" y="584"/>
                    </a:lnTo>
                    <a:lnTo>
                      <a:pt x="3127" y="580"/>
                    </a:lnTo>
                    <a:lnTo>
                      <a:pt x="3133" y="574"/>
                    </a:lnTo>
                    <a:lnTo>
                      <a:pt x="3143" y="564"/>
                    </a:lnTo>
                    <a:lnTo>
                      <a:pt x="3151" y="557"/>
                    </a:lnTo>
                    <a:lnTo>
                      <a:pt x="3159" y="552"/>
                    </a:lnTo>
                    <a:lnTo>
                      <a:pt x="3172" y="546"/>
                    </a:lnTo>
                    <a:lnTo>
                      <a:pt x="3177" y="543"/>
                    </a:lnTo>
                    <a:lnTo>
                      <a:pt x="3183" y="539"/>
                    </a:lnTo>
                    <a:lnTo>
                      <a:pt x="3187" y="536"/>
                    </a:lnTo>
                    <a:lnTo>
                      <a:pt x="3190" y="532"/>
                    </a:lnTo>
                    <a:lnTo>
                      <a:pt x="3192" y="523"/>
                    </a:lnTo>
                    <a:lnTo>
                      <a:pt x="3192" y="511"/>
                    </a:lnTo>
                    <a:lnTo>
                      <a:pt x="3192" y="497"/>
                    </a:lnTo>
                    <a:lnTo>
                      <a:pt x="3193" y="488"/>
                    </a:lnTo>
                    <a:lnTo>
                      <a:pt x="3195" y="479"/>
                    </a:lnTo>
                    <a:lnTo>
                      <a:pt x="3198" y="473"/>
                    </a:lnTo>
                    <a:lnTo>
                      <a:pt x="3200" y="467"/>
                    </a:lnTo>
                    <a:lnTo>
                      <a:pt x="3205" y="464"/>
                    </a:lnTo>
                    <a:lnTo>
                      <a:pt x="3215" y="459"/>
                    </a:lnTo>
                    <a:lnTo>
                      <a:pt x="3231" y="455"/>
                    </a:lnTo>
                    <a:lnTo>
                      <a:pt x="3233" y="458"/>
                    </a:lnTo>
                    <a:lnTo>
                      <a:pt x="3236" y="461"/>
                    </a:lnTo>
                    <a:lnTo>
                      <a:pt x="3241" y="463"/>
                    </a:lnTo>
                    <a:lnTo>
                      <a:pt x="3246" y="464"/>
                    </a:lnTo>
                    <a:lnTo>
                      <a:pt x="3257" y="467"/>
                    </a:lnTo>
                    <a:lnTo>
                      <a:pt x="3269" y="468"/>
                    </a:lnTo>
                    <a:lnTo>
                      <a:pt x="3281" y="468"/>
                    </a:lnTo>
                    <a:lnTo>
                      <a:pt x="3293" y="468"/>
                    </a:lnTo>
                    <a:lnTo>
                      <a:pt x="3304" y="467"/>
                    </a:lnTo>
                    <a:lnTo>
                      <a:pt x="3312" y="465"/>
                    </a:lnTo>
                    <a:lnTo>
                      <a:pt x="3329" y="457"/>
                    </a:lnTo>
                    <a:lnTo>
                      <a:pt x="3346" y="448"/>
                    </a:lnTo>
                    <a:lnTo>
                      <a:pt x="3356" y="446"/>
                    </a:lnTo>
                    <a:lnTo>
                      <a:pt x="3369" y="442"/>
                    </a:lnTo>
                    <a:lnTo>
                      <a:pt x="3375" y="441"/>
                    </a:lnTo>
                    <a:lnTo>
                      <a:pt x="3381" y="439"/>
                    </a:lnTo>
                    <a:lnTo>
                      <a:pt x="3386" y="437"/>
                    </a:lnTo>
                    <a:lnTo>
                      <a:pt x="3388" y="433"/>
                    </a:lnTo>
                    <a:lnTo>
                      <a:pt x="3395" y="433"/>
                    </a:lnTo>
                    <a:lnTo>
                      <a:pt x="3403" y="433"/>
                    </a:lnTo>
                    <a:lnTo>
                      <a:pt x="3410" y="431"/>
                    </a:lnTo>
                    <a:lnTo>
                      <a:pt x="3416" y="430"/>
                    </a:lnTo>
                    <a:lnTo>
                      <a:pt x="3423" y="426"/>
                    </a:lnTo>
                    <a:lnTo>
                      <a:pt x="3429" y="424"/>
                    </a:lnTo>
                    <a:lnTo>
                      <a:pt x="3435" y="421"/>
                    </a:lnTo>
                    <a:lnTo>
                      <a:pt x="3440" y="416"/>
                    </a:lnTo>
                    <a:lnTo>
                      <a:pt x="3446" y="412"/>
                    </a:lnTo>
                    <a:lnTo>
                      <a:pt x="3451" y="406"/>
                    </a:lnTo>
                    <a:lnTo>
                      <a:pt x="3455" y="401"/>
                    </a:lnTo>
                    <a:lnTo>
                      <a:pt x="3460" y="394"/>
                    </a:lnTo>
                    <a:lnTo>
                      <a:pt x="3463" y="389"/>
                    </a:lnTo>
                    <a:lnTo>
                      <a:pt x="3465" y="382"/>
                    </a:lnTo>
                    <a:lnTo>
                      <a:pt x="3468" y="375"/>
                    </a:lnTo>
                    <a:lnTo>
                      <a:pt x="3469" y="368"/>
                    </a:lnTo>
                    <a:lnTo>
                      <a:pt x="3470" y="353"/>
                    </a:lnTo>
                    <a:lnTo>
                      <a:pt x="3470" y="334"/>
                    </a:lnTo>
                    <a:lnTo>
                      <a:pt x="3468" y="326"/>
                    </a:lnTo>
                    <a:lnTo>
                      <a:pt x="3465" y="319"/>
                    </a:lnTo>
                    <a:lnTo>
                      <a:pt x="3463" y="317"/>
                    </a:lnTo>
                    <a:lnTo>
                      <a:pt x="3461" y="316"/>
                    </a:lnTo>
                    <a:lnTo>
                      <a:pt x="3458" y="315"/>
                    </a:lnTo>
                    <a:lnTo>
                      <a:pt x="3455" y="316"/>
                    </a:lnTo>
                    <a:lnTo>
                      <a:pt x="3452" y="317"/>
                    </a:lnTo>
                    <a:lnTo>
                      <a:pt x="3448" y="320"/>
                    </a:lnTo>
                    <a:lnTo>
                      <a:pt x="3446" y="324"/>
                    </a:lnTo>
                    <a:lnTo>
                      <a:pt x="3443" y="327"/>
                    </a:lnTo>
                    <a:lnTo>
                      <a:pt x="3438" y="335"/>
                    </a:lnTo>
                    <a:lnTo>
                      <a:pt x="3432" y="341"/>
                    </a:lnTo>
                    <a:lnTo>
                      <a:pt x="3425" y="343"/>
                    </a:lnTo>
                    <a:lnTo>
                      <a:pt x="3417" y="344"/>
                    </a:lnTo>
                    <a:lnTo>
                      <a:pt x="3408" y="344"/>
                    </a:lnTo>
                    <a:lnTo>
                      <a:pt x="3400" y="344"/>
                    </a:lnTo>
                    <a:lnTo>
                      <a:pt x="3398" y="333"/>
                    </a:lnTo>
                    <a:lnTo>
                      <a:pt x="3395" y="323"/>
                    </a:lnTo>
                    <a:lnTo>
                      <a:pt x="3390" y="312"/>
                    </a:lnTo>
                    <a:lnTo>
                      <a:pt x="3384" y="303"/>
                    </a:lnTo>
                    <a:lnTo>
                      <a:pt x="3381" y="297"/>
                    </a:lnTo>
                    <a:lnTo>
                      <a:pt x="3379" y="291"/>
                    </a:lnTo>
                    <a:lnTo>
                      <a:pt x="3378" y="285"/>
                    </a:lnTo>
                    <a:lnTo>
                      <a:pt x="3378" y="279"/>
                    </a:lnTo>
                    <a:lnTo>
                      <a:pt x="3376" y="267"/>
                    </a:lnTo>
                    <a:lnTo>
                      <a:pt x="3376" y="253"/>
                    </a:lnTo>
                    <a:lnTo>
                      <a:pt x="3369" y="250"/>
                    </a:lnTo>
                    <a:lnTo>
                      <a:pt x="3362" y="245"/>
                    </a:lnTo>
                    <a:lnTo>
                      <a:pt x="3356" y="241"/>
                    </a:lnTo>
                    <a:lnTo>
                      <a:pt x="3351" y="236"/>
                    </a:lnTo>
                    <a:lnTo>
                      <a:pt x="3347" y="230"/>
                    </a:lnTo>
                    <a:lnTo>
                      <a:pt x="3342" y="225"/>
                    </a:lnTo>
                    <a:lnTo>
                      <a:pt x="3340" y="219"/>
                    </a:lnTo>
                    <a:lnTo>
                      <a:pt x="3338" y="212"/>
                    </a:lnTo>
                    <a:lnTo>
                      <a:pt x="3333" y="200"/>
                    </a:lnTo>
                    <a:lnTo>
                      <a:pt x="3332" y="185"/>
                    </a:lnTo>
                    <a:lnTo>
                      <a:pt x="3331" y="169"/>
                    </a:lnTo>
                    <a:lnTo>
                      <a:pt x="3331" y="153"/>
                    </a:lnTo>
                    <a:lnTo>
                      <a:pt x="3330" y="138"/>
                    </a:lnTo>
                    <a:lnTo>
                      <a:pt x="3329" y="121"/>
                    </a:lnTo>
                    <a:lnTo>
                      <a:pt x="3329" y="113"/>
                    </a:lnTo>
                    <a:lnTo>
                      <a:pt x="3330" y="104"/>
                    </a:lnTo>
                    <a:lnTo>
                      <a:pt x="3332" y="97"/>
                    </a:lnTo>
                    <a:lnTo>
                      <a:pt x="3335" y="92"/>
                    </a:lnTo>
                    <a:lnTo>
                      <a:pt x="3347" y="84"/>
                    </a:lnTo>
                    <a:lnTo>
                      <a:pt x="3359" y="77"/>
                    </a:lnTo>
                    <a:lnTo>
                      <a:pt x="3365" y="71"/>
                    </a:lnTo>
                    <a:lnTo>
                      <a:pt x="3371" y="64"/>
                    </a:lnTo>
                    <a:lnTo>
                      <a:pt x="3375" y="59"/>
                    </a:lnTo>
                    <a:lnTo>
                      <a:pt x="3380" y="52"/>
                    </a:lnTo>
                    <a:lnTo>
                      <a:pt x="3387" y="43"/>
                    </a:lnTo>
                    <a:lnTo>
                      <a:pt x="3395" y="32"/>
                    </a:lnTo>
                    <a:lnTo>
                      <a:pt x="3397" y="28"/>
                    </a:lnTo>
                    <a:lnTo>
                      <a:pt x="3399" y="23"/>
                    </a:lnTo>
                    <a:lnTo>
                      <a:pt x="3400" y="19"/>
                    </a:lnTo>
                    <a:lnTo>
                      <a:pt x="3399" y="15"/>
                    </a:lnTo>
                    <a:lnTo>
                      <a:pt x="3397" y="11"/>
                    </a:lnTo>
                    <a:lnTo>
                      <a:pt x="3392" y="7"/>
                    </a:lnTo>
                    <a:lnTo>
                      <a:pt x="3388" y="5"/>
                    </a:lnTo>
                    <a:lnTo>
                      <a:pt x="3382" y="3"/>
                    </a:lnTo>
                    <a:lnTo>
                      <a:pt x="3371" y="0"/>
                    </a:lnTo>
                    <a:lnTo>
                      <a:pt x="3356" y="0"/>
                    </a:lnTo>
                    <a:lnTo>
                      <a:pt x="3329" y="5"/>
                    </a:lnTo>
                    <a:lnTo>
                      <a:pt x="3308" y="8"/>
                    </a:lnTo>
                    <a:lnTo>
                      <a:pt x="3297" y="12"/>
                    </a:lnTo>
                    <a:lnTo>
                      <a:pt x="3285" y="14"/>
                    </a:lnTo>
                    <a:lnTo>
                      <a:pt x="3274" y="18"/>
                    </a:lnTo>
                    <a:lnTo>
                      <a:pt x="3264" y="19"/>
                    </a:lnTo>
                    <a:lnTo>
                      <a:pt x="3258" y="19"/>
                    </a:lnTo>
                    <a:lnTo>
                      <a:pt x="3252" y="19"/>
                    </a:lnTo>
                    <a:lnTo>
                      <a:pt x="3242" y="20"/>
                    </a:lnTo>
                    <a:lnTo>
                      <a:pt x="3233" y="21"/>
                    </a:lnTo>
                    <a:lnTo>
                      <a:pt x="3230" y="22"/>
                    </a:lnTo>
                    <a:lnTo>
                      <a:pt x="3225" y="24"/>
                    </a:lnTo>
                    <a:lnTo>
                      <a:pt x="3220" y="28"/>
                    </a:lnTo>
                    <a:lnTo>
                      <a:pt x="3217" y="32"/>
                    </a:lnTo>
                    <a:lnTo>
                      <a:pt x="3208" y="43"/>
                    </a:lnTo>
                    <a:lnTo>
                      <a:pt x="3201" y="48"/>
                    </a:lnTo>
                    <a:lnTo>
                      <a:pt x="3192" y="52"/>
                    </a:lnTo>
                    <a:lnTo>
                      <a:pt x="3179" y="55"/>
                    </a:lnTo>
                    <a:lnTo>
                      <a:pt x="3174" y="56"/>
                    </a:lnTo>
                    <a:lnTo>
                      <a:pt x="3168" y="59"/>
                    </a:lnTo>
                    <a:lnTo>
                      <a:pt x="3164" y="61"/>
                    </a:lnTo>
                    <a:lnTo>
                      <a:pt x="3160" y="63"/>
                    </a:lnTo>
                    <a:lnTo>
                      <a:pt x="3152" y="70"/>
                    </a:lnTo>
                    <a:lnTo>
                      <a:pt x="3142" y="76"/>
                    </a:lnTo>
                    <a:lnTo>
                      <a:pt x="3132" y="80"/>
                    </a:lnTo>
                    <a:lnTo>
                      <a:pt x="3119" y="85"/>
                    </a:lnTo>
                    <a:lnTo>
                      <a:pt x="3107" y="87"/>
                    </a:lnTo>
                    <a:lnTo>
                      <a:pt x="3095" y="89"/>
                    </a:lnTo>
                    <a:lnTo>
                      <a:pt x="3085" y="92"/>
                    </a:lnTo>
                    <a:lnTo>
                      <a:pt x="3072" y="94"/>
                    </a:lnTo>
                    <a:lnTo>
                      <a:pt x="3060" y="95"/>
                    </a:lnTo>
                    <a:lnTo>
                      <a:pt x="3050" y="100"/>
                    </a:lnTo>
                    <a:lnTo>
                      <a:pt x="3044" y="106"/>
                    </a:lnTo>
                    <a:lnTo>
                      <a:pt x="3041" y="114"/>
                    </a:lnTo>
                    <a:lnTo>
                      <a:pt x="3037" y="115"/>
                    </a:lnTo>
                    <a:lnTo>
                      <a:pt x="3035" y="117"/>
                    </a:lnTo>
                    <a:lnTo>
                      <a:pt x="3031" y="117"/>
                    </a:lnTo>
                    <a:lnTo>
                      <a:pt x="3028" y="117"/>
                    </a:lnTo>
                    <a:lnTo>
                      <a:pt x="3023" y="115"/>
                    </a:lnTo>
                    <a:lnTo>
                      <a:pt x="3018" y="117"/>
                    </a:lnTo>
                    <a:lnTo>
                      <a:pt x="3013" y="120"/>
                    </a:lnTo>
                    <a:lnTo>
                      <a:pt x="3009" y="125"/>
                    </a:lnTo>
                    <a:lnTo>
                      <a:pt x="3005" y="129"/>
                    </a:lnTo>
                    <a:lnTo>
                      <a:pt x="3002" y="134"/>
                    </a:lnTo>
                    <a:lnTo>
                      <a:pt x="2996" y="138"/>
                    </a:lnTo>
                    <a:lnTo>
                      <a:pt x="2993" y="142"/>
                    </a:lnTo>
                    <a:lnTo>
                      <a:pt x="2987" y="144"/>
                    </a:lnTo>
                    <a:lnTo>
                      <a:pt x="2980" y="145"/>
                    </a:lnTo>
                    <a:lnTo>
                      <a:pt x="2969" y="147"/>
                    </a:lnTo>
                    <a:lnTo>
                      <a:pt x="2959" y="151"/>
                    </a:lnTo>
                    <a:lnTo>
                      <a:pt x="2948" y="159"/>
                    </a:lnTo>
                    <a:lnTo>
                      <a:pt x="2938" y="166"/>
                    </a:lnTo>
                    <a:lnTo>
                      <a:pt x="2926" y="169"/>
                    </a:lnTo>
                    <a:lnTo>
                      <a:pt x="2915" y="171"/>
                    </a:lnTo>
                    <a:lnTo>
                      <a:pt x="2910" y="172"/>
                    </a:lnTo>
                    <a:lnTo>
                      <a:pt x="2905" y="174"/>
                    </a:lnTo>
                    <a:lnTo>
                      <a:pt x="2899" y="176"/>
                    </a:lnTo>
                    <a:lnTo>
                      <a:pt x="2895" y="180"/>
                    </a:lnTo>
                    <a:lnTo>
                      <a:pt x="2889" y="184"/>
                    </a:lnTo>
                    <a:lnTo>
                      <a:pt x="2886" y="186"/>
                    </a:lnTo>
                    <a:lnTo>
                      <a:pt x="2881" y="188"/>
                    </a:lnTo>
                    <a:lnTo>
                      <a:pt x="2875" y="191"/>
                    </a:lnTo>
                    <a:lnTo>
                      <a:pt x="2865" y="197"/>
                    </a:lnTo>
                    <a:lnTo>
                      <a:pt x="2856" y="204"/>
                    </a:lnTo>
                    <a:lnTo>
                      <a:pt x="2846" y="208"/>
                    </a:lnTo>
                    <a:lnTo>
                      <a:pt x="2834" y="211"/>
                    </a:lnTo>
                    <a:lnTo>
                      <a:pt x="2829" y="213"/>
                    </a:lnTo>
                    <a:lnTo>
                      <a:pt x="2825" y="215"/>
                    </a:lnTo>
                    <a:lnTo>
                      <a:pt x="2822" y="218"/>
                    </a:lnTo>
                    <a:lnTo>
                      <a:pt x="2817" y="223"/>
                    </a:lnTo>
                    <a:lnTo>
                      <a:pt x="2816" y="225"/>
                    </a:lnTo>
                    <a:lnTo>
                      <a:pt x="2815" y="227"/>
                    </a:lnTo>
                    <a:lnTo>
                      <a:pt x="2812" y="227"/>
                    </a:lnTo>
                    <a:lnTo>
                      <a:pt x="2809" y="228"/>
                    </a:lnTo>
                    <a:lnTo>
                      <a:pt x="2807" y="229"/>
                    </a:lnTo>
                    <a:lnTo>
                      <a:pt x="2805" y="232"/>
                    </a:lnTo>
                    <a:lnTo>
                      <a:pt x="2798" y="233"/>
                    </a:lnTo>
                    <a:lnTo>
                      <a:pt x="2791" y="235"/>
                    </a:lnTo>
                    <a:lnTo>
                      <a:pt x="2784" y="240"/>
                    </a:lnTo>
                    <a:lnTo>
                      <a:pt x="2779" y="245"/>
                    </a:lnTo>
                    <a:lnTo>
                      <a:pt x="2773" y="250"/>
                    </a:lnTo>
                    <a:lnTo>
                      <a:pt x="2767" y="257"/>
                    </a:lnTo>
                    <a:lnTo>
                      <a:pt x="2758" y="265"/>
                    </a:lnTo>
                    <a:lnTo>
                      <a:pt x="2749" y="270"/>
                    </a:lnTo>
                    <a:lnTo>
                      <a:pt x="2739" y="276"/>
                    </a:lnTo>
                    <a:lnTo>
                      <a:pt x="2727" y="281"/>
                    </a:lnTo>
                    <a:lnTo>
                      <a:pt x="2716" y="286"/>
                    </a:lnTo>
                    <a:lnTo>
                      <a:pt x="2704" y="293"/>
                    </a:lnTo>
                    <a:lnTo>
                      <a:pt x="2691" y="301"/>
                    </a:lnTo>
                    <a:lnTo>
                      <a:pt x="2681" y="310"/>
                    </a:lnTo>
                    <a:lnTo>
                      <a:pt x="2675" y="315"/>
                    </a:lnTo>
                    <a:lnTo>
                      <a:pt x="2668" y="317"/>
                    </a:lnTo>
                    <a:lnTo>
                      <a:pt x="2663" y="318"/>
                    </a:lnTo>
                    <a:lnTo>
                      <a:pt x="2657" y="319"/>
                    </a:lnTo>
                    <a:lnTo>
                      <a:pt x="2651" y="319"/>
                    </a:lnTo>
                    <a:lnTo>
                      <a:pt x="2645" y="319"/>
                    </a:lnTo>
                    <a:lnTo>
                      <a:pt x="2639" y="320"/>
                    </a:lnTo>
                    <a:lnTo>
                      <a:pt x="2632" y="324"/>
                    </a:lnTo>
                    <a:lnTo>
                      <a:pt x="2631" y="327"/>
                    </a:lnTo>
                    <a:lnTo>
                      <a:pt x="2629" y="330"/>
                    </a:lnTo>
                    <a:lnTo>
                      <a:pt x="2627" y="332"/>
                    </a:lnTo>
                    <a:lnTo>
                      <a:pt x="2624" y="333"/>
                    </a:lnTo>
                    <a:lnTo>
                      <a:pt x="2617" y="335"/>
                    </a:lnTo>
                    <a:lnTo>
                      <a:pt x="2609" y="335"/>
                    </a:lnTo>
                    <a:lnTo>
                      <a:pt x="2602" y="335"/>
                    </a:lnTo>
                    <a:lnTo>
                      <a:pt x="2595" y="336"/>
                    </a:lnTo>
                    <a:lnTo>
                      <a:pt x="2584" y="342"/>
                    </a:lnTo>
                    <a:lnTo>
                      <a:pt x="2574" y="349"/>
                    </a:lnTo>
                    <a:lnTo>
                      <a:pt x="2568" y="352"/>
                    </a:lnTo>
                    <a:lnTo>
                      <a:pt x="2563" y="355"/>
                    </a:lnTo>
                    <a:lnTo>
                      <a:pt x="2557" y="356"/>
                    </a:lnTo>
                    <a:lnTo>
                      <a:pt x="2551" y="356"/>
                    </a:lnTo>
                    <a:lnTo>
                      <a:pt x="2545" y="355"/>
                    </a:lnTo>
                    <a:lnTo>
                      <a:pt x="2540" y="353"/>
                    </a:lnTo>
                    <a:lnTo>
                      <a:pt x="2534" y="350"/>
                    </a:lnTo>
                    <a:lnTo>
                      <a:pt x="2528" y="348"/>
                    </a:lnTo>
                    <a:lnTo>
                      <a:pt x="2518" y="341"/>
                    </a:lnTo>
                    <a:lnTo>
                      <a:pt x="2508" y="335"/>
                    </a:lnTo>
                    <a:lnTo>
                      <a:pt x="2497" y="332"/>
                    </a:lnTo>
                    <a:lnTo>
                      <a:pt x="2485" y="327"/>
                    </a:lnTo>
                    <a:lnTo>
                      <a:pt x="2478" y="325"/>
                    </a:lnTo>
                    <a:lnTo>
                      <a:pt x="2471" y="324"/>
                    </a:lnTo>
                    <a:lnTo>
                      <a:pt x="2467" y="324"/>
                    </a:lnTo>
                    <a:lnTo>
                      <a:pt x="2462" y="325"/>
                    </a:lnTo>
                    <a:lnTo>
                      <a:pt x="2458" y="327"/>
                    </a:lnTo>
                    <a:lnTo>
                      <a:pt x="2455" y="332"/>
                    </a:lnTo>
                    <a:lnTo>
                      <a:pt x="2454" y="338"/>
                    </a:lnTo>
                    <a:lnTo>
                      <a:pt x="2454" y="343"/>
                    </a:lnTo>
                    <a:lnTo>
                      <a:pt x="2455" y="347"/>
                    </a:lnTo>
                    <a:lnTo>
                      <a:pt x="2458" y="349"/>
                    </a:lnTo>
                    <a:lnTo>
                      <a:pt x="2459" y="350"/>
                    </a:lnTo>
                    <a:lnTo>
                      <a:pt x="2461" y="351"/>
                    </a:lnTo>
                    <a:lnTo>
                      <a:pt x="2464" y="352"/>
                    </a:lnTo>
                    <a:lnTo>
                      <a:pt x="2470" y="355"/>
                    </a:lnTo>
                    <a:lnTo>
                      <a:pt x="2473" y="360"/>
                    </a:lnTo>
                    <a:lnTo>
                      <a:pt x="2477" y="368"/>
                    </a:lnTo>
                    <a:lnTo>
                      <a:pt x="2480" y="377"/>
                    </a:lnTo>
                    <a:lnTo>
                      <a:pt x="2481" y="388"/>
                    </a:lnTo>
                    <a:lnTo>
                      <a:pt x="2484" y="408"/>
                    </a:lnTo>
                    <a:lnTo>
                      <a:pt x="2484" y="424"/>
                    </a:lnTo>
                    <a:lnTo>
                      <a:pt x="2479" y="426"/>
                    </a:lnTo>
                    <a:lnTo>
                      <a:pt x="2476" y="430"/>
                    </a:lnTo>
                    <a:lnTo>
                      <a:pt x="2471" y="431"/>
                    </a:lnTo>
                    <a:lnTo>
                      <a:pt x="2467" y="433"/>
                    </a:lnTo>
                    <a:lnTo>
                      <a:pt x="2463" y="437"/>
                    </a:lnTo>
                    <a:lnTo>
                      <a:pt x="2460" y="441"/>
                    </a:lnTo>
                    <a:lnTo>
                      <a:pt x="2454" y="450"/>
                    </a:lnTo>
                    <a:lnTo>
                      <a:pt x="2448" y="458"/>
                    </a:lnTo>
                    <a:lnTo>
                      <a:pt x="2435" y="474"/>
                    </a:lnTo>
                    <a:lnTo>
                      <a:pt x="2420" y="489"/>
                    </a:lnTo>
                    <a:lnTo>
                      <a:pt x="2405" y="503"/>
                    </a:lnTo>
                    <a:lnTo>
                      <a:pt x="2390" y="517"/>
                    </a:lnTo>
                    <a:lnTo>
                      <a:pt x="2384" y="524"/>
                    </a:lnTo>
                    <a:lnTo>
                      <a:pt x="2377" y="530"/>
                    </a:lnTo>
                    <a:lnTo>
                      <a:pt x="2370" y="538"/>
                    </a:lnTo>
                    <a:lnTo>
                      <a:pt x="2362" y="546"/>
                    </a:lnTo>
                    <a:lnTo>
                      <a:pt x="2349" y="561"/>
                    </a:lnTo>
                    <a:lnTo>
                      <a:pt x="2338" y="576"/>
                    </a:lnTo>
                    <a:lnTo>
                      <a:pt x="2325" y="591"/>
                    </a:lnTo>
                    <a:lnTo>
                      <a:pt x="2314" y="609"/>
                    </a:lnTo>
                    <a:lnTo>
                      <a:pt x="2308" y="617"/>
                    </a:lnTo>
                    <a:lnTo>
                      <a:pt x="2304" y="625"/>
                    </a:lnTo>
                    <a:lnTo>
                      <a:pt x="2302" y="629"/>
                    </a:lnTo>
                    <a:lnTo>
                      <a:pt x="2300" y="635"/>
                    </a:lnTo>
                    <a:lnTo>
                      <a:pt x="2299" y="639"/>
                    </a:lnTo>
                    <a:lnTo>
                      <a:pt x="2299" y="646"/>
                    </a:lnTo>
                    <a:lnTo>
                      <a:pt x="2300" y="656"/>
                    </a:lnTo>
                    <a:lnTo>
                      <a:pt x="2303" y="667"/>
                    </a:lnTo>
                    <a:lnTo>
                      <a:pt x="2304" y="677"/>
                    </a:lnTo>
                    <a:lnTo>
                      <a:pt x="2305" y="688"/>
                    </a:lnTo>
                    <a:lnTo>
                      <a:pt x="2294" y="689"/>
                    </a:lnTo>
                    <a:lnTo>
                      <a:pt x="2283" y="691"/>
                    </a:lnTo>
                    <a:lnTo>
                      <a:pt x="2280" y="692"/>
                    </a:lnTo>
                    <a:lnTo>
                      <a:pt x="2275" y="694"/>
                    </a:lnTo>
                    <a:lnTo>
                      <a:pt x="2272" y="697"/>
                    </a:lnTo>
                    <a:lnTo>
                      <a:pt x="2269" y="702"/>
                    </a:lnTo>
                    <a:lnTo>
                      <a:pt x="2264" y="712"/>
                    </a:lnTo>
                    <a:lnTo>
                      <a:pt x="2259" y="721"/>
                    </a:lnTo>
                    <a:lnTo>
                      <a:pt x="2254" y="730"/>
                    </a:lnTo>
                    <a:lnTo>
                      <a:pt x="2248" y="738"/>
                    </a:lnTo>
                    <a:lnTo>
                      <a:pt x="2240" y="746"/>
                    </a:lnTo>
                    <a:lnTo>
                      <a:pt x="2230" y="753"/>
                    </a:lnTo>
                    <a:lnTo>
                      <a:pt x="2218" y="760"/>
                    </a:lnTo>
                    <a:lnTo>
                      <a:pt x="2207" y="763"/>
                    </a:lnTo>
                    <a:lnTo>
                      <a:pt x="2192" y="765"/>
                    </a:lnTo>
                    <a:lnTo>
                      <a:pt x="2176" y="766"/>
                    </a:lnTo>
                    <a:lnTo>
                      <a:pt x="2166" y="766"/>
                    </a:lnTo>
                    <a:lnTo>
                      <a:pt x="2157" y="766"/>
                    </a:lnTo>
                    <a:lnTo>
                      <a:pt x="2146" y="766"/>
                    </a:lnTo>
                    <a:lnTo>
                      <a:pt x="2134" y="768"/>
                    </a:lnTo>
                    <a:lnTo>
                      <a:pt x="2123" y="774"/>
                    </a:lnTo>
                    <a:lnTo>
                      <a:pt x="2114" y="782"/>
                    </a:lnTo>
                    <a:lnTo>
                      <a:pt x="2103" y="785"/>
                    </a:lnTo>
                    <a:lnTo>
                      <a:pt x="2092" y="786"/>
                    </a:lnTo>
                    <a:lnTo>
                      <a:pt x="2079" y="787"/>
                    </a:lnTo>
                    <a:lnTo>
                      <a:pt x="2068" y="786"/>
                    </a:lnTo>
                    <a:lnTo>
                      <a:pt x="2054" y="786"/>
                    </a:lnTo>
                    <a:lnTo>
                      <a:pt x="2042" y="785"/>
                    </a:lnTo>
                    <a:lnTo>
                      <a:pt x="2029" y="786"/>
                    </a:lnTo>
                    <a:lnTo>
                      <a:pt x="2017" y="787"/>
                    </a:lnTo>
                    <a:lnTo>
                      <a:pt x="2005" y="790"/>
                    </a:lnTo>
                    <a:lnTo>
                      <a:pt x="1994" y="794"/>
                    </a:lnTo>
                    <a:lnTo>
                      <a:pt x="1983" y="800"/>
                    </a:lnTo>
                    <a:lnTo>
                      <a:pt x="1972" y="809"/>
                    </a:lnTo>
                    <a:lnTo>
                      <a:pt x="1967" y="812"/>
                    </a:lnTo>
                    <a:lnTo>
                      <a:pt x="1961" y="816"/>
                    </a:lnTo>
                    <a:lnTo>
                      <a:pt x="1954" y="818"/>
                    </a:lnTo>
                    <a:lnTo>
                      <a:pt x="1946" y="819"/>
                    </a:lnTo>
                    <a:lnTo>
                      <a:pt x="1931" y="822"/>
                    </a:lnTo>
                    <a:lnTo>
                      <a:pt x="1918" y="824"/>
                    </a:lnTo>
                    <a:lnTo>
                      <a:pt x="1898" y="827"/>
                    </a:lnTo>
                    <a:lnTo>
                      <a:pt x="1881" y="828"/>
                    </a:lnTo>
                    <a:lnTo>
                      <a:pt x="1872" y="827"/>
                    </a:lnTo>
                    <a:lnTo>
                      <a:pt x="1864" y="826"/>
                    </a:lnTo>
                    <a:lnTo>
                      <a:pt x="1855" y="823"/>
                    </a:lnTo>
                    <a:lnTo>
                      <a:pt x="1846" y="819"/>
                    </a:lnTo>
                    <a:lnTo>
                      <a:pt x="1832" y="812"/>
                    </a:lnTo>
                    <a:lnTo>
                      <a:pt x="1819" y="808"/>
                    </a:lnTo>
                    <a:lnTo>
                      <a:pt x="1804" y="804"/>
                    </a:lnTo>
                    <a:lnTo>
                      <a:pt x="1789" y="801"/>
                    </a:lnTo>
                    <a:lnTo>
                      <a:pt x="1765" y="796"/>
                    </a:lnTo>
                    <a:lnTo>
                      <a:pt x="1742" y="791"/>
                    </a:lnTo>
                    <a:lnTo>
                      <a:pt x="1730" y="788"/>
                    </a:lnTo>
                    <a:lnTo>
                      <a:pt x="1719" y="786"/>
                    </a:lnTo>
                    <a:lnTo>
                      <a:pt x="1706" y="785"/>
                    </a:lnTo>
                    <a:lnTo>
                      <a:pt x="1693" y="785"/>
                    </a:lnTo>
                    <a:lnTo>
                      <a:pt x="1685" y="785"/>
                    </a:lnTo>
                    <a:lnTo>
                      <a:pt x="1680" y="787"/>
                    </a:lnTo>
                    <a:lnTo>
                      <a:pt x="1675" y="790"/>
                    </a:lnTo>
                    <a:lnTo>
                      <a:pt x="1672" y="793"/>
                    </a:lnTo>
                    <a:lnTo>
                      <a:pt x="1668" y="798"/>
                    </a:lnTo>
                    <a:lnTo>
                      <a:pt x="1664" y="801"/>
                    </a:lnTo>
                    <a:lnTo>
                      <a:pt x="1659" y="806"/>
                    </a:lnTo>
                    <a:lnTo>
                      <a:pt x="1654" y="808"/>
                    </a:lnTo>
                    <a:lnTo>
                      <a:pt x="1648" y="810"/>
                    </a:lnTo>
                    <a:lnTo>
                      <a:pt x="1642" y="810"/>
                    </a:lnTo>
                    <a:lnTo>
                      <a:pt x="1637" y="810"/>
                    </a:lnTo>
                    <a:lnTo>
                      <a:pt x="1631" y="811"/>
                    </a:lnTo>
                    <a:lnTo>
                      <a:pt x="1619" y="817"/>
                    </a:lnTo>
                    <a:lnTo>
                      <a:pt x="1608" y="825"/>
                    </a:lnTo>
                    <a:lnTo>
                      <a:pt x="1592" y="834"/>
                    </a:lnTo>
                    <a:lnTo>
                      <a:pt x="1576" y="843"/>
                    </a:lnTo>
                    <a:lnTo>
                      <a:pt x="1568" y="848"/>
                    </a:lnTo>
                    <a:lnTo>
                      <a:pt x="1560" y="851"/>
                    </a:lnTo>
                    <a:lnTo>
                      <a:pt x="1552" y="853"/>
                    </a:lnTo>
                    <a:lnTo>
                      <a:pt x="1543" y="856"/>
                    </a:lnTo>
                    <a:lnTo>
                      <a:pt x="1532" y="857"/>
                    </a:lnTo>
                    <a:lnTo>
                      <a:pt x="1520" y="858"/>
                    </a:lnTo>
                    <a:lnTo>
                      <a:pt x="1510" y="860"/>
                    </a:lnTo>
                    <a:lnTo>
                      <a:pt x="1499" y="864"/>
                    </a:lnTo>
                    <a:lnTo>
                      <a:pt x="1491" y="867"/>
                    </a:lnTo>
                    <a:lnTo>
                      <a:pt x="1482" y="873"/>
                    </a:lnTo>
                    <a:lnTo>
                      <a:pt x="1474" y="877"/>
                    </a:lnTo>
                    <a:lnTo>
                      <a:pt x="1463" y="881"/>
                    </a:lnTo>
                    <a:lnTo>
                      <a:pt x="1455" y="882"/>
                    </a:lnTo>
                    <a:lnTo>
                      <a:pt x="1446" y="883"/>
                    </a:lnTo>
                    <a:lnTo>
                      <a:pt x="1437" y="884"/>
                    </a:lnTo>
                    <a:lnTo>
                      <a:pt x="1429" y="886"/>
                    </a:lnTo>
                    <a:lnTo>
                      <a:pt x="1417" y="890"/>
                    </a:lnTo>
                    <a:lnTo>
                      <a:pt x="1405" y="892"/>
                    </a:lnTo>
                    <a:lnTo>
                      <a:pt x="1393" y="896"/>
                    </a:lnTo>
                    <a:lnTo>
                      <a:pt x="1381" y="900"/>
                    </a:lnTo>
                    <a:lnTo>
                      <a:pt x="1373" y="902"/>
                    </a:lnTo>
                    <a:lnTo>
                      <a:pt x="1367" y="905"/>
                    </a:lnTo>
                    <a:lnTo>
                      <a:pt x="1359" y="906"/>
                    </a:lnTo>
                    <a:lnTo>
                      <a:pt x="1351" y="907"/>
                    </a:lnTo>
                    <a:lnTo>
                      <a:pt x="1334" y="906"/>
                    </a:lnTo>
                    <a:lnTo>
                      <a:pt x="1318" y="905"/>
                    </a:lnTo>
                    <a:lnTo>
                      <a:pt x="1307" y="902"/>
                    </a:lnTo>
                    <a:lnTo>
                      <a:pt x="1298" y="898"/>
                    </a:lnTo>
                    <a:lnTo>
                      <a:pt x="1289" y="892"/>
                    </a:lnTo>
                    <a:lnTo>
                      <a:pt x="1281" y="886"/>
                    </a:lnTo>
                    <a:lnTo>
                      <a:pt x="1277" y="886"/>
                    </a:lnTo>
                    <a:lnTo>
                      <a:pt x="1273" y="888"/>
                    </a:lnTo>
                    <a:lnTo>
                      <a:pt x="1270" y="890"/>
                    </a:lnTo>
                    <a:lnTo>
                      <a:pt x="1268" y="892"/>
                    </a:lnTo>
                    <a:lnTo>
                      <a:pt x="1266" y="894"/>
                    </a:lnTo>
                    <a:lnTo>
                      <a:pt x="1266" y="897"/>
                    </a:lnTo>
                    <a:lnTo>
                      <a:pt x="1268" y="900"/>
                    </a:lnTo>
                    <a:lnTo>
                      <a:pt x="1269" y="907"/>
                    </a:lnTo>
                    <a:lnTo>
                      <a:pt x="1270" y="921"/>
                    </a:lnTo>
                    <a:lnTo>
                      <a:pt x="1269" y="933"/>
                    </a:lnTo>
                    <a:lnTo>
                      <a:pt x="1268" y="939"/>
                    </a:lnTo>
                    <a:lnTo>
                      <a:pt x="1264" y="944"/>
                    </a:lnTo>
                    <a:lnTo>
                      <a:pt x="1260" y="949"/>
                    </a:lnTo>
                    <a:lnTo>
                      <a:pt x="1253" y="955"/>
                    </a:lnTo>
                    <a:lnTo>
                      <a:pt x="1251" y="940"/>
                    </a:lnTo>
                    <a:lnTo>
                      <a:pt x="1249" y="929"/>
                    </a:lnTo>
                    <a:lnTo>
                      <a:pt x="1248" y="924"/>
                    </a:lnTo>
                    <a:lnTo>
                      <a:pt x="1245" y="919"/>
                    </a:lnTo>
                    <a:lnTo>
                      <a:pt x="1240" y="916"/>
                    </a:lnTo>
                    <a:lnTo>
                      <a:pt x="1235" y="914"/>
                    </a:lnTo>
                    <a:lnTo>
                      <a:pt x="1225" y="911"/>
                    </a:lnTo>
                    <a:lnTo>
                      <a:pt x="1217" y="913"/>
                    </a:lnTo>
                    <a:lnTo>
                      <a:pt x="1213" y="915"/>
                    </a:lnTo>
                    <a:lnTo>
                      <a:pt x="1208" y="918"/>
                    </a:lnTo>
                    <a:lnTo>
                      <a:pt x="1203" y="929"/>
                    </a:lnTo>
                    <a:lnTo>
                      <a:pt x="1195" y="939"/>
                    </a:lnTo>
                    <a:lnTo>
                      <a:pt x="1190" y="943"/>
                    </a:lnTo>
                    <a:lnTo>
                      <a:pt x="1186" y="946"/>
                    </a:lnTo>
                    <a:lnTo>
                      <a:pt x="1180" y="948"/>
                    </a:lnTo>
                    <a:lnTo>
                      <a:pt x="1173" y="949"/>
                    </a:lnTo>
                    <a:lnTo>
                      <a:pt x="1161" y="949"/>
                    </a:lnTo>
                    <a:lnTo>
                      <a:pt x="1147" y="948"/>
                    </a:lnTo>
                    <a:lnTo>
                      <a:pt x="1139" y="948"/>
                    </a:lnTo>
                    <a:lnTo>
                      <a:pt x="1131" y="947"/>
                    </a:lnTo>
                    <a:lnTo>
                      <a:pt x="1123" y="947"/>
                    </a:lnTo>
                    <a:lnTo>
                      <a:pt x="1116" y="948"/>
                    </a:lnTo>
                    <a:lnTo>
                      <a:pt x="1107" y="951"/>
                    </a:lnTo>
                    <a:lnTo>
                      <a:pt x="1099" y="955"/>
                    </a:lnTo>
                    <a:lnTo>
                      <a:pt x="1091" y="959"/>
                    </a:lnTo>
                    <a:lnTo>
                      <a:pt x="1083" y="964"/>
                    </a:lnTo>
                    <a:lnTo>
                      <a:pt x="1075" y="967"/>
                    </a:lnTo>
                    <a:lnTo>
                      <a:pt x="1067" y="971"/>
                    </a:lnTo>
                    <a:lnTo>
                      <a:pt x="1058" y="972"/>
                    </a:lnTo>
                    <a:lnTo>
                      <a:pt x="1048" y="971"/>
                    </a:lnTo>
                    <a:lnTo>
                      <a:pt x="1048" y="963"/>
                    </a:lnTo>
                    <a:lnTo>
                      <a:pt x="1048" y="954"/>
                    </a:lnTo>
                    <a:lnTo>
                      <a:pt x="1048" y="944"/>
                    </a:lnTo>
                    <a:lnTo>
                      <a:pt x="1048" y="935"/>
                    </a:lnTo>
                    <a:lnTo>
                      <a:pt x="1040" y="935"/>
                    </a:lnTo>
                    <a:lnTo>
                      <a:pt x="1032" y="933"/>
                    </a:lnTo>
                    <a:lnTo>
                      <a:pt x="1024" y="932"/>
                    </a:lnTo>
                    <a:lnTo>
                      <a:pt x="1016" y="932"/>
                    </a:lnTo>
                    <a:lnTo>
                      <a:pt x="1003" y="935"/>
                    </a:lnTo>
                    <a:lnTo>
                      <a:pt x="991" y="941"/>
                    </a:lnTo>
                    <a:lnTo>
                      <a:pt x="985" y="943"/>
                    </a:lnTo>
                    <a:lnTo>
                      <a:pt x="979" y="947"/>
                    </a:lnTo>
                    <a:lnTo>
                      <a:pt x="975" y="950"/>
                    </a:lnTo>
                    <a:lnTo>
                      <a:pt x="972" y="954"/>
                    </a:lnTo>
                    <a:lnTo>
                      <a:pt x="968" y="958"/>
                    </a:lnTo>
                    <a:lnTo>
                      <a:pt x="967" y="964"/>
                    </a:lnTo>
                    <a:lnTo>
                      <a:pt x="966" y="970"/>
                    </a:lnTo>
                    <a:lnTo>
                      <a:pt x="966" y="978"/>
                    </a:lnTo>
                    <a:lnTo>
                      <a:pt x="956" y="982"/>
                    </a:lnTo>
                    <a:lnTo>
                      <a:pt x="943" y="984"/>
                    </a:lnTo>
                    <a:lnTo>
                      <a:pt x="931" y="987"/>
                    </a:lnTo>
                    <a:lnTo>
                      <a:pt x="918" y="989"/>
                    </a:lnTo>
                    <a:lnTo>
                      <a:pt x="904" y="989"/>
                    </a:lnTo>
                    <a:lnTo>
                      <a:pt x="891" y="989"/>
                    </a:lnTo>
                    <a:lnTo>
                      <a:pt x="878" y="989"/>
                    </a:lnTo>
                    <a:lnTo>
                      <a:pt x="866" y="988"/>
                    </a:lnTo>
                    <a:lnTo>
                      <a:pt x="851" y="984"/>
                    </a:lnTo>
                    <a:lnTo>
                      <a:pt x="837" y="981"/>
                    </a:lnTo>
                    <a:lnTo>
                      <a:pt x="830" y="980"/>
                    </a:lnTo>
                    <a:lnTo>
                      <a:pt x="823" y="980"/>
                    </a:lnTo>
                    <a:lnTo>
                      <a:pt x="816" y="980"/>
                    </a:lnTo>
                    <a:lnTo>
                      <a:pt x="808" y="982"/>
                    </a:lnTo>
                    <a:lnTo>
                      <a:pt x="793" y="989"/>
                    </a:lnTo>
                    <a:lnTo>
                      <a:pt x="780" y="996"/>
                    </a:lnTo>
                    <a:lnTo>
                      <a:pt x="775" y="998"/>
                    </a:lnTo>
                    <a:lnTo>
                      <a:pt x="768" y="999"/>
                    </a:lnTo>
                    <a:lnTo>
                      <a:pt x="761" y="1000"/>
                    </a:lnTo>
                    <a:lnTo>
                      <a:pt x="752" y="1000"/>
                    </a:lnTo>
                    <a:lnTo>
                      <a:pt x="731" y="998"/>
                    </a:lnTo>
                    <a:lnTo>
                      <a:pt x="711" y="996"/>
                    </a:lnTo>
                    <a:lnTo>
                      <a:pt x="690" y="995"/>
                    </a:lnTo>
                    <a:lnTo>
                      <a:pt x="670" y="992"/>
                    </a:lnTo>
                    <a:lnTo>
                      <a:pt x="654" y="992"/>
                    </a:lnTo>
                    <a:lnTo>
                      <a:pt x="638" y="993"/>
                    </a:lnTo>
                    <a:lnTo>
                      <a:pt x="622" y="993"/>
                    </a:lnTo>
                    <a:lnTo>
                      <a:pt x="606" y="993"/>
                    </a:lnTo>
                    <a:lnTo>
                      <a:pt x="598" y="993"/>
                    </a:lnTo>
                    <a:lnTo>
                      <a:pt x="590" y="992"/>
                    </a:lnTo>
                    <a:lnTo>
                      <a:pt x="583" y="990"/>
                    </a:lnTo>
                    <a:lnTo>
                      <a:pt x="576" y="988"/>
                    </a:lnTo>
                    <a:lnTo>
                      <a:pt x="559" y="981"/>
                    </a:lnTo>
                    <a:lnTo>
                      <a:pt x="541" y="971"/>
                    </a:lnTo>
                    <a:lnTo>
                      <a:pt x="523" y="960"/>
                    </a:lnTo>
                    <a:lnTo>
                      <a:pt x="508" y="950"/>
                    </a:lnTo>
                    <a:lnTo>
                      <a:pt x="493" y="941"/>
                    </a:lnTo>
                    <a:lnTo>
                      <a:pt x="480" y="933"/>
                    </a:lnTo>
                    <a:lnTo>
                      <a:pt x="472" y="930"/>
                    </a:lnTo>
                    <a:lnTo>
                      <a:pt x="464" y="926"/>
                    </a:lnTo>
                    <a:lnTo>
                      <a:pt x="456" y="924"/>
                    </a:lnTo>
                    <a:lnTo>
                      <a:pt x="448" y="923"/>
                    </a:lnTo>
                    <a:lnTo>
                      <a:pt x="426" y="923"/>
                    </a:lnTo>
                    <a:lnTo>
                      <a:pt x="402" y="924"/>
                    </a:lnTo>
                    <a:lnTo>
                      <a:pt x="377" y="926"/>
                    </a:lnTo>
                    <a:lnTo>
                      <a:pt x="354" y="929"/>
                    </a:lnTo>
                    <a:lnTo>
                      <a:pt x="354" y="940"/>
                    </a:lnTo>
                    <a:lnTo>
                      <a:pt x="353" y="950"/>
                    </a:lnTo>
                    <a:lnTo>
                      <a:pt x="352" y="960"/>
                    </a:lnTo>
                    <a:lnTo>
                      <a:pt x="350" y="968"/>
                    </a:lnTo>
                    <a:lnTo>
                      <a:pt x="345" y="975"/>
                    </a:lnTo>
                    <a:lnTo>
                      <a:pt x="340" y="982"/>
                    </a:lnTo>
                    <a:lnTo>
                      <a:pt x="332" y="987"/>
                    </a:lnTo>
                    <a:lnTo>
                      <a:pt x="320" y="991"/>
                    </a:lnTo>
                    <a:lnTo>
                      <a:pt x="301" y="997"/>
                    </a:lnTo>
                    <a:lnTo>
                      <a:pt x="283" y="1003"/>
                    </a:lnTo>
                    <a:lnTo>
                      <a:pt x="264" y="1008"/>
                    </a:lnTo>
                    <a:lnTo>
                      <a:pt x="245" y="1015"/>
                    </a:lnTo>
                    <a:lnTo>
                      <a:pt x="228" y="1021"/>
                    </a:lnTo>
                    <a:lnTo>
                      <a:pt x="211" y="1024"/>
                    </a:lnTo>
                    <a:lnTo>
                      <a:pt x="195" y="1026"/>
                    </a:lnTo>
                    <a:lnTo>
                      <a:pt x="178" y="1031"/>
                    </a:lnTo>
                    <a:lnTo>
                      <a:pt x="163" y="1037"/>
                    </a:lnTo>
                    <a:lnTo>
                      <a:pt x="149" y="1042"/>
                    </a:lnTo>
                    <a:lnTo>
                      <a:pt x="135" y="1049"/>
                    </a:lnTo>
                    <a:lnTo>
                      <a:pt x="120" y="1055"/>
                    </a:lnTo>
                    <a:lnTo>
                      <a:pt x="120" y="1065"/>
                    </a:lnTo>
                    <a:lnTo>
                      <a:pt x="119" y="1074"/>
                    </a:lnTo>
                    <a:lnTo>
                      <a:pt x="116" y="1082"/>
                    </a:lnTo>
                    <a:lnTo>
                      <a:pt x="114" y="1090"/>
                    </a:lnTo>
                    <a:lnTo>
                      <a:pt x="108" y="1106"/>
                    </a:lnTo>
                    <a:lnTo>
                      <a:pt x="102" y="1122"/>
                    </a:lnTo>
                    <a:lnTo>
                      <a:pt x="98" y="1132"/>
                    </a:lnTo>
                    <a:lnTo>
                      <a:pt x="95" y="1144"/>
                    </a:lnTo>
                    <a:lnTo>
                      <a:pt x="91" y="1157"/>
                    </a:lnTo>
                    <a:lnTo>
                      <a:pt x="89" y="1172"/>
                    </a:lnTo>
                    <a:lnTo>
                      <a:pt x="88" y="1187"/>
                    </a:lnTo>
                    <a:lnTo>
                      <a:pt x="88" y="1202"/>
                    </a:lnTo>
                    <a:lnTo>
                      <a:pt x="89" y="1216"/>
                    </a:lnTo>
                    <a:lnTo>
                      <a:pt x="92" y="1228"/>
                    </a:lnTo>
                    <a:lnTo>
                      <a:pt x="95" y="1233"/>
                    </a:lnTo>
                    <a:lnTo>
                      <a:pt x="98" y="1238"/>
                    </a:lnTo>
                    <a:lnTo>
                      <a:pt x="102" y="1242"/>
                    </a:lnTo>
                    <a:lnTo>
                      <a:pt x="106" y="1245"/>
                    </a:lnTo>
                    <a:lnTo>
                      <a:pt x="111" y="1249"/>
                    </a:lnTo>
                    <a:lnTo>
                      <a:pt x="116" y="1250"/>
                    </a:lnTo>
                    <a:lnTo>
                      <a:pt x="122" y="1251"/>
                    </a:lnTo>
                    <a:lnTo>
                      <a:pt x="129" y="1251"/>
                    </a:lnTo>
                    <a:lnTo>
                      <a:pt x="123" y="1261"/>
                    </a:lnTo>
                    <a:lnTo>
                      <a:pt x="117" y="1272"/>
                    </a:lnTo>
                    <a:lnTo>
                      <a:pt x="111" y="1284"/>
                    </a:lnTo>
                    <a:lnTo>
                      <a:pt x="104" y="1294"/>
                    </a:lnTo>
                    <a:lnTo>
                      <a:pt x="96" y="1305"/>
                    </a:lnTo>
                    <a:lnTo>
                      <a:pt x="86" y="1316"/>
                    </a:lnTo>
                    <a:lnTo>
                      <a:pt x="76" y="1326"/>
                    </a:lnTo>
                    <a:lnTo>
                      <a:pt x="66" y="1337"/>
                    </a:lnTo>
                    <a:lnTo>
                      <a:pt x="59" y="1345"/>
                    </a:lnTo>
                    <a:lnTo>
                      <a:pt x="53" y="1353"/>
                    </a:lnTo>
                    <a:lnTo>
                      <a:pt x="45" y="1361"/>
                    </a:lnTo>
                    <a:lnTo>
                      <a:pt x="37" y="1368"/>
                    </a:lnTo>
                    <a:lnTo>
                      <a:pt x="30" y="1374"/>
                    </a:lnTo>
                    <a:lnTo>
                      <a:pt x="24" y="1378"/>
                    </a:lnTo>
                    <a:lnTo>
                      <a:pt x="18" y="1384"/>
                    </a:lnTo>
                    <a:lnTo>
                      <a:pt x="14" y="1391"/>
                    </a:lnTo>
                    <a:lnTo>
                      <a:pt x="9" y="1397"/>
                    </a:lnTo>
                    <a:lnTo>
                      <a:pt x="6" y="1403"/>
                    </a:lnTo>
                    <a:lnTo>
                      <a:pt x="2" y="1410"/>
                    </a:lnTo>
                    <a:lnTo>
                      <a:pt x="0" y="1417"/>
                    </a:lnTo>
                    <a:lnTo>
                      <a:pt x="6" y="1414"/>
                    </a:lnTo>
                    <a:lnTo>
                      <a:pt x="14" y="1408"/>
                    </a:lnTo>
                    <a:lnTo>
                      <a:pt x="18" y="1402"/>
                    </a:lnTo>
                    <a:lnTo>
                      <a:pt x="23" y="1397"/>
                    </a:lnTo>
                    <a:lnTo>
                      <a:pt x="28" y="1391"/>
                    </a:lnTo>
                    <a:lnTo>
                      <a:pt x="35" y="1385"/>
                    </a:lnTo>
                    <a:lnTo>
                      <a:pt x="42" y="1382"/>
                    </a:lnTo>
                    <a:lnTo>
                      <a:pt x="49" y="1378"/>
                    </a:lnTo>
                    <a:lnTo>
                      <a:pt x="55" y="1377"/>
                    </a:lnTo>
                    <a:lnTo>
                      <a:pt x="61" y="1377"/>
                    </a:lnTo>
                    <a:lnTo>
                      <a:pt x="65" y="1377"/>
                    </a:lnTo>
                    <a:lnTo>
                      <a:pt x="70" y="1378"/>
                    </a:lnTo>
                    <a:lnTo>
                      <a:pt x="73" y="1381"/>
                    </a:lnTo>
                    <a:lnTo>
                      <a:pt x="76" y="1384"/>
                    </a:lnTo>
                    <a:lnTo>
                      <a:pt x="82" y="1392"/>
                    </a:lnTo>
                    <a:lnTo>
                      <a:pt x="87" y="1402"/>
                    </a:lnTo>
                    <a:lnTo>
                      <a:pt x="90" y="1415"/>
                    </a:lnTo>
                    <a:lnTo>
                      <a:pt x="92" y="1428"/>
                    </a:lnTo>
                    <a:lnTo>
                      <a:pt x="98" y="1458"/>
                    </a:lnTo>
                    <a:lnTo>
                      <a:pt x="104" y="1485"/>
                    </a:lnTo>
                    <a:lnTo>
                      <a:pt x="107" y="1497"/>
                    </a:lnTo>
                    <a:lnTo>
                      <a:pt x="113" y="1507"/>
                    </a:lnTo>
                    <a:lnTo>
                      <a:pt x="115" y="1512"/>
                    </a:lnTo>
                    <a:lnTo>
                      <a:pt x="119" y="1515"/>
                    </a:lnTo>
                    <a:lnTo>
                      <a:pt x="122" y="1518"/>
                    </a:lnTo>
                    <a:lnTo>
                      <a:pt x="127" y="1521"/>
                    </a:lnTo>
                    <a:lnTo>
                      <a:pt x="128" y="1532"/>
                    </a:lnTo>
                    <a:lnTo>
                      <a:pt x="127" y="1543"/>
                    </a:lnTo>
                    <a:lnTo>
                      <a:pt x="125" y="1555"/>
                    </a:lnTo>
                    <a:lnTo>
                      <a:pt x="123" y="1565"/>
                    </a:lnTo>
                    <a:lnTo>
                      <a:pt x="119" y="1584"/>
                    </a:lnTo>
                    <a:lnTo>
                      <a:pt x="116" y="1606"/>
                    </a:lnTo>
                    <a:lnTo>
                      <a:pt x="117" y="1616"/>
                    </a:lnTo>
                    <a:lnTo>
                      <a:pt x="119" y="1628"/>
                    </a:lnTo>
                    <a:lnTo>
                      <a:pt x="120" y="1638"/>
                    </a:lnTo>
                    <a:lnTo>
                      <a:pt x="122" y="1649"/>
                    </a:lnTo>
                    <a:lnTo>
                      <a:pt x="127" y="1671"/>
                    </a:lnTo>
                    <a:lnTo>
                      <a:pt x="129" y="1693"/>
                    </a:lnTo>
                    <a:lnTo>
                      <a:pt x="130" y="1717"/>
                    </a:lnTo>
                    <a:lnTo>
                      <a:pt x="129" y="1743"/>
                    </a:lnTo>
                    <a:lnTo>
                      <a:pt x="128" y="1771"/>
                    </a:lnTo>
                    <a:lnTo>
                      <a:pt x="128" y="1799"/>
                    </a:lnTo>
                    <a:lnTo>
                      <a:pt x="147" y="1800"/>
                    </a:lnTo>
                    <a:lnTo>
                      <a:pt x="165" y="1800"/>
                    </a:lnTo>
                    <a:lnTo>
                      <a:pt x="173" y="1799"/>
                    </a:lnTo>
                    <a:lnTo>
                      <a:pt x="181" y="1797"/>
                    </a:lnTo>
                    <a:lnTo>
                      <a:pt x="187" y="1795"/>
                    </a:lnTo>
                    <a:lnTo>
                      <a:pt x="190" y="1793"/>
                    </a:lnTo>
                    <a:lnTo>
                      <a:pt x="194" y="1789"/>
                    </a:lnTo>
                    <a:lnTo>
                      <a:pt x="197" y="1785"/>
                    </a:lnTo>
                    <a:lnTo>
                      <a:pt x="197" y="1780"/>
                    </a:lnTo>
                    <a:lnTo>
                      <a:pt x="197" y="1775"/>
                    </a:lnTo>
                    <a:lnTo>
                      <a:pt x="197" y="1761"/>
                    </a:lnTo>
                    <a:lnTo>
                      <a:pt x="194" y="1746"/>
                    </a:lnTo>
                    <a:lnTo>
                      <a:pt x="184" y="1719"/>
                    </a:lnTo>
                    <a:lnTo>
                      <a:pt x="176" y="1697"/>
                    </a:lnTo>
                    <a:lnTo>
                      <a:pt x="171" y="1697"/>
                    </a:lnTo>
                    <a:lnTo>
                      <a:pt x="166" y="1696"/>
                    </a:lnTo>
                    <a:lnTo>
                      <a:pt x="162" y="1696"/>
                    </a:lnTo>
                    <a:lnTo>
                      <a:pt x="157" y="1696"/>
                    </a:lnTo>
                    <a:lnTo>
                      <a:pt x="157" y="1686"/>
                    </a:lnTo>
                    <a:lnTo>
                      <a:pt x="156" y="1676"/>
                    </a:lnTo>
                    <a:lnTo>
                      <a:pt x="156" y="1665"/>
                    </a:lnTo>
                    <a:lnTo>
                      <a:pt x="157" y="1656"/>
                    </a:lnTo>
                    <a:lnTo>
                      <a:pt x="162" y="1655"/>
                    </a:lnTo>
                    <a:lnTo>
                      <a:pt x="166" y="1653"/>
                    </a:lnTo>
                    <a:lnTo>
                      <a:pt x="171" y="1652"/>
                    </a:lnTo>
                    <a:lnTo>
                      <a:pt x="174" y="1648"/>
                    </a:lnTo>
                    <a:lnTo>
                      <a:pt x="180" y="1644"/>
                    </a:lnTo>
                    <a:lnTo>
                      <a:pt x="184" y="1637"/>
                    </a:lnTo>
                    <a:lnTo>
                      <a:pt x="191" y="1622"/>
                    </a:lnTo>
                    <a:lnTo>
                      <a:pt x="202" y="1607"/>
                    </a:lnTo>
                    <a:lnTo>
                      <a:pt x="209" y="1598"/>
                    </a:lnTo>
                    <a:lnTo>
                      <a:pt x="214" y="1594"/>
                    </a:lnTo>
                    <a:lnTo>
                      <a:pt x="221" y="1592"/>
                    </a:lnTo>
                    <a:lnTo>
                      <a:pt x="234" y="1590"/>
                    </a:lnTo>
                    <a:lnTo>
                      <a:pt x="248" y="1590"/>
                    </a:lnTo>
                    <a:lnTo>
                      <a:pt x="267" y="1590"/>
                    </a:lnTo>
                    <a:lnTo>
                      <a:pt x="283" y="1590"/>
                    </a:lnTo>
                    <a:lnTo>
                      <a:pt x="300" y="1590"/>
                    </a:lnTo>
                    <a:lnTo>
                      <a:pt x="318" y="1588"/>
                    </a:lnTo>
                    <a:lnTo>
                      <a:pt x="334" y="1586"/>
                    </a:lnTo>
                    <a:lnTo>
                      <a:pt x="341" y="1583"/>
                    </a:lnTo>
                    <a:lnTo>
                      <a:pt x="348" y="1580"/>
                    </a:lnTo>
                    <a:lnTo>
                      <a:pt x="353" y="1577"/>
                    </a:lnTo>
                    <a:lnTo>
                      <a:pt x="359" y="1573"/>
                    </a:lnTo>
                    <a:lnTo>
                      <a:pt x="363" y="1569"/>
                    </a:lnTo>
                    <a:lnTo>
                      <a:pt x="366" y="1563"/>
                    </a:lnTo>
                    <a:lnTo>
                      <a:pt x="368" y="1556"/>
                    </a:lnTo>
                    <a:lnTo>
                      <a:pt x="369" y="1549"/>
                    </a:lnTo>
                    <a:lnTo>
                      <a:pt x="387" y="1548"/>
                    </a:lnTo>
                    <a:lnTo>
                      <a:pt x="404" y="1548"/>
                    </a:lnTo>
                    <a:lnTo>
                      <a:pt x="422" y="1546"/>
                    </a:lnTo>
                    <a:lnTo>
                      <a:pt x="440" y="1542"/>
                    </a:lnTo>
                    <a:lnTo>
                      <a:pt x="455" y="1538"/>
                    </a:lnTo>
                    <a:lnTo>
                      <a:pt x="468" y="1534"/>
                    </a:lnTo>
                    <a:lnTo>
                      <a:pt x="475" y="1534"/>
                    </a:lnTo>
                    <a:lnTo>
                      <a:pt x="481" y="1533"/>
                    </a:lnTo>
                    <a:lnTo>
                      <a:pt x="489" y="1534"/>
                    </a:lnTo>
                    <a:lnTo>
                      <a:pt x="496" y="1537"/>
                    </a:lnTo>
                    <a:lnTo>
                      <a:pt x="507" y="1542"/>
                    </a:lnTo>
                    <a:lnTo>
                      <a:pt x="517" y="1548"/>
                    </a:lnTo>
                    <a:lnTo>
                      <a:pt x="523" y="1550"/>
                    </a:lnTo>
                    <a:lnTo>
                      <a:pt x="529" y="1553"/>
                    </a:lnTo>
                    <a:lnTo>
                      <a:pt x="535" y="1555"/>
                    </a:lnTo>
                    <a:lnTo>
                      <a:pt x="543" y="1556"/>
                    </a:lnTo>
                    <a:lnTo>
                      <a:pt x="562" y="1558"/>
                    </a:lnTo>
                    <a:lnTo>
                      <a:pt x="582" y="1559"/>
                    </a:lnTo>
                    <a:lnTo>
                      <a:pt x="603" y="1561"/>
                    </a:lnTo>
                    <a:lnTo>
                      <a:pt x="621" y="1561"/>
                    </a:lnTo>
                    <a:lnTo>
                      <a:pt x="639" y="1557"/>
                    </a:lnTo>
                    <a:lnTo>
                      <a:pt x="655" y="1551"/>
                    </a:lnTo>
                    <a:lnTo>
                      <a:pt x="664" y="1549"/>
                    </a:lnTo>
                    <a:lnTo>
                      <a:pt x="672" y="1547"/>
                    </a:lnTo>
                    <a:lnTo>
                      <a:pt x="681" y="1546"/>
                    </a:lnTo>
                    <a:lnTo>
                      <a:pt x="690" y="1545"/>
                    </a:lnTo>
                    <a:lnTo>
                      <a:pt x="697" y="1546"/>
                    </a:lnTo>
                    <a:lnTo>
                      <a:pt x="705" y="1547"/>
                    </a:lnTo>
                    <a:lnTo>
                      <a:pt x="712" y="1548"/>
                    </a:lnTo>
                    <a:lnTo>
                      <a:pt x="719" y="1551"/>
                    </a:lnTo>
                    <a:lnTo>
                      <a:pt x="732" y="1557"/>
                    </a:lnTo>
                    <a:lnTo>
                      <a:pt x="746" y="1562"/>
                    </a:lnTo>
                    <a:lnTo>
                      <a:pt x="754" y="1564"/>
                    </a:lnTo>
                    <a:lnTo>
                      <a:pt x="762" y="1565"/>
                    </a:lnTo>
                    <a:lnTo>
                      <a:pt x="769" y="1565"/>
                    </a:lnTo>
                    <a:lnTo>
                      <a:pt x="776" y="1564"/>
                    </a:lnTo>
                    <a:lnTo>
                      <a:pt x="786" y="1564"/>
                    </a:lnTo>
                    <a:lnTo>
                      <a:pt x="795" y="1565"/>
                    </a:lnTo>
                    <a:lnTo>
                      <a:pt x="800" y="1566"/>
                    </a:lnTo>
                    <a:lnTo>
                      <a:pt x="804" y="1569"/>
                    </a:lnTo>
                    <a:lnTo>
                      <a:pt x="809" y="1572"/>
                    </a:lnTo>
                    <a:lnTo>
                      <a:pt x="814" y="1577"/>
                    </a:lnTo>
                    <a:lnTo>
                      <a:pt x="818" y="1582"/>
                    </a:lnTo>
                    <a:lnTo>
                      <a:pt x="820" y="1589"/>
                    </a:lnTo>
                    <a:lnTo>
                      <a:pt x="822" y="1596"/>
                    </a:lnTo>
                    <a:lnTo>
                      <a:pt x="825" y="1602"/>
                    </a:lnTo>
                    <a:lnTo>
                      <a:pt x="828" y="1608"/>
                    </a:lnTo>
                    <a:lnTo>
                      <a:pt x="831" y="1614"/>
                    </a:lnTo>
                    <a:lnTo>
                      <a:pt x="834" y="1616"/>
                    </a:lnTo>
                    <a:lnTo>
                      <a:pt x="837" y="1617"/>
                    </a:lnTo>
                    <a:lnTo>
                      <a:pt x="841" y="1619"/>
                    </a:lnTo>
                    <a:lnTo>
                      <a:pt x="844" y="1620"/>
                    </a:lnTo>
                    <a:lnTo>
                      <a:pt x="847" y="1620"/>
                    </a:lnTo>
                    <a:lnTo>
                      <a:pt x="851" y="1620"/>
                    </a:lnTo>
                    <a:lnTo>
                      <a:pt x="854" y="1619"/>
                    </a:lnTo>
                    <a:lnTo>
                      <a:pt x="857" y="1617"/>
                    </a:lnTo>
                    <a:lnTo>
                      <a:pt x="860" y="1614"/>
                    </a:lnTo>
                    <a:lnTo>
                      <a:pt x="863" y="1608"/>
                    </a:lnTo>
                    <a:lnTo>
                      <a:pt x="867" y="1598"/>
                    </a:lnTo>
                    <a:lnTo>
                      <a:pt x="871" y="1590"/>
                    </a:lnTo>
                    <a:lnTo>
                      <a:pt x="876" y="1587"/>
                    </a:lnTo>
                    <a:lnTo>
                      <a:pt x="880" y="1584"/>
                    </a:lnTo>
                    <a:lnTo>
                      <a:pt x="885" y="1583"/>
                    </a:lnTo>
                    <a:lnTo>
                      <a:pt x="890" y="1582"/>
                    </a:lnTo>
                    <a:lnTo>
                      <a:pt x="900" y="1581"/>
                    </a:lnTo>
                    <a:lnTo>
                      <a:pt x="911" y="1582"/>
                    </a:lnTo>
                    <a:lnTo>
                      <a:pt x="911" y="1597"/>
                    </a:lnTo>
                    <a:lnTo>
                      <a:pt x="910" y="1614"/>
                    </a:lnTo>
                    <a:lnTo>
                      <a:pt x="910" y="1623"/>
                    </a:lnTo>
                    <a:lnTo>
                      <a:pt x="910" y="1631"/>
                    </a:lnTo>
                    <a:lnTo>
                      <a:pt x="910" y="1639"/>
                    </a:lnTo>
                    <a:lnTo>
                      <a:pt x="912" y="1646"/>
                    </a:lnTo>
                    <a:lnTo>
                      <a:pt x="916" y="1653"/>
                    </a:lnTo>
                    <a:lnTo>
                      <a:pt x="920" y="1658"/>
                    </a:lnTo>
                    <a:lnTo>
                      <a:pt x="925" y="1662"/>
                    </a:lnTo>
                    <a:lnTo>
                      <a:pt x="931" y="1664"/>
                    </a:lnTo>
                    <a:lnTo>
                      <a:pt x="944" y="1664"/>
                    </a:lnTo>
                    <a:lnTo>
                      <a:pt x="961" y="1663"/>
                    </a:lnTo>
                    <a:lnTo>
                      <a:pt x="962" y="1653"/>
                    </a:lnTo>
                    <a:lnTo>
                      <a:pt x="966" y="1643"/>
                    </a:lnTo>
                    <a:lnTo>
                      <a:pt x="968" y="1638"/>
                    </a:lnTo>
                    <a:lnTo>
                      <a:pt x="970" y="1633"/>
                    </a:lnTo>
                    <a:lnTo>
                      <a:pt x="973" y="1629"/>
                    </a:lnTo>
                    <a:lnTo>
                      <a:pt x="976" y="1625"/>
                    </a:lnTo>
                    <a:lnTo>
                      <a:pt x="983" y="1623"/>
                    </a:lnTo>
                    <a:lnTo>
                      <a:pt x="991" y="1621"/>
                    </a:lnTo>
                    <a:lnTo>
                      <a:pt x="995" y="1621"/>
                    </a:lnTo>
                    <a:lnTo>
                      <a:pt x="999" y="1619"/>
                    </a:lnTo>
                    <a:lnTo>
                      <a:pt x="1002" y="1617"/>
                    </a:lnTo>
                    <a:lnTo>
                      <a:pt x="1006" y="1614"/>
                    </a:lnTo>
                    <a:lnTo>
                      <a:pt x="1008" y="1603"/>
                    </a:lnTo>
                    <a:lnTo>
                      <a:pt x="1013" y="1594"/>
                    </a:lnTo>
                    <a:lnTo>
                      <a:pt x="1017" y="1588"/>
                    </a:lnTo>
                    <a:lnTo>
                      <a:pt x="1023" y="1583"/>
                    </a:lnTo>
                    <a:lnTo>
                      <a:pt x="1030" y="1581"/>
                    </a:lnTo>
                    <a:lnTo>
                      <a:pt x="1036" y="1579"/>
                    </a:lnTo>
                    <a:lnTo>
                      <a:pt x="1044" y="1579"/>
                    </a:lnTo>
                    <a:lnTo>
                      <a:pt x="1052" y="1579"/>
                    </a:lnTo>
                    <a:lnTo>
                      <a:pt x="1065" y="1578"/>
                    </a:lnTo>
                    <a:lnTo>
                      <a:pt x="1077" y="1577"/>
                    </a:lnTo>
                    <a:lnTo>
                      <a:pt x="1085" y="1575"/>
                    </a:lnTo>
                    <a:lnTo>
                      <a:pt x="1091" y="1573"/>
                    </a:lnTo>
                    <a:lnTo>
                      <a:pt x="1096" y="1571"/>
                    </a:lnTo>
                    <a:lnTo>
                      <a:pt x="1098" y="1569"/>
                    </a:lnTo>
                    <a:lnTo>
                      <a:pt x="1098" y="1567"/>
                    </a:lnTo>
                    <a:lnTo>
                      <a:pt x="1098" y="1565"/>
                    </a:lnTo>
                    <a:lnTo>
                      <a:pt x="1097" y="1562"/>
                    </a:lnTo>
                    <a:lnTo>
                      <a:pt x="1095" y="1559"/>
                    </a:lnTo>
                    <a:lnTo>
                      <a:pt x="1090" y="1554"/>
                    </a:lnTo>
                    <a:lnTo>
                      <a:pt x="1083" y="1546"/>
                    </a:lnTo>
                    <a:lnTo>
                      <a:pt x="1081" y="1542"/>
                    </a:lnTo>
                    <a:lnTo>
                      <a:pt x="1080" y="1538"/>
                    </a:lnTo>
                    <a:lnTo>
                      <a:pt x="1079" y="1532"/>
                    </a:lnTo>
                    <a:lnTo>
                      <a:pt x="1079" y="1528"/>
                    </a:lnTo>
                    <a:lnTo>
                      <a:pt x="1079" y="1523"/>
                    </a:lnTo>
                    <a:lnTo>
                      <a:pt x="1081" y="1518"/>
                    </a:lnTo>
                    <a:lnTo>
                      <a:pt x="1083" y="1515"/>
                    </a:lnTo>
                    <a:lnTo>
                      <a:pt x="1085" y="1512"/>
                    </a:lnTo>
                    <a:lnTo>
                      <a:pt x="1091" y="1506"/>
                    </a:lnTo>
                    <a:lnTo>
                      <a:pt x="1099" y="1501"/>
                    </a:lnTo>
                    <a:lnTo>
                      <a:pt x="1106" y="1498"/>
                    </a:lnTo>
                    <a:lnTo>
                      <a:pt x="1112" y="1492"/>
                    </a:lnTo>
                    <a:lnTo>
                      <a:pt x="1115" y="1490"/>
                    </a:lnTo>
                    <a:lnTo>
                      <a:pt x="1116" y="1487"/>
                    </a:lnTo>
                    <a:lnTo>
                      <a:pt x="1118" y="1483"/>
                    </a:lnTo>
                    <a:lnTo>
                      <a:pt x="1118" y="1479"/>
                    </a:lnTo>
                    <a:lnTo>
                      <a:pt x="1132" y="1477"/>
                    </a:lnTo>
                    <a:lnTo>
                      <a:pt x="1146" y="1477"/>
                    </a:lnTo>
                    <a:lnTo>
                      <a:pt x="1153" y="1477"/>
                    </a:lnTo>
                    <a:lnTo>
                      <a:pt x="1159" y="1479"/>
                    </a:lnTo>
                    <a:lnTo>
                      <a:pt x="1165" y="1481"/>
                    </a:lnTo>
                    <a:lnTo>
                      <a:pt x="1171" y="1485"/>
                    </a:lnTo>
                    <a:lnTo>
                      <a:pt x="1175" y="1491"/>
                    </a:lnTo>
                    <a:lnTo>
                      <a:pt x="1180" y="1498"/>
                    </a:lnTo>
                    <a:lnTo>
                      <a:pt x="1182" y="1506"/>
                    </a:lnTo>
                    <a:lnTo>
                      <a:pt x="1186" y="1515"/>
                    </a:lnTo>
                    <a:lnTo>
                      <a:pt x="1188" y="1523"/>
                    </a:lnTo>
                    <a:lnTo>
                      <a:pt x="1192" y="1531"/>
                    </a:lnTo>
                    <a:lnTo>
                      <a:pt x="1195" y="1534"/>
                    </a:lnTo>
                    <a:lnTo>
                      <a:pt x="1198" y="1537"/>
                    </a:lnTo>
                    <a:lnTo>
                      <a:pt x="1202" y="1539"/>
                    </a:lnTo>
                    <a:lnTo>
                      <a:pt x="1205" y="1541"/>
                    </a:lnTo>
                    <a:lnTo>
                      <a:pt x="1205" y="1531"/>
                    </a:lnTo>
                    <a:lnTo>
                      <a:pt x="1206" y="1523"/>
                    </a:lnTo>
                    <a:lnTo>
                      <a:pt x="1208" y="1517"/>
                    </a:lnTo>
                    <a:lnTo>
                      <a:pt x="1212" y="1512"/>
                    </a:lnTo>
                    <a:lnTo>
                      <a:pt x="1219" y="1501"/>
                    </a:lnTo>
                    <a:lnTo>
                      <a:pt x="1224" y="1489"/>
                    </a:lnTo>
                    <a:lnTo>
                      <a:pt x="1225" y="1480"/>
                    </a:lnTo>
                    <a:lnTo>
                      <a:pt x="1227" y="1472"/>
                    </a:lnTo>
                    <a:lnTo>
                      <a:pt x="1225" y="1464"/>
                    </a:lnTo>
                    <a:lnTo>
                      <a:pt x="1224" y="1456"/>
                    </a:lnTo>
                    <a:lnTo>
                      <a:pt x="1224" y="1450"/>
                    </a:lnTo>
                    <a:lnTo>
                      <a:pt x="1227" y="1443"/>
                    </a:lnTo>
                    <a:lnTo>
                      <a:pt x="1228" y="1440"/>
                    </a:lnTo>
                    <a:lnTo>
                      <a:pt x="1231" y="1438"/>
                    </a:lnTo>
                    <a:lnTo>
                      <a:pt x="1235" y="1434"/>
                    </a:lnTo>
                    <a:lnTo>
                      <a:pt x="1238" y="1432"/>
                    </a:lnTo>
                    <a:lnTo>
                      <a:pt x="1245" y="1428"/>
                    </a:lnTo>
                    <a:lnTo>
                      <a:pt x="1252" y="1427"/>
                    </a:lnTo>
                    <a:lnTo>
                      <a:pt x="1258" y="1427"/>
                    </a:lnTo>
                    <a:lnTo>
                      <a:pt x="1266" y="1428"/>
                    </a:lnTo>
                    <a:lnTo>
                      <a:pt x="1281" y="1432"/>
                    </a:lnTo>
                    <a:lnTo>
                      <a:pt x="1297" y="1438"/>
                    </a:lnTo>
                    <a:lnTo>
                      <a:pt x="1306" y="1441"/>
                    </a:lnTo>
                    <a:lnTo>
                      <a:pt x="1317" y="1444"/>
                    </a:lnTo>
                    <a:lnTo>
                      <a:pt x="1326" y="1447"/>
                    </a:lnTo>
                    <a:lnTo>
                      <a:pt x="1334" y="1448"/>
                    </a:lnTo>
                    <a:lnTo>
                      <a:pt x="1343" y="1448"/>
                    </a:lnTo>
                    <a:lnTo>
                      <a:pt x="1351" y="1444"/>
                    </a:lnTo>
                    <a:lnTo>
                      <a:pt x="1354" y="1442"/>
                    </a:lnTo>
                    <a:lnTo>
                      <a:pt x="1358" y="1440"/>
                    </a:lnTo>
                    <a:lnTo>
                      <a:pt x="1361" y="1436"/>
                    </a:lnTo>
                    <a:lnTo>
                      <a:pt x="1363" y="1432"/>
                    </a:lnTo>
                    <a:lnTo>
                      <a:pt x="1372" y="1430"/>
                    </a:lnTo>
                    <a:lnTo>
                      <a:pt x="1381" y="1430"/>
                    </a:lnTo>
                    <a:lnTo>
                      <a:pt x="1389" y="1430"/>
                    </a:lnTo>
                    <a:lnTo>
                      <a:pt x="1399" y="1430"/>
                    </a:lnTo>
                    <a:lnTo>
                      <a:pt x="1413" y="1430"/>
                    </a:lnTo>
                    <a:lnTo>
                      <a:pt x="1428" y="1428"/>
                    </a:lnTo>
                    <a:lnTo>
                      <a:pt x="1448" y="1425"/>
                    </a:lnTo>
                    <a:lnTo>
                      <a:pt x="1467" y="1422"/>
                    </a:lnTo>
                    <a:lnTo>
                      <a:pt x="1486" y="1419"/>
                    </a:lnTo>
                    <a:lnTo>
                      <a:pt x="1506" y="1418"/>
                    </a:lnTo>
                    <a:lnTo>
                      <a:pt x="1506" y="1423"/>
                    </a:lnTo>
                    <a:lnTo>
                      <a:pt x="1506" y="1426"/>
                    </a:lnTo>
                    <a:lnTo>
                      <a:pt x="1504" y="1428"/>
                    </a:lnTo>
                    <a:lnTo>
                      <a:pt x="1503" y="1432"/>
                    </a:lnTo>
                    <a:lnTo>
                      <a:pt x="1500" y="1435"/>
                    </a:lnTo>
                    <a:lnTo>
                      <a:pt x="1494" y="1439"/>
                    </a:lnTo>
                    <a:lnTo>
                      <a:pt x="1482" y="1443"/>
                    </a:lnTo>
                    <a:lnTo>
                      <a:pt x="1469" y="1449"/>
                    </a:lnTo>
                    <a:lnTo>
                      <a:pt x="1461" y="1456"/>
                    </a:lnTo>
                    <a:lnTo>
                      <a:pt x="1452" y="1466"/>
                    </a:lnTo>
                    <a:lnTo>
                      <a:pt x="1449" y="1473"/>
                    </a:lnTo>
                    <a:lnTo>
                      <a:pt x="1445" y="1479"/>
                    </a:lnTo>
                    <a:lnTo>
                      <a:pt x="1444" y="1484"/>
                    </a:lnTo>
                    <a:lnTo>
                      <a:pt x="1444" y="1490"/>
                    </a:lnTo>
                    <a:lnTo>
                      <a:pt x="1450" y="1491"/>
                    </a:lnTo>
                    <a:lnTo>
                      <a:pt x="1457" y="1493"/>
                    </a:lnTo>
                    <a:lnTo>
                      <a:pt x="1461" y="1496"/>
                    </a:lnTo>
                    <a:lnTo>
                      <a:pt x="1466" y="1498"/>
                    </a:lnTo>
                    <a:lnTo>
                      <a:pt x="1469" y="1501"/>
                    </a:lnTo>
                    <a:lnTo>
                      <a:pt x="1471" y="1505"/>
                    </a:lnTo>
                    <a:lnTo>
                      <a:pt x="1474" y="1508"/>
                    </a:lnTo>
                    <a:lnTo>
                      <a:pt x="1475" y="1512"/>
                    </a:lnTo>
                    <a:lnTo>
                      <a:pt x="1476" y="1521"/>
                    </a:lnTo>
                    <a:lnTo>
                      <a:pt x="1476" y="1531"/>
                    </a:lnTo>
                    <a:lnTo>
                      <a:pt x="1475" y="1541"/>
                    </a:lnTo>
                    <a:lnTo>
                      <a:pt x="1473" y="1553"/>
                    </a:lnTo>
                    <a:lnTo>
                      <a:pt x="1470" y="1572"/>
                    </a:lnTo>
                    <a:lnTo>
                      <a:pt x="1468" y="1591"/>
                    </a:lnTo>
                    <a:lnTo>
                      <a:pt x="1467" y="1612"/>
                    </a:lnTo>
                    <a:lnTo>
                      <a:pt x="1467" y="1632"/>
                    </a:lnTo>
                    <a:lnTo>
                      <a:pt x="1473" y="1633"/>
                    </a:lnTo>
                    <a:lnTo>
                      <a:pt x="1478" y="1633"/>
                    </a:lnTo>
                    <a:lnTo>
                      <a:pt x="1483" y="1632"/>
                    </a:lnTo>
                    <a:lnTo>
                      <a:pt x="1487" y="1631"/>
                    </a:lnTo>
                    <a:lnTo>
                      <a:pt x="1495" y="1628"/>
                    </a:lnTo>
                    <a:lnTo>
                      <a:pt x="1503" y="1623"/>
                    </a:lnTo>
                    <a:lnTo>
                      <a:pt x="1511" y="1619"/>
                    </a:lnTo>
                    <a:lnTo>
                      <a:pt x="1519" y="1613"/>
                    </a:lnTo>
                    <a:lnTo>
                      <a:pt x="1528" y="1608"/>
                    </a:lnTo>
                    <a:lnTo>
                      <a:pt x="1539" y="1606"/>
                    </a:lnTo>
                    <a:lnTo>
                      <a:pt x="1557" y="1602"/>
                    </a:lnTo>
                    <a:lnTo>
                      <a:pt x="1577" y="1597"/>
                    </a:lnTo>
                    <a:lnTo>
                      <a:pt x="1588" y="1595"/>
                    </a:lnTo>
                    <a:lnTo>
                      <a:pt x="1598" y="1594"/>
                    </a:lnTo>
                    <a:lnTo>
                      <a:pt x="1608" y="1592"/>
                    </a:lnTo>
                    <a:lnTo>
                      <a:pt x="1617" y="1594"/>
                    </a:lnTo>
                    <a:lnTo>
                      <a:pt x="1623" y="1596"/>
                    </a:lnTo>
                    <a:lnTo>
                      <a:pt x="1629" y="1598"/>
                    </a:lnTo>
                    <a:lnTo>
                      <a:pt x="1633" y="1600"/>
                    </a:lnTo>
                    <a:lnTo>
                      <a:pt x="1637" y="1604"/>
                    </a:lnTo>
                    <a:lnTo>
                      <a:pt x="1642" y="1611"/>
                    </a:lnTo>
                    <a:lnTo>
                      <a:pt x="1647" y="1619"/>
                    </a:lnTo>
                    <a:lnTo>
                      <a:pt x="1651" y="1627"/>
                    </a:lnTo>
                    <a:lnTo>
                      <a:pt x="1657" y="1635"/>
                    </a:lnTo>
                    <a:lnTo>
                      <a:pt x="1660" y="1638"/>
                    </a:lnTo>
                    <a:lnTo>
                      <a:pt x="1664" y="1641"/>
                    </a:lnTo>
                    <a:lnTo>
                      <a:pt x="1668" y="1645"/>
                    </a:lnTo>
                    <a:lnTo>
                      <a:pt x="1673" y="1647"/>
                    </a:lnTo>
                    <a:lnTo>
                      <a:pt x="1681" y="1649"/>
                    </a:lnTo>
                    <a:lnTo>
                      <a:pt x="1690" y="1652"/>
                    </a:lnTo>
                    <a:lnTo>
                      <a:pt x="1699" y="1654"/>
                    </a:lnTo>
                    <a:lnTo>
                      <a:pt x="1709" y="1656"/>
                    </a:lnTo>
                    <a:lnTo>
                      <a:pt x="1720" y="1657"/>
                    </a:lnTo>
                    <a:lnTo>
                      <a:pt x="1730" y="1657"/>
                    </a:lnTo>
                    <a:lnTo>
                      <a:pt x="1740" y="1657"/>
                    </a:lnTo>
                    <a:lnTo>
                      <a:pt x="1748" y="1656"/>
                    </a:lnTo>
                    <a:lnTo>
                      <a:pt x="1745" y="1658"/>
                    </a:lnTo>
                    <a:lnTo>
                      <a:pt x="1740" y="1661"/>
                    </a:lnTo>
                    <a:lnTo>
                      <a:pt x="1737" y="1665"/>
                    </a:lnTo>
                    <a:lnTo>
                      <a:pt x="1733" y="1670"/>
                    </a:lnTo>
                    <a:lnTo>
                      <a:pt x="1729" y="1682"/>
                    </a:lnTo>
                    <a:lnTo>
                      <a:pt x="1726" y="1697"/>
                    </a:lnTo>
                    <a:lnTo>
                      <a:pt x="1724" y="1712"/>
                    </a:lnTo>
                    <a:lnTo>
                      <a:pt x="1724" y="1727"/>
                    </a:lnTo>
                    <a:lnTo>
                      <a:pt x="1724" y="1738"/>
                    </a:lnTo>
                    <a:lnTo>
                      <a:pt x="1726" y="1747"/>
                    </a:lnTo>
                    <a:lnTo>
                      <a:pt x="1729" y="1754"/>
                    </a:lnTo>
                    <a:lnTo>
                      <a:pt x="1732" y="1761"/>
                    </a:lnTo>
                    <a:lnTo>
                      <a:pt x="1737" y="1767"/>
                    </a:lnTo>
                    <a:lnTo>
                      <a:pt x="1742" y="1771"/>
                    </a:lnTo>
                    <a:lnTo>
                      <a:pt x="1754" y="1779"/>
                    </a:lnTo>
                    <a:lnTo>
                      <a:pt x="1767" y="1786"/>
                    </a:lnTo>
                    <a:lnTo>
                      <a:pt x="1782" y="1793"/>
                    </a:lnTo>
                    <a:lnTo>
                      <a:pt x="1796" y="1799"/>
                    </a:lnTo>
                    <a:lnTo>
                      <a:pt x="1802" y="1803"/>
                    </a:lnTo>
                    <a:lnTo>
                      <a:pt x="1808" y="1807"/>
                    </a:lnTo>
                    <a:lnTo>
                      <a:pt x="1813" y="1812"/>
                    </a:lnTo>
                    <a:lnTo>
                      <a:pt x="1818" y="1817"/>
                    </a:lnTo>
                    <a:lnTo>
                      <a:pt x="1822" y="1824"/>
                    </a:lnTo>
                    <a:lnTo>
                      <a:pt x="1824" y="1832"/>
                    </a:lnTo>
                    <a:lnTo>
                      <a:pt x="1827" y="1840"/>
                    </a:lnTo>
                    <a:lnTo>
                      <a:pt x="1827" y="1849"/>
                    </a:lnTo>
                    <a:lnTo>
                      <a:pt x="1827" y="1858"/>
                    </a:lnTo>
                    <a:lnTo>
                      <a:pt x="1827" y="1866"/>
                    </a:lnTo>
                    <a:lnTo>
                      <a:pt x="1824" y="1875"/>
                    </a:lnTo>
                    <a:lnTo>
                      <a:pt x="1823" y="1882"/>
                    </a:lnTo>
                    <a:lnTo>
                      <a:pt x="1814" y="1885"/>
                    </a:lnTo>
                    <a:lnTo>
                      <a:pt x="1805" y="1890"/>
                    </a:lnTo>
                    <a:lnTo>
                      <a:pt x="1796" y="1893"/>
                    </a:lnTo>
                    <a:lnTo>
                      <a:pt x="1788" y="1898"/>
                    </a:lnTo>
                    <a:lnTo>
                      <a:pt x="1778" y="1906"/>
                    </a:lnTo>
                    <a:lnTo>
                      <a:pt x="1769" y="1915"/>
                    </a:lnTo>
                    <a:lnTo>
                      <a:pt x="1760" y="1924"/>
                    </a:lnTo>
                    <a:lnTo>
                      <a:pt x="1752" y="1934"/>
                    </a:lnTo>
                    <a:lnTo>
                      <a:pt x="1742" y="1944"/>
                    </a:lnTo>
                    <a:lnTo>
                      <a:pt x="1734" y="1953"/>
                    </a:lnTo>
                    <a:lnTo>
                      <a:pt x="1725" y="1961"/>
                    </a:lnTo>
                    <a:lnTo>
                      <a:pt x="1715" y="1968"/>
                    </a:lnTo>
                    <a:lnTo>
                      <a:pt x="1706" y="1973"/>
                    </a:lnTo>
                    <a:lnTo>
                      <a:pt x="1697" y="1976"/>
                    </a:lnTo>
                    <a:lnTo>
                      <a:pt x="1688" y="1978"/>
                    </a:lnTo>
                    <a:lnTo>
                      <a:pt x="1680" y="1982"/>
                    </a:lnTo>
                    <a:lnTo>
                      <a:pt x="1671" y="1984"/>
                    </a:lnTo>
                    <a:lnTo>
                      <a:pt x="1662" y="1988"/>
                    </a:lnTo>
                    <a:lnTo>
                      <a:pt x="1654" y="1991"/>
                    </a:lnTo>
                    <a:lnTo>
                      <a:pt x="1646" y="1997"/>
                    </a:lnTo>
                    <a:lnTo>
                      <a:pt x="1651" y="2002"/>
                    </a:lnTo>
                    <a:lnTo>
                      <a:pt x="1655" y="2009"/>
                    </a:lnTo>
                    <a:lnTo>
                      <a:pt x="1658" y="2017"/>
                    </a:lnTo>
                    <a:lnTo>
                      <a:pt x="1659" y="2025"/>
                    </a:lnTo>
                    <a:lnTo>
                      <a:pt x="1662" y="2043"/>
                    </a:lnTo>
                    <a:lnTo>
                      <a:pt x="1662" y="2059"/>
                    </a:lnTo>
                    <a:lnTo>
                      <a:pt x="1675" y="2060"/>
                    </a:lnTo>
                    <a:lnTo>
                      <a:pt x="1688" y="2062"/>
                    </a:lnTo>
                    <a:lnTo>
                      <a:pt x="1695" y="2063"/>
                    </a:lnTo>
                    <a:lnTo>
                      <a:pt x="1700" y="2064"/>
                    </a:lnTo>
                    <a:lnTo>
                      <a:pt x="1705" y="2067"/>
                    </a:lnTo>
                    <a:lnTo>
                      <a:pt x="1709" y="2071"/>
                    </a:lnTo>
                    <a:lnTo>
                      <a:pt x="1713" y="2075"/>
                    </a:lnTo>
                    <a:lnTo>
                      <a:pt x="1715" y="2081"/>
                    </a:lnTo>
                    <a:lnTo>
                      <a:pt x="1717" y="2089"/>
                    </a:lnTo>
                    <a:lnTo>
                      <a:pt x="1719" y="2096"/>
                    </a:lnTo>
                    <a:lnTo>
                      <a:pt x="1719" y="2104"/>
                    </a:lnTo>
                    <a:lnTo>
                      <a:pt x="1719" y="2112"/>
                    </a:lnTo>
                    <a:lnTo>
                      <a:pt x="1716" y="2117"/>
                    </a:lnTo>
                    <a:lnTo>
                      <a:pt x="1714" y="2123"/>
                    </a:lnTo>
                    <a:lnTo>
                      <a:pt x="1711" y="2127"/>
                    </a:lnTo>
                    <a:lnTo>
                      <a:pt x="1707" y="2130"/>
                    </a:lnTo>
                    <a:lnTo>
                      <a:pt x="1704" y="2132"/>
                    </a:lnTo>
                    <a:lnTo>
                      <a:pt x="1699" y="2133"/>
                    </a:lnTo>
                    <a:lnTo>
                      <a:pt x="1690" y="2134"/>
                    </a:lnTo>
                    <a:lnTo>
                      <a:pt x="1680" y="2133"/>
                    </a:lnTo>
                    <a:lnTo>
                      <a:pt x="1668" y="2130"/>
                    </a:lnTo>
                    <a:lnTo>
                      <a:pt x="1656" y="2125"/>
                    </a:lnTo>
                    <a:lnTo>
                      <a:pt x="1645" y="2120"/>
                    </a:lnTo>
                    <a:lnTo>
                      <a:pt x="1632" y="2114"/>
                    </a:lnTo>
                    <a:lnTo>
                      <a:pt x="1616" y="2107"/>
                    </a:lnTo>
                    <a:lnTo>
                      <a:pt x="1601" y="2100"/>
                    </a:lnTo>
                    <a:lnTo>
                      <a:pt x="1594" y="2098"/>
                    </a:lnTo>
                    <a:lnTo>
                      <a:pt x="1588" y="2096"/>
                    </a:lnTo>
                    <a:lnTo>
                      <a:pt x="1582" y="2095"/>
                    </a:lnTo>
                    <a:lnTo>
                      <a:pt x="1576" y="2095"/>
                    </a:lnTo>
                    <a:lnTo>
                      <a:pt x="1573" y="2107"/>
                    </a:lnTo>
                    <a:lnTo>
                      <a:pt x="1572" y="2117"/>
                    </a:lnTo>
                    <a:lnTo>
                      <a:pt x="1573" y="2127"/>
                    </a:lnTo>
                    <a:lnTo>
                      <a:pt x="1576" y="2133"/>
                    </a:lnTo>
                    <a:lnTo>
                      <a:pt x="1586" y="2148"/>
                    </a:lnTo>
                    <a:lnTo>
                      <a:pt x="1598" y="2166"/>
                    </a:lnTo>
                    <a:lnTo>
                      <a:pt x="1601" y="2172"/>
                    </a:lnTo>
                    <a:lnTo>
                      <a:pt x="1602" y="2179"/>
                    </a:lnTo>
                    <a:lnTo>
                      <a:pt x="1604" y="2183"/>
                    </a:lnTo>
                    <a:lnTo>
                      <a:pt x="1605" y="2189"/>
                    </a:lnTo>
                    <a:lnTo>
                      <a:pt x="1604" y="2194"/>
                    </a:lnTo>
                    <a:lnTo>
                      <a:pt x="1602" y="2198"/>
                    </a:lnTo>
                    <a:lnTo>
                      <a:pt x="1600" y="2202"/>
                    </a:lnTo>
                    <a:lnTo>
                      <a:pt x="1598" y="2205"/>
                    </a:lnTo>
                    <a:lnTo>
                      <a:pt x="1584" y="2219"/>
                    </a:lnTo>
                    <a:lnTo>
                      <a:pt x="1569" y="2232"/>
                    </a:lnTo>
                    <a:lnTo>
                      <a:pt x="1566" y="2245"/>
                    </a:lnTo>
                    <a:lnTo>
                      <a:pt x="1564" y="2257"/>
                    </a:lnTo>
                    <a:lnTo>
                      <a:pt x="1563" y="2271"/>
                    </a:lnTo>
                    <a:lnTo>
                      <a:pt x="1561" y="2285"/>
                    </a:lnTo>
                    <a:lnTo>
                      <a:pt x="1561" y="2302"/>
                    </a:lnTo>
                    <a:lnTo>
                      <a:pt x="1560" y="2314"/>
                    </a:lnTo>
                    <a:lnTo>
                      <a:pt x="1558" y="2319"/>
                    </a:lnTo>
                    <a:lnTo>
                      <a:pt x="1556" y="2325"/>
                    </a:lnTo>
                    <a:lnTo>
                      <a:pt x="1552" y="2330"/>
                    </a:lnTo>
                    <a:lnTo>
                      <a:pt x="1547" y="2336"/>
                    </a:lnTo>
                    <a:lnTo>
                      <a:pt x="1534" y="2349"/>
                    </a:lnTo>
                    <a:lnTo>
                      <a:pt x="1520" y="2361"/>
                    </a:lnTo>
                    <a:lnTo>
                      <a:pt x="1520" y="2377"/>
                    </a:lnTo>
                    <a:lnTo>
                      <a:pt x="1518" y="2390"/>
                    </a:lnTo>
                    <a:lnTo>
                      <a:pt x="1514" y="2391"/>
                    </a:lnTo>
                    <a:lnTo>
                      <a:pt x="1508" y="2391"/>
                    </a:lnTo>
                    <a:lnTo>
                      <a:pt x="1503" y="2391"/>
                    </a:lnTo>
                    <a:lnTo>
                      <a:pt x="1498" y="2392"/>
                    </a:lnTo>
                    <a:lnTo>
                      <a:pt x="1498" y="2393"/>
                    </a:lnTo>
                    <a:lnTo>
                      <a:pt x="1504" y="2402"/>
                    </a:lnTo>
                    <a:lnTo>
                      <a:pt x="1510" y="2413"/>
                    </a:lnTo>
                    <a:lnTo>
                      <a:pt x="1515" y="2426"/>
                    </a:lnTo>
                    <a:lnTo>
                      <a:pt x="1519" y="2439"/>
                    </a:lnTo>
                    <a:lnTo>
                      <a:pt x="1522" y="2453"/>
                    </a:lnTo>
                    <a:lnTo>
                      <a:pt x="1523" y="2467"/>
                    </a:lnTo>
                    <a:lnTo>
                      <a:pt x="1523" y="2481"/>
                    </a:lnTo>
                    <a:lnTo>
                      <a:pt x="1522" y="249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7734;p21">
                <a:extLst>
                  <a:ext uri="{FF2B5EF4-FFF2-40B4-BE49-F238E27FC236}">
                    <a16:creationId xmlns="" xmlns:a16="http://schemas.microsoft.com/office/drawing/2014/main" id="{A271DB2D-618A-4F1E-A8CF-3ED8B53D8450}"/>
                  </a:ext>
                </a:extLst>
              </p:cNvPr>
              <p:cNvSpPr/>
              <p:nvPr/>
            </p:nvSpPr>
            <p:spPr>
              <a:xfrm>
                <a:off x="5571980" y="5109047"/>
                <a:ext cx="48164" cy="43926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76" extrusionOk="0">
                    <a:moveTo>
                      <a:pt x="134" y="54"/>
                    </a:moveTo>
                    <a:lnTo>
                      <a:pt x="131" y="56"/>
                    </a:lnTo>
                    <a:lnTo>
                      <a:pt x="125" y="59"/>
                    </a:lnTo>
                    <a:lnTo>
                      <a:pt x="122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5" y="57"/>
                    </a:lnTo>
                    <a:lnTo>
                      <a:pt x="113" y="55"/>
                    </a:lnTo>
                    <a:lnTo>
                      <a:pt x="112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116" y="46"/>
                    </a:lnTo>
                    <a:lnTo>
                      <a:pt x="121" y="44"/>
                    </a:lnTo>
                    <a:lnTo>
                      <a:pt x="110" y="31"/>
                    </a:lnTo>
                    <a:lnTo>
                      <a:pt x="114" y="28"/>
                    </a:lnTo>
                    <a:lnTo>
                      <a:pt x="117" y="24"/>
                    </a:lnTo>
                    <a:lnTo>
                      <a:pt x="120" y="20"/>
                    </a:lnTo>
                    <a:lnTo>
                      <a:pt x="121" y="15"/>
                    </a:lnTo>
                    <a:lnTo>
                      <a:pt x="121" y="11"/>
                    </a:lnTo>
                    <a:lnTo>
                      <a:pt x="120" y="6"/>
                    </a:lnTo>
                    <a:lnTo>
                      <a:pt x="116" y="3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2" y="2"/>
                    </a:lnTo>
                    <a:lnTo>
                      <a:pt x="100" y="5"/>
                    </a:lnTo>
                    <a:lnTo>
                      <a:pt x="98" y="10"/>
                    </a:lnTo>
                    <a:lnTo>
                      <a:pt x="97" y="15"/>
                    </a:lnTo>
                    <a:lnTo>
                      <a:pt x="96" y="20"/>
                    </a:lnTo>
                    <a:lnTo>
                      <a:pt x="94" y="24"/>
                    </a:lnTo>
                    <a:lnTo>
                      <a:pt x="92" y="27"/>
                    </a:lnTo>
                    <a:lnTo>
                      <a:pt x="85" y="30"/>
                    </a:lnTo>
                    <a:lnTo>
                      <a:pt x="82" y="30"/>
                    </a:lnTo>
                    <a:lnTo>
                      <a:pt x="79" y="28"/>
                    </a:lnTo>
                    <a:lnTo>
                      <a:pt x="77" y="24"/>
                    </a:lnTo>
                    <a:lnTo>
                      <a:pt x="76" y="15"/>
                    </a:lnTo>
                    <a:lnTo>
                      <a:pt x="74" y="8"/>
                    </a:lnTo>
                    <a:lnTo>
                      <a:pt x="71" y="5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7" y="3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35" y="13"/>
                    </a:lnTo>
                    <a:lnTo>
                      <a:pt x="34" y="18"/>
                    </a:lnTo>
                    <a:lnTo>
                      <a:pt x="34" y="22"/>
                    </a:lnTo>
                    <a:lnTo>
                      <a:pt x="35" y="25"/>
                    </a:lnTo>
                    <a:lnTo>
                      <a:pt x="38" y="29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51" y="31"/>
                    </a:lnTo>
                    <a:lnTo>
                      <a:pt x="52" y="39"/>
                    </a:lnTo>
                    <a:lnTo>
                      <a:pt x="51" y="46"/>
                    </a:lnTo>
                    <a:lnTo>
                      <a:pt x="47" y="49"/>
                    </a:lnTo>
                    <a:lnTo>
                      <a:pt x="43" y="53"/>
                    </a:lnTo>
                    <a:lnTo>
                      <a:pt x="42" y="56"/>
                    </a:lnTo>
                    <a:lnTo>
                      <a:pt x="42" y="61"/>
                    </a:lnTo>
                    <a:lnTo>
                      <a:pt x="44" y="70"/>
                    </a:lnTo>
                    <a:lnTo>
                      <a:pt x="44" y="80"/>
                    </a:lnTo>
                    <a:lnTo>
                      <a:pt x="38" y="82"/>
                    </a:lnTo>
                    <a:lnTo>
                      <a:pt x="23" y="84"/>
                    </a:lnTo>
                    <a:lnTo>
                      <a:pt x="16" y="85"/>
                    </a:lnTo>
                    <a:lnTo>
                      <a:pt x="8" y="87"/>
                    </a:lnTo>
                    <a:lnTo>
                      <a:pt x="6" y="89"/>
                    </a:lnTo>
                    <a:lnTo>
                      <a:pt x="3" y="92"/>
                    </a:lnTo>
                    <a:lnTo>
                      <a:pt x="1" y="94"/>
                    </a:lnTo>
                    <a:lnTo>
                      <a:pt x="0" y="97"/>
                    </a:lnTo>
                    <a:lnTo>
                      <a:pt x="9" y="98"/>
                    </a:lnTo>
                    <a:lnTo>
                      <a:pt x="19" y="102"/>
                    </a:lnTo>
                    <a:lnTo>
                      <a:pt x="30" y="105"/>
                    </a:lnTo>
                    <a:lnTo>
                      <a:pt x="40" y="111"/>
                    </a:lnTo>
                    <a:lnTo>
                      <a:pt x="44" y="113"/>
                    </a:lnTo>
                    <a:lnTo>
                      <a:pt x="48" y="117"/>
                    </a:lnTo>
                    <a:lnTo>
                      <a:pt x="51" y="120"/>
                    </a:lnTo>
                    <a:lnTo>
                      <a:pt x="53" y="125"/>
                    </a:lnTo>
                    <a:lnTo>
                      <a:pt x="55" y="128"/>
                    </a:lnTo>
                    <a:lnTo>
                      <a:pt x="55" y="133"/>
                    </a:lnTo>
                    <a:lnTo>
                      <a:pt x="53" y="137"/>
                    </a:lnTo>
                    <a:lnTo>
                      <a:pt x="51" y="142"/>
                    </a:lnTo>
                    <a:lnTo>
                      <a:pt x="60" y="145"/>
                    </a:lnTo>
                    <a:lnTo>
                      <a:pt x="67" y="147"/>
                    </a:lnTo>
                    <a:lnTo>
                      <a:pt x="74" y="150"/>
                    </a:lnTo>
                    <a:lnTo>
                      <a:pt x="83" y="150"/>
                    </a:lnTo>
                    <a:lnTo>
                      <a:pt x="84" y="155"/>
                    </a:lnTo>
                    <a:lnTo>
                      <a:pt x="88" y="159"/>
                    </a:lnTo>
                    <a:lnTo>
                      <a:pt x="92" y="161"/>
                    </a:lnTo>
                    <a:lnTo>
                      <a:pt x="97" y="162"/>
                    </a:lnTo>
                    <a:lnTo>
                      <a:pt x="100" y="161"/>
                    </a:lnTo>
                    <a:lnTo>
                      <a:pt x="105" y="159"/>
                    </a:lnTo>
                    <a:lnTo>
                      <a:pt x="107" y="155"/>
                    </a:lnTo>
                    <a:lnTo>
                      <a:pt x="108" y="150"/>
                    </a:lnTo>
                    <a:lnTo>
                      <a:pt x="113" y="152"/>
                    </a:lnTo>
                    <a:lnTo>
                      <a:pt x="116" y="154"/>
                    </a:lnTo>
                    <a:lnTo>
                      <a:pt x="120" y="158"/>
                    </a:lnTo>
                    <a:lnTo>
                      <a:pt x="123" y="161"/>
                    </a:lnTo>
                    <a:lnTo>
                      <a:pt x="125" y="168"/>
                    </a:lnTo>
                    <a:lnTo>
                      <a:pt x="127" y="174"/>
                    </a:lnTo>
                    <a:lnTo>
                      <a:pt x="130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38" y="175"/>
                    </a:lnTo>
                    <a:lnTo>
                      <a:pt x="145" y="172"/>
                    </a:lnTo>
                    <a:lnTo>
                      <a:pt x="151" y="171"/>
                    </a:lnTo>
                    <a:lnTo>
                      <a:pt x="163" y="170"/>
                    </a:lnTo>
                    <a:lnTo>
                      <a:pt x="174" y="171"/>
                    </a:lnTo>
                    <a:lnTo>
                      <a:pt x="175" y="162"/>
                    </a:lnTo>
                    <a:lnTo>
                      <a:pt x="175" y="153"/>
                    </a:lnTo>
                    <a:lnTo>
                      <a:pt x="175" y="144"/>
                    </a:lnTo>
                    <a:lnTo>
                      <a:pt x="175" y="134"/>
                    </a:lnTo>
                    <a:lnTo>
                      <a:pt x="175" y="117"/>
                    </a:lnTo>
                    <a:lnTo>
                      <a:pt x="176" y="98"/>
                    </a:lnTo>
                    <a:lnTo>
                      <a:pt x="178" y="79"/>
                    </a:lnTo>
                    <a:lnTo>
                      <a:pt x="181" y="62"/>
                    </a:lnTo>
                    <a:lnTo>
                      <a:pt x="183" y="54"/>
                    </a:lnTo>
                    <a:lnTo>
                      <a:pt x="187" y="46"/>
                    </a:lnTo>
                    <a:lnTo>
                      <a:pt x="180" y="45"/>
                    </a:lnTo>
                    <a:lnTo>
                      <a:pt x="173" y="44"/>
                    </a:lnTo>
                    <a:lnTo>
                      <a:pt x="166" y="45"/>
                    </a:lnTo>
                    <a:lnTo>
                      <a:pt x="161" y="46"/>
                    </a:lnTo>
                    <a:lnTo>
                      <a:pt x="147" y="49"/>
                    </a:lnTo>
                    <a:lnTo>
                      <a:pt x="134" y="54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7735;p21">
                <a:extLst>
                  <a:ext uri="{FF2B5EF4-FFF2-40B4-BE49-F238E27FC236}">
                    <a16:creationId xmlns="" xmlns:a16="http://schemas.microsoft.com/office/drawing/2014/main" id="{6DDA0C7F-DBE8-4FAA-98B2-B0D5A68895AB}"/>
                  </a:ext>
                </a:extLst>
              </p:cNvPr>
              <p:cNvSpPr/>
              <p:nvPr/>
            </p:nvSpPr>
            <p:spPr>
              <a:xfrm>
                <a:off x="5571980" y="5109047"/>
                <a:ext cx="48164" cy="43926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76" extrusionOk="0">
                    <a:moveTo>
                      <a:pt x="134" y="54"/>
                    </a:moveTo>
                    <a:lnTo>
                      <a:pt x="131" y="56"/>
                    </a:lnTo>
                    <a:lnTo>
                      <a:pt x="125" y="59"/>
                    </a:lnTo>
                    <a:lnTo>
                      <a:pt x="122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5" y="57"/>
                    </a:lnTo>
                    <a:lnTo>
                      <a:pt x="113" y="55"/>
                    </a:lnTo>
                    <a:lnTo>
                      <a:pt x="112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116" y="46"/>
                    </a:lnTo>
                    <a:lnTo>
                      <a:pt x="121" y="44"/>
                    </a:lnTo>
                    <a:lnTo>
                      <a:pt x="110" y="31"/>
                    </a:lnTo>
                    <a:lnTo>
                      <a:pt x="114" y="28"/>
                    </a:lnTo>
                    <a:lnTo>
                      <a:pt x="117" y="24"/>
                    </a:lnTo>
                    <a:lnTo>
                      <a:pt x="120" y="20"/>
                    </a:lnTo>
                    <a:lnTo>
                      <a:pt x="121" y="15"/>
                    </a:lnTo>
                    <a:lnTo>
                      <a:pt x="121" y="11"/>
                    </a:lnTo>
                    <a:lnTo>
                      <a:pt x="120" y="6"/>
                    </a:lnTo>
                    <a:lnTo>
                      <a:pt x="116" y="3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2" y="2"/>
                    </a:lnTo>
                    <a:lnTo>
                      <a:pt x="100" y="5"/>
                    </a:lnTo>
                    <a:lnTo>
                      <a:pt x="98" y="10"/>
                    </a:lnTo>
                    <a:lnTo>
                      <a:pt x="97" y="15"/>
                    </a:lnTo>
                    <a:lnTo>
                      <a:pt x="96" y="20"/>
                    </a:lnTo>
                    <a:lnTo>
                      <a:pt x="94" y="24"/>
                    </a:lnTo>
                    <a:lnTo>
                      <a:pt x="92" y="27"/>
                    </a:lnTo>
                    <a:lnTo>
                      <a:pt x="85" y="30"/>
                    </a:lnTo>
                    <a:lnTo>
                      <a:pt x="82" y="30"/>
                    </a:lnTo>
                    <a:lnTo>
                      <a:pt x="79" y="28"/>
                    </a:lnTo>
                    <a:lnTo>
                      <a:pt x="77" y="24"/>
                    </a:lnTo>
                    <a:lnTo>
                      <a:pt x="76" y="15"/>
                    </a:lnTo>
                    <a:lnTo>
                      <a:pt x="74" y="8"/>
                    </a:lnTo>
                    <a:lnTo>
                      <a:pt x="71" y="5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7" y="3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35" y="13"/>
                    </a:lnTo>
                    <a:lnTo>
                      <a:pt x="34" y="18"/>
                    </a:lnTo>
                    <a:lnTo>
                      <a:pt x="34" y="22"/>
                    </a:lnTo>
                    <a:lnTo>
                      <a:pt x="35" y="25"/>
                    </a:lnTo>
                    <a:lnTo>
                      <a:pt x="38" y="29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51" y="31"/>
                    </a:lnTo>
                    <a:lnTo>
                      <a:pt x="52" y="39"/>
                    </a:lnTo>
                    <a:lnTo>
                      <a:pt x="51" y="46"/>
                    </a:lnTo>
                    <a:lnTo>
                      <a:pt x="47" y="49"/>
                    </a:lnTo>
                    <a:lnTo>
                      <a:pt x="43" y="53"/>
                    </a:lnTo>
                    <a:lnTo>
                      <a:pt x="42" y="56"/>
                    </a:lnTo>
                    <a:lnTo>
                      <a:pt x="42" y="61"/>
                    </a:lnTo>
                    <a:lnTo>
                      <a:pt x="44" y="70"/>
                    </a:lnTo>
                    <a:lnTo>
                      <a:pt x="44" y="80"/>
                    </a:lnTo>
                    <a:lnTo>
                      <a:pt x="38" y="82"/>
                    </a:lnTo>
                    <a:lnTo>
                      <a:pt x="23" y="84"/>
                    </a:lnTo>
                    <a:lnTo>
                      <a:pt x="16" y="85"/>
                    </a:lnTo>
                    <a:lnTo>
                      <a:pt x="8" y="87"/>
                    </a:lnTo>
                    <a:lnTo>
                      <a:pt x="6" y="89"/>
                    </a:lnTo>
                    <a:lnTo>
                      <a:pt x="3" y="92"/>
                    </a:lnTo>
                    <a:lnTo>
                      <a:pt x="1" y="94"/>
                    </a:lnTo>
                    <a:lnTo>
                      <a:pt x="0" y="97"/>
                    </a:lnTo>
                    <a:lnTo>
                      <a:pt x="9" y="98"/>
                    </a:lnTo>
                    <a:lnTo>
                      <a:pt x="19" y="102"/>
                    </a:lnTo>
                    <a:lnTo>
                      <a:pt x="30" y="105"/>
                    </a:lnTo>
                    <a:lnTo>
                      <a:pt x="40" y="111"/>
                    </a:lnTo>
                    <a:lnTo>
                      <a:pt x="44" y="113"/>
                    </a:lnTo>
                    <a:lnTo>
                      <a:pt x="48" y="117"/>
                    </a:lnTo>
                    <a:lnTo>
                      <a:pt x="51" y="120"/>
                    </a:lnTo>
                    <a:lnTo>
                      <a:pt x="53" y="125"/>
                    </a:lnTo>
                    <a:lnTo>
                      <a:pt x="55" y="128"/>
                    </a:lnTo>
                    <a:lnTo>
                      <a:pt x="55" y="133"/>
                    </a:lnTo>
                    <a:lnTo>
                      <a:pt x="53" y="137"/>
                    </a:lnTo>
                    <a:lnTo>
                      <a:pt x="51" y="142"/>
                    </a:lnTo>
                    <a:lnTo>
                      <a:pt x="60" y="145"/>
                    </a:lnTo>
                    <a:lnTo>
                      <a:pt x="67" y="147"/>
                    </a:lnTo>
                    <a:lnTo>
                      <a:pt x="74" y="150"/>
                    </a:lnTo>
                    <a:lnTo>
                      <a:pt x="83" y="150"/>
                    </a:lnTo>
                    <a:lnTo>
                      <a:pt x="84" y="155"/>
                    </a:lnTo>
                    <a:lnTo>
                      <a:pt x="88" y="159"/>
                    </a:lnTo>
                    <a:lnTo>
                      <a:pt x="92" y="161"/>
                    </a:lnTo>
                    <a:lnTo>
                      <a:pt x="97" y="162"/>
                    </a:lnTo>
                    <a:lnTo>
                      <a:pt x="100" y="161"/>
                    </a:lnTo>
                    <a:lnTo>
                      <a:pt x="105" y="159"/>
                    </a:lnTo>
                    <a:lnTo>
                      <a:pt x="107" y="155"/>
                    </a:lnTo>
                    <a:lnTo>
                      <a:pt x="108" y="150"/>
                    </a:lnTo>
                    <a:lnTo>
                      <a:pt x="113" y="152"/>
                    </a:lnTo>
                    <a:lnTo>
                      <a:pt x="116" y="154"/>
                    </a:lnTo>
                    <a:lnTo>
                      <a:pt x="120" y="158"/>
                    </a:lnTo>
                    <a:lnTo>
                      <a:pt x="123" y="161"/>
                    </a:lnTo>
                    <a:lnTo>
                      <a:pt x="125" y="168"/>
                    </a:lnTo>
                    <a:lnTo>
                      <a:pt x="127" y="174"/>
                    </a:lnTo>
                    <a:lnTo>
                      <a:pt x="130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38" y="175"/>
                    </a:lnTo>
                    <a:lnTo>
                      <a:pt x="145" y="172"/>
                    </a:lnTo>
                    <a:lnTo>
                      <a:pt x="151" y="171"/>
                    </a:lnTo>
                    <a:lnTo>
                      <a:pt x="163" y="170"/>
                    </a:lnTo>
                    <a:lnTo>
                      <a:pt x="174" y="171"/>
                    </a:lnTo>
                    <a:lnTo>
                      <a:pt x="175" y="162"/>
                    </a:lnTo>
                    <a:lnTo>
                      <a:pt x="175" y="153"/>
                    </a:lnTo>
                    <a:lnTo>
                      <a:pt x="175" y="144"/>
                    </a:lnTo>
                    <a:lnTo>
                      <a:pt x="175" y="134"/>
                    </a:lnTo>
                    <a:lnTo>
                      <a:pt x="175" y="117"/>
                    </a:lnTo>
                    <a:lnTo>
                      <a:pt x="176" y="98"/>
                    </a:lnTo>
                    <a:lnTo>
                      <a:pt x="178" y="79"/>
                    </a:lnTo>
                    <a:lnTo>
                      <a:pt x="181" y="62"/>
                    </a:lnTo>
                    <a:lnTo>
                      <a:pt x="183" y="54"/>
                    </a:lnTo>
                    <a:lnTo>
                      <a:pt x="187" y="46"/>
                    </a:lnTo>
                    <a:lnTo>
                      <a:pt x="180" y="45"/>
                    </a:lnTo>
                    <a:lnTo>
                      <a:pt x="173" y="44"/>
                    </a:lnTo>
                    <a:lnTo>
                      <a:pt x="166" y="45"/>
                    </a:lnTo>
                    <a:lnTo>
                      <a:pt x="161" y="46"/>
                    </a:lnTo>
                    <a:lnTo>
                      <a:pt x="147" y="49"/>
                    </a:lnTo>
                    <a:lnTo>
                      <a:pt x="134" y="54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7736;p21">
                <a:extLst>
                  <a:ext uri="{FF2B5EF4-FFF2-40B4-BE49-F238E27FC236}">
                    <a16:creationId xmlns="" xmlns:a16="http://schemas.microsoft.com/office/drawing/2014/main" id="{218A3D90-1A95-46B2-B2D4-A53D767F581D}"/>
                  </a:ext>
                </a:extLst>
              </p:cNvPr>
              <p:cNvSpPr/>
              <p:nvPr/>
            </p:nvSpPr>
            <p:spPr>
              <a:xfrm>
                <a:off x="5596713" y="5273457"/>
                <a:ext cx="28637" cy="288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17" extrusionOk="0">
                    <a:moveTo>
                      <a:pt x="39" y="80"/>
                    </a:moveTo>
                    <a:lnTo>
                      <a:pt x="39" y="83"/>
                    </a:lnTo>
                    <a:lnTo>
                      <a:pt x="43" y="83"/>
                    </a:lnTo>
                    <a:lnTo>
                      <a:pt x="44" y="84"/>
                    </a:lnTo>
                    <a:lnTo>
                      <a:pt x="45" y="85"/>
                    </a:lnTo>
                    <a:lnTo>
                      <a:pt x="46" y="86"/>
                    </a:lnTo>
                    <a:lnTo>
                      <a:pt x="47" y="90"/>
                    </a:lnTo>
                    <a:lnTo>
                      <a:pt x="51" y="94"/>
                    </a:lnTo>
                    <a:lnTo>
                      <a:pt x="61" y="100"/>
                    </a:lnTo>
                    <a:lnTo>
                      <a:pt x="71" y="105"/>
                    </a:lnTo>
                    <a:lnTo>
                      <a:pt x="80" y="113"/>
                    </a:lnTo>
                    <a:lnTo>
                      <a:pt x="87" y="117"/>
                    </a:lnTo>
                    <a:lnTo>
                      <a:pt x="90" y="117"/>
                    </a:lnTo>
                    <a:lnTo>
                      <a:pt x="94" y="117"/>
                    </a:lnTo>
                    <a:lnTo>
                      <a:pt x="99" y="115"/>
                    </a:lnTo>
                    <a:lnTo>
                      <a:pt x="106" y="112"/>
                    </a:lnTo>
                    <a:lnTo>
                      <a:pt x="107" y="93"/>
                    </a:lnTo>
                    <a:lnTo>
                      <a:pt x="107" y="73"/>
                    </a:lnTo>
                    <a:lnTo>
                      <a:pt x="107" y="63"/>
                    </a:lnTo>
                    <a:lnTo>
                      <a:pt x="106" y="53"/>
                    </a:lnTo>
                    <a:lnTo>
                      <a:pt x="104" y="43"/>
                    </a:lnTo>
                    <a:lnTo>
                      <a:pt x="101" y="35"/>
                    </a:lnTo>
                    <a:lnTo>
                      <a:pt x="98" y="26"/>
                    </a:lnTo>
                    <a:lnTo>
                      <a:pt x="92" y="18"/>
                    </a:lnTo>
                    <a:lnTo>
                      <a:pt x="85" y="11"/>
                    </a:lnTo>
                    <a:lnTo>
                      <a:pt x="78" y="7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1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3" y="1"/>
                    </a:lnTo>
                    <a:lnTo>
                      <a:pt x="36" y="2"/>
                    </a:lnTo>
                    <a:lnTo>
                      <a:pt x="29" y="3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1" y="10"/>
                    </a:lnTo>
                    <a:lnTo>
                      <a:pt x="20" y="12"/>
                    </a:lnTo>
                    <a:lnTo>
                      <a:pt x="18" y="18"/>
                    </a:lnTo>
                    <a:lnTo>
                      <a:pt x="17" y="24"/>
                    </a:lnTo>
                    <a:lnTo>
                      <a:pt x="16" y="28"/>
                    </a:lnTo>
                    <a:lnTo>
                      <a:pt x="12" y="33"/>
                    </a:lnTo>
                    <a:lnTo>
                      <a:pt x="11" y="35"/>
                    </a:lnTo>
                    <a:lnTo>
                      <a:pt x="8" y="36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9" y="69"/>
                    </a:lnTo>
                    <a:lnTo>
                      <a:pt x="26" y="74"/>
                    </a:lnTo>
                    <a:lnTo>
                      <a:pt x="33" y="77"/>
                    </a:lnTo>
                    <a:lnTo>
                      <a:pt x="39" y="8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7737;p21">
                <a:extLst>
                  <a:ext uri="{FF2B5EF4-FFF2-40B4-BE49-F238E27FC236}">
                    <a16:creationId xmlns="" xmlns:a16="http://schemas.microsoft.com/office/drawing/2014/main" id="{5244D54E-9B70-49DE-8E1C-A8884E693D96}"/>
                  </a:ext>
                </a:extLst>
              </p:cNvPr>
              <p:cNvSpPr/>
              <p:nvPr/>
            </p:nvSpPr>
            <p:spPr>
              <a:xfrm>
                <a:off x="5596713" y="5273457"/>
                <a:ext cx="28637" cy="288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17" extrusionOk="0">
                    <a:moveTo>
                      <a:pt x="39" y="80"/>
                    </a:moveTo>
                    <a:lnTo>
                      <a:pt x="39" y="83"/>
                    </a:lnTo>
                    <a:lnTo>
                      <a:pt x="43" y="83"/>
                    </a:lnTo>
                    <a:lnTo>
                      <a:pt x="44" y="84"/>
                    </a:lnTo>
                    <a:lnTo>
                      <a:pt x="45" y="85"/>
                    </a:lnTo>
                    <a:lnTo>
                      <a:pt x="46" y="86"/>
                    </a:lnTo>
                    <a:lnTo>
                      <a:pt x="47" y="90"/>
                    </a:lnTo>
                    <a:lnTo>
                      <a:pt x="51" y="94"/>
                    </a:lnTo>
                    <a:lnTo>
                      <a:pt x="61" y="100"/>
                    </a:lnTo>
                    <a:lnTo>
                      <a:pt x="71" y="105"/>
                    </a:lnTo>
                    <a:lnTo>
                      <a:pt x="80" y="113"/>
                    </a:lnTo>
                    <a:lnTo>
                      <a:pt x="87" y="117"/>
                    </a:lnTo>
                    <a:lnTo>
                      <a:pt x="90" y="117"/>
                    </a:lnTo>
                    <a:lnTo>
                      <a:pt x="94" y="117"/>
                    </a:lnTo>
                    <a:lnTo>
                      <a:pt x="99" y="115"/>
                    </a:lnTo>
                    <a:lnTo>
                      <a:pt x="106" y="112"/>
                    </a:lnTo>
                    <a:lnTo>
                      <a:pt x="107" y="93"/>
                    </a:lnTo>
                    <a:lnTo>
                      <a:pt x="107" y="73"/>
                    </a:lnTo>
                    <a:lnTo>
                      <a:pt x="107" y="63"/>
                    </a:lnTo>
                    <a:lnTo>
                      <a:pt x="106" y="53"/>
                    </a:lnTo>
                    <a:lnTo>
                      <a:pt x="104" y="43"/>
                    </a:lnTo>
                    <a:lnTo>
                      <a:pt x="101" y="35"/>
                    </a:lnTo>
                    <a:lnTo>
                      <a:pt x="98" y="26"/>
                    </a:lnTo>
                    <a:lnTo>
                      <a:pt x="92" y="18"/>
                    </a:lnTo>
                    <a:lnTo>
                      <a:pt x="85" y="11"/>
                    </a:lnTo>
                    <a:lnTo>
                      <a:pt x="78" y="7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1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3" y="1"/>
                    </a:lnTo>
                    <a:lnTo>
                      <a:pt x="36" y="2"/>
                    </a:lnTo>
                    <a:lnTo>
                      <a:pt x="29" y="3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1" y="10"/>
                    </a:lnTo>
                    <a:lnTo>
                      <a:pt x="20" y="12"/>
                    </a:lnTo>
                    <a:lnTo>
                      <a:pt x="18" y="18"/>
                    </a:lnTo>
                    <a:lnTo>
                      <a:pt x="17" y="24"/>
                    </a:lnTo>
                    <a:lnTo>
                      <a:pt x="16" y="28"/>
                    </a:lnTo>
                    <a:lnTo>
                      <a:pt x="12" y="33"/>
                    </a:lnTo>
                    <a:lnTo>
                      <a:pt x="11" y="35"/>
                    </a:lnTo>
                    <a:lnTo>
                      <a:pt x="8" y="36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9" y="69"/>
                    </a:lnTo>
                    <a:lnTo>
                      <a:pt x="26" y="74"/>
                    </a:lnTo>
                    <a:lnTo>
                      <a:pt x="33" y="77"/>
                    </a:lnTo>
                    <a:lnTo>
                      <a:pt x="39" y="8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7738;p21">
                <a:extLst>
                  <a:ext uri="{FF2B5EF4-FFF2-40B4-BE49-F238E27FC236}">
                    <a16:creationId xmlns="" xmlns:a16="http://schemas.microsoft.com/office/drawing/2014/main" id="{BFFADABA-CE18-49CD-B47D-0E4A1D6406D7}"/>
                  </a:ext>
                </a:extLst>
              </p:cNvPr>
              <p:cNvSpPr/>
              <p:nvPr/>
            </p:nvSpPr>
            <p:spPr>
              <a:xfrm>
                <a:off x="4544932" y="3768681"/>
                <a:ext cx="49465" cy="7153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84" extrusionOk="0">
                    <a:moveTo>
                      <a:pt x="184" y="159"/>
                    </a:moveTo>
                    <a:lnTo>
                      <a:pt x="174" y="158"/>
                    </a:lnTo>
                    <a:lnTo>
                      <a:pt x="163" y="160"/>
                    </a:lnTo>
                    <a:lnTo>
                      <a:pt x="161" y="168"/>
                    </a:lnTo>
                    <a:lnTo>
                      <a:pt x="159" y="177"/>
                    </a:lnTo>
                    <a:lnTo>
                      <a:pt x="143" y="178"/>
                    </a:lnTo>
                    <a:lnTo>
                      <a:pt x="123" y="178"/>
                    </a:lnTo>
                    <a:lnTo>
                      <a:pt x="119" y="177"/>
                    </a:lnTo>
                    <a:lnTo>
                      <a:pt x="114" y="176"/>
                    </a:lnTo>
                    <a:lnTo>
                      <a:pt x="111" y="174"/>
                    </a:lnTo>
                    <a:lnTo>
                      <a:pt x="107" y="172"/>
                    </a:lnTo>
                    <a:lnTo>
                      <a:pt x="104" y="169"/>
                    </a:lnTo>
                    <a:lnTo>
                      <a:pt x="103" y="166"/>
                    </a:lnTo>
                    <a:lnTo>
                      <a:pt x="102" y="161"/>
                    </a:lnTo>
                    <a:lnTo>
                      <a:pt x="102" y="157"/>
                    </a:lnTo>
                    <a:lnTo>
                      <a:pt x="103" y="151"/>
                    </a:lnTo>
                    <a:lnTo>
                      <a:pt x="106" y="148"/>
                    </a:lnTo>
                    <a:lnTo>
                      <a:pt x="110" y="147"/>
                    </a:lnTo>
                    <a:lnTo>
                      <a:pt x="114" y="144"/>
                    </a:lnTo>
                    <a:lnTo>
                      <a:pt x="120" y="143"/>
                    </a:lnTo>
                    <a:lnTo>
                      <a:pt x="123" y="141"/>
                    </a:lnTo>
                    <a:lnTo>
                      <a:pt x="128" y="136"/>
                    </a:lnTo>
                    <a:lnTo>
                      <a:pt x="130" y="131"/>
                    </a:lnTo>
                    <a:lnTo>
                      <a:pt x="145" y="131"/>
                    </a:lnTo>
                    <a:lnTo>
                      <a:pt x="162" y="130"/>
                    </a:lnTo>
                    <a:lnTo>
                      <a:pt x="167" y="128"/>
                    </a:lnTo>
                    <a:lnTo>
                      <a:pt x="170" y="127"/>
                    </a:lnTo>
                    <a:lnTo>
                      <a:pt x="172" y="125"/>
                    </a:lnTo>
                    <a:lnTo>
                      <a:pt x="176" y="123"/>
                    </a:lnTo>
                    <a:lnTo>
                      <a:pt x="177" y="120"/>
                    </a:lnTo>
                    <a:lnTo>
                      <a:pt x="178" y="117"/>
                    </a:lnTo>
                    <a:lnTo>
                      <a:pt x="178" y="112"/>
                    </a:lnTo>
                    <a:lnTo>
                      <a:pt x="178" y="107"/>
                    </a:lnTo>
                    <a:lnTo>
                      <a:pt x="176" y="101"/>
                    </a:lnTo>
                    <a:lnTo>
                      <a:pt x="171" y="93"/>
                    </a:lnTo>
                    <a:lnTo>
                      <a:pt x="166" y="85"/>
                    </a:lnTo>
                    <a:lnTo>
                      <a:pt x="160" y="77"/>
                    </a:lnTo>
                    <a:lnTo>
                      <a:pt x="143" y="61"/>
                    </a:lnTo>
                    <a:lnTo>
                      <a:pt x="123" y="44"/>
                    </a:lnTo>
                    <a:lnTo>
                      <a:pt x="102" y="28"/>
                    </a:lnTo>
                    <a:lnTo>
                      <a:pt x="80" y="16"/>
                    </a:lnTo>
                    <a:lnTo>
                      <a:pt x="70" y="10"/>
                    </a:lnTo>
                    <a:lnTo>
                      <a:pt x="60" y="5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40" y="4"/>
                    </a:lnTo>
                    <a:lnTo>
                      <a:pt x="38" y="8"/>
                    </a:lnTo>
                    <a:lnTo>
                      <a:pt x="35" y="12"/>
                    </a:lnTo>
                    <a:lnTo>
                      <a:pt x="31" y="15"/>
                    </a:lnTo>
                    <a:lnTo>
                      <a:pt x="22" y="21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5" y="49"/>
                    </a:lnTo>
                    <a:lnTo>
                      <a:pt x="2" y="69"/>
                    </a:lnTo>
                    <a:lnTo>
                      <a:pt x="0" y="91"/>
                    </a:lnTo>
                    <a:lnTo>
                      <a:pt x="0" y="114"/>
                    </a:lnTo>
                    <a:lnTo>
                      <a:pt x="2" y="135"/>
                    </a:lnTo>
                    <a:lnTo>
                      <a:pt x="3" y="155"/>
                    </a:lnTo>
                    <a:lnTo>
                      <a:pt x="4" y="171"/>
                    </a:lnTo>
                    <a:lnTo>
                      <a:pt x="6" y="183"/>
                    </a:lnTo>
                    <a:lnTo>
                      <a:pt x="14" y="213"/>
                    </a:lnTo>
                    <a:lnTo>
                      <a:pt x="21" y="238"/>
                    </a:lnTo>
                    <a:lnTo>
                      <a:pt x="28" y="256"/>
                    </a:lnTo>
                    <a:lnTo>
                      <a:pt x="35" y="270"/>
                    </a:lnTo>
                    <a:lnTo>
                      <a:pt x="38" y="274"/>
                    </a:lnTo>
                    <a:lnTo>
                      <a:pt x="41" y="279"/>
                    </a:lnTo>
                    <a:lnTo>
                      <a:pt x="45" y="281"/>
                    </a:lnTo>
                    <a:lnTo>
                      <a:pt x="48" y="282"/>
                    </a:lnTo>
                    <a:lnTo>
                      <a:pt x="52" y="284"/>
                    </a:lnTo>
                    <a:lnTo>
                      <a:pt x="56" y="284"/>
                    </a:lnTo>
                    <a:lnTo>
                      <a:pt x="60" y="284"/>
                    </a:lnTo>
                    <a:lnTo>
                      <a:pt x="64" y="282"/>
                    </a:lnTo>
                    <a:lnTo>
                      <a:pt x="85" y="274"/>
                    </a:lnTo>
                    <a:lnTo>
                      <a:pt x="111" y="262"/>
                    </a:lnTo>
                    <a:lnTo>
                      <a:pt x="127" y="255"/>
                    </a:lnTo>
                    <a:lnTo>
                      <a:pt x="145" y="249"/>
                    </a:lnTo>
                    <a:lnTo>
                      <a:pt x="155" y="246"/>
                    </a:lnTo>
                    <a:lnTo>
                      <a:pt x="167" y="245"/>
                    </a:lnTo>
                    <a:lnTo>
                      <a:pt x="177" y="242"/>
                    </a:lnTo>
                    <a:lnTo>
                      <a:pt x="189" y="241"/>
                    </a:lnTo>
                    <a:lnTo>
                      <a:pt x="191" y="229"/>
                    </a:lnTo>
                    <a:lnTo>
                      <a:pt x="191" y="216"/>
                    </a:lnTo>
                    <a:lnTo>
                      <a:pt x="191" y="204"/>
                    </a:lnTo>
                    <a:lnTo>
                      <a:pt x="191" y="190"/>
                    </a:lnTo>
                    <a:lnTo>
                      <a:pt x="189" y="190"/>
                    </a:lnTo>
                    <a:lnTo>
                      <a:pt x="191" y="190"/>
                    </a:lnTo>
                    <a:lnTo>
                      <a:pt x="189" y="175"/>
                    </a:lnTo>
                    <a:lnTo>
                      <a:pt x="188" y="159"/>
                    </a:lnTo>
                    <a:lnTo>
                      <a:pt x="184" y="159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7739;p21">
                <a:extLst>
                  <a:ext uri="{FF2B5EF4-FFF2-40B4-BE49-F238E27FC236}">
                    <a16:creationId xmlns="" xmlns:a16="http://schemas.microsoft.com/office/drawing/2014/main" id="{821950F7-837C-4B15-BE6E-36B12E029515}"/>
                  </a:ext>
                </a:extLst>
              </p:cNvPr>
              <p:cNvSpPr/>
              <p:nvPr/>
            </p:nvSpPr>
            <p:spPr>
              <a:xfrm>
                <a:off x="5168452" y="2128363"/>
                <a:ext cx="27336" cy="40162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59" extrusionOk="0">
                    <a:moveTo>
                      <a:pt x="77" y="12"/>
                    </a:moveTo>
                    <a:lnTo>
                      <a:pt x="93" y="21"/>
                    </a:lnTo>
                    <a:lnTo>
                      <a:pt x="102" y="26"/>
                    </a:lnTo>
                    <a:lnTo>
                      <a:pt x="102" y="33"/>
                    </a:lnTo>
                    <a:lnTo>
                      <a:pt x="101" y="44"/>
                    </a:lnTo>
                    <a:lnTo>
                      <a:pt x="94" y="70"/>
                    </a:lnTo>
                    <a:lnTo>
                      <a:pt x="85" y="101"/>
                    </a:lnTo>
                    <a:lnTo>
                      <a:pt x="79" y="117"/>
                    </a:lnTo>
                    <a:lnTo>
                      <a:pt x="72" y="131"/>
                    </a:lnTo>
                    <a:lnTo>
                      <a:pt x="65" y="142"/>
                    </a:lnTo>
                    <a:lnTo>
                      <a:pt x="57" y="152"/>
                    </a:lnTo>
                    <a:lnTo>
                      <a:pt x="53" y="156"/>
                    </a:lnTo>
                    <a:lnTo>
                      <a:pt x="48" y="158"/>
                    </a:lnTo>
                    <a:lnTo>
                      <a:pt x="44" y="159"/>
                    </a:lnTo>
                    <a:lnTo>
                      <a:pt x="40" y="159"/>
                    </a:lnTo>
                    <a:lnTo>
                      <a:pt x="37" y="158"/>
                    </a:lnTo>
                    <a:lnTo>
                      <a:pt x="33" y="155"/>
                    </a:lnTo>
                    <a:lnTo>
                      <a:pt x="30" y="151"/>
                    </a:lnTo>
                    <a:lnTo>
                      <a:pt x="25" y="147"/>
                    </a:lnTo>
                    <a:lnTo>
                      <a:pt x="22" y="141"/>
                    </a:lnTo>
                    <a:lnTo>
                      <a:pt x="20" y="136"/>
                    </a:lnTo>
                    <a:lnTo>
                      <a:pt x="17" y="133"/>
                    </a:lnTo>
                    <a:lnTo>
                      <a:pt x="16" y="128"/>
                    </a:lnTo>
                    <a:lnTo>
                      <a:pt x="15" y="120"/>
                    </a:lnTo>
                    <a:lnTo>
                      <a:pt x="13" y="110"/>
                    </a:lnTo>
                    <a:lnTo>
                      <a:pt x="9" y="104"/>
                    </a:lnTo>
                    <a:lnTo>
                      <a:pt x="4" y="100"/>
                    </a:lnTo>
                    <a:lnTo>
                      <a:pt x="1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8" y="68"/>
                    </a:lnTo>
                    <a:lnTo>
                      <a:pt x="22" y="38"/>
                    </a:lnTo>
                    <a:lnTo>
                      <a:pt x="30" y="24"/>
                    </a:lnTo>
                    <a:lnTo>
                      <a:pt x="38" y="11"/>
                    </a:lnTo>
                    <a:lnTo>
                      <a:pt x="41" y="7"/>
                    </a:lnTo>
                    <a:lnTo>
                      <a:pt x="46" y="2"/>
                    </a:lnTo>
                    <a:lnTo>
                      <a:pt x="49" y="1"/>
                    </a:lnTo>
                    <a:lnTo>
                      <a:pt x="53" y="0"/>
                    </a:lnTo>
                    <a:lnTo>
                      <a:pt x="62" y="4"/>
                    </a:lnTo>
                    <a:lnTo>
                      <a:pt x="77" y="1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7740;p21">
                <a:extLst>
                  <a:ext uri="{FF2B5EF4-FFF2-40B4-BE49-F238E27FC236}">
                    <a16:creationId xmlns="" xmlns:a16="http://schemas.microsoft.com/office/drawing/2014/main" id="{3BEB0BBB-08F1-432E-97AC-468135467C82}"/>
                  </a:ext>
                </a:extLst>
              </p:cNvPr>
              <p:cNvSpPr/>
              <p:nvPr/>
            </p:nvSpPr>
            <p:spPr>
              <a:xfrm>
                <a:off x="5168452" y="2128363"/>
                <a:ext cx="27336" cy="40162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59" extrusionOk="0">
                    <a:moveTo>
                      <a:pt x="77" y="12"/>
                    </a:moveTo>
                    <a:lnTo>
                      <a:pt x="77" y="12"/>
                    </a:lnTo>
                    <a:lnTo>
                      <a:pt x="93" y="21"/>
                    </a:lnTo>
                    <a:lnTo>
                      <a:pt x="102" y="26"/>
                    </a:lnTo>
                    <a:lnTo>
                      <a:pt x="102" y="33"/>
                    </a:lnTo>
                    <a:lnTo>
                      <a:pt x="101" y="44"/>
                    </a:lnTo>
                    <a:lnTo>
                      <a:pt x="94" y="70"/>
                    </a:lnTo>
                    <a:lnTo>
                      <a:pt x="85" y="101"/>
                    </a:lnTo>
                    <a:lnTo>
                      <a:pt x="79" y="117"/>
                    </a:lnTo>
                    <a:lnTo>
                      <a:pt x="72" y="131"/>
                    </a:lnTo>
                    <a:lnTo>
                      <a:pt x="65" y="142"/>
                    </a:lnTo>
                    <a:lnTo>
                      <a:pt x="57" y="152"/>
                    </a:lnTo>
                    <a:lnTo>
                      <a:pt x="53" y="156"/>
                    </a:lnTo>
                    <a:lnTo>
                      <a:pt x="48" y="158"/>
                    </a:lnTo>
                    <a:lnTo>
                      <a:pt x="44" y="159"/>
                    </a:lnTo>
                    <a:lnTo>
                      <a:pt x="40" y="159"/>
                    </a:lnTo>
                    <a:lnTo>
                      <a:pt x="37" y="158"/>
                    </a:lnTo>
                    <a:lnTo>
                      <a:pt x="33" y="155"/>
                    </a:lnTo>
                    <a:lnTo>
                      <a:pt x="30" y="151"/>
                    </a:lnTo>
                    <a:lnTo>
                      <a:pt x="25" y="147"/>
                    </a:lnTo>
                    <a:lnTo>
                      <a:pt x="22" y="141"/>
                    </a:lnTo>
                    <a:lnTo>
                      <a:pt x="20" y="136"/>
                    </a:lnTo>
                    <a:lnTo>
                      <a:pt x="17" y="133"/>
                    </a:lnTo>
                    <a:lnTo>
                      <a:pt x="16" y="128"/>
                    </a:lnTo>
                    <a:lnTo>
                      <a:pt x="15" y="120"/>
                    </a:lnTo>
                    <a:lnTo>
                      <a:pt x="13" y="110"/>
                    </a:lnTo>
                    <a:lnTo>
                      <a:pt x="9" y="104"/>
                    </a:lnTo>
                    <a:lnTo>
                      <a:pt x="4" y="100"/>
                    </a:lnTo>
                    <a:lnTo>
                      <a:pt x="1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8" y="68"/>
                    </a:lnTo>
                    <a:lnTo>
                      <a:pt x="22" y="38"/>
                    </a:lnTo>
                    <a:lnTo>
                      <a:pt x="30" y="24"/>
                    </a:lnTo>
                    <a:lnTo>
                      <a:pt x="38" y="11"/>
                    </a:lnTo>
                    <a:lnTo>
                      <a:pt x="41" y="7"/>
                    </a:lnTo>
                    <a:lnTo>
                      <a:pt x="46" y="2"/>
                    </a:lnTo>
                    <a:lnTo>
                      <a:pt x="49" y="1"/>
                    </a:lnTo>
                    <a:lnTo>
                      <a:pt x="53" y="0"/>
                    </a:lnTo>
                    <a:lnTo>
                      <a:pt x="62" y="4"/>
                    </a:lnTo>
                    <a:lnTo>
                      <a:pt x="77" y="1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7741;p21">
                <a:extLst>
                  <a:ext uri="{FF2B5EF4-FFF2-40B4-BE49-F238E27FC236}">
                    <a16:creationId xmlns="" xmlns:a16="http://schemas.microsoft.com/office/drawing/2014/main" id="{7007DAD8-9FF9-4E31-BB7D-FAB2A73B2BFC}"/>
                  </a:ext>
                </a:extLst>
              </p:cNvPr>
              <p:cNvSpPr/>
              <p:nvPr/>
            </p:nvSpPr>
            <p:spPr>
              <a:xfrm>
                <a:off x="5189279" y="2472239"/>
                <a:ext cx="57276" cy="6149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45" extrusionOk="0">
                    <a:moveTo>
                      <a:pt x="130" y="12"/>
                    </a:moveTo>
                    <a:lnTo>
                      <a:pt x="135" y="14"/>
                    </a:lnTo>
                    <a:lnTo>
                      <a:pt x="139" y="13"/>
                    </a:lnTo>
                    <a:lnTo>
                      <a:pt x="142" y="11"/>
                    </a:lnTo>
                    <a:lnTo>
                      <a:pt x="146" y="8"/>
                    </a:lnTo>
                    <a:lnTo>
                      <a:pt x="152" y="8"/>
                    </a:lnTo>
                    <a:lnTo>
                      <a:pt x="158" y="16"/>
                    </a:lnTo>
                    <a:lnTo>
                      <a:pt x="164" y="24"/>
                    </a:lnTo>
                    <a:lnTo>
                      <a:pt x="164" y="30"/>
                    </a:lnTo>
                    <a:lnTo>
                      <a:pt x="164" y="32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56" y="32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60" y="47"/>
                    </a:lnTo>
                    <a:lnTo>
                      <a:pt x="164" y="47"/>
                    </a:lnTo>
                    <a:lnTo>
                      <a:pt x="169" y="48"/>
                    </a:lnTo>
                    <a:lnTo>
                      <a:pt x="168" y="51"/>
                    </a:lnTo>
                    <a:lnTo>
                      <a:pt x="166" y="54"/>
                    </a:lnTo>
                    <a:lnTo>
                      <a:pt x="170" y="56"/>
                    </a:lnTo>
                    <a:lnTo>
                      <a:pt x="172" y="61"/>
                    </a:lnTo>
                    <a:lnTo>
                      <a:pt x="177" y="63"/>
                    </a:lnTo>
                    <a:lnTo>
                      <a:pt x="180" y="65"/>
                    </a:lnTo>
                    <a:lnTo>
                      <a:pt x="181" y="69"/>
                    </a:lnTo>
                    <a:lnTo>
                      <a:pt x="182" y="72"/>
                    </a:lnTo>
                    <a:lnTo>
                      <a:pt x="186" y="76"/>
                    </a:lnTo>
                    <a:lnTo>
                      <a:pt x="189" y="78"/>
                    </a:lnTo>
                    <a:lnTo>
                      <a:pt x="191" y="80"/>
                    </a:lnTo>
                    <a:lnTo>
                      <a:pt x="193" y="86"/>
                    </a:lnTo>
                    <a:lnTo>
                      <a:pt x="194" y="87"/>
                    </a:lnTo>
                    <a:lnTo>
                      <a:pt x="196" y="88"/>
                    </a:lnTo>
                    <a:lnTo>
                      <a:pt x="199" y="87"/>
                    </a:lnTo>
                    <a:lnTo>
                      <a:pt x="203" y="86"/>
                    </a:lnTo>
                    <a:lnTo>
                      <a:pt x="206" y="85"/>
                    </a:lnTo>
                    <a:lnTo>
                      <a:pt x="211" y="85"/>
                    </a:lnTo>
                    <a:lnTo>
                      <a:pt x="211" y="94"/>
                    </a:lnTo>
                    <a:lnTo>
                      <a:pt x="210" y="102"/>
                    </a:lnTo>
                    <a:lnTo>
                      <a:pt x="209" y="106"/>
                    </a:lnTo>
                    <a:lnTo>
                      <a:pt x="207" y="112"/>
                    </a:lnTo>
                    <a:lnTo>
                      <a:pt x="207" y="117"/>
                    </a:lnTo>
                    <a:lnTo>
                      <a:pt x="209" y="122"/>
                    </a:lnTo>
                    <a:lnTo>
                      <a:pt x="213" y="129"/>
                    </a:lnTo>
                    <a:lnTo>
                      <a:pt x="218" y="135"/>
                    </a:lnTo>
                    <a:lnTo>
                      <a:pt x="219" y="137"/>
                    </a:lnTo>
                    <a:lnTo>
                      <a:pt x="219" y="139"/>
                    </a:lnTo>
                    <a:lnTo>
                      <a:pt x="215" y="142"/>
                    </a:lnTo>
                    <a:lnTo>
                      <a:pt x="210" y="144"/>
                    </a:lnTo>
                    <a:lnTo>
                      <a:pt x="205" y="146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1" y="156"/>
                    </a:lnTo>
                    <a:lnTo>
                      <a:pt x="202" y="160"/>
                    </a:lnTo>
                    <a:lnTo>
                      <a:pt x="203" y="163"/>
                    </a:lnTo>
                    <a:lnTo>
                      <a:pt x="206" y="167"/>
                    </a:lnTo>
                    <a:lnTo>
                      <a:pt x="209" y="170"/>
                    </a:lnTo>
                    <a:lnTo>
                      <a:pt x="212" y="174"/>
                    </a:lnTo>
                    <a:lnTo>
                      <a:pt x="215" y="177"/>
                    </a:lnTo>
                    <a:lnTo>
                      <a:pt x="218" y="182"/>
                    </a:lnTo>
                    <a:lnTo>
                      <a:pt x="219" y="185"/>
                    </a:lnTo>
                    <a:lnTo>
                      <a:pt x="219" y="188"/>
                    </a:lnTo>
                    <a:lnTo>
                      <a:pt x="218" y="193"/>
                    </a:lnTo>
                    <a:lnTo>
                      <a:pt x="215" y="196"/>
                    </a:lnTo>
                    <a:lnTo>
                      <a:pt x="212" y="200"/>
                    </a:lnTo>
                    <a:lnTo>
                      <a:pt x="211" y="202"/>
                    </a:lnTo>
                    <a:lnTo>
                      <a:pt x="209" y="203"/>
                    </a:lnTo>
                    <a:lnTo>
                      <a:pt x="205" y="202"/>
                    </a:lnTo>
                    <a:lnTo>
                      <a:pt x="203" y="201"/>
                    </a:lnTo>
                    <a:lnTo>
                      <a:pt x="199" y="199"/>
                    </a:lnTo>
                    <a:lnTo>
                      <a:pt x="196" y="197"/>
                    </a:lnTo>
                    <a:lnTo>
                      <a:pt x="190" y="200"/>
                    </a:lnTo>
                    <a:lnTo>
                      <a:pt x="185" y="202"/>
                    </a:lnTo>
                    <a:lnTo>
                      <a:pt x="181" y="204"/>
                    </a:lnTo>
                    <a:lnTo>
                      <a:pt x="177" y="208"/>
                    </a:lnTo>
                    <a:lnTo>
                      <a:pt x="174" y="210"/>
                    </a:lnTo>
                    <a:lnTo>
                      <a:pt x="174" y="212"/>
                    </a:lnTo>
                    <a:lnTo>
                      <a:pt x="176" y="215"/>
                    </a:lnTo>
                    <a:lnTo>
                      <a:pt x="178" y="217"/>
                    </a:lnTo>
                    <a:lnTo>
                      <a:pt x="179" y="219"/>
                    </a:lnTo>
                    <a:lnTo>
                      <a:pt x="180" y="223"/>
                    </a:lnTo>
                    <a:lnTo>
                      <a:pt x="180" y="227"/>
                    </a:lnTo>
                    <a:lnTo>
                      <a:pt x="178" y="231"/>
                    </a:lnTo>
                    <a:lnTo>
                      <a:pt x="174" y="234"/>
                    </a:lnTo>
                    <a:lnTo>
                      <a:pt x="170" y="238"/>
                    </a:lnTo>
                    <a:lnTo>
                      <a:pt x="165" y="242"/>
                    </a:lnTo>
                    <a:lnTo>
                      <a:pt x="160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5" y="244"/>
                    </a:lnTo>
                    <a:lnTo>
                      <a:pt x="144" y="241"/>
                    </a:lnTo>
                    <a:lnTo>
                      <a:pt x="141" y="237"/>
                    </a:lnTo>
                    <a:lnTo>
                      <a:pt x="140" y="236"/>
                    </a:lnTo>
                    <a:lnTo>
                      <a:pt x="139" y="235"/>
                    </a:lnTo>
                    <a:lnTo>
                      <a:pt x="138" y="233"/>
                    </a:lnTo>
                    <a:lnTo>
                      <a:pt x="138" y="231"/>
                    </a:lnTo>
                    <a:lnTo>
                      <a:pt x="131" y="226"/>
                    </a:lnTo>
                    <a:lnTo>
                      <a:pt x="122" y="220"/>
                    </a:lnTo>
                    <a:lnTo>
                      <a:pt x="121" y="212"/>
                    </a:lnTo>
                    <a:lnTo>
                      <a:pt x="121" y="204"/>
                    </a:lnTo>
                    <a:lnTo>
                      <a:pt x="122" y="200"/>
                    </a:lnTo>
                    <a:lnTo>
                      <a:pt x="122" y="195"/>
                    </a:lnTo>
                    <a:lnTo>
                      <a:pt x="117" y="192"/>
                    </a:lnTo>
                    <a:lnTo>
                      <a:pt x="113" y="192"/>
                    </a:lnTo>
                    <a:lnTo>
                      <a:pt x="112" y="187"/>
                    </a:lnTo>
                    <a:lnTo>
                      <a:pt x="109" y="185"/>
                    </a:lnTo>
                    <a:lnTo>
                      <a:pt x="104" y="185"/>
                    </a:lnTo>
                    <a:lnTo>
                      <a:pt x="98" y="187"/>
                    </a:lnTo>
                    <a:lnTo>
                      <a:pt x="96" y="187"/>
                    </a:lnTo>
                    <a:lnTo>
                      <a:pt x="94" y="186"/>
                    </a:lnTo>
                    <a:lnTo>
                      <a:pt x="91" y="185"/>
                    </a:lnTo>
                    <a:lnTo>
                      <a:pt x="89" y="184"/>
                    </a:lnTo>
                    <a:lnTo>
                      <a:pt x="86" y="179"/>
                    </a:lnTo>
                    <a:lnTo>
                      <a:pt x="82" y="176"/>
                    </a:lnTo>
                    <a:lnTo>
                      <a:pt x="76" y="174"/>
                    </a:lnTo>
                    <a:lnTo>
                      <a:pt x="73" y="174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6" y="179"/>
                    </a:lnTo>
                    <a:lnTo>
                      <a:pt x="79" y="182"/>
                    </a:lnTo>
                    <a:lnTo>
                      <a:pt x="78" y="183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0" y="184"/>
                    </a:lnTo>
                    <a:lnTo>
                      <a:pt x="67" y="184"/>
                    </a:lnTo>
                    <a:lnTo>
                      <a:pt x="64" y="184"/>
                    </a:lnTo>
                    <a:lnTo>
                      <a:pt x="60" y="185"/>
                    </a:lnTo>
                    <a:lnTo>
                      <a:pt x="53" y="187"/>
                    </a:lnTo>
                    <a:lnTo>
                      <a:pt x="42" y="188"/>
                    </a:lnTo>
                    <a:lnTo>
                      <a:pt x="38" y="188"/>
                    </a:lnTo>
                    <a:lnTo>
                      <a:pt x="33" y="188"/>
                    </a:lnTo>
                    <a:lnTo>
                      <a:pt x="29" y="190"/>
                    </a:lnTo>
                    <a:lnTo>
                      <a:pt x="25" y="192"/>
                    </a:lnTo>
                    <a:lnTo>
                      <a:pt x="23" y="194"/>
                    </a:lnTo>
                    <a:lnTo>
                      <a:pt x="21" y="194"/>
                    </a:lnTo>
                    <a:lnTo>
                      <a:pt x="20" y="193"/>
                    </a:lnTo>
                    <a:lnTo>
                      <a:pt x="20" y="192"/>
                    </a:lnTo>
                    <a:lnTo>
                      <a:pt x="20" y="188"/>
                    </a:lnTo>
                    <a:lnTo>
                      <a:pt x="21" y="184"/>
                    </a:lnTo>
                    <a:lnTo>
                      <a:pt x="10" y="171"/>
                    </a:lnTo>
                    <a:lnTo>
                      <a:pt x="6" y="169"/>
                    </a:lnTo>
                    <a:lnTo>
                      <a:pt x="2" y="164"/>
                    </a:lnTo>
                    <a:lnTo>
                      <a:pt x="0" y="161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1" y="150"/>
                    </a:lnTo>
                    <a:lnTo>
                      <a:pt x="2" y="149"/>
                    </a:lnTo>
                    <a:lnTo>
                      <a:pt x="5" y="149"/>
                    </a:lnTo>
                    <a:lnTo>
                      <a:pt x="8" y="147"/>
                    </a:lnTo>
                    <a:lnTo>
                      <a:pt x="13" y="145"/>
                    </a:lnTo>
                    <a:lnTo>
                      <a:pt x="16" y="137"/>
                    </a:lnTo>
                    <a:lnTo>
                      <a:pt x="18" y="129"/>
                    </a:lnTo>
                    <a:lnTo>
                      <a:pt x="24" y="126"/>
                    </a:lnTo>
                    <a:lnTo>
                      <a:pt x="30" y="125"/>
                    </a:lnTo>
                    <a:lnTo>
                      <a:pt x="34" y="122"/>
                    </a:lnTo>
                    <a:lnTo>
                      <a:pt x="37" y="120"/>
                    </a:lnTo>
                    <a:lnTo>
                      <a:pt x="37" y="117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6" y="106"/>
                    </a:lnTo>
                    <a:lnTo>
                      <a:pt x="49" y="105"/>
                    </a:lnTo>
                    <a:lnTo>
                      <a:pt x="53" y="95"/>
                    </a:lnTo>
                    <a:lnTo>
                      <a:pt x="53" y="92"/>
                    </a:lnTo>
                    <a:lnTo>
                      <a:pt x="51" y="89"/>
                    </a:lnTo>
                    <a:lnTo>
                      <a:pt x="49" y="88"/>
                    </a:lnTo>
                    <a:lnTo>
                      <a:pt x="48" y="86"/>
                    </a:lnTo>
                    <a:lnTo>
                      <a:pt x="48" y="81"/>
                    </a:lnTo>
                    <a:lnTo>
                      <a:pt x="49" y="77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48" y="67"/>
                    </a:lnTo>
                    <a:lnTo>
                      <a:pt x="46" y="62"/>
                    </a:lnTo>
                    <a:lnTo>
                      <a:pt x="43" y="53"/>
                    </a:lnTo>
                    <a:lnTo>
                      <a:pt x="43" y="45"/>
                    </a:lnTo>
                    <a:lnTo>
                      <a:pt x="43" y="39"/>
                    </a:lnTo>
                    <a:lnTo>
                      <a:pt x="45" y="35"/>
                    </a:lnTo>
                    <a:lnTo>
                      <a:pt x="46" y="31"/>
                    </a:lnTo>
                    <a:lnTo>
                      <a:pt x="48" y="29"/>
                    </a:lnTo>
                    <a:lnTo>
                      <a:pt x="50" y="27"/>
                    </a:lnTo>
                    <a:lnTo>
                      <a:pt x="55" y="22"/>
                    </a:lnTo>
                    <a:lnTo>
                      <a:pt x="63" y="20"/>
                    </a:lnTo>
                    <a:lnTo>
                      <a:pt x="66" y="20"/>
                    </a:lnTo>
                    <a:lnTo>
                      <a:pt x="71" y="21"/>
                    </a:lnTo>
                    <a:lnTo>
                      <a:pt x="75" y="22"/>
                    </a:lnTo>
                    <a:lnTo>
                      <a:pt x="80" y="21"/>
                    </a:lnTo>
                    <a:lnTo>
                      <a:pt x="87" y="13"/>
                    </a:lnTo>
                    <a:lnTo>
                      <a:pt x="91" y="4"/>
                    </a:lnTo>
                    <a:lnTo>
                      <a:pt x="95" y="2"/>
                    </a:lnTo>
                    <a:lnTo>
                      <a:pt x="98" y="0"/>
                    </a:lnTo>
                    <a:lnTo>
                      <a:pt x="103" y="0"/>
                    </a:lnTo>
                    <a:lnTo>
                      <a:pt x="106" y="0"/>
                    </a:lnTo>
                    <a:lnTo>
                      <a:pt x="114" y="3"/>
                    </a:lnTo>
                    <a:lnTo>
                      <a:pt x="121" y="6"/>
                    </a:lnTo>
                    <a:lnTo>
                      <a:pt x="122" y="7"/>
                    </a:lnTo>
                    <a:lnTo>
                      <a:pt x="127" y="10"/>
                    </a:lnTo>
                    <a:lnTo>
                      <a:pt x="130" y="1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7742;p21">
                <a:extLst>
                  <a:ext uri="{FF2B5EF4-FFF2-40B4-BE49-F238E27FC236}">
                    <a16:creationId xmlns="" xmlns:a16="http://schemas.microsoft.com/office/drawing/2014/main" id="{387AA253-4291-4236-A455-23CFA713FAAD}"/>
                  </a:ext>
                </a:extLst>
              </p:cNvPr>
              <p:cNvSpPr/>
              <p:nvPr/>
            </p:nvSpPr>
            <p:spPr>
              <a:xfrm>
                <a:off x="5121590" y="3985800"/>
                <a:ext cx="1261359" cy="102786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095" extrusionOk="0">
                    <a:moveTo>
                      <a:pt x="4803" y="0"/>
                    </a:moveTo>
                    <a:lnTo>
                      <a:pt x="4793" y="0"/>
                    </a:lnTo>
                    <a:lnTo>
                      <a:pt x="4784" y="0"/>
                    </a:lnTo>
                    <a:lnTo>
                      <a:pt x="4776" y="1"/>
                    </a:lnTo>
                    <a:lnTo>
                      <a:pt x="4769" y="4"/>
                    </a:lnTo>
                    <a:lnTo>
                      <a:pt x="4762" y="6"/>
                    </a:lnTo>
                    <a:lnTo>
                      <a:pt x="4755" y="9"/>
                    </a:lnTo>
                    <a:lnTo>
                      <a:pt x="4748" y="14"/>
                    </a:lnTo>
                    <a:lnTo>
                      <a:pt x="4740" y="20"/>
                    </a:lnTo>
                    <a:lnTo>
                      <a:pt x="4739" y="24"/>
                    </a:lnTo>
                    <a:lnTo>
                      <a:pt x="4740" y="29"/>
                    </a:lnTo>
                    <a:lnTo>
                      <a:pt x="4742" y="33"/>
                    </a:lnTo>
                    <a:lnTo>
                      <a:pt x="4745" y="36"/>
                    </a:lnTo>
                    <a:lnTo>
                      <a:pt x="4748" y="39"/>
                    </a:lnTo>
                    <a:lnTo>
                      <a:pt x="4752" y="40"/>
                    </a:lnTo>
                    <a:lnTo>
                      <a:pt x="4756" y="41"/>
                    </a:lnTo>
                    <a:lnTo>
                      <a:pt x="4762" y="41"/>
                    </a:lnTo>
                    <a:lnTo>
                      <a:pt x="4762" y="48"/>
                    </a:lnTo>
                    <a:lnTo>
                      <a:pt x="4761" y="53"/>
                    </a:lnTo>
                    <a:lnTo>
                      <a:pt x="4759" y="57"/>
                    </a:lnTo>
                    <a:lnTo>
                      <a:pt x="4754" y="61"/>
                    </a:lnTo>
                    <a:lnTo>
                      <a:pt x="4748" y="63"/>
                    </a:lnTo>
                    <a:lnTo>
                      <a:pt x="4742" y="65"/>
                    </a:lnTo>
                    <a:lnTo>
                      <a:pt x="4735" y="67"/>
                    </a:lnTo>
                    <a:lnTo>
                      <a:pt x="4727" y="69"/>
                    </a:lnTo>
                    <a:lnTo>
                      <a:pt x="4710" y="72"/>
                    </a:lnTo>
                    <a:lnTo>
                      <a:pt x="4694" y="75"/>
                    </a:lnTo>
                    <a:lnTo>
                      <a:pt x="4686" y="78"/>
                    </a:lnTo>
                    <a:lnTo>
                      <a:pt x="4679" y="80"/>
                    </a:lnTo>
                    <a:lnTo>
                      <a:pt x="4673" y="83"/>
                    </a:lnTo>
                    <a:lnTo>
                      <a:pt x="4669" y="87"/>
                    </a:lnTo>
                    <a:lnTo>
                      <a:pt x="4664" y="94"/>
                    </a:lnTo>
                    <a:lnTo>
                      <a:pt x="4658" y="99"/>
                    </a:lnTo>
                    <a:lnTo>
                      <a:pt x="4653" y="105"/>
                    </a:lnTo>
                    <a:lnTo>
                      <a:pt x="4646" y="110"/>
                    </a:lnTo>
                    <a:lnTo>
                      <a:pt x="4640" y="111"/>
                    </a:lnTo>
                    <a:lnTo>
                      <a:pt x="4633" y="110"/>
                    </a:lnTo>
                    <a:lnTo>
                      <a:pt x="4629" y="110"/>
                    </a:lnTo>
                    <a:lnTo>
                      <a:pt x="4624" y="110"/>
                    </a:lnTo>
                    <a:lnTo>
                      <a:pt x="4620" y="111"/>
                    </a:lnTo>
                    <a:lnTo>
                      <a:pt x="4616" y="114"/>
                    </a:lnTo>
                    <a:lnTo>
                      <a:pt x="4616" y="118"/>
                    </a:lnTo>
                    <a:lnTo>
                      <a:pt x="4619" y="123"/>
                    </a:lnTo>
                    <a:lnTo>
                      <a:pt x="4623" y="130"/>
                    </a:lnTo>
                    <a:lnTo>
                      <a:pt x="4628" y="138"/>
                    </a:lnTo>
                    <a:lnTo>
                      <a:pt x="4639" y="153"/>
                    </a:lnTo>
                    <a:lnTo>
                      <a:pt x="4646" y="162"/>
                    </a:lnTo>
                    <a:lnTo>
                      <a:pt x="4638" y="163"/>
                    </a:lnTo>
                    <a:lnTo>
                      <a:pt x="4631" y="164"/>
                    </a:lnTo>
                    <a:lnTo>
                      <a:pt x="4625" y="168"/>
                    </a:lnTo>
                    <a:lnTo>
                      <a:pt x="4620" y="171"/>
                    </a:lnTo>
                    <a:lnTo>
                      <a:pt x="4612" y="179"/>
                    </a:lnTo>
                    <a:lnTo>
                      <a:pt x="4605" y="188"/>
                    </a:lnTo>
                    <a:lnTo>
                      <a:pt x="4599" y="197"/>
                    </a:lnTo>
                    <a:lnTo>
                      <a:pt x="4591" y="206"/>
                    </a:lnTo>
                    <a:lnTo>
                      <a:pt x="4587" y="210"/>
                    </a:lnTo>
                    <a:lnTo>
                      <a:pt x="4582" y="212"/>
                    </a:lnTo>
                    <a:lnTo>
                      <a:pt x="4575" y="214"/>
                    </a:lnTo>
                    <a:lnTo>
                      <a:pt x="4568" y="217"/>
                    </a:lnTo>
                    <a:lnTo>
                      <a:pt x="4567" y="227"/>
                    </a:lnTo>
                    <a:lnTo>
                      <a:pt x="4567" y="237"/>
                    </a:lnTo>
                    <a:lnTo>
                      <a:pt x="4541" y="241"/>
                    </a:lnTo>
                    <a:lnTo>
                      <a:pt x="4515" y="243"/>
                    </a:lnTo>
                    <a:lnTo>
                      <a:pt x="4501" y="244"/>
                    </a:lnTo>
                    <a:lnTo>
                      <a:pt x="4488" y="243"/>
                    </a:lnTo>
                    <a:lnTo>
                      <a:pt x="4475" y="242"/>
                    </a:lnTo>
                    <a:lnTo>
                      <a:pt x="4463" y="238"/>
                    </a:lnTo>
                    <a:lnTo>
                      <a:pt x="4438" y="228"/>
                    </a:lnTo>
                    <a:lnTo>
                      <a:pt x="4416" y="219"/>
                    </a:lnTo>
                    <a:lnTo>
                      <a:pt x="4405" y="216"/>
                    </a:lnTo>
                    <a:lnTo>
                      <a:pt x="4393" y="212"/>
                    </a:lnTo>
                    <a:lnTo>
                      <a:pt x="4379" y="211"/>
                    </a:lnTo>
                    <a:lnTo>
                      <a:pt x="4365" y="210"/>
                    </a:lnTo>
                    <a:lnTo>
                      <a:pt x="4357" y="211"/>
                    </a:lnTo>
                    <a:lnTo>
                      <a:pt x="4349" y="211"/>
                    </a:lnTo>
                    <a:lnTo>
                      <a:pt x="4342" y="212"/>
                    </a:lnTo>
                    <a:lnTo>
                      <a:pt x="4334" y="212"/>
                    </a:lnTo>
                    <a:lnTo>
                      <a:pt x="4326" y="212"/>
                    </a:lnTo>
                    <a:lnTo>
                      <a:pt x="4319" y="211"/>
                    </a:lnTo>
                    <a:lnTo>
                      <a:pt x="4312" y="209"/>
                    </a:lnTo>
                    <a:lnTo>
                      <a:pt x="4307" y="205"/>
                    </a:lnTo>
                    <a:lnTo>
                      <a:pt x="4304" y="203"/>
                    </a:lnTo>
                    <a:lnTo>
                      <a:pt x="4303" y="200"/>
                    </a:lnTo>
                    <a:lnTo>
                      <a:pt x="4301" y="196"/>
                    </a:lnTo>
                    <a:lnTo>
                      <a:pt x="4301" y="192"/>
                    </a:lnTo>
                    <a:lnTo>
                      <a:pt x="4296" y="177"/>
                    </a:lnTo>
                    <a:lnTo>
                      <a:pt x="4292" y="163"/>
                    </a:lnTo>
                    <a:lnTo>
                      <a:pt x="4285" y="151"/>
                    </a:lnTo>
                    <a:lnTo>
                      <a:pt x="4278" y="138"/>
                    </a:lnTo>
                    <a:lnTo>
                      <a:pt x="4271" y="127"/>
                    </a:lnTo>
                    <a:lnTo>
                      <a:pt x="4263" y="114"/>
                    </a:lnTo>
                    <a:lnTo>
                      <a:pt x="4256" y="102"/>
                    </a:lnTo>
                    <a:lnTo>
                      <a:pt x="4250" y="88"/>
                    </a:lnTo>
                    <a:lnTo>
                      <a:pt x="4245" y="87"/>
                    </a:lnTo>
                    <a:lnTo>
                      <a:pt x="4242" y="87"/>
                    </a:lnTo>
                    <a:lnTo>
                      <a:pt x="4238" y="88"/>
                    </a:lnTo>
                    <a:lnTo>
                      <a:pt x="4235" y="89"/>
                    </a:lnTo>
                    <a:lnTo>
                      <a:pt x="4233" y="91"/>
                    </a:lnTo>
                    <a:lnTo>
                      <a:pt x="4230" y="95"/>
                    </a:lnTo>
                    <a:lnTo>
                      <a:pt x="4228" y="98"/>
                    </a:lnTo>
                    <a:lnTo>
                      <a:pt x="4227" y="102"/>
                    </a:lnTo>
                    <a:lnTo>
                      <a:pt x="4221" y="103"/>
                    </a:lnTo>
                    <a:lnTo>
                      <a:pt x="4215" y="102"/>
                    </a:lnTo>
                    <a:lnTo>
                      <a:pt x="4210" y="99"/>
                    </a:lnTo>
                    <a:lnTo>
                      <a:pt x="4204" y="96"/>
                    </a:lnTo>
                    <a:lnTo>
                      <a:pt x="4198" y="91"/>
                    </a:lnTo>
                    <a:lnTo>
                      <a:pt x="4194" y="86"/>
                    </a:lnTo>
                    <a:lnTo>
                      <a:pt x="4188" y="80"/>
                    </a:lnTo>
                    <a:lnTo>
                      <a:pt x="4184" y="72"/>
                    </a:lnTo>
                    <a:lnTo>
                      <a:pt x="4177" y="57"/>
                    </a:lnTo>
                    <a:lnTo>
                      <a:pt x="4171" y="42"/>
                    </a:lnTo>
                    <a:lnTo>
                      <a:pt x="4168" y="29"/>
                    </a:lnTo>
                    <a:lnTo>
                      <a:pt x="4167" y="17"/>
                    </a:lnTo>
                    <a:lnTo>
                      <a:pt x="4162" y="14"/>
                    </a:lnTo>
                    <a:lnTo>
                      <a:pt x="4157" y="12"/>
                    </a:lnTo>
                    <a:lnTo>
                      <a:pt x="4153" y="11"/>
                    </a:lnTo>
                    <a:lnTo>
                      <a:pt x="4148" y="9"/>
                    </a:lnTo>
                    <a:lnTo>
                      <a:pt x="4148" y="34"/>
                    </a:lnTo>
                    <a:lnTo>
                      <a:pt x="4145" y="64"/>
                    </a:lnTo>
                    <a:lnTo>
                      <a:pt x="4144" y="71"/>
                    </a:lnTo>
                    <a:lnTo>
                      <a:pt x="4141" y="77"/>
                    </a:lnTo>
                    <a:lnTo>
                      <a:pt x="4138" y="80"/>
                    </a:lnTo>
                    <a:lnTo>
                      <a:pt x="4135" y="83"/>
                    </a:lnTo>
                    <a:lnTo>
                      <a:pt x="4130" y="85"/>
                    </a:lnTo>
                    <a:lnTo>
                      <a:pt x="4124" y="85"/>
                    </a:lnTo>
                    <a:lnTo>
                      <a:pt x="4119" y="81"/>
                    </a:lnTo>
                    <a:lnTo>
                      <a:pt x="4111" y="77"/>
                    </a:lnTo>
                    <a:lnTo>
                      <a:pt x="4103" y="90"/>
                    </a:lnTo>
                    <a:lnTo>
                      <a:pt x="4097" y="103"/>
                    </a:lnTo>
                    <a:lnTo>
                      <a:pt x="4091" y="91"/>
                    </a:lnTo>
                    <a:lnTo>
                      <a:pt x="4087" y="79"/>
                    </a:lnTo>
                    <a:lnTo>
                      <a:pt x="4085" y="73"/>
                    </a:lnTo>
                    <a:lnTo>
                      <a:pt x="4081" y="67"/>
                    </a:lnTo>
                    <a:lnTo>
                      <a:pt x="4078" y="63"/>
                    </a:lnTo>
                    <a:lnTo>
                      <a:pt x="4073" y="60"/>
                    </a:lnTo>
                    <a:lnTo>
                      <a:pt x="4066" y="78"/>
                    </a:lnTo>
                    <a:lnTo>
                      <a:pt x="4062" y="101"/>
                    </a:lnTo>
                    <a:lnTo>
                      <a:pt x="4059" y="113"/>
                    </a:lnTo>
                    <a:lnTo>
                      <a:pt x="4058" y="124"/>
                    </a:lnTo>
                    <a:lnTo>
                      <a:pt x="4058" y="135"/>
                    </a:lnTo>
                    <a:lnTo>
                      <a:pt x="4058" y="145"/>
                    </a:lnTo>
                    <a:lnTo>
                      <a:pt x="4047" y="137"/>
                    </a:lnTo>
                    <a:lnTo>
                      <a:pt x="4037" y="128"/>
                    </a:lnTo>
                    <a:lnTo>
                      <a:pt x="4029" y="120"/>
                    </a:lnTo>
                    <a:lnTo>
                      <a:pt x="4020" y="112"/>
                    </a:lnTo>
                    <a:lnTo>
                      <a:pt x="4016" y="110"/>
                    </a:lnTo>
                    <a:lnTo>
                      <a:pt x="4012" y="107"/>
                    </a:lnTo>
                    <a:lnTo>
                      <a:pt x="4006" y="106"/>
                    </a:lnTo>
                    <a:lnTo>
                      <a:pt x="4001" y="106"/>
                    </a:lnTo>
                    <a:lnTo>
                      <a:pt x="3996" y="107"/>
                    </a:lnTo>
                    <a:lnTo>
                      <a:pt x="3989" y="110"/>
                    </a:lnTo>
                    <a:lnTo>
                      <a:pt x="3982" y="114"/>
                    </a:lnTo>
                    <a:lnTo>
                      <a:pt x="3974" y="121"/>
                    </a:lnTo>
                    <a:lnTo>
                      <a:pt x="3971" y="124"/>
                    </a:lnTo>
                    <a:lnTo>
                      <a:pt x="3970" y="128"/>
                    </a:lnTo>
                    <a:lnTo>
                      <a:pt x="3968" y="131"/>
                    </a:lnTo>
                    <a:lnTo>
                      <a:pt x="3970" y="135"/>
                    </a:lnTo>
                    <a:lnTo>
                      <a:pt x="3975" y="142"/>
                    </a:lnTo>
                    <a:lnTo>
                      <a:pt x="3984" y="147"/>
                    </a:lnTo>
                    <a:lnTo>
                      <a:pt x="3993" y="153"/>
                    </a:lnTo>
                    <a:lnTo>
                      <a:pt x="4004" y="159"/>
                    </a:lnTo>
                    <a:lnTo>
                      <a:pt x="4007" y="161"/>
                    </a:lnTo>
                    <a:lnTo>
                      <a:pt x="4011" y="164"/>
                    </a:lnTo>
                    <a:lnTo>
                      <a:pt x="4013" y="168"/>
                    </a:lnTo>
                    <a:lnTo>
                      <a:pt x="4014" y="171"/>
                    </a:lnTo>
                    <a:lnTo>
                      <a:pt x="4022" y="172"/>
                    </a:lnTo>
                    <a:lnTo>
                      <a:pt x="4029" y="172"/>
                    </a:lnTo>
                    <a:lnTo>
                      <a:pt x="4024" y="173"/>
                    </a:lnTo>
                    <a:lnTo>
                      <a:pt x="4021" y="175"/>
                    </a:lnTo>
                    <a:lnTo>
                      <a:pt x="4017" y="178"/>
                    </a:lnTo>
                    <a:lnTo>
                      <a:pt x="4014" y="181"/>
                    </a:lnTo>
                    <a:lnTo>
                      <a:pt x="4007" y="190"/>
                    </a:lnTo>
                    <a:lnTo>
                      <a:pt x="4000" y="200"/>
                    </a:lnTo>
                    <a:lnTo>
                      <a:pt x="3993" y="211"/>
                    </a:lnTo>
                    <a:lnTo>
                      <a:pt x="3987" y="220"/>
                    </a:lnTo>
                    <a:lnTo>
                      <a:pt x="3979" y="229"/>
                    </a:lnTo>
                    <a:lnTo>
                      <a:pt x="3972" y="234"/>
                    </a:lnTo>
                    <a:lnTo>
                      <a:pt x="3957" y="241"/>
                    </a:lnTo>
                    <a:lnTo>
                      <a:pt x="3941" y="246"/>
                    </a:lnTo>
                    <a:lnTo>
                      <a:pt x="3925" y="250"/>
                    </a:lnTo>
                    <a:lnTo>
                      <a:pt x="3909" y="253"/>
                    </a:lnTo>
                    <a:lnTo>
                      <a:pt x="3894" y="254"/>
                    </a:lnTo>
                    <a:lnTo>
                      <a:pt x="3880" y="253"/>
                    </a:lnTo>
                    <a:lnTo>
                      <a:pt x="3873" y="252"/>
                    </a:lnTo>
                    <a:lnTo>
                      <a:pt x="3865" y="251"/>
                    </a:lnTo>
                    <a:lnTo>
                      <a:pt x="3857" y="252"/>
                    </a:lnTo>
                    <a:lnTo>
                      <a:pt x="3850" y="253"/>
                    </a:lnTo>
                    <a:lnTo>
                      <a:pt x="3848" y="254"/>
                    </a:lnTo>
                    <a:lnTo>
                      <a:pt x="3845" y="257"/>
                    </a:lnTo>
                    <a:lnTo>
                      <a:pt x="3845" y="260"/>
                    </a:lnTo>
                    <a:lnTo>
                      <a:pt x="3845" y="263"/>
                    </a:lnTo>
                    <a:lnTo>
                      <a:pt x="3845" y="272"/>
                    </a:lnTo>
                    <a:lnTo>
                      <a:pt x="3847" y="284"/>
                    </a:lnTo>
                    <a:lnTo>
                      <a:pt x="3847" y="288"/>
                    </a:lnTo>
                    <a:lnTo>
                      <a:pt x="3847" y="294"/>
                    </a:lnTo>
                    <a:lnTo>
                      <a:pt x="3845" y="299"/>
                    </a:lnTo>
                    <a:lnTo>
                      <a:pt x="3843" y="304"/>
                    </a:lnTo>
                    <a:lnTo>
                      <a:pt x="3841" y="308"/>
                    </a:lnTo>
                    <a:lnTo>
                      <a:pt x="3837" y="311"/>
                    </a:lnTo>
                    <a:lnTo>
                      <a:pt x="3833" y="315"/>
                    </a:lnTo>
                    <a:lnTo>
                      <a:pt x="3826" y="316"/>
                    </a:lnTo>
                    <a:lnTo>
                      <a:pt x="3819" y="318"/>
                    </a:lnTo>
                    <a:lnTo>
                      <a:pt x="3814" y="320"/>
                    </a:lnTo>
                    <a:lnTo>
                      <a:pt x="3808" y="324"/>
                    </a:lnTo>
                    <a:lnTo>
                      <a:pt x="3803" y="328"/>
                    </a:lnTo>
                    <a:lnTo>
                      <a:pt x="3801" y="333"/>
                    </a:lnTo>
                    <a:lnTo>
                      <a:pt x="3798" y="340"/>
                    </a:lnTo>
                    <a:lnTo>
                      <a:pt x="3796" y="345"/>
                    </a:lnTo>
                    <a:lnTo>
                      <a:pt x="3795" y="353"/>
                    </a:lnTo>
                    <a:lnTo>
                      <a:pt x="3795" y="359"/>
                    </a:lnTo>
                    <a:lnTo>
                      <a:pt x="3796" y="364"/>
                    </a:lnTo>
                    <a:lnTo>
                      <a:pt x="3798" y="367"/>
                    </a:lnTo>
                    <a:lnTo>
                      <a:pt x="3800" y="370"/>
                    </a:lnTo>
                    <a:lnTo>
                      <a:pt x="3804" y="376"/>
                    </a:lnTo>
                    <a:lnTo>
                      <a:pt x="3811" y="382"/>
                    </a:lnTo>
                    <a:lnTo>
                      <a:pt x="3818" y="386"/>
                    </a:lnTo>
                    <a:lnTo>
                      <a:pt x="3824" y="391"/>
                    </a:lnTo>
                    <a:lnTo>
                      <a:pt x="3826" y="394"/>
                    </a:lnTo>
                    <a:lnTo>
                      <a:pt x="3829" y="398"/>
                    </a:lnTo>
                    <a:lnTo>
                      <a:pt x="3831" y="401"/>
                    </a:lnTo>
                    <a:lnTo>
                      <a:pt x="3832" y="406"/>
                    </a:lnTo>
                    <a:lnTo>
                      <a:pt x="3837" y="406"/>
                    </a:lnTo>
                    <a:lnTo>
                      <a:pt x="3841" y="408"/>
                    </a:lnTo>
                    <a:lnTo>
                      <a:pt x="3844" y="410"/>
                    </a:lnTo>
                    <a:lnTo>
                      <a:pt x="3847" y="414"/>
                    </a:lnTo>
                    <a:lnTo>
                      <a:pt x="3848" y="417"/>
                    </a:lnTo>
                    <a:lnTo>
                      <a:pt x="3848" y="422"/>
                    </a:lnTo>
                    <a:lnTo>
                      <a:pt x="3848" y="427"/>
                    </a:lnTo>
                    <a:lnTo>
                      <a:pt x="3847" y="432"/>
                    </a:lnTo>
                    <a:lnTo>
                      <a:pt x="3841" y="431"/>
                    </a:lnTo>
                    <a:lnTo>
                      <a:pt x="3836" y="431"/>
                    </a:lnTo>
                    <a:lnTo>
                      <a:pt x="3832" y="432"/>
                    </a:lnTo>
                    <a:lnTo>
                      <a:pt x="3828" y="433"/>
                    </a:lnTo>
                    <a:lnTo>
                      <a:pt x="3826" y="434"/>
                    </a:lnTo>
                    <a:lnTo>
                      <a:pt x="3823" y="436"/>
                    </a:lnTo>
                    <a:lnTo>
                      <a:pt x="3820" y="440"/>
                    </a:lnTo>
                    <a:lnTo>
                      <a:pt x="3819" y="442"/>
                    </a:lnTo>
                    <a:lnTo>
                      <a:pt x="3816" y="449"/>
                    </a:lnTo>
                    <a:lnTo>
                      <a:pt x="3815" y="457"/>
                    </a:lnTo>
                    <a:lnTo>
                      <a:pt x="3814" y="465"/>
                    </a:lnTo>
                    <a:lnTo>
                      <a:pt x="3814" y="474"/>
                    </a:lnTo>
                    <a:lnTo>
                      <a:pt x="3821" y="475"/>
                    </a:lnTo>
                    <a:lnTo>
                      <a:pt x="3825" y="477"/>
                    </a:lnTo>
                    <a:lnTo>
                      <a:pt x="3826" y="481"/>
                    </a:lnTo>
                    <a:lnTo>
                      <a:pt x="3828" y="489"/>
                    </a:lnTo>
                    <a:lnTo>
                      <a:pt x="3823" y="489"/>
                    </a:lnTo>
                    <a:lnTo>
                      <a:pt x="3817" y="489"/>
                    </a:lnTo>
                    <a:lnTo>
                      <a:pt x="3812" y="491"/>
                    </a:lnTo>
                    <a:lnTo>
                      <a:pt x="3808" y="492"/>
                    </a:lnTo>
                    <a:lnTo>
                      <a:pt x="3800" y="498"/>
                    </a:lnTo>
                    <a:lnTo>
                      <a:pt x="3792" y="505"/>
                    </a:lnTo>
                    <a:lnTo>
                      <a:pt x="3785" y="512"/>
                    </a:lnTo>
                    <a:lnTo>
                      <a:pt x="3777" y="517"/>
                    </a:lnTo>
                    <a:lnTo>
                      <a:pt x="3773" y="521"/>
                    </a:lnTo>
                    <a:lnTo>
                      <a:pt x="3768" y="522"/>
                    </a:lnTo>
                    <a:lnTo>
                      <a:pt x="3763" y="524"/>
                    </a:lnTo>
                    <a:lnTo>
                      <a:pt x="3759" y="524"/>
                    </a:lnTo>
                    <a:lnTo>
                      <a:pt x="3751" y="524"/>
                    </a:lnTo>
                    <a:lnTo>
                      <a:pt x="3745" y="522"/>
                    </a:lnTo>
                    <a:lnTo>
                      <a:pt x="3740" y="518"/>
                    </a:lnTo>
                    <a:lnTo>
                      <a:pt x="3735" y="514"/>
                    </a:lnTo>
                    <a:lnTo>
                      <a:pt x="3726" y="504"/>
                    </a:lnTo>
                    <a:lnTo>
                      <a:pt x="3719" y="492"/>
                    </a:lnTo>
                    <a:lnTo>
                      <a:pt x="3713" y="485"/>
                    </a:lnTo>
                    <a:lnTo>
                      <a:pt x="3708" y="481"/>
                    </a:lnTo>
                    <a:lnTo>
                      <a:pt x="3701" y="476"/>
                    </a:lnTo>
                    <a:lnTo>
                      <a:pt x="3694" y="474"/>
                    </a:lnTo>
                    <a:lnTo>
                      <a:pt x="3687" y="473"/>
                    </a:lnTo>
                    <a:lnTo>
                      <a:pt x="3679" y="472"/>
                    </a:lnTo>
                    <a:lnTo>
                      <a:pt x="3671" y="472"/>
                    </a:lnTo>
                    <a:lnTo>
                      <a:pt x="3663" y="472"/>
                    </a:lnTo>
                    <a:lnTo>
                      <a:pt x="3663" y="483"/>
                    </a:lnTo>
                    <a:lnTo>
                      <a:pt x="3663" y="495"/>
                    </a:lnTo>
                    <a:lnTo>
                      <a:pt x="3663" y="505"/>
                    </a:lnTo>
                    <a:lnTo>
                      <a:pt x="3662" y="516"/>
                    </a:lnTo>
                    <a:lnTo>
                      <a:pt x="3658" y="516"/>
                    </a:lnTo>
                    <a:lnTo>
                      <a:pt x="3651" y="518"/>
                    </a:lnTo>
                    <a:lnTo>
                      <a:pt x="3645" y="522"/>
                    </a:lnTo>
                    <a:lnTo>
                      <a:pt x="3638" y="526"/>
                    </a:lnTo>
                    <a:lnTo>
                      <a:pt x="3624" y="537"/>
                    </a:lnTo>
                    <a:lnTo>
                      <a:pt x="3610" y="549"/>
                    </a:lnTo>
                    <a:lnTo>
                      <a:pt x="3599" y="559"/>
                    </a:lnTo>
                    <a:lnTo>
                      <a:pt x="3588" y="569"/>
                    </a:lnTo>
                    <a:lnTo>
                      <a:pt x="3578" y="577"/>
                    </a:lnTo>
                    <a:lnTo>
                      <a:pt x="3568" y="581"/>
                    </a:lnTo>
                    <a:lnTo>
                      <a:pt x="3563" y="582"/>
                    </a:lnTo>
                    <a:lnTo>
                      <a:pt x="3558" y="583"/>
                    </a:lnTo>
                    <a:lnTo>
                      <a:pt x="3555" y="582"/>
                    </a:lnTo>
                    <a:lnTo>
                      <a:pt x="3550" y="580"/>
                    </a:lnTo>
                    <a:lnTo>
                      <a:pt x="3547" y="578"/>
                    </a:lnTo>
                    <a:lnTo>
                      <a:pt x="3545" y="573"/>
                    </a:lnTo>
                    <a:lnTo>
                      <a:pt x="3541" y="567"/>
                    </a:lnTo>
                    <a:lnTo>
                      <a:pt x="3540" y="559"/>
                    </a:lnTo>
                    <a:lnTo>
                      <a:pt x="3545" y="556"/>
                    </a:lnTo>
                    <a:lnTo>
                      <a:pt x="3552" y="551"/>
                    </a:lnTo>
                    <a:lnTo>
                      <a:pt x="3558" y="546"/>
                    </a:lnTo>
                    <a:lnTo>
                      <a:pt x="3564" y="539"/>
                    </a:lnTo>
                    <a:lnTo>
                      <a:pt x="3566" y="536"/>
                    </a:lnTo>
                    <a:lnTo>
                      <a:pt x="3568" y="532"/>
                    </a:lnTo>
                    <a:lnTo>
                      <a:pt x="3569" y="530"/>
                    </a:lnTo>
                    <a:lnTo>
                      <a:pt x="3569" y="526"/>
                    </a:lnTo>
                    <a:lnTo>
                      <a:pt x="3568" y="524"/>
                    </a:lnTo>
                    <a:lnTo>
                      <a:pt x="3566" y="521"/>
                    </a:lnTo>
                    <a:lnTo>
                      <a:pt x="3563" y="518"/>
                    </a:lnTo>
                    <a:lnTo>
                      <a:pt x="3558" y="517"/>
                    </a:lnTo>
                    <a:lnTo>
                      <a:pt x="3553" y="504"/>
                    </a:lnTo>
                    <a:lnTo>
                      <a:pt x="3546" y="489"/>
                    </a:lnTo>
                    <a:lnTo>
                      <a:pt x="3538" y="473"/>
                    </a:lnTo>
                    <a:lnTo>
                      <a:pt x="3529" y="458"/>
                    </a:lnTo>
                    <a:lnTo>
                      <a:pt x="3524" y="450"/>
                    </a:lnTo>
                    <a:lnTo>
                      <a:pt x="3519" y="443"/>
                    </a:lnTo>
                    <a:lnTo>
                      <a:pt x="3512" y="438"/>
                    </a:lnTo>
                    <a:lnTo>
                      <a:pt x="3506" y="432"/>
                    </a:lnTo>
                    <a:lnTo>
                      <a:pt x="3499" y="426"/>
                    </a:lnTo>
                    <a:lnTo>
                      <a:pt x="3491" y="422"/>
                    </a:lnTo>
                    <a:lnTo>
                      <a:pt x="3483" y="418"/>
                    </a:lnTo>
                    <a:lnTo>
                      <a:pt x="3475" y="416"/>
                    </a:lnTo>
                    <a:lnTo>
                      <a:pt x="3468" y="427"/>
                    </a:lnTo>
                    <a:lnTo>
                      <a:pt x="3462" y="438"/>
                    </a:lnTo>
                    <a:lnTo>
                      <a:pt x="3455" y="447"/>
                    </a:lnTo>
                    <a:lnTo>
                      <a:pt x="3447" y="455"/>
                    </a:lnTo>
                    <a:lnTo>
                      <a:pt x="3439" y="461"/>
                    </a:lnTo>
                    <a:lnTo>
                      <a:pt x="3430" y="467"/>
                    </a:lnTo>
                    <a:lnTo>
                      <a:pt x="3418" y="472"/>
                    </a:lnTo>
                    <a:lnTo>
                      <a:pt x="3405" y="475"/>
                    </a:lnTo>
                    <a:lnTo>
                      <a:pt x="3405" y="484"/>
                    </a:lnTo>
                    <a:lnTo>
                      <a:pt x="3406" y="493"/>
                    </a:lnTo>
                    <a:lnTo>
                      <a:pt x="3407" y="502"/>
                    </a:lnTo>
                    <a:lnTo>
                      <a:pt x="3409" y="512"/>
                    </a:lnTo>
                    <a:lnTo>
                      <a:pt x="3412" y="521"/>
                    </a:lnTo>
                    <a:lnTo>
                      <a:pt x="3414" y="530"/>
                    </a:lnTo>
                    <a:lnTo>
                      <a:pt x="3415" y="539"/>
                    </a:lnTo>
                    <a:lnTo>
                      <a:pt x="3415" y="548"/>
                    </a:lnTo>
                    <a:lnTo>
                      <a:pt x="3421" y="549"/>
                    </a:lnTo>
                    <a:lnTo>
                      <a:pt x="3425" y="549"/>
                    </a:lnTo>
                    <a:lnTo>
                      <a:pt x="3426" y="555"/>
                    </a:lnTo>
                    <a:lnTo>
                      <a:pt x="3425" y="558"/>
                    </a:lnTo>
                    <a:lnTo>
                      <a:pt x="3424" y="562"/>
                    </a:lnTo>
                    <a:lnTo>
                      <a:pt x="3422" y="564"/>
                    </a:lnTo>
                    <a:lnTo>
                      <a:pt x="3416" y="569"/>
                    </a:lnTo>
                    <a:lnTo>
                      <a:pt x="3409" y="572"/>
                    </a:lnTo>
                    <a:lnTo>
                      <a:pt x="3406" y="575"/>
                    </a:lnTo>
                    <a:lnTo>
                      <a:pt x="3402" y="578"/>
                    </a:lnTo>
                    <a:lnTo>
                      <a:pt x="3400" y="581"/>
                    </a:lnTo>
                    <a:lnTo>
                      <a:pt x="3399" y="584"/>
                    </a:lnTo>
                    <a:lnTo>
                      <a:pt x="3397" y="591"/>
                    </a:lnTo>
                    <a:lnTo>
                      <a:pt x="3396" y="599"/>
                    </a:lnTo>
                    <a:lnTo>
                      <a:pt x="3396" y="616"/>
                    </a:lnTo>
                    <a:lnTo>
                      <a:pt x="3397" y="631"/>
                    </a:lnTo>
                    <a:lnTo>
                      <a:pt x="3409" y="633"/>
                    </a:lnTo>
                    <a:lnTo>
                      <a:pt x="3423" y="636"/>
                    </a:lnTo>
                    <a:lnTo>
                      <a:pt x="3424" y="641"/>
                    </a:lnTo>
                    <a:lnTo>
                      <a:pt x="3424" y="648"/>
                    </a:lnTo>
                    <a:lnTo>
                      <a:pt x="3424" y="655"/>
                    </a:lnTo>
                    <a:lnTo>
                      <a:pt x="3423" y="661"/>
                    </a:lnTo>
                    <a:lnTo>
                      <a:pt x="3420" y="661"/>
                    </a:lnTo>
                    <a:lnTo>
                      <a:pt x="3416" y="662"/>
                    </a:lnTo>
                    <a:lnTo>
                      <a:pt x="3414" y="663"/>
                    </a:lnTo>
                    <a:lnTo>
                      <a:pt x="3412" y="665"/>
                    </a:lnTo>
                    <a:lnTo>
                      <a:pt x="3409" y="670"/>
                    </a:lnTo>
                    <a:lnTo>
                      <a:pt x="3408" y="676"/>
                    </a:lnTo>
                    <a:lnTo>
                      <a:pt x="3408" y="689"/>
                    </a:lnTo>
                    <a:lnTo>
                      <a:pt x="3408" y="703"/>
                    </a:lnTo>
                    <a:lnTo>
                      <a:pt x="3400" y="703"/>
                    </a:lnTo>
                    <a:lnTo>
                      <a:pt x="3394" y="703"/>
                    </a:lnTo>
                    <a:lnTo>
                      <a:pt x="3388" y="703"/>
                    </a:lnTo>
                    <a:lnTo>
                      <a:pt x="3382" y="704"/>
                    </a:lnTo>
                    <a:lnTo>
                      <a:pt x="3380" y="705"/>
                    </a:lnTo>
                    <a:lnTo>
                      <a:pt x="3376" y="707"/>
                    </a:lnTo>
                    <a:lnTo>
                      <a:pt x="3374" y="711"/>
                    </a:lnTo>
                    <a:lnTo>
                      <a:pt x="3372" y="714"/>
                    </a:lnTo>
                    <a:lnTo>
                      <a:pt x="3366" y="728"/>
                    </a:lnTo>
                    <a:lnTo>
                      <a:pt x="3363" y="743"/>
                    </a:lnTo>
                    <a:lnTo>
                      <a:pt x="3360" y="748"/>
                    </a:lnTo>
                    <a:lnTo>
                      <a:pt x="3356" y="753"/>
                    </a:lnTo>
                    <a:lnTo>
                      <a:pt x="3353" y="754"/>
                    </a:lnTo>
                    <a:lnTo>
                      <a:pt x="3350" y="755"/>
                    </a:lnTo>
                    <a:lnTo>
                      <a:pt x="3346" y="756"/>
                    </a:lnTo>
                    <a:lnTo>
                      <a:pt x="3341" y="756"/>
                    </a:lnTo>
                    <a:lnTo>
                      <a:pt x="3335" y="755"/>
                    </a:lnTo>
                    <a:lnTo>
                      <a:pt x="3330" y="753"/>
                    </a:lnTo>
                    <a:lnTo>
                      <a:pt x="3325" y="748"/>
                    </a:lnTo>
                    <a:lnTo>
                      <a:pt x="3322" y="744"/>
                    </a:lnTo>
                    <a:lnTo>
                      <a:pt x="3317" y="734"/>
                    </a:lnTo>
                    <a:lnTo>
                      <a:pt x="3312" y="722"/>
                    </a:lnTo>
                    <a:lnTo>
                      <a:pt x="3310" y="719"/>
                    </a:lnTo>
                    <a:lnTo>
                      <a:pt x="3308" y="717"/>
                    </a:lnTo>
                    <a:lnTo>
                      <a:pt x="3305" y="714"/>
                    </a:lnTo>
                    <a:lnTo>
                      <a:pt x="3302" y="712"/>
                    </a:lnTo>
                    <a:lnTo>
                      <a:pt x="3294" y="709"/>
                    </a:lnTo>
                    <a:lnTo>
                      <a:pt x="3286" y="706"/>
                    </a:lnTo>
                    <a:lnTo>
                      <a:pt x="3269" y="705"/>
                    </a:lnTo>
                    <a:lnTo>
                      <a:pt x="3254" y="704"/>
                    </a:lnTo>
                    <a:lnTo>
                      <a:pt x="3246" y="704"/>
                    </a:lnTo>
                    <a:lnTo>
                      <a:pt x="3238" y="705"/>
                    </a:lnTo>
                    <a:lnTo>
                      <a:pt x="3233" y="707"/>
                    </a:lnTo>
                    <a:lnTo>
                      <a:pt x="3226" y="711"/>
                    </a:lnTo>
                    <a:lnTo>
                      <a:pt x="3216" y="719"/>
                    </a:lnTo>
                    <a:lnTo>
                      <a:pt x="3205" y="729"/>
                    </a:lnTo>
                    <a:lnTo>
                      <a:pt x="3196" y="739"/>
                    </a:lnTo>
                    <a:lnTo>
                      <a:pt x="3186" y="750"/>
                    </a:lnTo>
                    <a:lnTo>
                      <a:pt x="3180" y="753"/>
                    </a:lnTo>
                    <a:lnTo>
                      <a:pt x="3175" y="758"/>
                    </a:lnTo>
                    <a:lnTo>
                      <a:pt x="3168" y="760"/>
                    </a:lnTo>
                    <a:lnTo>
                      <a:pt x="3160" y="762"/>
                    </a:lnTo>
                    <a:lnTo>
                      <a:pt x="3131" y="764"/>
                    </a:lnTo>
                    <a:lnTo>
                      <a:pt x="3110" y="769"/>
                    </a:lnTo>
                    <a:lnTo>
                      <a:pt x="3105" y="771"/>
                    </a:lnTo>
                    <a:lnTo>
                      <a:pt x="3102" y="774"/>
                    </a:lnTo>
                    <a:lnTo>
                      <a:pt x="3098" y="777"/>
                    </a:lnTo>
                    <a:lnTo>
                      <a:pt x="3095" y="781"/>
                    </a:lnTo>
                    <a:lnTo>
                      <a:pt x="3093" y="787"/>
                    </a:lnTo>
                    <a:lnTo>
                      <a:pt x="3092" y="794"/>
                    </a:lnTo>
                    <a:lnTo>
                      <a:pt x="3089" y="802"/>
                    </a:lnTo>
                    <a:lnTo>
                      <a:pt x="3089" y="811"/>
                    </a:lnTo>
                    <a:lnTo>
                      <a:pt x="3078" y="815"/>
                    </a:lnTo>
                    <a:lnTo>
                      <a:pt x="3067" y="819"/>
                    </a:lnTo>
                    <a:lnTo>
                      <a:pt x="3056" y="824"/>
                    </a:lnTo>
                    <a:lnTo>
                      <a:pt x="3044" y="827"/>
                    </a:lnTo>
                    <a:lnTo>
                      <a:pt x="3034" y="827"/>
                    </a:lnTo>
                    <a:lnTo>
                      <a:pt x="3022" y="826"/>
                    </a:lnTo>
                    <a:lnTo>
                      <a:pt x="3015" y="826"/>
                    </a:lnTo>
                    <a:lnTo>
                      <a:pt x="3008" y="826"/>
                    </a:lnTo>
                    <a:lnTo>
                      <a:pt x="3002" y="826"/>
                    </a:lnTo>
                    <a:lnTo>
                      <a:pt x="2995" y="827"/>
                    </a:lnTo>
                    <a:lnTo>
                      <a:pt x="2975" y="835"/>
                    </a:lnTo>
                    <a:lnTo>
                      <a:pt x="2958" y="841"/>
                    </a:lnTo>
                    <a:lnTo>
                      <a:pt x="2949" y="843"/>
                    </a:lnTo>
                    <a:lnTo>
                      <a:pt x="2940" y="845"/>
                    </a:lnTo>
                    <a:lnTo>
                      <a:pt x="2929" y="846"/>
                    </a:lnTo>
                    <a:lnTo>
                      <a:pt x="2916" y="846"/>
                    </a:lnTo>
                    <a:lnTo>
                      <a:pt x="2888" y="848"/>
                    </a:lnTo>
                    <a:lnTo>
                      <a:pt x="2858" y="850"/>
                    </a:lnTo>
                    <a:lnTo>
                      <a:pt x="2830" y="854"/>
                    </a:lnTo>
                    <a:lnTo>
                      <a:pt x="2801" y="860"/>
                    </a:lnTo>
                    <a:lnTo>
                      <a:pt x="2802" y="878"/>
                    </a:lnTo>
                    <a:lnTo>
                      <a:pt x="2802" y="891"/>
                    </a:lnTo>
                    <a:lnTo>
                      <a:pt x="2802" y="878"/>
                    </a:lnTo>
                    <a:lnTo>
                      <a:pt x="2801" y="860"/>
                    </a:lnTo>
                    <a:lnTo>
                      <a:pt x="2797" y="861"/>
                    </a:lnTo>
                    <a:lnTo>
                      <a:pt x="2791" y="862"/>
                    </a:lnTo>
                    <a:lnTo>
                      <a:pt x="2786" y="862"/>
                    </a:lnTo>
                    <a:lnTo>
                      <a:pt x="2782" y="861"/>
                    </a:lnTo>
                    <a:lnTo>
                      <a:pt x="2777" y="860"/>
                    </a:lnTo>
                    <a:lnTo>
                      <a:pt x="2768" y="857"/>
                    </a:lnTo>
                    <a:lnTo>
                      <a:pt x="2759" y="852"/>
                    </a:lnTo>
                    <a:lnTo>
                      <a:pt x="2751" y="849"/>
                    </a:lnTo>
                    <a:lnTo>
                      <a:pt x="2743" y="845"/>
                    </a:lnTo>
                    <a:lnTo>
                      <a:pt x="2735" y="843"/>
                    </a:lnTo>
                    <a:lnTo>
                      <a:pt x="2725" y="844"/>
                    </a:lnTo>
                    <a:lnTo>
                      <a:pt x="2736" y="848"/>
                    </a:lnTo>
                    <a:lnTo>
                      <a:pt x="2748" y="852"/>
                    </a:lnTo>
                    <a:lnTo>
                      <a:pt x="2755" y="857"/>
                    </a:lnTo>
                    <a:lnTo>
                      <a:pt x="2748" y="859"/>
                    </a:lnTo>
                    <a:lnTo>
                      <a:pt x="2739" y="861"/>
                    </a:lnTo>
                    <a:lnTo>
                      <a:pt x="2734" y="863"/>
                    </a:lnTo>
                    <a:lnTo>
                      <a:pt x="2729" y="866"/>
                    </a:lnTo>
                    <a:lnTo>
                      <a:pt x="2727" y="870"/>
                    </a:lnTo>
                    <a:lnTo>
                      <a:pt x="2725" y="875"/>
                    </a:lnTo>
                    <a:lnTo>
                      <a:pt x="2723" y="886"/>
                    </a:lnTo>
                    <a:lnTo>
                      <a:pt x="2721" y="899"/>
                    </a:lnTo>
                    <a:lnTo>
                      <a:pt x="2721" y="912"/>
                    </a:lnTo>
                    <a:lnTo>
                      <a:pt x="2720" y="926"/>
                    </a:lnTo>
                    <a:lnTo>
                      <a:pt x="2719" y="933"/>
                    </a:lnTo>
                    <a:lnTo>
                      <a:pt x="2718" y="939"/>
                    </a:lnTo>
                    <a:lnTo>
                      <a:pt x="2716" y="944"/>
                    </a:lnTo>
                    <a:lnTo>
                      <a:pt x="2714" y="949"/>
                    </a:lnTo>
                    <a:lnTo>
                      <a:pt x="2700" y="965"/>
                    </a:lnTo>
                    <a:lnTo>
                      <a:pt x="2686" y="983"/>
                    </a:lnTo>
                    <a:lnTo>
                      <a:pt x="2679" y="992"/>
                    </a:lnTo>
                    <a:lnTo>
                      <a:pt x="2675" y="1001"/>
                    </a:lnTo>
                    <a:lnTo>
                      <a:pt x="2674" y="1007"/>
                    </a:lnTo>
                    <a:lnTo>
                      <a:pt x="2673" y="1013"/>
                    </a:lnTo>
                    <a:lnTo>
                      <a:pt x="2673" y="1017"/>
                    </a:lnTo>
                    <a:lnTo>
                      <a:pt x="2674" y="1023"/>
                    </a:lnTo>
                    <a:lnTo>
                      <a:pt x="2668" y="1023"/>
                    </a:lnTo>
                    <a:lnTo>
                      <a:pt x="2662" y="1024"/>
                    </a:lnTo>
                    <a:lnTo>
                      <a:pt x="2655" y="1026"/>
                    </a:lnTo>
                    <a:lnTo>
                      <a:pt x="2650" y="1029"/>
                    </a:lnTo>
                    <a:lnTo>
                      <a:pt x="2636" y="1034"/>
                    </a:lnTo>
                    <a:lnTo>
                      <a:pt x="2622" y="1042"/>
                    </a:lnTo>
                    <a:lnTo>
                      <a:pt x="2611" y="1053"/>
                    </a:lnTo>
                    <a:lnTo>
                      <a:pt x="2601" y="1063"/>
                    </a:lnTo>
                    <a:lnTo>
                      <a:pt x="2597" y="1068"/>
                    </a:lnTo>
                    <a:lnTo>
                      <a:pt x="2594" y="1074"/>
                    </a:lnTo>
                    <a:lnTo>
                      <a:pt x="2592" y="1080"/>
                    </a:lnTo>
                    <a:lnTo>
                      <a:pt x="2591" y="1084"/>
                    </a:lnTo>
                    <a:lnTo>
                      <a:pt x="2588" y="1107"/>
                    </a:lnTo>
                    <a:lnTo>
                      <a:pt x="2586" y="1123"/>
                    </a:lnTo>
                    <a:lnTo>
                      <a:pt x="2584" y="1127"/>
                    </a:lnTo>
                    <a:lnTo>
                      <a:pt x="2581" y="1129"/>
                    </a:lnTo>
                    <a:lnTo>
                      <a:pt x="2579" y="1131"/>
                    </a:lnTo>
                    <a:lnTo>
                      <a:pt x="2576" y="1133"/>
                    </a:lnTo>
                    <a:lnTo>
                      <a:pt x="2567" y="1136"/>
                    </a:lnTo>
                    <a:lnTo>
                      <a:pt x="2553" y="1138"/>
                    </a:lnTo>
                    <a:lnTo>
                      <a:pt x="2547" y="1139"/>
                    </a:lnTo>
                    <a:lnTo>
                      <a:pt x="2542" y="1140"/>
                    </a:lnTo>
                    <a:lnTo>
                      <a:pt x="2537" y="1142"/>
                    </a:lnTo>
                    <a:lnTo>
                      <a:pt x="2532" y="1146"/>
                    </a:lnTo>
                    <a:lnTo>
                      <a:pt x="2529" y="1148"/>
                    </a:lnTo>
                    <a:lnTo>
                      <a:pt x="2524" y="1152"/>
                    </a:lnTo>
                    <a:lnTo>
                      <a:pt x="2520" y="1154"/>
                    </a:lnTo>
                    <a:lnTo>
                      <a:pt x="2514" y="1155"/>
                    </a:lnTo>
                    <a:lnTo>
                      <a:pt x="2509" y="1155"/>
                    </a:lnTo>
                    <a:lnTo>
                      <a:pt x="2503" y="1154"/>
                    </a:lnTo>
                    <a:lnTo>
                      <a:pt x="2498" y="1150"/>
                    </a:lnTo>
                    <a:lnTo>
                      <a:pt x="2494" y="1146"/>
                    </a:lnTo>
                    <a:lnTo>
                      <a:pt x="2489" y="1141"/>
                    </a:lnTo>
                    <a:lnTo>
                      <a:pt x="2485" y="1137"/>
                    </a:lnTo>
                    <a:lnTo>
                      <a:pt x="2480" y="1132"/>
                    </a:lnTo>
                    <a:lnTo>
                      <a:pt x="2474" y="1130"/>
                    </a:lnTo>
                    <a:lnTo>
                      <a:pt x="2471" y="1129"/>
                    </a:lnTo>
                    <a:lnTo>
                      <a:pt x="2468" y="1129"/>
                    </a:lnTo>
                    <a:lnTo>
                      <a:pt x="2464" y="1129"/>
                    </a:lnTo>
                    <a:lnTo>
                      <a:pt x="2462" y="1131"/>
                    </a:lnTo>
                    <a:lnTo>
                      <a:pt x="2461" y="1132"/>
                    </a:lnTo>
                    <a:lnTo>
                      <a:pt x="2460" y="1136"/>
                    </a:lnTo>
                    <a:lnTo>
                      <a:pt x="2458" y="1138"/>
                    </a:lnTo>
                    <a:lnTo>
                      <a:pt x="2458" y="1141"/>
                    </a:lnTo>
                    <a:lnTo>
                      <a:pt x="2460" y="1148"/>
                    </a:lnTo>
                    <a:lnTo>
                      <a:pt x="2463" y="1155"/>
                    </a:lnTo>
                    <a:lnTo>
                      <a:pt x="2465" y="1157"/>
                    </a:lnTo>
                    <a:lnTo>
                      <a:pt x="2468" y="1160"/>
                    </a:lnTo>
                    <a:lnTo>
                      <a:pt x="2471" y="1161"/>
                    </a:lnTo>
                    <a:lnTo>
                      <a:pt x="2476" y="1162"/>
                    </a:lnTo>
                    <a:lnTo>
                      <a:pt x="2477" y="1169"/>
                    </a:lnTo>
                    <a:lnTo>
                      <a:pt x="2477" y="1177"/>
                    </a:lnTo>
                    <a:lnTo>
                      <a:pt x="2463" y="1186"/>
                    </a:lnTo>
                    <a:lnTo>
                      <a:pt x="2450" y="1193"/>
                    </a:lnTo>
                    <a:lnTo>
                      <a:pt x="2446" y="1197"/>
                    </a:lnTo>
                    <a:lnTo>
                      <a:pt x="2443" y="1202"/>
                    </a:lnTo>
                    <a:lnTo>
                      <a:pt x="2439" y="1209"/>
                    </a:lnTo>
                    <a:lnTo>
                      <a:pt x="2438" y="1218"/>
                    </a:lnTo>
                    <a:lnTo>
                      <a:pt x="2428" y="1215"/>
                    </a:lnTo>
                    <a:lnTo>
                      <a:pt x="2416" y="1215"/>
                    </a:lnTo>
                    <a:lnTo>
                      <a:pt x="2404" y="1218"/>
                    </a:lnTo>
                    <a:lnTo>
                      <a:pt x="2392" y="1219"/>
                    </a:lnTo>
                    <a:lnTo>
                      <a:pt x="2395" y="1222"/>
                    </a:lnTo>
                    <a:lnTo>
                      <a:pt x="2398" y="1227"/>
                    </a:lnTo>
                    <a:lnTo>
                      <a:pt x="2403" y="1232"/>
                    </a:lnTo>
                    <a:lnTo>
                      <a:pt x="2408" y="1238"/>
                    </a:lnTo>
                    <a:lnTo>
                      <a:pt x="2421" y="1248"/>
                    </a:lnTo>
                    <a:lnTo>
                      <a:pt x="2429" y="1254"/>
                    </a:lnTo>
                    <a:lnTo>
                      <a:pt x="2414" y="1256"/>
                    </a:lnTo>
                    <a:lnTo>
                      <a:pt x="2399" y="1257"/>
                    </a:lnTo>
                    <a:lnTo>
                      <a:pt x="2399" y="1267"/>
                    </a:lnTo>
                    <a:lnTo>
                      <a:pt x="2400" y="1276"/>
                    </a:lnTo>
                    <a:lnTo>
                      <a:pt x="2400" y="1285"/>
                    </a:lnTo>
                    <a:lnTo>
                      <a:pt x="2400" y="1294"/>
                    </a:lnTo>
                    <a:lnTo>
                      <a:pt x="2397" y="1295"/>
                    </a:lnTo>
                    <a:lnTo>
                      <a:pt x="2394" y="1295"/>
                    </a:lnTo>
                    <a:lnTo>
                      <a:pt x="2390" y="1295"/>
                    </a:lnTo>
                    <a:lnTo>
                      <a:pt x="2387" y="1294"/>
                    </a:lnTo>
                    <a:lnTo>
                      <a:pt x="2381" y="1292"/>
                    </a:lnTo>
                    <a:lnTo>
                      <a:pt x="2376" y="1289"/>
                    </a:lnTo>
                    <a:lnTo>
                      <a:pt x="2374" y="1288"/>
                    </a:lnTo>
                    <a:lnTo>
                      <a:pt x="2371" y="1287"/>
                    </a:lnTo>
                    <a:lnTo>
                      <a:pt x="2368" y="1288"/>
                    </a:lnTo>
                    <a:lnTo>
                      <a:pt x="2366" y="1288"/>
                    </a:lnTo>
                    <a:lnTo>
                      <a:pt x="2364" y="1290"/>
                    </a:lnTo>
                    <a:lnTo>
                      <a:pt x="2361" y="1294"/>
                    </a:lnTo>
                    <a:lnTo>
                      <a:pt x="2357" y="1297"/>
                    </a:lnTo>
                    <a:lnTo>
                      <a:pt x="2354" y="1303"/>
                    </a:lnTo>
                    <a:lnTo>
                      <a:pt x="2350" y="1312"/>
                    </a:lnTo>
                    <a:lnTo>
                      <a:pt x="2347" y="1320"/>
                    </a:lnTo>
                    <a:lnTo>
                      <a:pt x="2347" y="1327"/>
                    </a:lnTo>
                    <a:lnTo>
                      <a:pt x="2348" y="1331"/>
                    </a:lnTo>
                    <a:lnTo>
                      <a:pt x="2351" y="1336"/>
                    </a:lnTo>
                    <a:lnTo>
                      <a:pt x="2357" y="1339"/>
                    </a:lnTo>
                    <a:lnTo>
                      <a:pt x="2364" y="1343"/>
                    </a:lnTo>
                    <a:lnTo>
                      <a:pt x="2374" y="1345"/>
                    </a:lnTo>
                    <a:lnTo>
                      <a:pt x="2375" y="1350"/>
                    </a:lnTo>
                    <a:lnTo>
                      <a:pt x="2374" y="1354"/>
                    </a:lnTo>
                    <a:lnTo>
                      <a:pt x="2373" y="1358"/>
                    </a:lnTo>
                    <a:lnTo>
                      <a:pt x="2371" y="1362"/>
                    </a:lnTo>
                    <a:lnTo>
                      <a:pt x="2368" y="1365"/>
                    </a:lnTo>
                    <a:lnTo>
                      <a:pt x="2365" y="1368"/>
                    </a:lnTo>
                    <a:lnTo>
                      <a:pt x="2361" y="1369"/>
                    </a:lnTo>
                    <a:lnTo>
                      <a:pt x="2357" y="1371"/>
                    </a:lnTo>
                    <a:lnTo>
                      <a:pt x="2355" y="1368"/>
                    </a:lnTo>
                    <a:lnTo>
                      <a:pt x="2353" y="1366"/>
                    </a:lnTo>
                    <a:lnTo>
                      <a:pt x="2349" y="1363"/>
                    </a:lnTo>
                    <a:lnTo>
                      <a:pt x="2347" y="1363"/>
                    </a:lnTo>
                    <a:lnTo>
                      <a:pt x="2343" y="1363"/>
                    </a:lnTo>
                    <a:lnTo>
                      <a:pt x="2341" y="1365"/>
                    </a:lnTo>
                    <a:lnTo>
                      <a:pt x="2338" y="1366"/>
                    </a:lnTo>
                    <a:lnTo>
                      <a:pt x="2335" y="1368"/>
                    </a:lnTo>
                    <a:lnTo>
                      <a:pt x="2331" y="1372"/>
                    </a:lnTo>
                    <a:lnTo>
                      <a:pt x="2329" y="1379"/>
                    </a:lnTo>
                    <a:lnTo>
                      <a:pt x="2327" y="1383"/>
                    </a:lnTo>
                    <a:lnTo>
                      <a:pt x="2327" y="1386"/>
                    </a:lnTo>
                    <a:lnTo>
                      <a:pt x="2327" y="1390"/>
                    </a:lnTo>
                    <a:lnTo>
                      <a:pt x="2330" y="1393"/>
                    </a:lnTo>
                    <a:lnTo>
                      <a:pt x="2326" y="1396"/>
                    </a:lnTo>
                    <a:lnTo>
                      <a:pt x="2323" y="1404"/>
                    </a:lnTo>
                    <a:lnTo>
                      <a:pt x="2320" y="1417"/>
                    </a:lnTo>
                    <a:lnTo>
                      <a:pt x="2315" y="1432"/>
                    </a:lnTo>
                    <a:lnTo>
                      <a:pt x="2301" y="1441"/>
                    </a:lnTo>
                    <a:lnTo>
                      <a:pt x="2287" y="1449"/>
                    </a:lnTo>
                    <a:lnTo>
                      <a:pt x="2272" y="1454"/>
                    </a:lnTo>
                    <a:lnTo>
                      <a:pt x="2257" y="1460"/>
                    </a:lnTo>
                    <a:lnTo>
                      <a:pt x="2227" y="1469"/>
                    </a:lnTo>
                    <a:lnTo>
                      <a:pt x="2198" y="1481"/>
                    </a:lnTo>
                    <a:lnTo>
                      <a:pt x="2174" y="1494"/>
                    </a:lnTo>
                    <a:lnTo>
                      <a:pt x="2149" y="1508"/>
                    </a:lnTo>
                    <a:lnTo>
                      <a:pt x="2142" y="1511"/>
                    </a:lnTo>
                    <a:lnTo>
                      <a:pt x="2136" y="1514"/>
                    </a:lnTo>
                    <a:lnTo>
                      <a:pt x="2129" y="1515"/>
                    </a:lnTo>
                    <a:lnTo>
                      <a:pt x="2124" y="1515"/>
                    </a:lnTo>
                    <a:lnTo>
                      <a:pt x="2118" y="1514"/>
                    </a:lnTo>
                    <a:lnTo>
                      <a:pt x="2113" y="1511"/>
                    </a:lnTo>
                    <a:lnTo>
                      <a:pt x="2109" y="1508"/>
                    </a:lnTo>
                    <a:lnTo>
                      <a:pt x="2104" y="1503"/>
                    </a:lnTo>
                    <a:lnTo>
                      <a:pt x="2099" y="1516"/>
                    </a:lnTo>
                    <a:lnTo>
                      <a:pt x="2095" y="1525"/>
                    </a:lnTo>
                    <a:lnTo>
                      <a:pt x="2093" y="1530"/>
                    </a:lnTo>
                    <a:lnTo>
                      <a:pt x="2091" y="1534"/>
                    </a:lnTo>
                    <a:lnTo>
                      <a:pt x="2087" y="1538"/>
                    </a:lnTo>
                    <a:lnTo>
                      <a:pt x="2082" y="1541"/>
                    </a:lnTo>
                    <a:lnTo>
                      <a:pt x="2077" y="1544"/>
                    </a:lnTo>
                    <a:lnTo>
                      <a:pt x="2070" y="1546"/>
                    </a:lnTo>
                    <a:lnTo>
                      <a:pt x="2064" y="1547"/>
                    </a:lnTo>
                    <a:lnTo>
                      <a:pt x="2059" y="1548"/>
                    </a:lnTo>
                    <a:lnTo>
                      <a:pt x="2046" y="1549"/>
                    </a:lnTo>
                    <a:lnTo>
                      <a:pt x="2034" y="1549"/>
                    </a:lnTo>
                    <a:lnTo>
                      <a:pt x="2020" y="1550"/>
                    </a:lnTo>
                    <a:lnTo>
                      <a:pt x="2008" y="1551"/>
                    </a:lnTo>
                    <a:lnTo>
                      <a:pt x="1994" y="1552"/>
                    </a:lnTo>
                    <a:lnTo>
                      <a:pt x="1981" y="1554"/>
                    </a:lnTo>
                    <a:lnTo>
                      <a:pt x="1965" y="1555"/>
                    </a:lnTo>
                    <a:lnTo>
                      <a:pt x="1954" y="1558"/>
                    </a:lnTo>
                    <a:lnTo>
                      <a:pt x="1944" y="1563"/>
                    </a:lnTo>
                    <a:lnTo>
                      <a:pt x="1932" y="1568"/>
                    </a:lnTo>
                    <a:lnTo>
                      <a:pt x="1921" y="1575"/>
                    </a:lnTo>
                    <a:lnTo>
                      <a:pt x="1910" y="1581"/>
                    </a:lnTo>
                    <a:lnTo>
                      <a:pt x="1898" y="1587"/>
                    </a:lnTo>
                    <a:lnTo>
                      <a:pt x="1886" y="1591"/>
                    </a:lnTo>
                    <a:lnTo>
                      <a:pt x="1873" y="1596"/>
                    </a:lnTo>
                    <a:lnTo>
                      <a:pt x="1867" y="1599"/>
                    </a:lnTo>
                    <a:lnTo>
                      <a:pt x="1863" y="1605"/>
                    </a:lnTo>
                    <a:lnTo>
                      <a:pt x="1857" y="1616"/>
                    </a:lnTo>
                    <a:lnTo>
                      <a:pt x="1854" y="1624"/>
                    </a:lnTo>
                    <a:lnTo>
                      <a:pt x="1850" y="1636"/>
                    </a:lnTo>
                    <a:lnTo>
                      <a:pt x="1849" y="1640"/>
                    </a:lnTo>
                    <a:lnTo>
                      <a:pt x="1846" y="1644"/>
                    </a:lnTo>
                    <a:lnTo>
                      <a:pt x="1842" y="1646"/>
                    </a:lnTo>
                    <a:lnTo>
                      <a:pt x="1839" y="1647"/>
                    </a:lnTo>
                    <a:lnTo>
                      <a:pt x="1836" y="1645"/>
                    </a:lnTo>
                    <a:lnTo>
                      <a:pt x="1832" y="1641"/>
                    </a:lnTo>
                    <a:lnTo>
                      <a:pt x="1829" y="1634"/>
                    </a:lnTo>
                    <a:lnTo>
                      <a:pt x="1825" y="1628"/>
                    </a:lnTo>
                    <a:lnTo>
                      <a:pt x="1818" y="1614"/>
                    </a:lnTo>
                    <a:lnTo>
                      <a:pt x="1815" y="1605"/>
                    </a:lnTo>
                    <a:lnTo>
                      <a:pt x="1791" y="1605"/>
                    </a:lnTo>
                    <a:lnTo>
                      <a:pt x="1767" y="1606"/>
                    </a:lnTo>
                    <a:lnTo>
                      <a:pt x="1743" y="1609"/>
                    </a:lnTo>
                    <a:lnTo>
                      <a:pt x="1718" y="1615"/>
                    </a:lnTo>
                    <a:lnTo>
                      <a:pt x="1694" y="1626"/>
                    </a:lnTo>
                    <a:lnTo>
                      <a:pt x="1675" y="1637"/>
                    </a:lnTo>
                    <a:lnTo>
                      <a:pt x="1670" y="1638"/>
                    </a:lnTo>
                    <a:lnTo>
                      <a:pt x="1667" y="1639"/>
                    </a:lnTo>
                    <a:lnTo>
                      <a:pt x="1662" y="1638"/>
                    </a:lnTo>
                    <a:lnTo>
                      <a:pt x="1659" y="1637"/>
                    </a:lnTo>
                    <a:lnTo>
                      <a:pt x="1655" y="1633"/>
                    </a:lnTo>
                    <a:lnTo>
                      <a:pt x="1651" y="1629"/>
                    </a:lnTo>
                    <a:lnTo>
                      <a:pt x="1647" y="1623"/>
                    </a:lnTo>
                    <a:lnTo>
                      <a:pt x="1642" y="1614"/>
                    </a:lnTo>
                    <a:lnTo>
                      <a:pt x="1639" y="1614"/>
                    </a:lnTo>
                    <a:lnTo>
                      <a:pt x="1635" y="1614"/>
                    </a:lnTo>
                    <a:lnTo>
                      <a:pt x="1632" y="1615"/>
                    </a:lnTo>
                    <a:lnTo>
                      <a:pt x="1629" y="1617"/>
                    </a:lnTo>
                    <a:lnTo>
                      <a:pt x="1625" y="1622"/>
                    </a:lnTo>
                    <a:lnTo>
                      <a:pt x="1623" y="1628"/>
                    </a:lnTo>
                    <a:lnTo>
                      <a:pt x="1621" y="1634"/>
                    </a:lnTo>
                    <a:lnTo>
                      <a:pt x="1621" y="1642"/>
                    </a:lnTo>
                    <a:lnTo>
                      <a:pt x="1623" y="1649"/>
                    </a:lnTo>
                    <a:lnTo>
                      <a:pt x="1623" y="1656"/>
                    </a:lnTo>
                    <a:lnTo>
                      <a:pt x="1607" y="1657"/>
                    </a:lnTo>
                    <a:lnTo>
                      <a:pt x="1590" y="1658"/>
                    </a:lnTo>
                    <a:lnTo>
                      <a:pt x="1573" y="1659"/>
                    </a:lnTo>
                    <a:lnTo>
                      <a:pt x="1557" y="1662"/>
                    </a:lnTo>
                    <a:lnTo>
                      <a:pt x="1543" y="1669"/>
                    </a:lnTo>
                    <a:lnTo>
                      <a:pt x="1532" y="1675"/>
                    </a:lnTo>
                    <a:lnTo>
                      <a:pt x="1522" y="1679"/>
                    </a:lnTo>
                    <a:lnTo>
                      <a:pt x="1512" y="1682"/>
                    </a:lnTo>
                    <a:lnTo>
                      <a:pt x="1503" y="1686"/>
                    </a:lnTo>
                    <a:lnTo>
                      <a:pt x="1494" y="1689"/>
                    </a:lnTo>
                    <a:lnTo>
                      <a:pt x="1483" y="1697"/>
                    </a:lnTo>
                    <a:lnTo>
                      <a:pt x="1470" y="1707"/>
                    </a:lnTo>
                    <a:lnTo>
                      <a:pt x="1456" y="1719"/>
                    </a:lnTo>
                    <a:lnTo>
                      <a:pt x="1444" y="1731"/>
                    </a:lnTo>
                    <a:lnTo>
                      <a:pt x="1431" y="1745"/>
                    </a:lnTo>
                    <a:lnTo>
                      <a:pt x="1420" y="1759"/>
                    </a:lnTo>
                    <a:lnTo>
                      <a:pt x="1411" y="1771"/>
                    </a:lnTo>
                    <a:lnTo>
                      <a:pt x="1404" y="1784"/>
                    </a:lnTo>
                    <a:lnTo>
                      <a:pt x="1395" y="1779"/>
                    </a:lnTo>
                    <a:lnTo>
                      <a:pt x="1381" y="1774"/>
                    </a:lnTo>
                    <a:lnTo>
                      <a:pt x="1365" y="1770"/>
                    </a:lnTo>
                    <a:lnTo>
                      <a:pt x="1349" y="1768"/>
                    </a:lnTo>
                    <a:lnTo>
                      <a:pt x="1341" y="1766"/>
                    </a:lnTo>
                    <a:lnTo>
                      <a:pt x="1333" y="1768"/>
                    </a:lnTo>
                    <a:lnTo>
                      <a:pt x="1327" y="1769"/>
                    </a:lnTo>
                    <a:lnTo>
                      <a:pt x="1321" y="1771"/>
                    </a:lnTo>
                    <a:lnTo>
                      <a:pt x="1316" y="1773"/>
                    </a:lnTo>
                    <a:lnTo>
                      <a:pt x="1313" y="1778"/>
                    </a:lnTo>
                    <a:lnTo>
                      <a:pt x="1311" y="1784"/>
                    </a:lnTo>
                    <a:lnTo>
                      <a:pt x="1309" y="1790"/>
                    </a:lnTo>
                    <a:lnTo>
                      <a:pt x="1303" y="1790"/>
                    </a:lnTo>
                    <a:lnTo>
                      <a:pt x="1296" y="1792"/>
                    </a:lnTo>
                    <a:lnTo>
                      <a:pt x="1295" y="1788"/>
                    </a:lnTo>
                    <a:lnTo>
                      <a:pt x="1295" y="1785"/>
                    </a:lnTo>
                    <a:lnTo>
                      <a:pt x="1287" y="1784"/>
                    </a:lnTo>
                    <a:lnTo>
                      <a:pt x="1281" y="1785"/>
                    </a:lnTo>
                    <a:lnTo>
                      <a:pt x="1278" y="1786"/>
                    </a:lnTo>
                    <a:lnTo>
                      <a:pt x="1274" y="1788"/>
                    </a:lnTo>
                    <a:lnTo>
                      <a:pt x="1270" y="1795"/>
                    </a:lnTo>
                    <a:lnTo>
                      <a:pt x="1264" y="1802"/>
                    </a:lnTo>
                    <a:lnTo>
                      <a:pt x="1249" y="1811"/>
                    </a:lnTo>
                    <a:lnTo>
                      <a:pt x="1233" y="1819"/>
                    </a:lnTo>
                    <a:lnTo>
                      <a:pt x="1224" y="1823"/>
                    </a:lnTo>
                    <a:lnTo>
                      <a:pt x="1214" y="1828"/>
                    </a:lnTo>
                    <a:lnTo>
                      <a:pt x="1209" y="1830"/>
                    </a:lnTo>
                    <a:lnTo>
                      <a:pt x="1205" y="1833"/>
                    </a:lnTo>
                    <a:lnTo>
                      <a:pt x="1199" y="1834"/>
                    </a:lnTo>
                    <a:lnTo>
                      <a:pt x="1194" y="1834"/>
                    </a:lnTo>
                    <a:lnTo>
                      <a:pt x="1190" y="1833"/>
                    </a:lnTo>
                    <a:lnTo>
                      <a:pt x="1187" y="1829"/>
                    </a:lnTo>
                    <a:lnTo>
                      <a:pt x="1182" y="1826"/>
                    </a:lnTo>
                    <a:lnTo>
                      <a:pt x="1179" y="1822"/>
                    </a:lnTo>
                    <a:lnTo>
                      <a:pt x="1175" y="1820"/>
                    </a:lnTo>
                    <a:lnTo>
                      <a:pt x="1172" y="1818"/>
                    </a:lnTo>
                    <a:lnTo>
                      <a:pt x="1167" y="1817"/>
                    </a:lnTo>
                    <a:lnTo>
                      <a:pt x="1163" y="1818"/>
                    </a:lnTo>
                    <a:lnTo>
                      <a:pt x="1164" y="1826"/>
                    </a:lnTo>
                    <a:lnTo>
                      <a:pt x="1164" y="1833"/>
                    </a:lnTo>
                    <a:lnTo>
                      <a:pt x="1164" y="1838"/>
                    </a:lnTo>
                    <a:lnTo>
                      <a:pt x="1163" y="1843"/>
                    </a:lnTo>
                    <a:lnTo>
                      <a:pt x="1161" y="1847"/>
                    </a:lnTo>
                    <a:lnTo>
                      <a:pt x="1159" y="1851"/>
                    </a:lnTo>
                    <a:lnTo>
                      <a:pt x="1156" y="1854"/>
                    </a:lnTo>
                    <a:lnTo>
                      <a:pt x="1152" y="1856"/>
                    </a:lnTo>
                    <a:lnTo>
                      <a:pt x="1144" y="1861"/>
                    </a:lnTo>
                    <a:lnTo>
                      <a:pt x="1135" y="1864"/>
                    </a:lnTo>
                    <a:lnTo>
                      <a:pt x="1125" y="1868"/>
                    </a:lnTo>
                    <a:lnTo>
                      <a:pt x="1114" y="1870"/>
                    </a:lnTo>
                    <a:lnTo>
                      <a:pt x="1107" y="1872"/>
                    </a:lnTo>
                    <a:lnTo>
                      <a:pt x="1102" y="1875"/>
                    </a:lnTo>
                    <a:lnTo>
                      <a:pt x="1099" y="1877"/>
                    </a:lnTo>
                    <a:lnTo>
                      <a:pt x="1097" y="1880"/>
                    </a:lnTo>
                    <a:lnTo>
                      <a:pt x="1091" y="1885"/>
                    </a:lnTo>
                    <a:lnTo>
                      <a:pt x="1084" y="1891"/>
                    </a:lnTo>
                    <a:lnTo>
                      <a:pt x="1074" y="1894"/>
                    </a:lnTo>
                    <a:lnTo>
                      <a:pt x="1060" y="1894"/>
                    </a:lnTo>
                    <a:lnTo>
                      <a:pt x="1053" y="1895"/>
                    </a:lnTo>
                    <a:lnTo>
                      <a:pt x="1048" y="1896"/>
                    </a:lnTo>
                    <a:lnTo>
                      <a:pt x="1042" y="1897"/>
                    </a:lnTo>
                    <a:lnTo>
                      <a:pt x="1038" y="1900"/>
                    </a:lnTo>
                    <a:lnTo>
                      <a:pt x="1035" y="1903"/>
                    </a:lnTo>
                    <a:lnTo>
                      <a:pt x="1033" y="1905"/>
                    </a:lnTo>
                    <a:lnTo>
                      <a:pt x="1032" y="1909"/>
                    </a:lnTo>
                    <a:lnTo>
                      <a:pt x="1032" y="1911"/>
                    </a:lnTo>
                    <a:lnTo>
                      <a:pt x="1032" y="1918"/>
                    </a:lnTo>
                    <a:lnTo>
                      <a:pt x="1033" y="1924"/>
                    </a:lnTo>
                    <a:lnTo>
                      <a:pt x="1033" y="1928"/>
                    </a:lnTo>
                    <a:lnTo>
                      <a:pt x="1034" y="1933"/>
                    </a:lnTo>
                    <a:lnTo>
                      <a:pt x="1034" y="1936"/>
                    </a:lnTo>
                    <a:lnTo>
                      <a:pt x="1033" y="1941"/>
                    </a:lnTo>
                    <a:lnTo>
                      <a:pt x="1018" y="1954"/>
                    </a:lnTo>
                    <a:lnTo>
                      <a:pt x="1004" y="1969"/>
                    </a:lnTo>
                    <a:lnTo>
                      <a:pt x="1003" y="1975"/>
                    </a:lnTo>
                    <a:lnTo>
                      <a:pt x="1003" y="1981"/>
                    </a:lnTo>
                    <a:lnTo>
                      <a:pt x="1004" y="1986"/>
                    </a:lnTo>
                    <a:lnTo>
                      <a:pt x="1005" y="1992"/>
                    </a:lnTo>
                    <a:lnTo>
                      <a:pt x="1008" y="1998"/>
                    </a:lnTo>
                    <a:lnTo>
                      <a:pt x="1008" y="2003"/>
                    </a:lnTo>
                    <a:lnTo>
                      <a:pt x="1009" y="2009"/>
                    </a:lnTo>
                    <a:lnTo>
                      <a:pt x="1008" y="2015"/>
                    </a:lnTo>
                    <a:lnTo>
                      <a:pt x="1005" y="2019"/>
                    </a:lnTo>
                    <a:lnTo>
                      <a:pt x="1002" y="2022"/>
                    </a:lnTo>
                    <a:lnTo>
                      <a:pt x="997" y="2024"/>
                    </a:lnTo>
                    <a:lnTo>
                      <a:pt x="994" y="2026"/>
                    </a:lnTo>
                    <a:lnTo>
                      <a:pt x="991" y="2028"/>
                    </a:lnTo>
                    <a:lnTo>
                      <a:pt x="987" y="2033"/>
                    </a:lnTo>
                    <a:lnTo>
                      <a:pt x="985" y="2039"/>
                    </a:lnTo>
                    <a:lnTo>
                      <a:pt x="983" y="2047"/>
                    </a:lnTo>
                    <a:lnTo>
                      <a:pt x="978" y="2048"/>
                    </a:lnTo>
                    <a:lnTo>
                      <a:pt x="974" y="2049"/>
                    </a:lnTo>
                    <a:lnTo>
                      <a:pt x="970" y="2049"/>
                    </a:lnTo>
                    <a:lnTo>
                      <a:pt x="967" y="2048"/>
                    </a:lnTo>
                    <a:lnTo>
                      <a:pt x="963" y="2045"/>
                    </a:lnTo>
                    <a:lnTo>
                      <a:pt x="961" y="2044"/>
                    </a:lnTo>
                    <a:lnTo>
                      <a:pt x="959" y="2041"/>
                    </a:lnTo>
                    <a:lnTo>
                      <a:pt x="958" y="2038"/>
                    </a:lnTo>
                    <a:lnTo>
                      <a:pt x="955" y="2030"/>
                    </a:lnTo>
                    <a:lnTo>
                      <a:pt x="954" y="2020"/>
                    </a:lnTo>
                    <a:lnTo>
                      <a:pt x="953" y="2011"/>
                    </a:lnTo>
                    <a:lnTo>
                      <a:pt x="953" y="2002"/>
                    </a:lnTo>
                    <a:lnTo>
                      <a:pt x="953" y="1991"/>
                    </a:lnTo>
                    <a:lnTo>
                      <a:pt x="952" y="1982"/>
                    </a:lnTo>
                    <a:lnTo>
                      <a:pt x="949" y="1983"/>
                    </a:lnTo>
                    <a:lnTo>
                      <a:pt x="946" y="1985"/>
                    </a:lnTo>
                    <a:lnTo>
                      <a:pt x="944" y="1987"/>
                    </a:lnTo>
                    <a:lnTo>
                      <a:pt x="942" y="1991"/>
                    </a:lnTo>
                    <a:lnTo>
                      <a:pt x="942" y="1989"/>
                    </a:lnTo>
                    <a:lnTo>
                      <a:pt x="942" y="1987"/>
                    </a:lnTo>
                    <a:lnTo>
                      <a:pt x="941" y="1984"/>
                    </a:lnTo>
                    <a:lnTo>
                      <a:pt x="941" y="1982"/>
                    </a:lnTo>
                    <a:lnTo>
                      <a:pt x="928" y="1983"/>
                    </a:lnTo>
                    <a:lnTo>
                      <a:pt x="915" y="1985"/>
                    </a:lnTo>
                    <a:lnTo>
                      <a:pt x="917" y="1978"/>
                    </a:lnTo>
                    <a:lnTo>
                      <a:pt x="920" y="1970"/>
                    </a:lnTo>
                    <a:lnTo>
                      <a:pt x="923" y="1964"/>
                    </a:lnTo>
                    <a:lnTo>
                      <a:pt x="927" y="1958"/>
                    </a:lnTo>
                    <a:lnTo>
                      <a:pt x="930" y="1951"/>
                    </a:lnTo>
                    <a:lnTo>
                      <a:pt x="933" y="1944"/>
                    </a:lnTo>
                    <a:lnTo>
                      <a:pt x="934" y="1937"/>
                    </a:lnTo>
                    <a:lnTo>
                      <a:pt x="933" y="1929"/>
                    </a:lnTo>
                    <a:lnTo>
                      <a:pt x="918" y="1929"/>
                    </a:lnTo>
                    <a:lnTo>
                      <a:pt x="905" y="1930"/>
                    </a:lnTo>
                    <a:lnTo>
                      <a:pt x="901" y="1929"/>
                    </a:lnTo>
                    <a:lnTo>
                      <a:pt x="895" y="1927"/>
                    </a:lnTo>
                    <a:lnTo>
                      <a:pt x="889" y="1923"/>
                    </a:lnTo>
                    <a:lnTo>
                      <a:pt x="884" y="1917"/>
                    </a:lnTo>
                    <a:lnTo>
                      <a:pt x="880" y="1913"/>
                    </a:lnTo>
                    <a:lnTo>
                      <a:pt x="877" y="1910"/>
                    </a:lnTo>
                    <a:lnTo>
                      <a:pt x="872" y="1908"/>
                    </a:lnTo>
                    <a:lnTo>
                      <a:pt x="868" y="1907"/>
                    </a:lnTo>
                    <a:lnTo>
                      <a:pt x="857" y="1905"/>
                    </a:lnTo>
                    <a:lnTo>
                      <a:pt x="846" y="1907"/>
                    </a:lnTo>
                    <a:lnTo>
                      <a:pt x="823" y="1909"/>
                    </a:lnTo>
                    <a:lnTo>
                      <a:pt x="804" y="1911"/>
                    </a:lnTo>
                    <a:lnTo>
                      <a:pt x="804" y="1908"/>
                    </a:lnTo>
                    <a:lnTo>
                      <a:pt x="803" y="1905"/>
                    </a:lnTo>
                    <a:lnTo>
                      <a:pt x="796" y="1904"/>
                    </a:lnTo>
                    <a:lnTo>
                      <a:pt x="791" y="1904"/>
                    </a:lnTo>
                    <a:lnTo>
                      <a:pt x="787" y="1905"/>
                    </a:lnTo>
                    <a:lnTo>
                      <a:pt x="785" y="1908"/>
                    </a:lnTo>
                    <a:lnTo>
                      <a:pt x="780" y="1913"/>
                    </a:lnTo>
                    <a:lnTo>
                      <a:pt x="777" y="1920"/>
                    </a:lnTo>
                    <a:lnTo>
                      <a:pt x="773" y="1928"/>
                    </a:lnTo>
                    <a:lnTo>
                      <a:pt x="770" y="1935"/>
                    </a:lnTo>
                    <a:lnTo>
                      <a:pt x="767" y="1938"/>
                    </a:lnTo>
                    <a:lnTo>
                      <a:pt x="764" y="1940"/>
                    </a:lnTo>
                    <a:lnTo>
                      <a:pt x="759" y="1942"/>
                    </a:lnTo>
                    <a:lnTo>
                      <a:pt x="754" y="1942"/>
                    </a:lnTo>
                    <a:lnTo>
                      <a:pt x="754" y="1941"/>
                    </a:lnTo>
                    <a:lnTo>
                      <a:pt x="754" y="1938"/>
                    </a:lnTo>
                    <a:lnTo>
                      <a:pt x="753" y="1928"/>
                    </a:lnTo>
                    <a:lnTo>
                      <a:pt x="749" y="1916"/>
                    </a:lnTo>
                    <a:lnTo>
                      <a:pt x="748" y="1910"/>
                    </a:lnTo>
                    <a:lnTo>
                      <a:pt x="745" y="1905"/>
                    </a:lnTo>
                    <a:lnTo>
                      <a:pt x="741" y="1902"/>
                    </a:lnTo>
                    <a:lnTo>
                      <a:pt x="737" y="1900"/>
                    </a:lnTo>
                    <a:lnTo>
                      <a:pt x="731" y="1899"/>
                    </a:lnTo>
                    <a:lnTo>
                      <a:pt x="728" y="1895"/>
                    </a:lnTo>
                    <a:lnTo>
                      <a:pt x="726" y="1891"/>
                    </a:lnTo>
                    <a:lnTo>
                      <a:pt x="725" y="1885"/>
                    </a:lnTo>
                    <a:lnTo>
                      <a:pt x="720" y="1884"/>
                    </a:lnTo>
                    <a:lnTo>
                      <a:pt x="714" y="1884"/>
                    </a:lnTo>
                    <a:lnTo>
                      <a:pt x="708" y="1885"/>
                    </a:lnTo>
                    <a:lnTo>
                      <a:pt x="703" y="1886"/>
                    </a:lnTo>
                    <a:lnTo>
                      <a:pt x="698" y="1888"/>
                    </a:lnTo>
                    <a:lnTo>
                      <a:pt x="695" y="1889"/>
                    </a:lnTo>
                    <a:lnTo>
                      <a:pt x="690" y="1893"/>
                    </a:lnTo>
                    <a:lnTo>
                      <a:pt x="687" y="1895"/>
                    </a:lnTo>
                    <a:lnTo>
                      <a:pt x="681" y="1903"/>
                    </a:lnTo>
                    <a:lnTo>
                      <a:pt x="675" y="1912"/>
                    </a:lnTo>
                    <a:lnTo>
                      <a:pt x="672" y="1923"/>
                    </a:lnTo>
                    <a:lnTo>
                      <a:pt x="670" y="1933"/>
                    </a:lnTo>
                    <a:lnTo>
                      <a:pt x="649" y="1930"/>
                    </a:lnTo>
                    <a:lnTo>
                      <a:pt x="626" y="1926"/>
                    </a:lnTo>
                    <a:lnTo>
                      <a:pt x="615" y="1925"/>
                    </a:lnTo>
                    <a:lnTo>
                      <a:pt x="603" y="1924"/>
                    </a:lnTo>
                    <a:lnTo>
                      <a:pt x="599" y="1925"/>
                    </a:lnTo>
                    <a:lnTo>
                      <a:pt x="594" y="1926"/>
                    </a:lnTo>
                    <a:lnTo>
                      <a:pt x="591" y="1927"/>
                    </a:lnTo>
                    <a:lnTo>
                      <a:pt x="586" y="1929"/>
                    </a:lnTo>
                    <a:lnTo>
                      <a:pt x="584" y="1925"/>
                    </a:lnTo>
                    <a:lnTo>
                      <a:pt x="580" y="1920"/>
                    </a:lnTo>
                    <a:lnTo>
                      <a:pt x="576" y="1919"/>
                    </a:lnTo>
                    <a:lnTo>
                      <a:pt x="572" y="1918"/>
                    </a:lnTo>
                    <a:lnTo>
                      <a:pt x="568" y="1918"/>
                    </a:lnTo>
                    <a:lnTo>
                      <a:pt x="564" y="1919"/>
                    </a:lnTo>
                    <a:lnTo>
                      <a:pt x="559" y="1920"/>
                    </a:lnTo>
                    <a:lnTo>
                      <a:pt x="555" y="1924"/>
                    </a:lnTo>
                    <a:lnTo>
                      <a:pt x="545" y="1929"/>
                    </a:lnTo>
                    <a:lnTo>
                      <a:pt x="537" y="1937"/>
                    </a:lnTo>
                    <a:lnTo>
                      <a:pt x="529" y="1945"/>
                    </a:lnTo>
                    <a:lnTo>
                      <a:pt x="524" y="1951"/>
                    </a:lnTo>
                    <a:lnTo>
                      <a:pt x="512" y="1966"/>
                    </a:lnTo>
                    <a:lnTo>
                      <a:pt x="506" y="1978"/>
                    </a:lnTo>
                    <a:lnTo>
                      <a:pt x="503" y="1984"/>
                    </a:lnTo>
                    <a:lnTo>
                      <a:pt x="502" y="1990"/>
                    </a:lnTo>
                    <a:lnTo>
                      <a:pt x="501" y="1995"/>
                    </a:lnTo>
                    <a:lnTo>
                      <a:pt x="500" y="2002"/>
                    </a:lnTo>
                    <a:lnTo>
                      <a:pt x="496" y="1971"/>
                    </a:lnTo>
                    <a:lnTo>
                      <a:pt x="495" y="1961"/>
                    </a:lnTo>
                    <a:lnTo>
                      <a:pt x="496" y="1971"/>
                    </a:lnTo>
                    <a:lnTo>
                      <a:pt x="500" y="2002"/>
                    </a:lnTo>
                    <a:lnTo>
                      <a:pt x="500" y="2016"/>
                    </a:lnTo>
                    <a:lnTo>
                      <a:pt x="500" y="2033"/>
                    </a:lnTo>
                    <a:lnTo>
                      <a:pt x="494" y="2035"/>
                    </a:lnTo>
                    <a:lnTo>
                      <a:pt x="490" y="2036"/>
                    </a:lnTo>
                    <a:lnTo>
                      <a:pt x="484" y="2036"/>
                    </a:lnTo>
                    <a:lnTo>
                      <a:pt x="479" y="2035"/>
                    </a:lnTo>
                    <a:lnTo>
                      <a:pt x="479" y="2041"/>
                    </a:lnTo>
                    <a:lnTo>
                      <a:pt x="479" y="2047"/>
                    </a:lnTo>
                    <a:lnTo>
                      <a:pt x="459" y="2047"/>
                    </a:lnTo>
                    <a:lnTo>
                      <a:pt x="437" y="2045"/>
                    </a:lnTo>
                    <a:lnTo>
                      <a:pt x="412" y="2042"/>
                    </a:lnTo>
                    <a:lnTo>
                      <a:pt x="387" y="2038"/>
                    </a:lnTo>
                    <a:lnTo>
                      <a:pt x="356" y="2033"/>
                    </a:lnTo>
                    <a:lnTo>
                      <a:pt x="324" y="2030"/>
                    </a:lnTo>
                    <a:lnTo>
                      <a:pt x="310" y="2028"/>
                    </a:lnTo>
                    <a:lnTo>
                      <a:pt x="295" y="2028"/>
                    </a:lnTo>
                    <a:lnTo>
                      <a:pt x="280" y="2030"/>
                    </a:lnTo>
                    <a:lnTo>
                      <a:pt x="266" y="2031"/>
                    </a:lnTo>
                    <a:lnTo>
                      <a:pt x="253" y="2034"/>
                    </a:lnTo>
                    <a:lnTo>
                      <a:pt x="240" y="2038"/>
                    </a:lnTo>
                    <a:lnTo>
                      <a:pt x="229" y="2043"/>
                    </a:lnTo>
                    <a:lnTo>
                      <a:pt x="219" y="2050"/>
                    </a:lnTo>
                    <a:lnTo>
                      <a:pt x="208" y="2059"/>
                    </a:lnTo>
                    <a:lnTo>
                      <a:pt x="200" y="2069"/>
                    </a:lnTo>
                    <a:lnTo>
                      <a:pt x="194" y="2082"/>
                    </a:lnTo>
                    <a:lnTo>
                      <a:pt x="189" y="2097"/>
                    </a:lnTo>
                    <a:lnTo>
                      <a:pt x="186" y="2109"/>
                    </a:lnTo>
                    <a:lnTo>
                      <a:pt x="184" y="2121"/>
                    </a:lnTo>
                    <a:lnTo>
                      <a:pt x="184" y="2133"/>
                    </a:lnTo>
                    <a:lnTo>
                      <a:pt x="187" y="2145"/>
                    </a:lnTo>
                    <a:lnTo>
                      <a:pt x="189" y="2149"/>
                    </a:lnTo>
                    <a:lnTo>
                      <a:pt x="191" y="2155"/>
                    </a:lnTo>
                    <a:lnTo>
                      <a:pt x="194" y="2159"/>
                    </a:lnTo>
                    <a:lnTo>
                      <a:pt x="197" y="2163"/>
                    </a:lnTo>
                    <a:lnTo>
                      <a:pt x="202" y="2167"/>
                    </a:lnTo>
                    <a:lnTo>
                      <a:pt x="206" y="2170"/>
                    </a:lnTo>
                    <a:lnTo>
                      <a:pt x="212" y="2172"/>
                    </a:lnTo>
                    <a:lnTo>
                      <a:pt x="217" y="2174"/>
                    </a:lnTo>
                    <a:lnTo>
                      <a:pt x="220" y="2183"/>
                    </a:lnTo>
                    <a:lnTo>
                      <a:pt x="222" y="2194"/>
                    </a:lnTo>
                    <a:lnTo>
                      <a:pt x="223" y="2203"/>
                    </a:lnTo>
                    <a:lnTo>
                      <a:pt x="223" y="2213"/>
                    </a:lnTo>
                    <a:lnTo>
                      <a:pt x="208" y="2214"/>
                    </a:lnTo>
                    <a:lnTo>
                      <a:pt x="198" y="2217"/>
                    </a:lnTo>
                    <a:lnTo>
                      <a:pt x="194" y="2220"/>
                    </a:lnTo>
                    <a:lnTo>
                      <a:pt x="190" y="2222"/>
                    </a:lnTo>
                    <a:lnTo>
                      <a:pt x="187" y="2225"/>
                    </a:lnTo>
                    <a:lnTo>
                      <a:pt x="184" y="2229"/>
                    </a:lnTo>
                    <a:lnTo>
                      <a:pt x="181" y="2237"/>
                    </a:lnTo>
                    <a:lnTo>
                      <a:pt x="179" y="2247"/>
                    </a:lnTo>
                    <a:lnTo>
                      <a:pt x="178" y="2260"/>
                    </a:lnTo>
                    <a:lnTo>
                      <a:pt x="176" y="2274"/>
                    </a:lnTo>
                    <a:lnTo>
                      <a:pt x="175" y="2279"/>
                    </a:lnTo>
                    <a:lnTo>
                      <a:pt x="173" y="2285"/>
                    </a:lnTo>
                    <a:lnTo>
                      <a:pt x="171" y="2289"/>
                    </a:lnTo>
                    <a:lnTo>
                      <a:pt x="167" y="2294"/>
                    </a:lnTo>
                    <a:lnTo>
                      <a:pt x="161" y="2303"/>
                    </a:lnTo>
                    <a:lnTo>
                      <a:pt x="154" y="2311"/>
                    </a:lnTo>
                    <a:lnTo>
                      <a:pt x="147" y="2319"/>
                    </a:lnTo>
                    <a:lnTo>
                      <a:pt x="143" y="2327"/>
                    </a:lnTo>
                    <a:lnTo>
                      <a:pt x="143" y="2330"/>
                    </a:lnTo>
                    <a:lnTo>
                      <a:pt x="143" y="2335"/>
                    </a:lnTo>
                    <a:lnTo>
                      <a:pt x="146" y="2338"/>
                    </a:lnTo>
                    <a:lnTo>
                      <a:pt x="149" y="2342"/>
                    </a:lnTo>
                    <a:lnTo>
                      <a:pt x="171" y="2360"/>
                    </a:lnTo>
                    <a:lnTo>
                      <a:pt x="195" y="2380"/>
                    </a:lnTo>
                    <a:lnTo>
                      <a:pt x="205" y="2392"/>
                    </a:lnTo>
                    <a:lnTo>
                      <a:pt x="214" y="2403"/>
                    </a:lnTo>
                    <a:lnTo>
                      <a:pt x="217" y="2409"/>
                    </a:lnTo>
                    <a:lnTo>
                      <a:pt x="220" y="2416"/>
                    </a:lnTo>
                    <a:lnTo>
                      <a:pt x="222" y="2422"/>
                    </a:lnTo>
                    <a:lnTo>
                      <a:pt x="222" y="2429"/>
                    </a:lnTo>
                    <a:lnTo>
                      <a:pt x="222" y="2444"/>
                    </a:lnTo>
                    <a:lnTo>
                      <a:pt x="222" y="2460"/>
                    </a:lnTo>
                    <a:lnTo>
                      <a:pt x="222" y="2468"/>
                    </a:lnTo>
                    <a:lnTo>
                      <a:pt x="224" y="2476"/>
                    </a:lnTo>
                    <a:lnTo>
                      <a:pt x="225" y="2484"/>
                    </a:lnTo>
                    <a:lnTo>
                      <a:pt x="229" y="2490"/>
                    </a:lnTo>
                    <a:lnTo>
                      <a:pt x="241" y="2496"/>
                    </a:lnTo>
                    <a:lnTo>
                      <a:pt x="252" y="2500"/>
                    </a:lnTo>
                    <a:lnTo>
                      <a:pt x="254" y="2508"/>
                    </a:lnTo>
                    <a:lnTo>
                      <a:pt x="255" y="2514"/>
                    </a:lnTo>
                    <a:lnTo>
                      <a:pt x="256" y="2520"/>
                    </a:lnTo>
                    <a:lnTo>
                      <a:pt x="255" y="2525"/>
                    </a:lnTo>
                    <a:lnTo>
                      <a:pt x="254" y="2531"/>
                    </a:lnTo>
                    <a:lnTo>
                      <a:pt x="252" y="2534"/>
                    </a:lnTo>
                    <a:lnTo>
                      <a:pt x="249" y="2539"/>
                    </a:lnTo>
                    <a:lnTo>
                      <a:pt x="246" y="2543"/>
                    </a:lnTo>
                    <a:lnTo>
                      <a:pt x="230" y="2558"/>
                    </a:lnTo>
                    <a:lnTo>
                      <a:pt x="215" y="2574"/>
                    </a:lnTo>
                    <a:lnTo>
                      <a:pt x="208" y="2583"/>
                    </a:lnTo>
                    <a:lnTo>
                      <a:pt x="202" y="2589"/>
                    </a:lnTo>
                    <a:lnTo>
                      <a:pt x="198" y="2590"/>
                    </a:lnTo>
                    <a:lnTo>
                      <a:pt x="195" y="2591"/>
                    </a:lnTo>
                    <a:lnTo>
                      <a:pt x="191" y="2591"/>
                    </a:lnTo>
                    <a:lnTo>
                      <a:pt x="188" y="2591"/>
                    </a:lnTo>
                    <a:lnTo>
                      <a:pt x="174" y="2586"/>
                    </a:lnTo>
                    <a:lnTo>
                      <a:pt x="157" y="2580"/>
                    </a:lnTo>
                    <a:lnTo>
                      <a:pt x="148" y="2577"/>
                    </a:lnTo>
                    <a:lnTo>
                      <a:pt x="139" y="2577"/>
                    </a:lnTo>
                    <a:lnTo>
                      <a:pt x="130" y="2580"/>
                    </a:lnTo>
                    <a:lnTo>
                      <a:pt x="122" y="2582"/>
                    </a:lnTo>
                    <a:lnTo>
                      <a:pt x="105" y="2586"/>
                    </a:lnTo>
                    <a:lnTo>
                      <a:pt x="88" y="2591"/>
                    </a:lnTo>
                    <a:lnTo>
                      <a:pt x="82" y="2591"/>
                    </a:lnTo>
                    <a:lnTo>
                      <a:pt x="76" y="2590"/>
                    </a:lnTo>
                    <a:lnTo>
                      <a:pt x="71" y="2589"/>
                    </a:lnTo>
                    <a:lnTo>
                      <a:pt x="66" y="2586"/>
                    </a:lnTo>
                    <a:lnTo>
                      <a:pt x="57" y="2580"/>
                    </a:lnTo>
                    <a:lnTo>
                      <a:pt x="49" y="2572"/>
                    </a:lnTo>
                    <a:lnTo>
                      <a:pt x="34" y="2553"/>
                    </a:lnTo>
                    <a:lnTo>
                      <a:pt x="22" y="2536"/>
                    </a:lnTo>
                    <a:lnTo>
                      <a:pt x="18" y="2545"/>
                    </a:lnTo>
                    <a:lnTo>
                      <a:pt x="15" y="2555"/>
                    </a:lnTo>
                    <a:lnTo>
                      <a:pt x="12" y="2558"/>
                    </a:lnTo>
                    <a:lnTo>
                      <a:pt x="9" y="2561"/>
                    </a:lnTo>
                    <a:lnTo>
                      <a:pt x="6" y="2564"/>
                    </a:lnTo>
                    <a:lnTo>
                      <a:pt x="1" y="2565"/>
                    </a:lnTo>
                    <a:lnTo>
                      <a:pt x="1" y="2578"/>
                    </a:lnTo>
                    <a:lnTo>
                      <a:pt x="2" y="2590"/>
                    </a:lnTo>
                    <a:lnTo>
                      <a:pt x="2" y="2594"/>
                    </a:lnTo>
                    <a:lnTo>
                      <a:pt x="5" y="2599"/>
                    </a:lnTo>
                    <a:lnTo>
                      <a:pt x="6" y="2602"/>
                    </a:lnTo>
                    <a:lnTo>
                      <a:pt x="8" y="2606"/>
                    </a:lnTo>
                    <a:lnTo>
                      <a:pt x="10" y="2608"/>
                    </a:lnTo>
                    <a:lnTo>
                      <a:pt x="14" y="2610"/>
                    </a:lnTo>
                    <a:lnTo>
                      <a:pt x="17" y="2613"/>
                    </a:lnTo>
                    <a:lnTo>
                      <a:pt x="22" y="2615"/>
                    </a:lnTo>
                    <a:lnTo>
                      <a:pt x="33" y="2616"/>
                    </a:lnTo>
                    <a:lnTo>
                      <a:pt x="47" y="2618"/>
                    </a:lnTo>
                    <a:lnTo>
                      <a:pt x="44" y="2648"/>
                    </a:lnTo>
                    <a:lnTo>
                      <a:pt x="41" y="2677"/>
                    </a:lnTo>
                    <a:lnTo>
                      <a:pt x="39" y="2708"/>
                    </a:lnTo>
                    <a:lnTo>
                      <a:pt x="36" y="2738"/>
                    </a:lnTo>
                    <a:lnTo>
                      <a:pt x="26" y="2739"/>
                    </a:lnTo>
                    <a:lnTo>
                      <a:pt x="17" y="2741"/>
                    </a:lnTo>
                    <a:lnTo>
                      <a:pt x="14" y="2753"/>
                    </a:lnTo>
                    <a:lnTo>
                      <a:pt x="8" y="2775"/>
                    </a:lnTo>
                    <a:lnTo>
                      <a:pt x="3" y="2800"/>
                    </a:lnTo>
                    <a:lnTo>
                      <a:pt x="1" y="2815"/>
                    </a:lnTo>
                    <a:lnTo>
                      <a:pt x="0" y="2829"/>
                    </a:lnTo>
                    <a:lnTo>
                      <a:pt x="1" y="2844"/>
                    </a:lnTo>
                    <a:lnTo>
                      <a:pt x="3" y="2851"/>
                    </a:lnTo>
                    <a:lnTo>
                      <a:pt x="6" y="2857"/>
                    </a:lnTo>
                    <a:lnTo>
                      <a:pt x="9" y="2864"/>
                    </a:lnTo>
                    <a:lnTo>
                      <a:pt x="14" y="2869"/>
                    </a:lnTo>
                    <a:lnTo>
                      <a:pt x="23" y="2876"/>
                    </a:lnTo>
                    <a:lnTo>
                      <a:pt x="30" y="2881"/>
                    </a:lnTo>
                    <a:lnTo>
                      <a:pt x="32" y="2885"/>
                    </a:lnTo>
                    <a:lnTo>
                      <a:pt x="34" y="2889"/>
                    </a:lnTo>
                    <a:lnTo>
                      <a:pt x="35" y="2895"/>
                    </a:lnTo>
                    <a:lnTo>
                      <a:pt x="35" y="2902"/>
                    </a:lnTo>
                    <a:lnTo>
                      <a:pt x="43" y="2904"/>
                    </a:lnTo>
                    <a:lnTo>
                      <a:pt x="49" y="2909"/>
                    </a:lnTo>
                    <a:lnTo>
                      <a:pt x="55" y="2913"/>
                    </a:lnTo>
                    <a:lnTo>
                      <a:pt x="61" y="2918"/>
                    </a:lnTo>
                    <a:lnTo>
                      <a:pt x="67" y="2921"/>
                    </a:lnTo>
                    <a:lnTo>
                      <a:pt x="73" y="2925"/>
                    </a:lnTo>
                    <a:lnTo>
                      <a:pt x="81" y="2927"/>
                    </a:lnTo>
                    <a:lnTo>
                      <a:pt x="89" y="2927"/>
                    </a:lnTo>
                    <a:lnTo>
                      <a:pt x="101" y="2925"/>
                    </a:lnTo>
                    <a:lnTo>
                      <a:pt x="113" y="2923"/>
                    </a:lnTo>
                    <a:lnTo>
                      <a:pt x="115" y="2925"/>
                    </a:lnTo>
                    <a:lnTo>
                      <a:pt x="117" y="2925"/>
                    </a:lnTo>
                    <a:lnTo>
                      <a:pt x="118" y="2927"/>
                    </a:lnTo>
                    <a:lnTo>
                      <a:pt x="120" y="2928"/>
                    </a:lnTo>
                    <a:lnTo>
                      <a:pt x="121" y="2934"/>
                    </a:lnTo>
                    <a:lnTo>
                      <a:pt x="120" y="2943"/>
                    </a:lnTo>
                    <a:lnTo>
                      <a:pt x="114" y="2943"/>
                    </a:lnTo>
                    <a:lnTo>
                      <a:pt x="109" y="2944"/>
                    </a:lnTo>
                    <a:lnTo>
                      <a:pt x="105" y="2945"/>
                    </a:lnTo>
                    <a:lnTo>
                      <a:pt x="100" y="2949"/>
                    </a:lnTo>
                    <a:lnTo>
                      <a:pt x="97" y="2951"/>
                    </a:lnTo>
                    <a:lnTo>
                      <a:pt x="94" y="2955"/>
                    </a:lnTo>
                    <a:lnTo>
                      <a:pt x="92" y="2960"/>
                    </a:lnTo>
                    <a:lnTo>
                      <a:pt x="91" y="2966"/>
                    </a:lnTo>
                    <a:lnTo>
                      <a:pt x="88" y="2968"/>
                    </a:lnTo>
                    <a:lnTo>
                      <a:pt x="85" y="2970"/>
                    </a:lnTo>
                    <a:lnTo>
                      <a:pt x="83" y="2972"/>
                    </a:lnTo>
                    <a:lnTo>
                      <a:pt x="81" y="2977"/>
                    </a:lnTo>
                    <a:lnTo>
                      <a:pt x="76" y="2977"/>
                    </a:lnTo>
                    <a:lnTo>
                      <a:pt x="73" y="2978"/>
                    </a:lnTo>
                    <a:lnTo>
                      <a:pt x="75" y="2991"/>
                    </a:lnTo>
                    <a:lnTo>
                      <a:pt x="80" y="3001"/>
                    </a:lnTo>
                    <a:lnTo>
                      <a:pt x="83" y="3005"/>
                    </a:lnTo>
                    <a:lnTo>
                      <a:pt x="87" y="3008"/>
                    </a:lnTo>
                    <a:lnTo>
                      <a:pt x="93" y="3009"/>
                    </a:lnTo>
                    <a:lnTo>
                      <a:pt x="100" y="3009"/>
                    </a:lnTo>
                    <a:lnTo>
                      <a:pt x="100" y="3026"/>
                    </a:lnTo>
                    <a:lnTo>
                      <a:pt x="100" y="3046"/>
                    </a:lnTo>
                    <a:lnTo>
                      <a:pt x="101" y="3051"/>
                    </a:lnTo>
                    <a:lnTo>
                      <a:pt x="102" y="3056"/>
                    </a:lnTo>
                    <a:lnTo>
                      <a:pt x="104" y="3059"/>
                    </a:lnTo>
                    <a:lnTo>
                      <a:pt x="106" y="3062"/>
                    </a:lnTo>
                    <a:lnTo>
                      <a:pt x="109" y="3065"/>
                    </a:lnTo>
                    <a:lnTo>
                      <a:pt x="113" y="3067"/>
                    </a:lnTo>
                    <a:lnTo>
                      <a:pt x="117" y="3068"/>
                    </a:lnTo>
                    <a:lnTo>
                      <a:pt x="123" y="3069"/>
                    </a:lnTo>
                    <a:lnTo>
                      <a:pt x="129" y="3068"/>
                    </a:lnTo>
                    <a:lnTo>
                      <a:pt x="137" y="3067"/>
                    </a:lnTo>
                    <a:lnTo>
                      <a:pt x="149" y="3066"/>
                    </a:lnTo>
                    <a:lnTo>
                      <a:pt x="161" y="3066"/>
                    </a:lnTo>
                    <a:lnTo>
                      <a:pt x="166" y="3067"/>
                    </a:lnTo>
                    <a:lnTo>
                      <a:pt x="170" y="3069"/>
                    </a:lnTo>
                    <a:lnTo>
                      <a:pt x="173" y="3073"/>
                    </a:lnTo>
                    <a:lnTo>
                      <a:pt x="175" y="3077"/>
                    </a:lnTo>
                    <a:lnTo>
                      <a:pt x="184" y="3078"/>
                    </a:lnTo>
                    <a:lnTo>
                      <a:pt x="194" y="3078"/>
                    </a:lnTo>
                    <a:lnTo>
                      <a:pt x="203" y="3078"/>
                    </a:lnTo>
                    <a:lnTo>
                      <a:pt x="212" y="3077"/>
                    </a:lnTo>
                    <a:lnTo>
                      <a:pt x="212" y="3065"/>
                    </a:lnTo>
                    <a:lnTo>
                      <a:pt x="213" y="3053"/>
                    </a:lnTo>
                    <a:lnTo>
                      <a:pt x="215" y="3043"/>
                    </a:lnTo>
                    <a:lnTo>
                      <a:pt x="219" y="3035"/>
                    </a:lnTo>
                    <a:lnTo>
                      <a:pt x="221" y="3031"/>
                    </a:lnTo>
                    <a:lnTo>
                      <a:pt x="224" y="3028"/>
                    </a:lnTo>
                    <a:lnTo>
                      <a:pt x="228" y="3025"/>
                    </a:lnTo>
                    <a:lnTo>
                      <a:pt x="232" y="3023"/>
                    </a:lnTo>
                    <a:lnTo>
                      <a:pt x="237" y="3021"/>
                    </a:lnTo>
                    <a:lnTo>
                      <a:pt x="243" y="3021"/>
                    </a:lnTo>
                    <a:lnTo>
                      <a:pt x="249" y="3021"/>
                    </a:lnTo>
                    <a:lnTo>
                      <a:pt x="256" y="3021"/>
                    </a:lnTo>
                    <a:lnTo>
                      <a:pt x="272" y="3025"/>
                    </a:lnTo>
                    <a:lnTo>
                      <a:pt x="289" y="3026"/>
                    </a:lnTo>
                    <a:lnTo>
                      <a:pt x="297" y="3025"/>
                    </a:lnTo>
                    <a:lnTo>
                      <a:pt x="305" y="3023"/>
                    </a:lnTo>
                    <a:lnTo>
                      <a:pt x="307" y="3020"/>
                    </a:lnTo>
                    <a:lnTo>
                      <a:pt x="310" y="3018"/>
                    </a:lnTo>
                    <a:lnTo>
                      <a:pt x="312" y="3013"/>
                    </a:lnTo>
                    <a:lnTo>
                      <a:pt x="313" y="3010"/>
                    </a:lnTo>
                    <a:lnTo>
                      <a:pt x="318" y="3009"/>
                    </a:lnTo>
                    <a:lnTo>
                      <a:pt x="321" y="3008"/>
                    </a:lnTo>
                    <a:lnTo>
                      <a:pt x="322" y="3020"/>
                    </a:lnTo>
                    <a:lnTo>
                      <a:pt x="323" y="3032"/>
                    </a:lnTo>
                    <a:lnTo>
                      <a:pt x="324" y="3044"/>
                    </a:lnTo>
                    <a:lnTo>
                      <a:pt x="324" y="3057"/>
                    </a:lnTo>
                    <a:lnTo>
                      <a:pt x="332" y="3058"/>
                    </a:lnTo>
                    <a:lnTo>
                      <a:pt x="342" y="3062"/>
                    </a:lnTo>
                    <a:lnTo>
                      <a:pt x="350" y="3069"/>
                    </a:lnTo>
                    <a:lnTo>
                      <a:pt x="359" y="3075"/>
                    </a:lnTo>
                    <a:lnTo>
                      <a:pt x="367" y="3082"/>
                    </a:lnTo>
                    <a:lnTo>
                      <a:pt x="375" y="3085"/>
                    </a:lnTo>
                    <a:lnTo>
                      <a:pt x="377" y="3086"/>
                    </a:lnTo>
                    <a:lnTo>
                      <a:pt x="380" y="3087"/>
                    </a:lnTo>
                    <a:lnTo>
                      <a:pt x="383" y="3086"/>
                    </a:lnTo>
                    <a:lnTo>
                      <a:pt x="384" y="3085"/>
                    </a:lnTo>
                    <a:lnTo>
                      <a:pt x="385" y="3081"/>
                    </a:lnTo>
                    <a:lnTo>
                      <a:pt x="384" y="3073"/>
                    </a:lnTo>
                    <a:lnTo>
                      <a:pt x="381" y="3064"/>
                    </a:lnTo>
                    <a:lnTo>
                      <a:pt x="379" y="3052"/>
                    </a:lnTo>
                    <a:lnTo>
                      <a:pt x="375" y="3031"/>
                    </a:lnTo>
                    <a:lnTo>
                      <a:pt x="373" y="3015"/>
                    </a:lnTo>
                    <a:lnTo>
                      <a:pt x="378" y="3018"/>
                    </a:lnTo>
                    <a:lnTo>
                      <a:pt x="383" y="3019"/>
                    </a:lnTo>
                    <a:lnTo>
                      <a:pt x="387" y="3020"/>
                    </a:lnTo>
                    <a:lnTo>
                      <a:pt x="391" y="3021"/>
                    </a:lnTo>
                    <a:lnTo>
                      <a:pt x="395" y="3024"/>
                    </a:lnTo>
                    <a:lnTo>
                      <a:pt x="397" y="3026"/>
                    </a:lnTo>
                    <a:lnTo>
                      <a:pt x="401" y="3031"/>
                    </a:lnTo>
                    <a:lnTo>
                      <a:pt x="403" y="3037"/>
                    </a:lnTo>
                    <a:lnTo>
                      <a:pt x="404" y="3044"/>
                    </a:lnTo>
                    <a:lnTo>
                      <a:pt x="405" y="3051"/>
                    </a:lnTo>
                    <a:lnTo>
                      <a:pt x="408" y="3058"/>
                    </a:lnTo>
                    <a:lnTo>
                      <a:pt x="411" y="3065"/>
                    </a:lnTo>
                    <a:lnTo>
                      <a:pt x="418" y="3076"/>
                    </a:lnTo>
                    <a:lnTo>
                      <a:pt x="426" y="3086"/>
                    </a:lnTo>
                    <a:lnTo>
                      <a:pt x="432" y="3091"/>
                    </a:lnTo>
                    <a:lnTo>
                      <a:pt x="436" y="3094"/>
                    </a:lnTo>
                    <a:lnTo>
                      <a:pt x="443" y="3098"/>
                    </a:lnTo>
                    <a:lnTo>
                      <a:pt x="449" y="3099"/>
                    </a:lnTo>
                    <a:lnTo>
                      <a:pt x="450" y="3103"/>
                    </a:lnTo>
                    <a:lnTo>
                      <a:pt x="450" y="3107"/>
                    </a:lnTo>
                    <a:lnTo>
                      <a:pt x="450" y="3110"/>
                    </a:lnTo>
                    <a:lnTo>
                      <a:pt x="449" y="3114"/>
                    </a:lnTo>
                    <a:lnTo>
                      <a:pt x="447" y="3116"/>
                    </a:lnTo>
                    <a:lnTo>
                      <a:pt x="445" y="3118"/>
                    </a:lnTo>
                    <a:lnTo>
                      <a:pt x="443" y="3119"/>
                    </a:lnTo>
                    <a:lnTo>
                      <a:pt x="440" y="3120"/>
                    </a:lnTo>
                    <a:lnTo>
                      <a:pt x="433" y="3123"/>
                    </a:lnTo>
                    <a:lnTo>
                      <a:pt x="425" y="3124"/>
                    </a:lnTo>
                    <a:lnTo>
                      <a:pt x="417" y="3124"/>
                    </a:lnTo>
                    <a:lnTo>
                      <a:pt x="408" y="3125"/>
                    </a:lnTo>
                    <a:lnTo>
                      <a:pt x="396" y="3125"/>
                    </a:lnTo>
                    <a:lnTo>
                      <a:pt x="386" y="3125"/>
                    </a:lnTo>
                    <a:lnTo>
                      <a:pt x="381" y="3126"/>
                    </a:lnTo>
                    <a:lnTo>
                      <a:pt x="377" y="3127"/>
                    </a:lnTo>
                    <a:lnTo>
                      <a:pt x="373" y="3130"/>
                    </a:lnTo>
                    <a:lnTo>
                      <a:pt x="370" y="3132"/>
                    </a:lnTo>
                    <a:lnTo>
                      <a:pt x="365" y="3138"/>
                    </a:lnTo>
                    <a:lnTo>
                      <a:pt x="362" y="3143"/>
                    </a:lnTo>
                    <a:lnTo>
                      <a:pt x="359" y="3150"/>
                    </a:lnTo>
                    <a:lnTo>
                      <a:pt x="356" y="3157"/>
                    </a:lnTo>
                    <a:lnTo>
                      <a:pt x="355" y="3164"/>
                    </a:lnTo>
                    <a:lnTo>
                      <a:pt x="354" y="3171"/>
                    </a:lnTo>
                    <a:lnTo>
                      <a:pt x="354" y="3177"/>
                    </a:lnTo>
                    <a:lnTo>
                      <a:pt x="355" y="3184"/>
                    </a:lnTo>
                    <a:lnTo>
                      <a:pt x="356" y="3191"/>
                    </a:lnTo>
                    <a:lnTo>
                      <a:pt x="359" y="3198"/>
                    </a:lnTo>
                    <a:lnTo>
                      <a:pt x="362" y="3204"/>
                    </a:lnTo>
                    <a:lnTo>
                      <a:pt x="365" y="3209"/>
                    </a:lnTo>
                    <a:lnTo>
                      <a:pt x="370" y="3214"/>
                    </a:lnTo>
                    <a:lnTo>
                      <a:pt x="375" y="3218"/>
                    </a:lnTo>
                    <a:lnTo>
                      <a:pt x="380" y="3222"/>
                    </a:lnTo>
                    <a:lnTo>
                      <a:pt x="387" y="3224"/>
                    </a:lnTo>
                    <a:lnTo>
                      <a:pt x="396" y="3228"/>
                    </a:lnTo>
                    <a:lnTo>
                      <a:pt x="403" y="3232"/>
                    </a:lnTo>
                    <a:lnTo>
                      <a:pt x="408" y="3237"/>
                    </a:lnTo>
                    <a:lnTo>
                      <a:pt x="410" y="3243"/>
                    </a:lnTo>
                    <a:lnTo>
                      <a:pt x="410" y="3249"/>
                    </a:lnTo>
                    <a:lnTo>
                      <a:pt x="409" y="3256"/>
                    </a:lnTo>
                    <a:lnTo>
                      <a:pt x="406" y="3262"/>
                    </a:lnTo>
                    <a:lnTo>
                      <a:pt x="403" y="3267"/>
                    </a:lnTo>
                    <a:lnTo>
                      <a:pt x="399" y="3272"/>
                    </a:lnTo>
                    <a:lnTo>
                      <a:pt x="393" y="3276"/>
                    </a:lnTo>
                    <a:lnTo>
                      <a:pt x="387" y="3279"/>
                    </a:lnTo>
                    <a:lnTo>
                      <a:pt x="381" y="3279"/>
                    </a:lnTo>
                    <a:lnTo>
                      <a:pt x="375" y="3278"/>
                    </a:lnTo>
                    <a:lnTo>
                      <a:pt x="369" y="3275"/>
                    </a:lnTo>
                    <a:lnTo>
                      <a:pt x="362" y="3270"/>
                    </a:lnTo>
                    <a:lnTo>
                      <a:pt x="358" y="3261"/>
                    </a:lnTo>
                    <a:lnTo>
                      <a:pt x="353" y="3253"/>
                    </a:lnTo>
                    <a:lnTo>
                      <a:pt x="348" y="3246"/>
                    </a:lnTo>
                    <a:lnTo>
                      <a:pt x="344" y="3239"/>
                    </a:lnTo>
                    <a:lnTo>
                      <a:pt x="338" y="3233"/>
                    </a:lnTo>
                    <a:lnTo>
                      <a:pt x="334" y="3229"/>
                    </a:lnTo>
                    <a:lnTo>
                      <a:pt x="328" y="3224"/>
                    </a:lnTo>
                    <a:lnTo>
                      <a:pt x="321" y="3220"/>
                    </a:lnTo>
                    <a:lnTo>
                      <a:pt x="314" y="3217"/>
                    </a:lnTo>
                    <a:lnTo>
                      <a:pt x="307" y="3214"/>
                    </a:lnTo>
                    <a:lnTo>
                      <a:pt x="301" y="3213"/>
                    </a:lnTo>
                    <a:lnTo>
                      <a:pt x="294" y="3210"/>
                    </a:lnTo>
                    <a:lnTo>
                      <a:pt x="286" y="3210"/>
                    </a:lnTo>
                    <a:lnTo>
                      <a:pt x="278" y="3209"/>
                    </a:lnTo>
                    <a:lnTo>
                      <a:pt x="270" y="3210"/>
                    </a:lnTo>
                    <a:lnTo>
                      <a:pt x="262" y="3212"/>
                    </a:lnTo>
                    <a:lnTo>
                      <a:pt x="253" y="3213"/>
                    </a:lnTo>
                    <a:lnTo>
                      <a:pt x="252" y="3218"/>
                    </a:lnTo>
                    <a:lnTo>
                      <a:pt x="250" y="3222"/>
                    </a:lnTo>
                    <a:lnTo>
                      <a:pt x="248" y="3225"/>
                    </a:lnTo>
                    <a:lnTo>
                      <a:pt x="245" y="3228"/>
                    </a:lnTo>
                    <a:lnTo>
                      <a:pt x="241" y="3230"/>
                    </a:lnTo>
                    <a:lnTo>
                      <a:pt x="238" y="3230"/>
                    </a:lnTo>
                    <a:lnTo>
                      <a:pt x="233" y="3230"/>
                    </a:lnTo>
                    <a:lnTo>
                      <a:pt x="228" y="3229"/>
                    </a:lnTo>
                    <a:lnTo>
                      <a:pt x="227" y="3220"/>
                    </a:lnTo>
                    <a:lnTo>
                      <a:pt x="224" y="3212"/>
                    </a:lnTo>
                    <a:lnTo>
                      <a:pt x="221" y="3206"/>
                    </a:lnTo>
                    <a:lnTo>
                      <a:pt x="217" y="3201"/>
                    </a:lnTo>
                    <a:lnTo>
                      <a:pt x="214" y="3197"/>
                    </a:lnTo>
                    <a:lnTo>
                      <a:pt x="209" y="3194"/>
                    </a:lnTo>
                    <a:lnTo>
                      <a:pt x="205" y="3192"/>
                    </a:lnTo>
                    <a:lnTo>
                      <a:pt x="199" y="3191"/>
                    </a:lnTo>
                    <a:lnTo>
                      <a:pt x="189" y="3188"/>
                    </a:lnTo>
                    <a:lnTo>
                      <a:pt x="179" y="3183"/>
                    </a:lnTo>
                    <a:lnTo>
                      <a:pt x="175" y="3180"/>
                    </a:lnTo>
                    <a:lnTo>
                      <a:pt x="171" y="3176"/>
                    </a:lnTo>
                    <a:lnTo>
                      <a:pt x="167" y="3171"/>
                    </a:lnTo>
                    <a:lnTo>
                      <a:pt x="164" y="3164"/>
                    </a:lnTo>
                    <a:lnTo>
                      <a:pt x="162" y="3156"/>
                    </a:lnTo>
                    <a:lnTo>
                      <a:pt x="158" y="3149"/>
                    </a:lnTo>
                    <a:lnTo>
                      <a:pt x="154" y="3142"/>
                    </a:lnTo>
                    <a:lnTo>
                      <a:pt x="149" y="3135"/>
                    </a:lnTo>
                    <a:lnTo>
                      <a:pt x="145" y="3130"/>
                    </a:lnTo>
                    <a:lnTo>
                      <a:pt x="140" y="3124"/>
                    </a:lnTo>
                    <a:lnTo>
                      <a:pt x="134" y="3118"/>
                    </a:lnTo>
                    <a:lnTo>
                      <a:pt x="127" y="3114"/>
                    </a:lnTo>
                    <a:lnTo>
                      <a:pt x="122" y="3109"/>
                    </a:lnTo>
                    <a:lnTo>
                      <a:pt x="115" y="3106"/>
                    </a:lnTo>
                    <a:lnTo>
                      <a:pt x="108" y="3102"/>
                    </a:lnTo>
                    <a:lnTo>
                      <a:pt x="100" y="3100"/>
                    </a:lnTo>
                    <a:lnTo>
                      <a:pt x="92" y="3099"/>
                    </a:lnTo>
                    <a:lnTo>
                      <a:pt x="85" y="3097"/>
                    </a:lnTo>
                    <a:lnTo>
                      <a:pt x="76" y="3097"/>
                    </a:lnTo>
                    <a:lnTo>
                      <a:pt x="68" y="3097"/>
                    </a:lnTo>
                    <a:lnTo>
                      <a:pt x="68" y="3110"/>
                    </a:lnTo>
                    <a:lnTo>
                      <a:pt x="68" y="3124"/>
                    </a:lnTo>
                    <a:lnTo>
                      <a:pt x="75" y="3124"/>
                    </a:lnTo>
                    <a:lnTo>
                      <a:pt x="82" y="3126"/>
                    </a:lnTo>
                    <a:lnTo>
                      <a:pt x="89" y="3128"/>
                    </a:lnTo>
                    <a:lnTo>
                      <a:pt x="96" y="3132"/>
                    </a:lnTo>
                    <a:lnTo>
                      <a:pt x="109" y="3139"/>
                    </a:lnTo>
                    <a:lnTo>
                      <a:pt x="122" y="3143"/>
                    </a:lnTo>
                    <a:lnTo>
                      <a:pt x="121" y="3157"/>
                    </a:lnTo>
                    <a:lnTo>
                      <a:pt x="117" y="3171"/>
                    </a:lnTo>
                    <a:lnTo>
                      <a:pt x="116" y="3179"/>
                    </a:lnTo>
                    <a:lnTo>
                      <a:pt x="116" y="3185"/>
                    </a:lnTo>
                    <a:lnTo>
                      <a:pt x="118" y="3191"/>
                    </a:lnTo>
                    <a:lnTo>
                      <a:pt x="123" y="3197"/>
                    </a:lnTo>
                    <a:lnTo>
                      <a:pt x="139" y="3206"/>
                    </a:lnTo>
                    <a:lnTo>
                      <a:pt x="156" y="3216"/>
                    </a:lnTo>
                    <a:lnTo>
                      <a:pt x="164" y="3226"/>
                    </a:lnTo>
                    <a:lnTo>
                      <a:pt x="170" y="3238"/>
                    </a:lnTo>
                    <a:lnTo>
                      <a:pt x="172" y="3243"/>
                    </a:lnTo>
                    <a:lnTo>
                      <a:pt x="173" y="3249"/>
                    </a:lnTo>
                    <a:lnTo>
                      <a:pt x="174" y="3254"/>
                    </a:lnTo>
                    <a:lnTo>
                      <a:pt x="174" y="3259"/>
                    </a:lnTo>
                    <a:lnTo>
                      <a:pt x="173" y="3264"/>
                    </a:lnTo>
                    <a:lnTo>
                      <a:pt x="171" y="3270"/>
                    </a:lnTo>
                    <a:lnTo>
                      <a:pt x="168" y="3273"/>
                    </a:lnTo>
                    <a:lnTo>
                      <a:pt x="165" y="3278"/>
                    </a:lnTo>
                    <a:lnTo>
                      <a:pt x="161" y="3281"/>
                    </a:lnTo>
                    <a:lnTo>
                      <a:pt x="155" y="3283"/>
                    </a:lnTo>
                    <a:lnTo>
                      <a:pt x="148" y="3286"/>
                    </a:lnTo>
                    <a:lnTo>
                      <a:pt x="141" y="3287"/>
                    </a:lnTo>
                    <a:lnTo>
                      <a:pt x="135" y="3303"/>
                    </a:lnTo>
                    <a:lnTo>
                      <a:pt x="132" y="3319"/>
                    </a:lnTo>
                    <a:lnTo>
                      <a:pt x="130" y="3328"/>
                    </a:lnTo>
                    <a:lnTo>
                      <a:pt x="129" y="3336"/>
                    </a:lnTo>
                    <a:lnTo>
                      <a:pt x="129" y="3344"/>
                    </a:lnTo>
                    <a:lnTo>
                      <a:pt x="130" y="3352"/>
                    </a:lnTo>
                    <a:lnTo>
                      <a:pt x="150" y="3353"/>
                    </a:lnTo>
                    <a:lnTo>
                      <a:pt x="172" y="3355"/>
                    </a:lnTo>
                    <a:lnTo>
                      <a:pt x="183" y="3356"/>
                    </a:lnTo>
                    <a:lnTo>
                      <a:pt x="194" y="3356"/>
                    </a:lnTo>
                    <a:lnTo>
                      <a:pt x="204" y="3355"/>
                    </a:lnTo>
                    <a:lnTo>
                      <a:pt x="214" y="3353"/>
                    </a:lnTo>
                    <a:lnTo>
                      <a:pt x="216" y="3352"/>
                    </a:lnTo>
                    <a:lnTo>
                      <a:pt x="219" y="3348"/>
                    </a:lnTo>
                    <a:lnTo>
                      <a:pt x="221" y="3345"/>
                    </a:lnTo>
                    <a:lnTo>
                      <a:pt x="221" y="3339"/>
                    </a:lnTo>
                    <a:lnTo>
                      <a:pt x="222" y="3327"/>
                    </a:lnTo>
                    <a:lnTo>
                      <a:pt x="221" y="3312"/>
                    </a:lnTo>
                    <a:lnTo>
                      <a:pt x="219" y="3283"/>
                    </a:lnTo>
                    <a:lnTo>
                      <a:pt x="216" y="3264"/>
                    </a:lnTo>
                    <a:lnTo>
                      <a:pt x="227" y="3263"/>
                    </a:lnTo>
                    <a:lnTo>
                      <a:pt x="235" y="3264"/>
                    </a:lnTo>
                    <a:lnTo>
                      <a:pt x="241" y="3266"/>
                    </a:lnTo>
                    <a:lnTo>
                      <a:pt x="248" y="3271"/>
                    </a:lnTo>
                    <a:lnTo>
                      <a:pt x="261" y="3282"/>
                    </a:lnTo>
                    <a:lnTo>
                      <a:pt x="273" y="3294"/>
                    </a:lnTo>
                    <a:lnTo>
                      <a:pt x="279" y="3297"/>
                    </a:lnTo>
                    <a:lnTo>
                      <a:pt x="285" y="3300"/>
                    </a:lnTo>
                    <a:lnTo>
                      <a:pt x="291" y="3303"/>
                    </a:lnTo>
                    <a:lnTo>
                      <a:pt x="298" y="3305"/>
                    </a:lnTo>
                    <a:lnTo>
                      <a:pt x="313" y="3307"/>
                    </a:lnTo>
                    <a:lnTo>
                      <a:pt x="329" y="3308"/>
                    </a:lnTo>
                    <a:lnTo>
                      <a:pt x="361" y="3310"/>
                    </a:lnTo>
                    <a:lnTo>
                      <a:pt x="388" y="3311"/>
                    </a:lnTo>
                    <a:lnTo>
                      <a:pt x="389" y="3333"/>
                    </a:lnTo>
                    <a:lnTo>
                      <a:pt x="391" y="3355"/>
                    </a:lnTo>
                    <a:lnTo>
                      <a:pt x="392" y="3360"/>
                    </a:lnTo>
                    <a:lnTo>
                      <a:pt x="394" y="3364"/>
                    </a:lnTo>
                    <a:lnTo>
                      <a:pt x="396" y="3368"/>
                    </a:lnTo>
                    <a:lnTo>
                      <a:pt x="400" y="3371"/>
                    </a:lnTo>
                    <a:lnTo>
                      <a:pt x="403" y="3373"/>
                    </a:lnTo>
                    <a:lnTo>
                      <a:pt x="408" y="3376"/>
                    </a:lnTo>
                    <a:lnTo>
                      <a:pt x="413" y="3377"/>
                    </a:lnTo>
                    <a:lnTo>
                      <a:pt x="420" y="3378"/>
                    </a:lnTo>
                    <a:lnTo>
                      <a:pt x="419" y="3379"/>
                    </a:lnTo>
                    <a:lnTo>
                      <a:pt x="419" y="3381"/>
                    </a:lnTo>
                    <a:lnTo>
                      <a:pt x="419" y="3384"/>
                    </a:lnTo>
                    <a:lnTo>
                      <a:pt x="419" y="3387"/>
                    </a:lnTo>
                    <a:lnTo>
                      <a:pt x="420" y="3393"/>
                    </a:lnTo>
                    <a:lnTo>
                      <a:pt x="421" y="3396"/>
                    </a:lnTo>
                    <a:lnTo>
                      <a:pt x="426" y="3394"/>
                    </a:lnTo>
                    <a:lnTo>
                      <a:pt x="429" y="3391"/>
                    </a:lnTo>
                    <a:lnTo>
                      <a:pt x="430" y="3388"/>
                    </a:lnTo>
                    <a:lnTo>
                      <a:pt x="432" y="3385"/>
                    </a:lnTo>
                    <a:lnTo>
                      <a:pt x="433" y="3376"/>
                    </a:lnTo>
                    <a:lnTo>
                      <a:pt x="433" y="3366"/>
                    </a:lnTo>
                    <a:lnTo>
                      <a:pt x="458" y="3365"/>
                    </a:lnTo>
                    <a:lnTo>
                      <a:pt x="483" y="3366"/>
                    </a:lnTo>
                    <a:lnTo>
                      <a:pt x="508" y="3365"/>
                    </a:lnTo>
                    <a:lnTo>
                      <a:pt x="533" y="3364"/>
                    </a:lnTo>
                    <a:lnTo>
                      <a:pt x="534" y="3360"/>
                    </a:lnTo>
                    <a:lnTo>
                      <a:pt x="534" y="3354"/>
                    </a:lnTo>
                    <a:lnTo>
                      <a:pt x="549" y="3353"/>
                    </a:lnTo>
                    <a:lnTo>
                      <a:pt x="564" y="3352"/>
                    </a:lnTo>
                    <a:lnTo>
                      <a:pt x="572" y="3349"/>
                    </a:lnTo>
                    <a:lnTo>
                      <a:pt x="577" y="3346"/>
                    </a:lnTo>
                    <a:lnTo>
                      <a:pt x="584" y="3343"/>
                    </a:lnTo>
                    <a:lnTo>
                      <a:pt x="590" y="3336"/>
                    </a:lnTo>
                    <a:lnTo>
                      <a:pt x="599" y="3324"/>
                    </a:lnTo>
                    <a:lnTo>
                      <a:pt x="608" y="3315"/>
                    </a:lnTo>
                    <a:lnTo>
                      <a:pt x="613" y="3311"/>
                    </a:lnTo>
                    <a:lnTo>
                      <a:pt x="618" y="3307"/>
                    </a:lnTo>
                    <a:lnTo>
                      <a:pt x="624" y="3304"/>
                    </a:lnTo>
                    <a:lnTo>
                      <a:pt x="632" y="3302"/>
                    </a:lnTo>
                    <a:lnTo>
                      <a:pt x="632" y="3291"/>
                    </a:lnTo>
                    <a:lnTo>
                      <a:pt x="632" y="3281"/>
                    </a:lnTo>
                    <a:lnTo>
                      <a:pt x="631" y="3275"/>
                    </a:lnTo>
                    <a:lnTo>
                      <a:pt x="630" y="3271"/>
                    </a:lnTo>
                    <a:lnTo>
                      <a:pt x="627" y="3267"/>
                    </a:lnTo>
                    <a:lnTo>
                      <a:pt x="624" y="3263"/>
                    </a:lnTo>
                    <a:lnTo>
                      <a:pt x="642" y="3262"/>
                    </a:lnTo>
                    <a:lnTo>
                      <a:pt x="665" y="3261"/>
                    </a:lnTo>
                    <a:lnTo>
                      <a:pt x="676" y="3262"/>
                    </a:lnTo>
                    <a:lnTo>
                      <a:pt x="685" y="3265"/>
                    </a:lnTo>
                    <a:lnTo>
                      <a:pt x="689" y="3267"/>
                    </a:lnTo>
                    <a:lnTo>
                      <a:pt x="692" y="3271"/>
                    </a:lnTo>
                    <a:lnTo>
                      <a:pt x="693" y="3274"/>
                    </a:lnTo>
                    <a:lnTo>
                      <a:pt x="695" y="3279"/>
                    </a:lnTo>
                    <a:lnTo>
                      <a:pt x="704" y="3280"/>
                    </a:lnTo>
                    <a:lnTo>
                      <a:pt x="713" y="3279"/>
                    </a:lnTo>
                    <a:lnTo>
                      <a:pt x="714" y="3265"/>
                    </a:lnTo>
                    <a:lnTo>
                      <a:pt x="714" y="3251"/>
                    </a:lnTo>
                    <a:lnTo>
                      <a:pt x="724" y="3250"/>
                    </a:lnTo>
                    <a:lnTo>
                      <a:pt x="736" y="3250"/>
                    </a:lnTo>
                    <a:lnTo>
                      <a:pt x="736" y="3263"/>
                    </a:lnTo>
                    <a:lnTo>
                      <a:pt x="733" y="3273"/>
                    </a:lnTo>
                    <a:lnTo>
                      <a:pt x="730" y="3282"/>
                    </a:lnTo>
                    <a:lnTo>
                      <a:pt x="726" y="3290"/>
                    </a:lnTo>
                    <a:lnTo>
                      <a:pt x="723" y="3298"/>
                    </a:lnTo>
                    <a:lnTo>
                      <a:pt x="720" y="3307"/>
                    </a:lnTo>
                    <a:lnTo>
                      <a:pt x="717" y="3317"/>
                    </a:lnTo>
                    <a:lnTo>
                      <a:pt x="717" y="3329"/>
                    </a:lnTo>
                    <a:lnTo>
                      <a:pt x="729" y="3330"/>
                    </a:lnTo>
                    <a:lnTo>
                      <a:pt x="739" y="3329"/>
                    </a:lnTo>
                    <a:lnTo>
                      <a:pt x="739" y="3323"/>
                    </a:lnTo>
                    <a:lnTo>
                      <a:pt x="739" y="3319"/>
                    </a:lnTo>
                    <a:lnTo>
                      <a:pt x="741" y="3315"/>
                    </a:lnTo>
                    <a:lnTo>
                      <a:pt x="745" y="3312"/>
                    </a:lnTo>
                    <a:lnTo>
                      <a:pt x="748" y="3310"/>
                    </a:lnTo>
                    <a:lnTo>
                      <a:pt x="752" y="3307"/>
                    </a:lnTo>
                    <a:lnTo>
                      <a:pt x="757" y="3305"/>
                    </a:lnTo>
                    <a:lnTo>
                      <a:pt x="762" y="3304"/>
                    </a:lnTo>
                    <a:lnTo>
                      <a:pt x="773" y="3303"/>
                    </a:lnTo>
                    <a:lnTo>
                      <a:pt x="783" y="3304"/>
                    </a:lnTo>
                    <a:lnTo>
                      <a:pt x="794" y="3305"/>
                    </a:lnTo>
                    <a:lnTo>
                      <a:pt x="802" y="3307"/>
                    </a:lnTo>
                    <a:lnTo>
                      <a:pt x="806" y="3311"/>
                    </a:lnTo>
                    <a:lnTo>
                      <a:pt x="811" y="3315"/>
                    </a:lnTo>
                    <a:lnTo>
                      <a:pt x="814" y="3320"/>
                    </a:lnTo>
                    <a:lnTo>
                      <a:pt x="816" y="3327"/>
                    </a:lnTo>
                    <a:lnTo>
                      <a:pt x="818" y="3333"/>
                    </a:lnTo>
                    <a:lnTo>
                      <a:pt x="819" y="3341"/>
                    </a:lnTo>
                    <a:lnTo>
                      <a:pt x="819" y="3349"/>
                    </a:lnTo>
                    <a:lnTo>
                      <a:pt x="819" y="3358"/>
                    </a:lnTo>
                    <a:lnTo>
                      <a:pt x="816" y="3393"/>
                    </a:lnTo>
                    <a:lnTo>
                      <a:pt x="813" y="3418"/>
                    </a:lnTo>
                    <a:lnTo>
                      <a:pt x="806" y="3419"/>
                    </a:lnTo>
                    <a:lnTo>
                      <a:pt x="800" y="3419"/>
                    </a:lnTo>
                    <a:lnTo>
                      <a:pt x="794" y="3420"/>
                    </a:lnTo>
                    <a:lnTo>
                      <a:pt x="789" y="3422"/>
                    </a:lnTo>
                    <a:lnTo>
                      <a:pt x="788" y="3423"/>
                    </a:lnTo>
                    <a:lnTo>
                      <a:pt x="787" y="3426"/>
                    </a:lnTo>
                    <a:lnTo>
                      <a:pt x="786" y="3427"/>
                    </a:lnTo>
                    <a:lnTo>
                      <a:pt x="786" y="3429"/>
                    </a:lnTo>
                    <a:lnTo>
                      <a:pt x="789" y="3435"/>
                    </a:lnTo>
                    <a:lnTo>
                      <a:pt x="795" y="3440"/>
                    </a:lnTo>
                    <a:lnTo>
                      <a:pt x="799" y="3442"/>
                    </a:lnTo>
                    <a:lnTo>
                      <a:pt x="805" y="3442"/>
                    </a:lnTo>
                    <a:lnTo>
                      <a:pt x="808" y="3440"/>
                    </a:lnTo>
                    <a:lnTo>
                      <a:pt x="813" y="3439"/>
                    </a:lnTo>
                    <a:lnTo>
                      <a:pt x="819" y="3437"/>
                    </a:lnTo>
                    <a:lnTo>
                      <a:pt x="823" y="3436"/>
                    </a:lnTo>
                    <a:lnTo>
                      <a:pt x="829" y="3436"/>
                    </a:lnTo>
                    <a:lnTo>
                      <a:pt x="835" y="3438"/>
                    </a:lnTo>
                    <a:lnTo>
                      <a:pt x="845" y="3443"/>
                    </a:lnTo>
                    <a:lnTo>
                      <a:pt x="856" y="3447"/>
                    </a:lnTo>
                    <a:lnTo>
                      <a:pt x="856" y="3454"/>
                    </a:lnTo>
                    <a:lnTo>
                      <a:pt x="856" y="3461"/>
                    </a:lnTo>
                    <a:lnTo>
                      <a:pt x="856" y="3468"/>
                    </a:lnTo>
                    <a:lnTo>
                      <a:pt x="855" y="3475"/>
                    </a:lnTo>
                    <a:lnTo>
                      <a:pt x="853" y="3488"/>
                    </a:lnTo>
                    <a:lnTo>
                      <a:pt x="852" y="3502"/>
                    </a:lnTo>
                    <a:lnTo>
                      <a:pt x="859" y="3503"/>
                    </a:lnTo>
                    <a:lnTo>
                      <a:pt x="865" y="3502"/>
                    </a:lnTo>
                    <a:lnTo>
                      <a:pt x="867" y="3497"/>
                    </a:lnTo>
                    <a:lnTo>
                      <a:pt x="869" y="3494"/>
                    </a:lnTo>
                    <a:lnTo>
                      <a:pt x="873" y="3491"/>
                    </a:lnTo>
                    <a:lnTo>
                      <a:pt x="878" y="3487"/>
                    </a:lnTo>
                    <a:lnTo>
                      <a:pt x="885" y="3485"/>
                    </a:lnTo>
                    <a:lnTo>
                      <a:pt x="893" y="3483"/>
                    </a:lnTo>
                    <a:lnTo>
                      <a:pt x="900" y="3480"/>
                    </a:lnTo>
                    <a:lnTo>
                      <a:pt x="909" y="3479"/>
                    </a:lnTo>
                    <a:lnTo>
                      <a:pt x="926" y="3478"/>
                    </a:lnTo>
                    <a:lnTo>
                      <a:pt x="942" y="3478"/>
                    </a:lnTo>
                    <a:lnTo>
                      <a:pt x="954" y="3479"/>
                    </a:lnTo>
                    <a:lnTo>
                      <a:pt x="963" y="3481"/>
                    </a:lnTo>
                    <a:lnTo>
                      <a:pt x="967" y="3484"/>
                    </a:lnTo>
                    <a:lnTo>
                      <a:pt x="970" y="3487"/>
                    </a:lnTo>
                    <a:lnTo>
                      <a:pt x="971" y="3492"/>
                    </a:lnTo>
                    <a:lnTo>
                      <a:pt x="974" y="3496"/>
                    </a:lnTo>
                    <a:lnTo>
                      <a:pt x="975" y="3507"/>
                    </a:lnTo>
                    <a:lnTo>
                      <a:pt x="975" y="3518"/>
                    </a:lnTo>
                    <a:lnTo>
                      <a:pt x="972" y="3541"/>
                    </a:lnTo>
                    <a:lnTo>
                      <a:pt x="971" y="3558"/>
                    </a:lnTo>
                    <a:lnTo>
                      <a:pt x="970" y="3571"/>
                    </a:lnTo>
                    <a:lnTo>
                      <a:pt x="969" y="3586"/>
                    </a:lnTo>
                    <a:lnTo>
                      <a:pt x="969" y="3601"/>
                    </a:lnTo>
                    <a:lnTo>
                      <a:pt x="971" y="3615"/>
                    </a:lnTo>
                    <a:lnTo>
                      <a:pt x="975" y="3623"/>
                    </a:lnTo>
                    <a:lnTo>
                      <a:pt x="978" y="3632"/>
                    </a:lnTo>
                    <a:lnTo>
                      <a:pt x="980" y="3641"/>
                    </a:lnTo>
                    <a:lnTo>
                      <a:pt x="983" y="3650"/>
                    </a:lnTo>
                    <a:lnTo>
                      <a:pt x="992" y="3651"/>
                    </a:lnTo>
                    <a:lnTo>
                      <a:pt x="1001" y="3650"/>
                    </a:lnTo>
                    <a:lnTo>
                      <a:pt x="1010" y="3649"/>
                    </a:lnTo>
                    <a:lnTo>
                      <a:pt x="1020" y="3649"/>
                    </a:lnTo>
                    <a:lnTo>
                      <a:pt x="1038" y="3647"/>
                    </a:lnTo>
                    <a:lnTo>
                      <a:pt x="1057" y="3647"/>
                    </a:lnTo>
                    <a:lnTo>
                      <a:pt x="1065" y="3647"/>
                    </a:lnTo>
                    <a:lnTo>
                      <a:pt x="1074" y="3648"/>
                    </a:lnTo>
                    <a:lnTo>
                      <a:pt x="1082" y="3650"/>
                    </a:lnTo>
                    <a:lnTo>
                      <a:pt x="1090" y="3653"/>
                    </a:lnTo>
                    <a:lnTo>
                      <a:pt x="1093" y="3657"/>
                    </a:lnTo>
                    <a:lnTo>
                      <a:pt x="1097" y="3660"/>
                    </a:lnTo>
                    <a:lnTo>
                      <a:pt x="1098" y="3666"/>
                    </a:lnTo>
                    <a:lnTo>
                      <a:pt x="1100" y="3673"/>
                    </a:lnTo>
                    <a:lnTo>
                      <a:pt x="1100" y="3688"/>
                    </a:lnTo>
                    <a:lnTo>
                      <a:pt x="1099" y="3704"/>
                    </a:lnTo>
                    <a:lnTo>
                      <a:pt x="1094" y="3737"/>
                    </a:lnTo>
                    <a:lnTo>
                      <a:pt x="1091" y="3759"/>
                    </a:lnTo>
                    <a:lnTo>
                      <a:pt x="1086" y="3759"/>
                    </a:lnTo>
                    <a:lnTo>
                      <a:pt x="1084" y="3760"/>
                    </a:lnTo>
                    <a:lnTo>
                      <a:pt x="1082" y="3763"/>
                    </a:lnTo>
                    <a:lnTo>
                      <a:pt x="1079" y="3765"/>
                    </a:lnTo>
                    <a:lnTo>
                      <a:pt x="1076" y="3771"/>
                    </a:lnTo>
                    <a:lnTo>
                      <a:pt x="1075" y="3778"/>
                    </a:lnTo>
                    <a:lnTo>
                      <a:pt x="1075" y="3791"/>
                    </a:lnTo>
                    <a:lnTo>
                      <a:pt x="1077" y="3805"/>
                    </a:lnTo>
                    <a:lnTo>
                      <a:pt x="1066" y="3805"/>
                    </a:lnTo>
                    <a:lnTo>
                      <a:pt x="1056" y="3806"/>
                    </a:lnTo>
                    <a:lnTo>
                      <a:pt x="1046" y="3808"/>
                    </a:lnTo>
                    <a:lnTo>
                      <a:pt x="1038" y="3811"/>
                    </a:lnTo>
                    <a:lnTo>
                      <a:pt x="1035" y="3813"/>
                    </a:lnTo>
                    <a:lnTo>
                      <a:pt x="1032" y="3815"/>
                    </a:lnTo>
                    <a:lnTo>
                      <a:pt x="1029" y="3817"/>
                    </a:lnTo>
                    <a:lnTo>
                      <a:pt x="1027" y="3821"/>
                    </a:lnTo>
                    <a:lnTo>
                      <a:pt x="1025" y="3825"/>
                    </a:lnTo>
                    <a:lnTo>
                      <a:pt x="1023" y="3830"/>
                    </a:lnTo>
                    <a:lnTo>
                      <a:pt x="1021" y="3836"/>
                    </a:lnTo>
                    <a:lnTo>
                      <a:pt x="1021" y="3842"/>
                    </a:lnTo>
                    <a:lnTo>
                      <a:pt x="1025" y="3862"/>
                    </a:lnTo>
                    <a:lnTo>
                      <a:pt x="1033" y="3891"/>
                    </a:lnTo>
                    <a:lnTo>
                      <a:pt x="1034" y="3899"/>
                    </a:lnTo>
                    <a:lnTo>
                      <a:pt x="1034" y="3906"/>
                    </a:lnTo>
                    <a:lnTo>
                      <a:pt x="1034" y="3913"/>
                    </a:lnTo>
                    <a:lnTo>
                      <a:pt x="1034" y="3919"/>
                    </a:lnTo>
                    <a:lnTo>
                      <a:pt x="1032" y="3923"/>
                    </a:lnTo>
                    <a:lnTo>
                      <a:pt x="1028" y="3927"/>
                    </a:lnTo>
                    <a:lnTo>
                      <a:pt x="1024" y="3930"/>
                    </a:lnTo>
                    <a:lnTo>
                      <a:pt x="1018" y="3931"/>
                    </a:lnTo>
                    <a:lnTo>
                      <a:pt x="1012" y="3930"/>
                    </a:lnTo>
                    <a:lnTo>
                      <a:pt x="1008" y="3929"/>
                    </a:lnTo>
                    <a:lnTo>
                      <a:pt x="1003" y="3926"/>
                    </a:lnTo>
                    <a:lnTo>
                      <a:pt x="999" y="3922"/>
                    </a:lnTo>
                    <a:lnTo>
                      <a:pt x="991" y="3913"/>
                    </a:lnTo>
                    <a:lnTo>
                      <a:pt x="984" y="3902"/>
                    </a:lnTo>
                    <a:lnTo>
                      <a:pt x="976" y="3891"/>
                    </a:lnTo>
                    <a:lnTo>
                      <a:pt x="966" y="3882"/>
                    </a:lnTo>
                    <a:lnTo>
                      <a:pt x="961" y="3880"/>
                    </a:lnTo>
                    <a:lnTo>
                      <a:pt x="955" y="3877"/>
                    </a:lnTo>
                    <a:lnTo>
                      <a:pt x="949" y="3875"/>
                    </a:lnTo>
                    <a:lnTo>
                      <a:pt x="942" y="3875"/>
                    </a:lnTo>
                    <a:lnTo>
                      <a:pt x="935" y="3877"/>
                    </a:lnTo>
                    <a:lnTo>
                      <a:pt x="929" y="3879"/>
                    </a:lnTo>
                    <a:lnTo>
                      <a:pt x="926" y="3881"/>
                    </a:lnTo>
                    <a:lnTo>
                      <a:pt x="923" y="3885"/>
                    </a:lnTo>
                    <a:lnTo>
                      <a:pt x="922" y="3888"/>
                    </a:lnTo>
                    <a:lnTo>
                      <a:pt x="923" y="3891"/>
                    </a:lnTo>
                    <a:lnTo>
                      <a:pt x="925" y="3895"/>
                    </a:lnTo>
                    <a:lnTo>
                      <a:pt x="927" y="3898"/>
                    </a:lnTo>
                    <a:lnTo>
                      <a:pt x="935" y="3905"/>
                    </a:lnTo>
                    <a:lnTo>
                      <a:pt x="944" y="3911"/>
                    </a:lnTo>
                    <a:lnTo>
                      <a:pt x="950" y="3913"/>
                    </a:lnTo>
                    <a:lnTo>
                      <a:pt x="954" y="3915"/>
                    </a:lnTo>
                    <a:lnTo>
                      <a:pt x="960" y="3916"/>
                    </a:lnTo>
                    <a:lnTo>
                      <a:pt x="964" y="3916"/>
                    </a:lnTo>
                    <a:lnTo>
                      <a:pt x="966" y="3920"/>
                    </a:lnTo>
                    <a:lnTo>
                      <a:pt x="966" y="3924"/>
                    </a:lnTo>
                    <a:lnTo>
                      <a:pt x="964" y="3928"/>
                    </a:lnTo>
                    <a:lnTo>
                      <a:pt x="962" y="3930"/>
                    </a:lnTo>
                    <a:lnTo>
                      <a:pt x="956" y="3936"/>
                    </a:lnTo>
                    <a:lnTo>
                      <a:pt x="949" y="3939"/>
                    </a:lnTo>
                    <a:lnTo>
                      <a:pt x="931" y="3945"/>
                    </a:lnTo>
                    <a:lnTo>
                      <a:pt x="917" y="3952"/>
                    </a:lnTo>
                    <a:lnTo>
                      <a:pt x="913" y="3955"/>
                    </a:lnTo>
                    <a:lnTo>
                      <a:pt x="910" y="3960"/>
                    </a:lnTo>
                    <a:lnTo>
                      <a:pt x="906" y="3967"/>
                    </a:lnTo>
                    <a:lnTo>
                      <a:pt x="903" y="3975"/>
                    </a:lnTo>
                    <a:lnTo>
                      <a:pt x="898" y="3993"/>
                    </a:lnTo>
                    <a:lnTo>
                      <a:pt x="893" y="4013"/>
                    </a:lnTo>
                    <a:lnTo>
                      <a:pt x="898" y="4028"/>
                    </a:lnTo>
                    <a:lnTo>
                      <a:pt x="901" y="4044"/>
                    </a:lnTo>
                    <a:lnTo>
                      <a:pt x="906" y="4051"/>
                    </a:lnTo>
                    <a:lnTo>
                      <a:pt x="913" y="4058"/>
                    </a:lnTo>
                    <a:lnTo>
                      <a:pt x="921" y="4064"/>
                    </a:lnTo>
                    <a:lnTo>
                      <a:pt x="930" y="4070"/>
                    </a:lnTo>
                    <a:lnTo>
                      <a:pt x="950" y="4080"/>
                    </a:lnTo>
                    <a:lnTo>
                      <a:pt x="967" y="4088"/>
                    </a:lnTo>
                    <a:lnTo>
                      <a:pt x="975" y="4092"/>
                    </a:lnTo>
                    <a:lnTo>
                      <a:pt x="983" y="4094"/>
                    </a:lnTo>
                    <a:lnTo>
                      <a:pt x="991" y="4095"/>
                    </a:lnTo>
                    <a:lnTo>
                      <a:pt x="997" y="4094"/>
                    </a:lnTo>
                    <a:lnTo>
                      <a:pt x="1005" y="4093"/>
                    </a:lnTo>
                    <a:lnTo>
                      <a:pt x="1012" y="4091"/>
                    </a:lnTo>
                    <a:lnTo>
                      <a:pt x="1019" y="4087"/>
                    </a:lnTo>
                    <a:lnTo>
                      <a:pt x="1025" y="4083"/>
                    </a:lnTo>
                    <a:lnTo>
                      <a:pt x="1037" y="4074"/>
                    </a:lnTo>
                    <a:lnTo>
                      <a:pt x="1050" y="4062"/>
                    </a:lnTo>
                    <a:lnTo>
                      <a:pt x="1061" y="4051"/>
                    </a:lnTo>
                    <a:lnTo>
                      <a:pt x="1071" y="4039"/>
                    </a:lnTo>
                    <a:lnTo>
                      <a:pt x="1079" y="4030"/>
                    </a:lnTo>
                    <a:lnTo>
                      <a:pt x="1086" y="4019"/>
                    </a:lnTo>
                    <a:lnTo>
                      <a:pt x="1094" y="4005"/>
                    </a:lnTo>
                    <a:lnTo>
                      <a:pt x="1101" y="3992"/>
                    </a:lnTo>
                    <a:lnTo>
                      <a:pt x="1110" y="3979"/>
                    </a:lnTo>
                    <a:lnTo>
                      <a:pt x="1118" y="3969"/>
                    </a:lnTo>
                    <a:lnTo>
                      <a:pt x="1124" y="3964"/>
                    </a:lnTo>
                    <a:lnTo>
                      <a:pt x="1128" y="3962"/>
                    </a:lnTo>
                    <a:lnTo>
                      <a:pt x="1134" y="3960"/>
                    </a:lnTo>
                    <a:lnTo>
                      <a:pt x="1140" y="3960"/>
                    </a:lnTo>
                    <a:lnTo>
                      <a:pt x="1141" y="3939"/>
                    </a:lnTo>
                    <a:lnTo>
                      <a:pt x="1141" y="3919"/>
                    </a:lnTo>
                    <a:lnTo>
                      <a:pt x="1141" y="3898"/>
                    </a:lnTo>
                    <a:lnTo>
                      <a:pt x="1140" y="3878"/>
                    </a:lnTo>
                    <a:lnTo>
                      <a:pt x="1136" y="3878"/>
                    </a:lnTo>
                    <a:lnTo>
                      <a:pt x="1133" y="3877"/>
                    </a:lnTo>
                    <a:lnTo>
                      <a:pt x="1132" y="3866"/>
                    </a:lnTo>
                    <a:lnTo>
                      <a:pt x="1133" y="3857"/>
                    </a:lnTo>
                    <a:lnTo>
                      <a:pt x="1135" y="3847"/>
                    </a:lnTo>
                    <a:lnTo>
                      <a:pt x="1136" y="3837"/>
                    </a:lnTo>
                    <a:lnTo>
                      <a:pt x="1160" y="3825"/>
                    </a:lnTo>
                    <a:lnTo>
                      <a:pt x="1185" y="3815"/>
                    </a:lnTo>
                    <a:lnTo>
                      <a:pt x="1213" y="3807"/>
                    </a:lnTo>
                    <a:lnTo>
                      <a:pt x="1241" y="3800"/>
                    </a:lnTo>
                    <a:lnTo>
                      <a:pt x="1255" y="3798"/>
                    </a:lnTo>
                    <a:lnTo>
                      <a:pt x="1270" y="3796"/>
                    </a:lnTo>
                    <a:lnTo>
                      <a:pt x="1283" y="3795"/>
                    </a:lnTo>
                    <a:lnTo>
                      <a:pt x="1297" y="3795"/>
                    </a:lnTo>
                    <a:lnTo>
                      <a:pt x="1312" y="3795"/>
                    </a:lnTo>
                    <a:lnTo>
                      <a:pt x="1324" y="3795"/>
                    </a:lnTo>
                    <a:lnTo>
                      <a:pt x="1338" y="3796"/>
                    </a:lnTo>
                    <a:lnTo>
                      <a:pt x="1350" y="3798"/>
                    </a:lnTo>
                    <a:lnTo>
                      <a:pt x="1356" y="3800"/>
                    </a:lnTo>
                    <a:lnTo>
                      <a:pt x="1362" y="3803"/>
                    </a:lnTo>
                    <a:lnTo>
                      <a:pt x="1368" y="3805"/>
                    </a:lnTo>
                    <a:lnTo>
                      <a:pt x="1372" y="3808"/>
                    </a:lnTo>
                    <a:lnTo>
                      <a:pt x="1380" y="3816"/>
                    </a:lnTo>
                    <a:lnTo>
                      <a:pt x="1388" y="3824"/>
                    </a:lnTo>
                    <a:lnTo>
                      <a:pt x="1396" y="3832"/>
                    </a:lnTo>
                    <a:lnTo>
                      <a:pt x="1405" y="3839"/>
                    </a:lnTo>
                    <a:lnTo>
                      <a:pt x="1410" y="3842"/>
                    </a:lnTo>
                    <a:lnTo>
                      <a:pt x="1414" y="3845"/>
                    </a:lnTo>
                    <a:lnTo>
                      <a:pt x="1420" y="3846"/>
                    </a:lnTo>
                    <a:lnTo>
                      <a:pt x="1427" y="3847"/>
                    </a:lnTo>
                    <a:lnTo>
                      <a:pt x="1435" y="3848"/>
                    </a:lnTo>
                    <a:lnTo>
                      <a:pt x="1445" y="3847"/>
                    </a:lnTo>
                    <a:lnTo>
                      <a:pt x="1454" y="3846"/>
                    </a:lnTo>
                    <a:lnTo>
                      <a:pt x="1464" y="3844"/>
                    </a:lnTo>
                    <a:lnTo>
                      <a:pt x="1469" y="3841"/>
                    </a:lnTo>
                    <a:lnTo>
                      <a:pt x="1472" y="3839"/>
                    </a:lnTo>
                    <a:lnTo>
                      <a:pt x="1476" y="3837"/>
                    </a:lnTo>
                    <a:lnTo>
                      <a:pt x="1479" y="3833"/>
                    </a:lnTo>
                    <a:lnTo>
                      <a:pt x="1481" y="3829"/>
                    </a:lnTo>
                    <a:lnTo>
                      <a:pt x="1483" y="3825"/>
                    </a:lnTo>
                    <a:lnTo>
                      <a:pt x="1483" y="3821"/>
                    </a:lnTo>
                    <a:lnTo>
                      <a:pt x="1483" y="3815"/>
                    </a:lnTo>
                    <a:lnTo>
                      <a:pt x="1488" y="3815"/>
                    </a:lnTo>
                    <a:lnTo>
                      <a:pt x="1495" y="3814"/>
                    </a:lnTo>
                    <a:lnTo>
                      <a:pt x="1502" y="3814"/>
                    </a:lnTo>
                    <a:lnTo>
                      <a:pt x="1508" y="3814"/>
                    </a:lnTo>
                    <a:lnTo>
                      <a:pt x="1510" y="3799"/>
                    </a:lnTo>
                    <a:lnTo>
                      <a:pt x="1512" y="3790"/>
                    </a:lnTo>
                    <a:lnTo>
                      <a:pt x="1513" y="3787"/>
                    </a:lnTo>
                    <a:lnTo>
                      <a:pt x="1514" y="3784"/>
                    </a:lnTo>
                    <a:lnTo>
                      <a:pt x="1517" y="3782"/>
                    </a:lnTo>
                    <a:lnTo>
                      <a:pt x="1518" y="3782"/>
                    </a:lnTo>
                    <a:lnTo>
                      <a:pt x="1522" y="3781"/>
                    </a:lnTo>
                    <a:lnTo>
                      <a:pt x="1527" y="3783"/>
                    </a:lnTo>
                    <a:lnTo>
                      <a:pt x="1532" y="3786"/>
                    </a:lnTo>
                    <a:lnTo>
                      <a:pt x="1537" y="3789"/>
                    </a:lnTo>
                    <a:lnTo>
                      <a:pt x="1545" y="3795"/>
                    </a:lnTo>
                    <a:lnTo>
                      <a:pt x="1552" y="3797"/>
                    </a:lnTo>
                    <a:lnTo>
                      <a:pt x="1557" y="3797"/>
                    </a:lnTo>
                    <a:lnTo>
                      <a:pt x="1560" y="3796"/>
                    </a:lnTo>
                    <a:lnTo>
                      <a:pt x="1563" y="3791"/>
                    </a:lnTo>
                    <a:lnTo>
                      <a:pt x="1566" y="3786"/>
                    </a:lnTo>
                    <a:lnTo>
                      <a:pt x="1570" y="3776"/>
                    </a:lnTo>
                    <a:lnTo>
                      <a:pt x="1574" y="3768"/>
                    </a:lnTo>
                    <a:lnTo>
                      <a:pt x="1578" y="3762"/>
                    </a:lnTo>
                    <a:lnTo>
                      <a:pt x="1583" y="3756"/>
                    </a:lnTo>
                    <a:lnTo>
                      <a:pt x="1587" y="3751"/>
                    </a:lnTo>
                    <a:lnTo>
                      <a:pt x="1594" y="3748"/>
                    </a:lnTo>
                    <a:lnTo>
                      <a:pt x="1602" y="3745"/>
                    </a:lnTo>
                    <a:lnTo>
                      <a:pt x="1611" y="3741"/>
                    </a:lnTo>
                    <a:lnTo>
                      <a:pt x="1616" y="3739"/>
                    </a:lnTo>
                    <a:lnTo>
                      <a:pt x="1619" y="3737"/>
                    </a:lnTo>
                    <a:lnTo>
                      <a:pt x="1623" y="3733"/>
                    </a:lnTo>
                    <a:lnTo>
                      <a:pt x="1624" y="3730"/>
                    </a:lnTo>
                    <a:lnTo>
                      <a:pt x="1625" y="3721"/>
                    </a:lnTo>
                    <a:lnTo>
                      <a:pt x="1625" y="3711"/>
                    </a:lnTo>
                    <a:lnTo>
                      <a:pt x="1625" y="3701"/>
                    </a:lnTo>
                    <a:lnTo>
                      <a:pt x="1626" y="3691"/>
                    </a:lnTo>
                    <a:lnTo>
                      <a:pt x="1627" y="3686"/>
                    </a:lnTo>
                    <a:lnTo>
                      <a:pt x="1631" y="3682"/>
                    </a:lnTo>
                    <a:lnTo>
                      <a:pt x="1634" y="3678"/>
                    </a:lnTo>
                    <a:lnTo>
                      <a:pt x="1639" y="3675"/>
                    </a:lnTo>
                    <a:lnTo>
                      <a:pt x="1628" y="3672"/>
                    </a:lnTo>
                    <a:lnTo>
                      <a:pt x="1620" y="3668"/>
                    </a:lnTo>
                    <a:lnTo>
                      <a:pt x="1616" y="3665"/>
                    </a:lnTo>
                    <a:lnTo>
                      <a:pt x="1612" y="3661"/>
                    </a:lnTo>
                    <a:lnTo>
                      <a:pt x="1611" y="3658"/>
                    </a:lnTo>
                    <a:lnTo>
                      <a:pt x="1611" y="3656"/>
                    </a:lnTo>
                    <a:lnTo>
                      <a:pt x="1614" y="3652"/>
                    </a:lnTo>
                    <a:lnTo>
                      <a:pt x="1616" y="3650"/>
                    </a:lnTo>
                    <a:lnTo>
                      <a:pt x="1626" y="3645"/>
                    </a:lnTo>
                    <a:lnTo>
                      <a:pt x="1639" y="3643"/>
                    </a:lnTo>
                    <a:lnTo>
                      <a:pt x="1652" y="3642"/>
                    </a:lnTo>
                    <a:lnTo>
                      <a:pt x="1666" y="3642"/>
                    </a:lnTo>
                    <a:lnTo>
                      <a:pt x="1681" y="3643"/>
                    </a:lnTo>
                    <a:lnTo>
                      <a:pt x="1693" y="3647"/>
                    </a:lnTo>
                    <a:lnTo>
                      <a:pt x="1699" y="3649"/>
                    </a:lnTo>
                    <a:lnTo>
                      <a:pt x="1703" y="3651"/>
                    </a:lnTo>
                    <a:lnTo>
                      <a:pt x="1707" y="3655"/>
                    </a:lnTo>
                    <a:lnTo>
                      <a:pt x="1710" y="3657"/>
                    </a:lnTo>
                    <a:lnTo>
                      <a:pt x="1713" y="3661"/>
                    </a:lnTo>
                    <a:lnTo>
                      <a:pt x="1715" y="3666"/>
                    </a:lnTo>
                    <a:lnTo>
                      <a:pt x="1717" y="3670"/>
                    </a:lnTo>
                    <a:lnTo>
                      <a:pt x="1719" y="3675"/>
                    </a:lnTo>
                    <a:lnTo>
                      <a:pt x="1722" y="3688"/>
                    </a:lnTo>
                    <a:lnTo>
                      <a:pt x="1723" y="3702"/>
                    </a:lnTo>
                    <a:lnTo>
                      <a:pt x="1729" y="3701"/>
                    </a:lnTo>
                    <a:lnTo>
                      <a:pt x="1735" y="3698"/>
                    </a:lnTo>
                    <a:lnTo>
                      <a:pt x="1742" y="3694"/>
                    </a:lnTo>
                    <a:lnTo>
                      <a:pt x="1748" y="3691"/>
                    </a:lnTo>
                    <a:lnTo>
                      <a:pt x="1749" y="3682"/>
                    </a:lnTo>
                    <a:lnTo>
                      <a:pt x="1751" y="3674"/>
                    </a:lnTo>
                    <a:lnTo>
                      <a:pt x="1755" y="3669"/>
                    </a:lnTo>
                    <a:lnTo>
                      <a:pt x="1758" y="3666"/>
                    </a:lnTo>
                    <a:lnTo>
                      <a:pt x="1763" y="3665"/>
                    </a:lnTo>
                    <a:lnTo>
                      <a:pt x="1767" y="3665"/>
                    </a:lnTo>
                    <a:lnTo>
                      <a:pt x="1772" y="3667"/>
                    </a:lnTo>
                    <a:lnTo>
                      <a:pt x="1777" y="3670"/>
                    </a:lnTo>
                    <a:lnTo>
                      <a:pt x="1782" y="3675"/>
                    </a:lnTo>
                    <a:lnTo>
                      <a:pt x="1787" y="3680"/>
                    </a:lnTo>
                    <a:lnTo>
                      <a:pt x="1791" y="3686"/>
                    </a:lnTo>
                    <a:lnTo>
                      <a:pt x="1796" y="3692"/>
                    </a:lnTo>
                    <a:lnTo>
                      <a:pt x="1798" y="3700"/>
                    </a:lnTo>
                    <a:lnTo>
                      <a:pt x="1800" y="3707"/>
                    </a:lnTo>
                    <a:lnTo>
                      <a:pt x="1801" y="3714"/>
                    </a:lnTo>
                    <a:lnTo>
                      <a:pt x="1803" y="3721"/>
                    </a:lnTo>
                    <a:lnTo>
                      <a:pt x="1814" y="3724"/>
                    </a:lnTo>
                    <a:lnTo>
                      <a:pt x="1828" y="3725"/>
                    </a:lnTo>
                    <a:lnTo>
                      <a:pt x="1840" y="3725"/>
                    </a:lnTo>
                    <a:lnTo>
                      <a:pt x="1854" y="3724"/>
                    </a:lnTo>
                    <a:lnTo>
                      <a:pt x="1854" y="3715"/>
                    </a:lnTo>
                    <a:lnTo>
                      <a:pt x="1854" y="3707"/>
                    </a:lnTo>
                    <a:lnTo>
                      <a:pt x="1855" y="3700"/>
                    </a:lnTo>
                    <a:lnTo>
                      <a:pt x="1856" y="3694"/>
                    </a:lnTo>
                    <a:lnTo>
                      <a:pt x="1858" y="3689"/>
                    </a:lnTo>
                    <a:lnTo>
                      <a:pt x="1861" y="3684"/>
                    </a:lnTo>
                    <a:lnTo>
                      <a:pt x="1864" y="3681"/>
                    </a:lnTo>
                    <a:lnTo>
                      <a:pt x="1867" y="3678"/>
                    </a:lnTo>
                    <a:lnTo>
                      <a:pt x="1877" y="3675"/>
                    </a:lnTo>
                    <a:lnTo>
                      <a:pt x="1887" y="3673"/>
                    </a:lnTo>
                    <a:lnTo>
                      <a:pt x="1899" y="3672"/>
                    </a:lnTo>
                    <a:lnTo>
                      <a:pt x="1912" y="3672"/>
                    </a:lnTo>
                    <a:lnTo>
                      <a:pt x="1923" y="3672"/>
                    </a:lnTo>
                    <a:lnTo>
                      <a:pt x="1936" y="3670"/>
                    </a:lnTo>
                    <a:lnTo>
                      <a:pt x="1937" y="3664"/>
                    </a:lnTo>
                    <a:lnTo>
                      <a:pt x="1936" y="3658"/>
                    </a:lnTo>
                    <a:lnTo>
                      <a:pt x="1934" y="3653"/>
                    </a:lnTo>
                    <a:lnTo>
                      <a:pt x="1931" y="3649"/>
                    </a:lnTo>
                    <a:lnTo>
                      <a:pt x="1928" y="3644"/>
                    </a:lnTo>
                    <a:lnTo>
                      <a:pt x="1926" y="3640"/>
                    </a:lnTo>
                    <a:lnTo>
                      <a:pt x="1924" y="3634"/>
                    </a:lnTo>
                    <a:lnTo>
                      <a:pt x="1926" y="3627"/>
                    </a:lnTo>
                    <a:lnTo>
                      <a:pt x="1932" y="3623"/>
                    </a:lnTo>
                    <a:lnTo>
                      <a:pt x="1938" y="3617"/>
                    </a:lnTo>
                    <a:lnTo>
                      <a:pt x="1943" y="3612"/>
                    </a:lnTo>
                    <a:lnTo>
                      <a:pt x="1946" y="3606"/>
                    </a:lnTo>
                    <a:lnTo>
                      <a:pt x="1952" y="3593"/>
                    </a:lnTo>
                    <a:lnTo>
                      <a:pt x="1957" y="3581"/>
                    </a:lnTo>
                    <a:lnTo>
                      <a:pt x="1960" y="3575"/>
                    </a:lnTo>
                    <a:lnTo>
                      <a:pt x="1963" y="3570"/>
                    </a:lnTo>
                    <a:lnTo>
                      <a:pt x="1967" y="3565"/>
                    </a:lnTo>
                    <a:lnTo>
                      <a:pt x="1971" y="3561"/>
                    </a:lnTo>
                    <a:lnTo>
                      <a:pt x="1976" y="3558"/>
                    </a:lnTo>
                    <a:lnTo>
                      <a:pt x="1982" y="3555"/>
                    </a:lnTo>
                    <a:lnTo>
                      <a:pt x="1989" y="3554"/>
                    </a:lnTo>
                    <a:lnTo>
                      <a:pt x="1998" y="3554"/>
                    </a:lnTo>
                    <a:lnTo>
                      <a:pt x="2000" y="3540"/>
                    </a:lnTo>
                    <a:lnTo>
                      <a:pt x="2000" y="3525"/>
                    </a:lnTo>
                    <a:lnTo>
                      <a:pt x="2000" y="3510"/>
                    </a:lnTo>
                    <a:lnTo>
                      <a:pt x="2000" y="3495"/>
                    </a:lnTo>
                    <a:lnTo>
                      <a:pt x="2009" y="3494"/>
                    </a:lnTo>
                    <a:lnTo>
                      <a:pt x="2018" y="3495"/>
                    </a:lnTo>
                    <a:lnTo>
                      <a:pt x="2021" y="3496"/>
                    </a:lnTo>
                    <a:lnTo>
                      <a:pt x="2025" y="3499"/>
                    </a:lnTo>
                    <a:lnTo>
                      <a:pt x="2027" y="3501"/>
                    </a:lnTo>
                    <a:lnTo>
                      <a:pt x="2030" y="3504"/>
                    </a:lnTo>
                    <a:lnTo>
                      <a:pt x="2035" y="3505"/>
                    </a:lnTo>
                    <a:lnTo>
                      <a:pt x="2039" y="3505"/>
                    </a:lnTo>
                    <a:lnTo>
                      <a:pt x="2044" y="3520"/>
                    </a:lnTo>
                    <a:lnTo>
                      <a:pt x="2045" y="3535"/>
                    </a:lnTo>
                    <a:lnTo>
                      <a:pt x="2053" y="3536"/>
                    </a:lnTo>
                    <a:lnTo>
                      <a:pt x="2060" y="3535"/>
                    </a:lnTo>
                    <a:lnTo>
                      <a:pt x="2066" y="3533"/>
                    </a:lnTo>
                    <a:lnTo>
                      <a:pt x="2070" y="3529"/>
                    </a:lnTo>
                    <a:lnTo>
                      <a:pt x="2075" y="3525"/>
                    </a:lnTo>
                    <a:lnTo>
                      <a:pt x="2078" y="3519"/>
                    </a:lnTo>
                    <a:lnTo>
                      <a:pt x="2080" y="3512"/>
                    </a:lnTo>
                    <a:lnTo>
                      <a:pt x="2083" y="3505"/>
                    </a:lnTo>
                    <a:lnTo>
                      <a:pt x="2103" y="3511"/>
                    </a:lnTo>
                    <a:lnTo>
                      <a:pt x="2127" y="3518"/>
                    </a:lnTo>
                    <a:lnTo>
                      <a:pt x="2153" y="3525"/>
                    </a:lnTo>
                    <a:lnTo>
                      <a:pt x="2181" y="3533"/>
                    </a:lnTo>
                    <a:lnTo>
                      <a:pt x="2177" y="3526"/>
                    </a:lnTo>
                    <a:lnTo>
                      <a:pt x="2175" y="3518"/>
                    </a:lnTo>
                    <a:lnTo>
                      <a:pt x="2173" y="3510"/>
                    </a:lnTo>
                    <a:lnTo>
                      <a:pt x="2170" y="3503"/>
                    </a:lnTo>
                    <a:lnTo>
                      <a:pt x="2168" y="3499"/>
                    </a:lnTo>
                    <a:lnTo>
                      <a:pt x="2166" y="3494"/>
                    </a:lnTo>
                    <a:lnTo>
                      <a:pt x="2161" y="3492"/>
                    </a:lnTo>
                    <a:lnTo>
                      <a:pt x="2156" y="3491"/>
                    </a:lnTo>
                    <a:lnTo>
                      <a:pt x="2148" y="3489"/>
                    </a:lnTo>
                    <a:lnTo>
                      <a:pt x="2138" y="3489"/>
                    </a:lnTo>
                    <a:lnTo>
                      <a:pt x="2136" y="3483"/>
                    </a:lnTo>
                    <a:lnTo>
                      <a:pt x="2132" y="3476"/>
                    </a:lnTo>
                    <a:lnTo>
                      <a:pt x="2127" y="3469"/>
                    </a:lnTo>
                    <a:lnTo>
                      <a:pt x="2123" y="3462"/>
                    </a:lnTo>
                    <a:lnTo>
                      <a:pt x="2118" y="3455"/>
                    </a:lnTo>
                    <a:lnTo>
                      <a:pt x="2115" y="3448"/>
                    </a:lnTo>
                    <a:lnTo>
                      <a:pt x="2111" y="3442"/>
                    </a:lnTo>
                    <a:lnTo>
                      <a:pt x="2110" y="3435"/>
                    </a:lnTo>
                    <a:lnTo>
                      <a:pt x="2116" y="3434"/>
                    </a:lnTo>
                    <a:lnTo>
                      <a:pt x="2120" y="3432"/>
                    </a:lnTo>
                    <a:lnTo>
                      <a:pt x="2124" y="3429"/>
                    </a:lnTo>
                    <a:lnTo>
                      <a:pt x="2125" y="3425"/>
                    </a:lnTo>
                    <a:lnTo>
                      <a:pt x="2125" y="3420"/>
                    </a:lnTo>
                    <a:lnTo>
                      <a:pt x="2124" y="3414"/>
                    </a:lnTo>
                    <a:lnTo>
                      <a:pt x="2121" y="3407"/>
                    </a:lnTo>
                    <a:lnTo>
                      <a:pt x="2119" y="3401"/>
                    </a:lnTo>
                    <a:lnTo>
                      <a:pt x="2105" y="3374"/>
                    </a:lnTo>
                    <a:lnTo>
                      <a:pt x="2097" y="3358"/>
                    </a:lnTo>
                    <a:lnTo>
                      <a:pt x="2095" y="3348"/>
                    </a:lnTo>
                    <a:lnTo>
                      <a:pt x="2094" y="3336"/>
                    </a:lnTo>
                    <a:lnTo>
                      <a:pt x="2093" y="3323"/>
                    </a:lnTo>
                    <a:lnTo>
                      <a:pt x="2094" y="3311"/>
                    </a:lnTo>
                    <a:lnTo>
                      <a:pt x="2095" y="3286"/>
                    </a:lnTo>
                    <a:lnTo>
                      <a:pt x="2096" y="3263"/>
                    </a:lnTo>
                    <a:lnTo>
                      <a:pt x="2104" y="3262"/>
                    </a:lnTo>
                    <a:lnTo>
                      <a:pt x="2112" y="3263"/>
                    </a:lnTo>
                    <a:lnTo>
                      <a:pt x="2113" y="3273"/>
                    </a:lnTo>
                    <a:lnTo>
                      <a:pt x="2115" y="3282"/>
                    </a:lnTo>
                    <a:lnTo>
                      <a:pt x="2117" y="3291"/>
                    </a:lnTo>
                    <a:lnTo>
                      <a:pt x="2120" y="3302"/>
                    </a:lnTo>
                    <a:lnTo>
                      <a:pt x="2127" y="3319"/>
                    </a:lnTo>
                    <a:lnTo>
                      <a:pt x="2135" y="3337"/>
                    </a:lnTo>
                    <a:lnTo>
                      <a:pt x="2143" y="3354"/>
                    </a:lnTo>
                    <a:lnTo>
                      <a:pt x="2151" y="3372"/>
                    </a:lnTo>
                    <a:lnTo>
                      <a:pt x="2158" y="3391"/>
                    </a:lnTo>
                    <a:lnTo>
                      <a:pt x="2162" y="3411"/>
                    </a:lnTo>
                    <a:lnTo>
                      <a:pt x="2166" y="3422"/>
                    </a:lnTo>
                    <a:lnTo>
                      <a:pt x="2169" y="3431"/>
                    </a:lnTo>
                    <a:lnTo>
                      <a:pt x="2175" y="3439"/>
                    </a:lnTo>
                    <a:lnTo>
                      <a:pt x="2179" y="3450"/>
                    </a:lnTo>
                    <a:lnTo>
                      <a:pt x="2182" y="3459"/>
                    </a:lnTo>
                    <a:lnTo>
                      <a:pt x="2182" y="3468"/>
                    </a:lnTo>
                    <a:lnTo>
                      <a:pt x="2182" y="3478"/>
                    </a:lnTo>
                    <a:lnTo>
                      <a:pt x="2183" y="3487"/>
                    </a:lnTo>
                    <a:lnTo>
                      <a:pt x="2184" y="3491"/>
                    </a:lnTo>
                    <a:lnTo>
                      <a:pt x="2187" y="3495"/>
                    </a:lnTo>
                    <a:lnTo>
                      <a:pt x="2190" y="3500"/>
                    </a:lnTo>
                    <a:lnTo>
                      <a:pt x="2194" y="3504"/>
                    </a:lnTo>
                    <a:lnTo>
                      <a:pt x="2199" y="3508"/>
                    </a:lnTo>
                    <a:lnTo>
                      <a:pt x="2203" y="3510"/>
                    </a:lnTo>
                    <a:lnTo>
                      <a:pt x="2206" y="3510"/>
                    </a:lnTo>
                    <a:lnTo>
                      <a:pt x="2209" y="3509"/>
                    </a:lnTo>
                    <a:lnTo>
                      <a:pt x="2211" y="3508"/>
                    </a:lnTo>
                    <a:lnTo>
                      <a:pt x="2214" y="3505"/>
                    </a:lnTo>
                    <a:lnTo>
                      <a:pt x="2217" y="3502"/>
                    </a:lnTo>
                    <a:lnTo>
                      <a:pt x="2218" y="3499"/>
                    </a:lnTo>
                    <a:lnTo>
                      <a:pt x="2217" y="3495"/>
                    </a:lnTo>
                    <a:lnTo>
                      <a:pt x="2214" y="3492"/>
                    </a:lnTo>
                    <a:lnTo>
                      <a:pt x="2208" y="3485"/>
                    </a:lnTo>
                    <a:lnTo>
                      <a:pt x="2203" y="3480"/>
                    </a:lnTo>
                    <a:lnTo>
                      <a:pt x="2201" y="3472"/>
                    </a:lnTo>
                    <a:lnTo>
                      <a:pt x="2200" y="3464"/>
                    </a:lnTo>
                    <a:lnTo>
                      <a:pt x="2200" y="3455"/>
                    </a:lnTo>
                    <a:lnTo>
                      <a:pt x="2201" y="3446"/>
                    </a:lnTo>
                    <a:lnTo>
                      <a:pt x="2202" y="3428"/>
                    </a:lnTo>
                    <a:lnTo>
                      <a:pt x="2202" y="3411"/>
                    </a:lnTo>
                    <a:lnTo>
                      <a:pt x="2195" y="3379"/>
                    </a:lnTo>
                    <a:lnTo>
                      <a:pt x="2189" y="3347"/>
                    </a:lnTo>
                    <a:lnTo>
                      <a:pt x="2182" y="3315"/>
                    </a:lnTo>
                    <a:lnTo>
                      <a:pt x="2176" y="3282"/>
                    </a:lnTo>
                    <a:lnTo>
                      <a:pt x="2175" y="3258"/>
                    </a:lnTo>
                    <a:lnTo>
                      <a:pt x="2174" y="3235"/>
                    </a:lnTo>
                    <a:lnTo>
                      <a:pt x="2174" y="3224"/>
                    </a:lnTo>
                    <a:lnTo>
                      <a:pt x="2173" y="3213"/>
                    </a:lnTo>
                    <a:lnTo>
                      <a:pt x="2170" y="3201"/>
                    </a:lnTo>
                    <a:lnTo>
                      <a:pt x="2168" y="3190"/>
                    </a:lnTo>
                    <a:lnTo>
                      <a:pt x="2161" y="3166"/>
                    </a:lnTo>
                    <a:lnTo>
                      <a:pt x="2156" y="3143"/>
                    </a:lnTo>
                    <a:lnTo>
                      <a:pt x="2151" y="3119"/>
                    </a:lnTo>
                    <a:lnTo>
                      <a:pt x="2149" y="3095"/>
                    </a:lnTo>
                    <a:lnTo>
                      <a:pt x="2148" y="3084"/>
                    </a:lnTo>
                    <a:lnTo>
                      <a:pt x="2145" y="3074"/>
                    </a:lnTo>
                    <a:lnTo>
                      <a:pt x="2142" y="3064"/>
                    </a:lnTo>
                    <a:lnTo>
                      <a:pt x="2138" y="3053"/>
                    </a:lnTo>
                    <a:lnTo>
                      <a:pt x="2135" y="3044"/>
                    </a:lnTo>
                    <a:lnTo>
                      <a:pt x="2133" y="3034"/>
                    </a:lnTo>
                    <a:lnTo>
                      <a:pt x="2129" y="3024"/>
                    </a:lnTo>
                    <a:lnTo>
                      <a:pt x="2128" y="3013"/>
                    </a:lnTo>
                    <a:lnTo>
                      <a:pt x="2123" y="3012"/>
                    </a:lnTo>
                    <a:lnTo>
                      <a:pt x="2118" y="3012"/>
                    </a:lnTo>
                    <a:lnTo>
                      <a:pt x="2112" y="3012"/>
                    </a:lnTo>
                    <a:lnTo>
                      <a:pt x="2108" y="3015"/>
                    </a:lnTo>
                    <a:lnTo>
                      <a:pt x="2104" y="3017"/>
                    </a:lnTo>
                    <a:lnTo>
                      <a:pt x="2101" y="3019"/>
                    </a:lnTo>
                    <a:lnTo>
                      <a:pt x="2097" y="3024"/>
                    </a:lnTo>
                    <a:lnTo>
                      <a:pt x="2096" y="3028"/>
                    </a:lnTo>
                    <a:lnTo>
                      <a:pt x="2094" y="3019"/>
                    </a:lnTo>
                    <a:lnTo>
                      <a:pt x="2094" y="3012"/>
                    </a:lnTo>
                    <a:lnTo>
                      <a:pt x="2096" y="3008"/>
                    </a:lnTo>
                    <a:lnTo>
                      <a:pt x="2100" y="3004"/>
                    </a:lnTo>
                    <a:lnTo>
                      <a:pt x="2104" y="3003"/>
                    </a:lnTo>
                    <a:lnTo>
                      <a:pt x="2111" y="3002"/>
                    </a:lnTo>
                    <a:lnTo>
                      <a:pt x="2118" y="3001"/>
                    </a:lnTo>
                    <a:lnTo>
                      <a:pt x="2125" y="3001"/>
                    </a:lnTo>
                    <a:lnTo>
                      <a:pt x="2128" y="3001"/>
                    </a:lnTo>
                    <a:lnTo>
                      <a:pt x="2132" y="3001"/>
                    </a:lnTo>
                    <a:lnTo>
                      <a:pt x="2133" y="2987"/>
                    </a:lnTo>
                    <a:lnTo>
                      <a:pt x="2134" y="2977"/>
                    </a:lnTo>
                    <a:lnTo>
                      <a:pt x="2137" y="2968"/>
                    </a:lnTo>
                    <a:lnTo>
                      <a:pt x="2143" y="2956"/>
                    </a:lnTo>
                    <a:lnTo>
                      <a:pt x="2151" y="2947"/>
                    </a:lnTo>
                    <a:lnTo>
                      <a:pt x="2158" y="2939"/>
                    </a:lnTo>
                    <a:lnTo>
                      <a:pt x="2161" y="2936"/>
                    </a:lnTo>
                    <a:lnTo>
                      <a:pt x="2165" y="2930"/>
                    </a:lnTo>
                    <a:lnTo>
                      <a:pt x="2167" y="2926"/>
                    </a:lnTo>
                    <a:lnTo>
                      <a:pt x="2169" y="2919"/>
                    </a:lnTo>
                    <a:lnTo>
                      <a:pt x="2171" y="2906"/>
                    </a:lnTo>
                    <a:lnTo>
                      <a:pt x="2173" y="2894"/>
                    </a:lnTo>
                    <a:lnTo>
                      <a:pt x="2174" y="2881"/>
                    </a:lnTo>
                    <a:lnTo>
                      <a:pt x="2174" y="2869"/>
                    </a:lnTo>
                    <a:lnTo>
                      <a:pt x="2173" y="2843"/>
                    </a:lnTo>
                    <a:lnTo>
                      <a:pt x="2173" y="2818"/>
                    </a:lnTo>
                    <a:lnTo>
                      <a:pt x="2173" y="2806"/>
                    </a:lnTo>
                    <a:lnTo>
                      <a:pt x="2173" y="2795"/>
                    </a:lnTo>
                    <a:lnTo>
                      <a:pt x="2173" y="2783"/>
                    </a:lnTo>
                    <a:lnTo>
                      <a:pt x="2171" y="2772"/>
                    </a:lnTo>
                    <a:lnTo>
                      <a:pt x="2169" y="2758"/>
                    </a:lnTo>
                    <a:lnTo>
                      <a:pt x="2165" y="2746"/>
                    </a:lnTo>
                    <a:lnTo>
                      <a:pt x="2159" y="2733"/>
                    </a:lnTo>
                    <a:lnTo>
                      <a:pt x="2153" y="2720"/>
                    </a:lnTo>
                    <a:lnTo>
                      <a:pt x="2148" y="2707"/>
                    </a:lnTo>
                    <a:lnTo>
                      <a:pt x="2142" y="2693"/>
                    </a:lnTo>
                    <a:lnTo>
                      <a:pt x="2137" y="2681"/>
                    </a:lnTo>
                    <a:lnTo>
                      <a:pt x="2133" y="2667"/>
                    </a:lnTo>
                    <a:lnTo>
                      <a:pt x="2125" y="2634"/>
                    </a:lnTo>
                    <a:lnTo>
                      <a:pt x="2116" y="2600"/>
                    </a:lnTo>
                    <a:lnTo>
                      <a:pt x="2108" y="2566"/>
                    </a:lnTo>
                    <a:lnTo>
                      <a:pt x="2102" y="2533"/>
                    </a:lnTo>
                    <a:lnTo>
                      <a:pt x="2100" y="2516"/>
                    </a:lnTo>
                    <a:lnTo>
                      <a:pt x="2099" y="2500"/>
                    </a:lnTo>
                    <a:lnTo>
                      <a:pt x="2099" y="2482"/>
                    </a:lnTo>
                    <a:lnTo>
                      <a:pt x="2100" y="2465"/>
                    </a:lnTo>
                    <a:lnTo>
                      <a:pt x="2102" y="2447"/>
                    </a:lnTo>
                    <a:lnTo>
                      <a:pt x="2104" y="2430"/>
                    </a:lnTo>
                    <a:lnTo>
                      <a:pt x="2109" y="2414"/>
                    </a:lnTo>
                    <a:lnTo>
                      <a:pt x="2113" y="2399"/>
                    </a:lnTo>
                    <a:lnTo>
                      <a:pt x="2118" y="2388"/>
                    </a:lnTo>
                    <a:lnTo>
                      <a:pt x="2124" y="2379"/>
                    </a:lnTo>
                    <a:lnTo>
                      <a:pt x="2129" y="2370"/>
                    </a:lnTo>
                    <a:lnTo>
                      <a:pt x="2133" y="2360"/>
                    </a:lnTo>
                    <a:lnTo>
                      <a:pt x="2142" y="2322"/>
                    </a:lnTo>
                    <a:lnTo>
                      <a:pt x="2152" y="2283"/>
                    </a:lnTo>
                    <a:lnTo>
                      <a:pt x="2159" y="2264"/>
                    </a:lnTo>
                    <a:lnTo>
                      <a:pt x="2168" y="2246"/>
                    </a:lnTo>
                    <a:lnTo>
                      <a:pt x="2174" y="2238"/>
                    </a:lnTo>
                    <a:lnTo>
                      <a:pt x="2179" y="2230"/>
                    </a:lnTo>
                    <a:lnTo>
                      <a:pt x="2186" y="2223"/>
                    </a:lnTo>
                    <a:lnTo>
                      <a:pt x="2193" y="2216"/>
                    </a:lnTo>
                    <a:lnTo>
                      <a:pt x="2200" y="2211"/>
                    </a:lnTo>
                    <a:lnTo>
                      <a:pt x="2205" y="2204"/>
                    </a:lnTo>
                    <a:lnTo>
                      <a:pt x="2210" y="2198"/>
                    </a:lnTo>
                    <a:lnTo>
                      <a:pt x="2214" y="2191"/>
                    </a:lnTo>
                    <a:lnTo>
                      <a:pt x="2220" y="2178"/>
                    </a:lnTo>
                    <a:lnTo>
                      <a:pt x="2226" y="2163"/>
                    </a:lnTo>
                    <a:lnTo>
                      <a:pt x="2231" y="2149"/>
                    </a:lnTo>
                    <a:lnTo>
                      <a:pt x="2235" y="2134"/>
                    </a:lnTo>
                    <a:lnTo>
                      <a:pt x="2241" y="2120"/>
                    </a:lnTo>
                    <a:lnTo>
                      <a:pt x="2249" y="2106"/>
                    </a:lnTo>
                    <a:lnTo>
                      <a:pt x="2259" y="2089"/>
                    </a:lnTo>
                    <a:lnTo>
                      <a:pt x="2272" y="2072"/>
                    </a:lnTo>
                    <a:lnTo>
                      <a:pt x="2279" y="2063"/>
                    </a:lnTo>
                    <a:lnTo>
                      <a:pt x="2287" y="2056"/>
                    </a:lnTo>
                    <a:lnTo>
                      <a:pt x="2294" y="2050"/>
                    </a:lnTo>
                    <a:lnTo>
                      <a:pt x="2305" y="2045"/>
                    </a:lnTo>
                    <a:lnTo>
                      <a:pt x="2316" y="2044"/>
                    </a:lnTo>
                    <a:lnTo>
                      <a:pt x="2327" y="2044"/>
                    </a:lnTo>
                    <a:lnTo>
                      <a:pt x="2341" y="2044"/>
                    </a:lnTo>
                    <a:lnTo>
                      <a:pt x="2354" y="2043"/>
                    </a:lnTo>
                    <a:lnTo>
                      <a:pt x="2365" y="2038"/>
                    </a:lnTo>
                    <a:lnTo>
                      <a:pt x="2374" y="2031"/>
                    </a:lnTo>
                    <a:lnTo>
                      <a:pt x="2383" y="2024"/>
                    </a:lnTo>
                    <a:lnTo>
                      <a:pt x="2394" y="2018"/>
                    </a:lnTo>
                    <a:lnTo>
                      <a:pt x="2395" y="2014"/>
                    </a:lnTo>
                    <a:lnTo>
                      <a:pt x="2395" y="2008"/>
                    </a:lnTo>
                    <a:lnTo>
                      <a:pt x="2402" y="2004"/>
                    </a:lnTo>
                    <a:lnTo>
                      <a:pt x="2408" y="2001"/>
                    </a:lnTo>
                    <a:lnTo>
                      <a:pt x="2415" y="1998"/>
                    </a:lnTo>
                    <a:lnTo>
                      <a:pt x="2423" y="1995"/>
                    </a:lnTo>
                    <a:lnTo>
                      <a:pt x="2438" y="1993"/>
                    </a:lnTo>
                    <a:lnTo>
                      <a:pt x="2454" y="1991"/>
                    </a:lnTo>
                    <a:lnTo>
                      <a:pt x="2486" y="1991"/>
                    </a:lnTo>
                    <a:lnTo>
                      <a:pt x="2518" y="1992"/>
                    </a:lnTo>
                    <a:lnTo>
                      <a:pt x="2519" y="2000"/>
                    </a:lnTo>
                    <a:lnTo>
                      <a:pt x="2519" y="2008"/>
                    </a:lnTo>
                    <a:lnTo>
                      <a:pt x="2521" y="2015"/>
                    </a:lnTo>
                    <a:lnTo>
                      <a:pt x="2523" y="2022"/>
                    </a:lnTo>
                    <a:lnTo>
                      <a:pt x="2528" y="2036"/>
                    </a:lnTo>
                    <a:lnTo>
                      <a:pt x="2530" y="2051"/>
                    </a:lnTo>
                    <a:lnTo>
                      <a:pt x="2530" y="2067"/>
                    </a:lnTo>
                    <a:lnTo>
                      <a:pt x="2530" y="2084"/>
                    </a:lnTo>
                    <a:lnTo>
                      <a:pt x="2530" y="2089"/>
                    </a:lnTo>
                    <a:lnTo>
                      <a:pt x="2531" y="2092"/>
                    </a:lnTo>
                    <a:lnTo>
                      <a:pt x="2532" y="2096"/>
                    </a:lnTo>
                    <a:lnTo>
                      <a:pt x="2535" y="2098"/>
                    </a:lnTo>
                    <a:lnTo>
                      <a:pt x="2537" y="2099"/>
                    </a:lnTo>
                    <a:lnTo>
                      <a:pt x="2540" y="2100"/>
                    </a:lnTo>
                    <a:lnTo>
                      <a:pt x="2545" y="2100"/>
                    </a:lnTo>
                    <a:lnTo>
                      <a:pt x="2550" y="2099"/>
                    </a:lnTo>
                    <a:lnTo>
                      <a:pt x="2548" y="2086"/>
                    </a:lnTo>
                    <a:lnTo>
                      <a:pt x="2551" y="2075"/>
                    </a:lnTo>
                    <a:lnTo>
                      <a:pt x="2553" y="2069"/>
                    </a:lnTo>
                    <a:lnTo>
                      <a:pt x="2556" y="2065"/>
                    </a:lnTo>
                    <a:lnTo>
                      <a:pt x="2561" y="2061"/>
                    </a:lnTo>
                    <a:lnTo>
                      <a:pt x="2568" y="2059"/>
                    </a:lnTo>
                    <a:lnTo>
                      <a:pt x="2568" y="2071"/>
                    </a:lnTo>
                    <a:lnTo>
                      <a:pt x="2567" y="2081"/>
                    </a:lnTo>
                    <a:lnTo>
                      <a:pt x="2565" y="2092"/>
                    </a:lnTo>
                    <a:lnTo>
                      <a:pt x="2565" y="2104"/>
                    </a:lnTo>
                    <a:lnTo>
                      <a:pt x="2571" y="2104"/>
                    </a:lnTo>
                    <a:lnTo>
                      <a:pt x="2576" y="2101"/>
                    </a:lnTo>
                    <a:lnTo>
                      <a:pt x="2579" y="2099"/>
                    </a:lnTo>
                    <a:lnTo>
                      <a:pt x="2583" y="2096"/>
                    </a:lnTo>
                    <a:lnTo>
                      <a:pt x="2585" y="2091"/>
                    </a:lnTo>
                    <a:lnTo>
                      <a:pt x="2587" y="2086"/>
                    </a:lnTo>
                    <a:lnTo>
                      <a:pt x="2588" y="2081"/>
                    </a:lnTo>
                    <a:lnTo>
                      <a:pt x="2589" y="2074"/>
                    </a:lnTo>
                    <a:lnTo>
                      <a:pt x="2591" y="2049"/>
                    </a:lnTo>
                    <a:lnTo>
                      <a:pt x="2592" y="2028"/>
                    </a:lnTo>
                    <a:lnTo>
                      <a:pt x="2597" y="2042"/>
                    </a:lnTo>
                    <a:lnTo>
                      <a:pt x="2601" y="2057"/>
                    </a:lnTo>
                    <a:lnTo>
                      <a:pt x="2604" y="2064"/>
                    </a:lnTo>
                    <a:lnTo>
                      <a:pt x="2609" y="2068"/>
                    </a:lnTo>
                    <a:lnTo>
                      <a:pt x="2612" y="2069"/>
                    </a:lnTo>
                    <a:lnTo>
                      <a:pt x="2616" y="2071"/>
                    </a:lnTo>
                    <a:lnTo>
                      <a:pt x="2619" y="2071"/>
                    </a:lnTo>
                    <a:lnTo>
                      <a:pt x="2625" y="2071"/>
                    </a:lnTo>
                    <a:lnTo>
                      <a:pt x="2625" y="2075"/>
                    </a:lnTo>
                    <a:lnTo>
                      <a:pt x="2626" y="2080"/>
                    </a:lnTo>
                    <a:lnTo>
                      <a:pt x="2630" y="2081"/>
                    </a:lnTo>
                    <a:lnTo>
                      <a:pt x="2635" y="2080"/>
                    </a:lnTo>
                    <a:lnTo>
                      <a:pt x="2637" y="2080"/>
                    </a:lnTo>
                    <a:lnTo>
                      <a:pt x="2640" y="2080"/>
                    </a:lnTo>
                    <a:lnTo>
                      <a:pt x="2641" y="2068"/>
                    </a:lnTo>
                    <a:lnTo>
                      <a:pt x="2640" y="2056"/>
                    </a:lnTo>
                    <a:lnTo>
                      <a:pt x="2642" y="2059"/>
                    </a:lnTo>
                    <a:lnTo>
                      <a:pt x="2644" y="2063"/>
                    </a:lnTo>
                    <a:lnTo>
                      <a:pt x="2647" y="2065"/>
                    </a:lnTo>
                    <a:lnTo>
                      <a:pt x="2651" y="2066"/>
                    </a:lnTo>
                    <a:lnTo>
                      <a:pt x="2654" y="2067"/>
                    </a:lnTo>
                    <a:lnTo>
                      <a:pt x="2658" y="2067"/>
                    </a:lnTo>
                    <a:lnTo>
                      <a:pt x="2662" y="2066"/>
                    </a:lnTo>
                    <a:lnTo>
                      <a:pt x="2667" y="2065"/>
                    </a:lnTo>
                    <a:lnTo>
                      <a:pt x="2663" y="2064"/>
                    </a:lnTo>
                    <a:lnTo>
                      <a:pt x="2660" y="2061"/>
                    </a:lnTo>
                    <a:lnTo>
                      <a:pt x="2658" y="2059"/>
                    </a:lnTo>
                    <a:lnTo>
                      <a:pt x="2655" y="2056"/>
                    </a:lnTo>
                    <a:lnTo>
                      <a:pt x="2653" y="2048"/>
                    </a:lnTo>
                    <a:lnTo>
                      <a:pt x="2652" y="2040"/>
                    </a:lnTo>
                    <a:lnTo>
                      <a:pt x="2654" y="2030"/>
                    </a:lnTo>
                    <a:lnTo>
                      <a:pt x="2657" y="2022"/>
                    </a:lnTo>
                    <a:lnTo>
                      <a:pt x="2661" y="2012"/>
                    </a:lnTo>
                    <a:lnTo>
                      <a:pt x="2667" y="2006"/>
                    </a:lnTo>
                    <a:lnTo>
                      <a:pt x="2688" y="1987"/>
                    </a:lnTo>
                    <a:lnTo>
                      <a:pt x="2710" y="1973"/>
                    </a:lnTo>
                    <a:lnTo>
                      <a:pt x="2720" y="1964"/>
                    </a:lnTo>
                    <a:lnTo>
                      <a:pt x="2729" y="1954"/>
                    </a:lnTo>
                    <a:lnTo>
                      <a:pt x="2733" y="1949"/>
                    </a:lnTo>
                    <a:lnTo>
                      <a:pt x="2737" y="1943"/>
                    </a:lnTo>
                    <a:lnTo>
                      <a:pt x="2741" y="1936"/>
                    </a:lnTo>
                    <a:lnTo>
                      <a:pt x="2743" y="1928"/>
                    </a:lnTo>
                    <a:lnTo>
                      <a:pt x="2747" y="1916"/>
                    </a:lnTo>
                    <a:lnTo>
                      <a:pt x="2748" y="1904"/>
                    </a:lnTo>
                    <a:lnTo>
                      <a:pt x="2749" y="1897"/>
                    </a:lnTo>
                    <a:lnTo>
                      <a:pt x="2750" y="1892"/>
                    </a:lnTo>
                    <a:lnTo>
                      <a:pt x="2752" y="1886"/>
                    </a:lnTo>
                    <a:lnTo>
                      <a:pt x="2755" y="1880"/>
                    </a:lnTo>
                    <a:lnTo>
                      <a:pt x="2759" y="1875"/>
                    </a:lnTo>
                    <a:lnTo>
                      <a:pt x="2764" y="1870"/>
                    </a:lnTo>
                    <a:lnTo>
                      <a:pt x="2768" y="1866"/>
                    </a:lnTo>
                    <a:lnTo>
                      <a:pt x="2773" y="1861"/>
                    </a:lnTo>
                    <a:lnTo>
                      <a:pt x="2783" y="1852"/>
                    </a:lnTo>
                    <a:lnTo>
                      <a:pt x="2792" y="1843"/>
                    </a:lnTo>
                    <a:lnTo>
                      <a:pt x="2797" y="1836"/>
                    </a:lnTo>
                    <a:lnTo>
                      <a:pt x="2801" y="1830"/>
                    </a:lnTo>
                    <a:lnTo>
                      <a:pt x="2803" y="1826"/>
                    </a:lnTo>
                    <a:lnTo>
                      <a:pt x="2805" y="1820"/>
                    </a:lnTo>
                    <a:lnTo>
                      <a:pt x="2806" y="1810"/>
                    </a:lnTo>
                    <a:lnTo>
                      <a:pt x="2807" y="1794"/>
                    </a:lnTo>
                    <a:lnTo>
                      <a:pt x="2808" y="1779"/>
                    </a:lnTo>
                    <a:lnTo>
                      <a:pt x="2811" y="1768"/>
                    </a:lnTo>
                    <a:lnTo>
                      <a:pt x="2813" y="1763"/>
                    </a:lnTo>
                    <a:lnTo>
                      <a:pt x="2815" y="1760"/>
                    </a:lnTo>
                    <a:lnTo>
                      <a:pt x="2818" y="1756"/>
                    </a:lnTo>
                    <a:lnTo>
                      <a:pt x="2821" y="1753"/>
                    </a:lnTo>
                    <a:lnTo>
                      <a:pt x="2829" y="1748"/>
                    </a:lnTo>
                    <a:lnTo>
                      <a:pt x="2838" y="1745"/>
                    </a:lnTo>
                    <a:lnTo>
                      <a:pt x="2849" y="1743"/>
                    </a:lnTo>
                    <a:lnTo>
                      <a:pt x="2863" y="1740"/>
                    </a:lnTo>
                    <a:lnTo>
                      <a:pt x="2884" y="1737"/>
                    </a:lnTo>
                    <a:lnTo>
                      <a:pt x="2905" y="1732"/>
                    </a:lnTo>
                    <a:lnTo>
                      <a:pt x="2925" y="1727"/>
                    </a:lnTo>
                    <a:lnTo>
                      <a:pt x="2945" y="1721"/>
                    </a:lnTo>
                    <a:lnTo>
                      <a:pt x="2945" y="1716"/>
                    </a:lnTo>
                    <a:lnTo>
                      <a:pt x="2944" y="1713"/>
                    </a:lnTo>
                    <a:lnTo>
                      <a:pt x="2942" y="1710"/>
                    </a:lnTo>
                    <a:lnTo>
                      <a:pt x="2940" y="1707"/>
                    </a:lnTo>
                    <a:lnTo>
                      <a:pt x="2933" y="1704"/>
                    </a:lnTo>
                    <a:lnTo>
                      <a:pt x="2924" y="1700"/>
                    </a:lnTo>
                    <a:lnTo>
                      <a:pt x="2915" y="1699"/>
                    </a:lnTo>
                    <a:lnTo>
                      <a:pt x="2905" y="1699"/>
                    </a:lnTo>
                    <a:lnTo>
                      <a:pt x="2897" y="1700"/>
                    </a:lnTo>
                    <a:lnTo>
                      <a:pt x="2889" y="1703"/>
                    </a:lnTo>
                    <a:lnTo>
                      <a:pt x="2880" y="1706"/>
                    </a:lnTo>
                    <a:lnTo>
                      <a:pt x="2873" y="1711"/>
                    </a:lnTo>
                    <a:lnTo>
                      <a:pt x="2867" y="1714"/>
                    </a:lnTo>
                    <a:lnTo>
                      <a:pt x="2862" y="1719"/>
                    </a:lnTo>
                    <a:lnTo>
                      <a:pt x="2856" y="1722"/>
                    </a:lnTo>
                    <a:lnTo>
                      <a:pt x="2849" y="1724"/>
                    </a:lnTo>
                    <a:lnTo>
                      <a:pt x="2841" y="1726"/>
                    </a:lnTo>
                    <a:lnTo>
                      <a:pt x="2830" y="1726"/>
                    </a:lnTo>
                    <a:lnTo>
                      <a:pt x="2831" y="1720"/>
                    </a:lnTo>
                    <a:lnTo>
                      <a:pt x="2835" y="1715"/>
                    </a:lnTo>
                    <a:lnTo>
                      <a:pt x="2840" y="1711"/>
                    </a:lnTo>
                    <a:lnTo>
                      <a:pt x="2846" y="1707"/>
                    </a:lnTo>
                    <a:lnTo>
                      <a:pt x="2852" y="1705"/>
                    </a:lnTo>
                    <a:lnTo>
                      <a:pt x="2859" y="1703"/>
                    </a:lnTo>
                    <a:lnTo>
                      <a:pt x="2867" y="1702"/>
                    </a:lnTo>
                    <a:lnTo>
                      <a:pt x="2876" y="1700"/>
                    </a:lnTo>
                    <a:lnTo>
                      <a:pt x="2911" y="1698"/>
                    </a:lnTo>
                    <a:lnTo>
                      <a:pt x="2938" y="1698"/>
                    </a:lnTo>
                    <a:lnTo>
                      <a:pt x="2955" y="1698"/>
                    </a:lnTo>
                    <a:lnTo>
                      <a:pt x="2971" y="1699"/>
                    </a:lnTo>
                    <a:lnTo>
                      <a:pt x="2987" y="1700"/>
                    </a:lnTo>
                    <a:lnTo>
                      <a:pt x="3002" y="1703"/>
                    </a:lnTo>
                    <a:lnTo>
                      <a:pt x="3019" y="1708"/>
                    </a:lnTo>
                    <a:lnTo>
                      <a:pt x="3035" y="1716"/>
                    </a:lnTo>
                    <a:lnTo>
                      <a:pt x="3041" y="1720"/>
                    </a:lnTo>
                    <a:lnTo>
                      <a:pt x="3049" y="1723"/>
                    </a:lnTo>
                    <a:lnTo>
                      <a:pt x="3057" y="1727"/>
                    </a:lnTo>
                    <a:lnTo>
                      <a:pt x="3065" y="1728"/>
                    </a:lnTo>
                    <a:lnTo>
                      <a:pt x="3068" y="1735"/>
                    </a:lnTo>
                    <a:lnTo>
                      <a:pt x="3069" y="1741"/>
                    </a:lnTo>
                    <a:lnTo>
                      <a:pt x="3070" y="1730"/>
                    </a:lnTo>
                    <a:lnTo>
                      <a:pt x="3070" y="1718"/>
                    </a:lnTo>
                    <a:lnTo>
                      <a:pt x="3070" y="1706"/>
                    </a:lnTo>
                    <a:lnTo>
                      <a:pt x="3070" y="1695"/>
                    </a:lnTo>
                    <a:lnTo>
                      <a:pt x="3074" y="1695"/>
                    </a:lnTo>
                    <a:lnTo>
                      <a:pt x="3077" y="1697"/>
                    </a:lnTo>
                    <a:lnTo>
                      <a:pt x="3079" y="1698"/>
                    </a:lnTo>
                    <a:lnTo>
                      <a:pt x="3081" y="1700"/>
                    </a:lnTo>
                    <a:lnTo>
                      <a:pt x="3085" y="1707"/>
                    </a:lnTo>
                    <a:lnTo>
                      <a:pt x="3086" y="1714"/>
                    </a:lnTo>
                    <a:lnTo>
                      <a:pt x="3086" y="1730"/>
                    </a:lnTo>
                    <a:lnTo>
                      <a:pt x="3086" y="1746"/>
                    </a:lnTo>
                    <a:lnTo>
                      <a:pt x="3098" y="1746"/>
                    </a:lnTo>
                    <a:lnTo>
                      <a:pt x="3112" y="1746"/>
                    </a:lnTo>
                    <a:lnTo>
                      <a:pt x="3126" y="1743"/>
                    </a:lnTo>
                    <a:lnTo>
                      <a:pt x="3139" y="1739"/>
                    </a:lnTo>
                    <a:lnTo>
                      <a:pt x="3167" y="1729"/>
                    </a:lnTo>
                    <a:lnTo>
                      <a:pt x="3191" y="1719"/>
                    </a:lnTo>
                    <a:lnTo>
                      <a:pt x="3203" y="1713"/>
                    </a:lnTo>
                    <a:lnTo>
                      <a:pt x="3215" y="1705"/>
                    </a:lnTo>
                    <a:lnTo>
                      <a:pt x="3225" y="1698"/>
                    </a:lnTo>
                    <a:lnTo>
                      <a:pt x="3235" y="1690"/>
                    </a:lnTo>
                    <a:lnTo>
                      <a:pt x="3244" y="1682"/>
                    </a:lnTo>
                    <a:lnTo>
                      <a:pt x="3253" y="1675"/>
                    </a:lnTo>
                    <a:lnTo>
                      <a:pt x="3265" y="1669"/>
                    </a:lnTo>
                    <a:lnTo>
                      <a:pt x="3276" y="1662"/>
                    </a:lnTo>
                    <a:lnTo>
                      <a:pt x="3300" y="1651"/>
                    </a:lnTo>
                    <a:lnTo>
                      <a:pt x="3325" y="1644"/>
                    </a:lnTo>
                    <a:lnTo>
                      <a:pt x="3338" y="1639"/>
                    </a:lnTo>
                    <a:lnTo>
                      <a:pt x="3350" y="1634"/>
                    </a:lnTo>
                    <a:lnTo>
                      <a:pt x="3361" y="1629"/>
                    </a:lnTo>
                    <a:lnTo>
                      <a:pt x="3373" y="1622"/>
                    </a:lnTo>
                    <a:lnTo>
                      <a:pt x="3383" y="1616"/>
                    </a:lnTo>
                    <a:lnTo>
                      <a:pt x="3390" y="1610"/>
                    </a:lnTo>
                    <a:lnTo>
                      <a:pt x="3396" y="1604"/>
                    </a:lnTo>
                    <a:lnTo>
                      <a:pt x="3401" y="1595"/>
                    </a:lnTo>
                    <a:lnTo>
                      <a:pt x="3404" y="1581"/>
                    </a:lnTo>
                    <a:lnTo>
                      <a:pt x="3405" y="1567"/>
                    </a:lnTo>
                    <a:lnTo>
                      <a:pt x="3405" y="1560"/>
                    </a:lnTo>
                    <a:lnTo>
                      <a:pt x="3407" y="1554"/>
                    </a:lnTo>
                    <a:lnTo>
                      <a:pt x="3410" y="1548"/>
                    </a:lnTo>
                    <a:lnTo>
                      <a:pt x="3415" y="1542"/>
                    </a:lnTo>
                    <a:lnTo>
                      <a:pt x="3415" y="1554"/>
                    </a:lnTo>
                    <a:lnTo>
                      <a:pt x="3415" y="1565"/>
                    </a:lnTo>
                    <a:lnTo>
                      <a:pt x="3415" y="1577"/>
                    </a:lnTo>
                    <a:lnTo>
                      <a:pt x="3416" y="1589"/>
                    </a:lnTo>
                    <a:lnTo>
                      <a:pt x="3423" y="1589"/>
                    </a:lnTo>
                    <a:lnTo>
                      <a:pt x="3430" y="1589"/>
                    </a:lnTo>
                    <a:lnTo>
                      <a:pt x="3431" y="1588"/>
                    </a:lnTo>
                    <a:lnTo>
                      <a:pt x="3432" y="1584"/>
                    </a:lnTo>
                    <a:lnTo>
                      <a:pt x="3433" y="1581"/>
                    </a:lnTo>
                    <a:lnTo>
                      <a:pt x="3433" y="1576"/>
                    </a:lnTo>
                    <a:lnTo>
                      <a:pt x="3433" y="1565"/>
                    </a:lnTo>
                    <a:lnTo>
                      <a:pt x="3432" y="1551"/>
                    </a:lnTo>
                    <a:lnTo>
                      <a:pt x="3430" y="1526"/>
                    </a:lnTo>
                    <a:lnTo>
                      <a:pt x="3429" y="1511"/>
                    </a:lnTo>
                    <a:lnTo>
                      <a:pt x="3432" y="1494"/>
                    </a:lnTo>
                    <a:lnTo>
                      <a:pt x="3437" y="1476"/>
                    </a:lnTo>
                    <a:lnTo>
                      <a:pt x="3441" y="1458"/>
                    </a:lnTo>
                    <a:lnTo>
                      <a:pt x="3447" y="1442"/>
                    </a:lnTo>
                    <a:lnTo>
                      <a:pt x="3454" y="1427"/>
                    </a:lnTo>
                    <a:lnTo>
                      <a:pt x="3461" y="1413"/>
                    </a:lnTo>
                    <a:lnTo>
                      <a:pt x="3464" y="1408"/>
                    </a:lnTo>
                    <a:lnTo>
                      <a:pt x="3466" y="1400"/>
                    </a:lnTo>
                    <a:lnTo>
                      <a:pt x="3467" y="1392"/>
                    </a:lnTo>
                    <a:lnTo>
                      <a:pt x="3466" y="1383"/>
                    </a:lnTo>
                    <a:lnTo>
                      <a:pt x="3464" y="1376"/>
                    </a:lnTo>
                    <a:lnTo>
                      <a:pt x="3461" y="1369"/>
                    </a:lnTo>
                    <a:lnTo>
                      <a:pt x="3456" y="1362"/>
                    </a:lnTo>
                    <a:lnTo>
                      <a:pt x="3450" y="1355"/>
                    </a:lnTo>
                    <a:lnTo>
                      <a:pt x="3445" y="1350"/>
                    </a:lnTo>
                    <a:lnTo>
                      <a:pt x="3438" y="1345"/>
                    </a:lnTo>
                    <a:lnTo>
                      <a:pt x="3431" y="1341"/>
                    </a:lnTo>
                    <a:lnTo>
                      <a:pt x="3425" y="1339"/>
                    </a:lnTo>
                    <a:lnTo>
                      <a:pt x="3424" y="1344"/>
                    </a:lnTo>
                    <a:lnTo>
                      <a:pt x="3424" y="1351"/>
                    </a:lnTo>
                    <a:lnTo>
                      <a:pt x="3424" y="1358"/>
                    </a:lnTo>
                    <a:lnTo>
                      <a:pt x="3425" y="1363"/>
                    </a:lnTo>
                    <a:lnTo>
                      <a:pt x="3430" y="1363"/>
                    </a:lnTo>
                    <a:lnTo>
                      <a:pt x="3435" y="1365"/>
                    </a:lnTo>
                    <a:lnTo>
                      <a:pt x="3437" y="1385"/>
                    </a:lnTo>
                    <a:lnTo>
                      <a:pt x="3438" y="1407"/>
                    </a:lnTo>
                    <a:lnTo>
                      <a:pt x="3437" y="1417"/>
                    </a:lnTo>
                    <a:lnTo>
                      <a:pt x="3435" y="1427"/>
                    </a:lnTo>
                    <a:lnTo>
                      <a:pt x="3432" y="1436"/>
                    </a:lnTo>
                    <a:lnTo>
                      <a:pt x="3429" y="1445"/>
                    </a:lnTo>
                    <a:lnTo>
                      <a:pt x="3423" y="1447"/>
                    </a:lnTo>
                    <a:lnTo>
                      <a:pt x="3420" y="1447"/>
                    </a:lnTo>
                    <a:lnTo>
                      <a:pt x="3415" y="1447"/>
                    </a:lnTo>
                    <a:lnTo>
                      <a:pt x="3412" y="1444"/>
                    </a:lnTo>
                    <a:lnTo>
                      <a:pt x="3409" y="1442"/>
                    </a:lnTo>
                    <a:lnTo>
                      <a:pt x="3407" y="1440"/>
                    </a:lnTo>
                    <a:lnTo>
                      <a:pt x="3405" y="1436"/>
                    </a:lnTo>
                    <a:lnTo>
                      <a:pt x="3404" y="1432"/>
                    </a:lnTo>
                    <a:lnTo>
                      <a:pt x="3402" y="1421"/>
                    </a:lnTo>
                    <a:lnTo>
                      <a:pt x="3401" y="1410"/>
                    </a:lnTo>
                    <a:lnTo>
                      <a:pt x="3402" y="1398"/>
                    </a:lnTo>
                    <a:lnTo>
                      <a:pt x="3405" y="1384"/>
                    </a:lnTo>
                    <a:lnTo>
                      <a:pt x="3410" y="1355"/>
                    </a:lnTo>
                    <a:lnTo>
                      <a:pt x="3418" y="1329"/>
                    </a:lnTo>
                    <a:lnTo>
                      <a:pt x="3425" y="1308"/>
                    </a:lnTo>
                    <a:lnTo>
                      <a:pt x="3431" y="1296"/>
                    </a:lnTo>
                    <a:lnTo>
                      <a:pt x="3438" y="1288"/>
                    </a:lnTo>
                    <a:lnTo>
                      <a:pt x="3446" y="1281"/>
                    </a:lnTo>
                    <a:lnTo>
                      <a:pt x="3455" y="1276"/>
                    </a:lnTo>
                    <a:lnTo>
                      <a:pt x="3465" y="1270"/>
                    </a:lnTo>
                    <a:lnTo>
                      <a:pt x="3484" y="1261"/>
                    </a:lnTo>
                    <a:lnTo>
                      <a:pt x="3503" y="1251"/>
                    </a:lnTo>
                    <a:lnTo>
                      <a:pt x="3525" y="1235"/>
                    </a:lnTo>
                    <a:lnTo>
                      <a:pt x="3546" y="1216"/>
                    </a:lnTo>
                    <a:lnTo>
                      <a:pt x="3566" y="1199"/>
                    </a:lnTo>
                    <a:lnTo>
                      <a:pt x="3588" y="1183"/>
                    </a:lnTo>
                    <a:lnTo>
                      <a:pt x="3606" y="1172"/>
                    </a:lnTo>
                    <a:lnTo>
                      <a:pt x="3622" y="1162"/>
                    </a:lnTo>
                    <a:lnTo>
                      <a:pt x="3629" y="1155"/>
                    </a:lnTo>
                    <a:lnTo>
                      <a:pt x="3636" y="1149"/>
                    </a:lnTo>
                    <a:lnTo>
                      <a:pt x="3642" y="1141"/>
                    </a:lnTo>
                    <a:lnTo>
                      <a:pt x="3648" y="1132"/>
                    </a:lnTo>
                    <a:lnTo>
                      <a:pt x="3658" y="1120"/>
                    </a:lnTo>
                    <a:lnTo>
                      <a:pt x="3667" y="1109"/>
                    </a:lnTo>
                    <a:lnTo>
                      <a:pt x="3676" y="1100"/>
                    </a:lnTo>
                    <a:lnTo>
                      <a:pt x="3686" y="1092"/>
                    </a:lnTo>
                    <a:lnTo>
                      <a:pt x="3709" y="1080"/>
                    </a:lnTo>
                    <a:lnTo>
                      <a:pt x="3737" y="1066"/>
                    </a:lnTo>
                    <a:lnTo>
                      <a:pt x="3763" y="1053"/>
                    </a:lnTo>
                    <a:lnTo>
                      <a:pt x="3791" y="1040"/>
                    </a:lnTo>
                    <a:lnTo>
                      <a:pt x="3806" y="1034"/>
                    </a:lnTo>
                    <a:lnTo>
                      <a:pt x="3819" y="1029"/>
                    </a:lnTo>
                    <a:lnTo>
                      <a:pt x="3833" y="1023"/>
                    </a:lnTo>
                    <a:lnTo>
                      <a:pt x="3848" y="1019"/>
                    </a:lnTo>
                    <a:lnTo>
                      <a:pt x="3866" y="1014"/>
                    </a:lnTo>
                    <a:lnTo>
                      <a:pt x="3884" y="1008"/>
                    </a:lnTo>
                    <a:lnTo>
                      <a:pt x="3902" y="1001"/>
                    </a:lnTo>
                    <a:lnTo>
                      <a:pt x="3919" y="992"/>
                    </a:lnTo>
                    <a:lnTo>
                      <a:pt x="3926" y="988"/>
                    </a:lnTo>
                    <a:lnTo>
                      <a:pt x="3932" y="982"/>
                    </a:lnTo>
                    <a:lnTo>
                      <a:pt x="3937" y="975"/>
                    </a:lnTo>
                    <a:lnTo>
                      <a:pt x="3941" y="969"/>
                    </a:lnTo>
                    <a:lnTo>
                      <a:pt x="3949" y="956"/>
                    </a:lnTo>
                    <a:lnTo>
                      <a:pt x="3958" y="943"/>
                    </a:lnTo>
                    <a:lnTo>
                      <a:pt x="3970" y="934"/>
                    </a:lnTo>
                    <a:lnTo>
                      <a:pt x="3983" y="926"/>
                    </a:lnTo>
                    <a:lnTo>
                      <a:pt x="3989" y="923"/>
                    </a:lnTo>
                    <a:lnTo>
                      <a:pt x="3995" y="918"/>
                    </a:lnTo>
                    <a:lnTo>
                      <a:pt x="4000" y="914"/>
                    </a:lnTo>
                    <a:lnTo>
                      <a:pt x="4004" y="909"/>
                    </a:lnTo>
                    <a:lnTo>
                      <a:pt x="4007" y="902"/>
                    </a:lnTo>
                    <a:lnTo>
                      <a:pt x="4009" y="895"/>
                    </a:lnTo>
                    <a:lnTo>
                      <a:pt x="4011" y="887"/>
                    </a:lnTo>
                    <a:lnTo>
                      <a:pt x="4013" y="879"/>
                    </a:lnTo>
                    <a:lnTo>
                      <a:pt x="4014" y="873"/>
                    </a:lnTo>
                    <a:lnTo>
                      <a:pt x="4016" y="865"/>
                    </a:lnTo>
                    <a:lnTo>
                      <a:pt x="4018" y="857"/>
                    </a:lnTo>
                    <a:lnTo>
                      <a:pt x="4022" y="850"/>
                    </a:lnTo>
                    <a:lnTo>
                      <a:pt x="4030" y="837"/>
                    </a:lnTo>
                    <a:lnTo>
                      <a:pt x="4039" y="825"/>
                    </a:lnTo>
                    <a:lnTo>
                      <a:pt x="4049" y="812"/>
                    </a:lnTo>
                    <a:lnTo>
                      <a:pt x="4061" y="801"/>
                    </a:lnTo>
                    <a:lnTo>
                      <a:pt x="4082" y="779"/>
                    </a:lnTo>
                    <a:lnTo>
                      <a:pt x="4104" y="758"/>
                    </a:lnTo>
                    <a:lnTo>
                      <a:pt x="4122" y="742"/>
                    </a:lnTo>
                    <a:lnTo>
                      <a:pt x="4140" y="727"/>
                    </a:lnTo>
                    <a:lnTo>
                      <a:pt x="4160" y="714"/>
                    </a:lnTo>
                    <a:lnTo>
                      <a:pt x="4179" y="702"/>
                    </a:lnTo>
                    <a:lnTo>
                      <a:pt x="4220" y="678"/>
                    </a:lnTo>
                    <a:lnTo>
                      <a:pt x="4261" y="652"/>
                    </a:lnTo>
                    <a:lnTo>
                      <a:pt x="4271" y="644"/>
                    </a:lnTo>
                    <a:lnTo>
                      <a:pt x="4280" y="636"/>
                    </a:lnTo>
                    <a:lnTo>
                      <a:pt x="4288" y="627"/>
                    </a:lnTo>
                    <a:lnTo>
                      <a:pt x="4299" y="619"/>
                    </a:lnTo>
                    <a:lnTo>
                      <a:pt x="4308" y="612"/>
                    </a:lnTo>
                    <a:lnTo>
                      <a:pt x="4318" y="607"/>
                    </a:lnTo>
                    <a:lnTo>
                      <a:pt x="4329" y="602"/>
                    </a:lnTo>
                    <a:lnTo>
                      <a:pt x="4341" y="596"/>
                    </a:lnTo>
                    <a:lnTo>
                      <a:pt x="4362" y="587"/>
                    </a:lnTo>
                    <a:lnTo>
                      <a:pt x="4384" y="577"/>
                    </a:lnTo>
                    <a:lnTo>
                      <a:pt x="4394" y="572"/>
                    </a:lnTo>
                    <a:lnTo>
                      <a:pt x="4405" y="566"/>
                    </a:lnTo>
                    <a:lnTo>
                      <a:pt x="4415" y="559"/>
                    </a:lnTo>
                    <a:lnTo>
                      <a:pt x="4424" y="553"/>
                    </a:lnTo>
                    <a:lnTo>
                      <a:pt x="4435" y="539"/>
                    </a:lnTo>
                    <a:lnTo>
                      <a:pt x="4446" y="523"/>
                    </a:lnTo>
                    <a:lnTo>
                      <a:pt x="4451" y="516"/>
                    </a:lnTo>
                    <a:lnTo>
                      <a:pt x="4458" y="510"/>
                    </a:lnTo>
                    <a:lnTo>
                      <a:pt x="4465" y="505"/>
                    </a:lnTo>
                    <a:lnTo>
                      <a:pt x="4474" y="501"/>
                    </a:lnTo>
                    <a:lnTo>
                      <a:pt x="4479" y="499"/>
                    </a:lnTo>
                    <a:lnTo>
                      <a:pt x="4483" y="497"/>
                    </a:lnTo>
                    <a:lnTo>
                      <a:pt x="4485" y="493"/>
                    </a:lnTo>
                    <a:lnTo>
                      <a:pt x="4488" y="489"/>
                    </a:lnTo>
                    <a:lnTo>
                      <a:pt x="4491" y="480"/>
                    </a:lnTo>
                    <a:lnTo>
                      <a:pt x="4492" y="469"/>
                    </a:lnTo>
                    <a:lnTo>
                      <a:pt x="4492" y="458"/>
                    </a:lnTo>
                    <a:lnTo>
                      <a:pt x="4492" y="448"/>
                    </a:lnTo>
                    <a:lnTo>
                      <a:pt x="4492" y="439"/>
                    </a:lnTo>
                    <a:lnTo>
                      <a:pt x="4494" y="432"/>
                    </a:lnTo>
                    <a:lnTo>
                      <a:pt x="4498" y="426"/>
                    </a:lnTo>
                    <a:lnTo>
                      <a:pt x="4501" y="422"/>
                    </a:lnTo>
                    <a:lnTo>
                      <a:pt x="4507" y="417"/>
                    </a:lnTo>
                    <a:lnTo>
                      <a:pt x="4513" y="414"/>
                    </a:lnTo>
                    <a:lnTo>
                      <a:pt x="4524" y="409"/>
                    </a:lnTo>
                    <a:lnTo>
                      <a:pt x="4537" y="402"/>
                    </a:lnTo>
                    <a:lnTo>
                      <a:pt x="4555" y="390"/>
                    </a:lnTo>
                    <a:lnTo>
                      <a:pt x="4574" y="373"/>
                    </a:lnTo>
                    <a:lnTo>
                      <a:pt x="4584" y="365"/>
                    </a:lnTo>
                    <a:lnTo>
                      <a:pt x="4594" y="358"/>
                    </a:lnTo>
                    <a:lnTo>
                      <a:pt x="4604" y="352"/>
                    </a:lnTo>
                    <a:lnTo>
                      <a:pt x="4612" y="350"/>
                    </a:lnTo>
                    <a:lnTo>
                      <a:pt x="4613" y="345"/>
                    </a:lnTo>
                    <a:lnTo>
                      <a:pt x="4615" y="342"/>
                    </a:lnTo>
                    <a:lnTo>
                      <a:pt x="4617" y="339"/>
                    </a:lnTo>
                    <a:lnTo>
                      <a:pt x="4620" y="335"/>
                    </a:lnTo>
                    <a:lnTo>
                      <a:pt x="4623" y="333"/>
                    </a:lnTo>
                    <a:lnTo>
                      <a:pt x="4627" y="331"/>
                    </a:lnTo>
                    <a:lnTo>
                      <a:pt x="4630" y="328"/>
                    </a:lnTo>
                    <a:lnTo>
                      <a:pt x="4635" y="327"/>
                    </a:lnTo>
                    <a:lnTo>
                      <a:pt x="4644" y="309"/>
                    </a:lnTo>
                    <a:lnTo>
                      <a:pt x="4653" y="291"/>
                    </a:lnTo>
                    <a:lnTo>
                      <a:pt x="4664" y="274"/>
                    </a:lnTo>
                    <a:lnTo>
                      <a:pt x="4676" y="257"/>
                    </a:lnTo>
                    <a:lnTo>
                      <a:pt x="4685" y="247"/>
                    </a:lnTo>
                    <a:lnTo>
                      <a:pt x="4694" y="239"/>
                    </a:lnTo>
                    <a:lnTo>
                      <a:pt x="4702" y="230"/>
                    </a:lnTo>
                    <a:lnTo>
                      <a:pt x="4710" y="221"/>
                    </a:lnTo>
                    <a:lnTo>
                      <a:pt x="4715" y="211"/>
                    </a:lnTo>
                    <a:lnTo>
                      <a:pt x="4719" y="201"/>
                    </a:lnTo>
                    <a:lnTo>
                      <a:pt x="4723" y="190"/>
                    </a:lnTo>
                    <a:lnTo>
                      <a:pt x="4728" y="180"/>
                    </a:lnTo>
                    <a:lnTo>
                      <a:pt x="4739" y="165"/>
                    </a:lnTo>
                    <a:lnTo>
                      <a:pt x="4752" y="151"/>
                    </a:lnTo>
                    <a:lnTo>
                      <a:pt x="4767" y="137"/>
                    </a:lnTo>
                    <a:lnTo>
                      <a:pt x="4780" y="124"/>
                    </a:lnTo>
                    <a:lnTo>
                      <a:pt x="4796" y="111"/>
                    </a:lnTo>
                    <a:lnTo>
                      <a:pt x="4811" y="97"/>
                    </a:lnTo>
                    <a:lnTo>
                      <a:pt x="4826" y="82"/>
                    </a:lnTo>
                    <a:lnTo>
                      <a:pt x="4840" y="66"/>
                    </a:lnTo>
                    <a:lnTo>
                      <a:pt x="4843" y="61"/>
                    </a:lnTo>
                    <a:lnTo>
                      <a:pt x="4845" y="54"/>
                    </a:lnTo>
                    <a:lnTo>
                      <a:pt x="4846" y="48"/>
                    </a:lnTo>
                    <a:lnTo>
                      <a:pt x="4847" y="41"/>
                    </a:lnTo>
                    <a:lnTo>
                      <a:pt x="4840" y="37"/>
                    </a:lnTo>
                    <a:lnTo>
                      <a:pt x="4832" y="32"/>
                    </a:lnTo>
                    <a:lnTo>
                      <a:pt x="4824" y="28"/>
                    </a:lnTo>
                    <a:lnTo>
                      <a:pt x="4818" y="23"/>
                    </a:lnTo>
                    <a:lnTo>
                      <a:pt x="4812" y="17"/>
                    </a:lnTo>
                    <a:lnTo>
                      <a:pt x="4808" y="12"/>
                    </a:lnTo>
                    <a:lnTo>
                      <a:pt x="4804" y="6"/>
                    </a:lnTo>
                    <a:lnTo>
                      <a:pt x="480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7743;p21">
                <a:extLst>
                  <a:ext uri="{FF2B5EF4-FFF2-40B4-BE49-F238E27FC236}">
                    <a16:creationId xmlns="" xmlns:a16="http://schemas.microsoft.com/office/drawing/2014/main" id="{CDD909B2-1BD6-4B66-8120-5D759EFFC83D}"/>
                  </a:ext>
                </a:extLst>
              </p:cNvPr>
              <p:cNvSpPr/>
              <p:nvPr/>
            </p:nvSpPr>
            <p:spPr>
              <a:xfrm>
                <a:off x="5202295" y="3866572"/>
                <a:ext cx="636533" cy="633788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2525" extrusionOk="0">
                    <a:moveTo>
                      <a:pt x="2016" y="1869"/>
                    </a:moveTo>
                    <a:lnTo>
                      <a:pt x="2013" y="1866"/>
                    </a:lnTo>
                    <a:lnTo>
                      <a:pt x="2013" y="1862"/>
                    </a:lnTo>
                    <a:lnTo>
                      <a:pt x="2013" y="1859"/>
                    </a:lnTo>
                    <a:lnTo>
                      <a:pt x="2015" y="1855"/>
                    </a:lnTo>
                    <a:lnTo>
                      <a:pt x="2017" y="1848"/>
                    </a:lnTo>
                    <a:lnTo>
                      <a:pt x="2021" y="1844"/>
                    </a:lnTo>
                    <a:lnTo>
                      <a:pt x="2024" y="1842"/>
                    </a:lnTo>
                    <a:lnTo>
                      <a:pt x="2027" y="1841"/>
                    </a:lnTo>
                    <a:lnTo>
                      <a:pt x="2029" y="1839"/>
                    </a:lnTo>
                    <a:lnTo>
                      <a:pt x="2033" y="1839"/>
                    </a:lnTo>
                    <a:lnTo>
                      <a:pt x="2035" y="1839"/>
                    </a:lnTo>
                    <a:lnTo>
                      <a:pt x="2039" y="1842"/>
                    </a:lnTo>
                    <a:lnTo>
                      <a:pt x="2041" y="1844"/>
                    </a:lnTo>
                    <a:lnTo>
                      <a:pt x="2043" y="1847"/>
                    </a:lnTo>
                    <a:lnTo>
                      <a:pt x="2047" y="1845"/>
                    </a:lnTo>
                    <a:lnTo>
                      <a:pt x="2051" y="1844"/>
                    </a:lnTo>
                    <a:lnTo>
                      <a:pt x="2054" y="1841"/>
                    </a:lnTo>
                    <a:lnTo>
                      <a:pt x="2057" y="1838"/>
                    </a:lnTo>
                    <a:lnTo>
                      <a:pt x="2059" y="1834"/>
                    </a:lnTo>
                    <a:lnTo>
                      <a:pt x="2060" y="1830"/>
                    </a:lnTo>
                    <a:lnTo>
                      <a:pt x="2061" y="1826"/>
                    </a:lnTo>
                    <a:lnTo>
                      <a:pt x="2060" y="1821"/>
                    </a:lnTo>
                    <a:lnTo>
                      <a:pt x="2050" y="1819"/>
                    </a:lnTo>
                    <a:lnTo>
                      <a:pt x="2043" y="1815"/>
                    </a:lnTo>
                    <a:lnTo>
                      <a:pt x="2037" y="1812"/>
                    </a:lnTo>
                    <a:lnTo>
                      <a:pt x="2034" y="1807"/>
                    </a:lnTo>
                    <a:lnTo>
                      <a:pt x="2033" y="1803"/>
                    </a:lnTo>
                    <a:lnTo>
                      <a:pt x="2033" y="1796"/>
                    </a:lnTo>
                    <a:lnTo>
                      <a:pt x="2036" y="1788"/>
                    </a:lnTo>
                    <a:lnTo>
                      <a:pt x="2040" y="1779"/>
                    </a:lnTo>
                    <a:lnTo>
                      <a:pt x="2043" y="1773"/>
                    </a:lnTo>
                    <a:lnTo>
                      <a:pt x="2047" y="1770"/>
                    </a:lnTo>
                    <a:lnTo>
                      <a:pt x="2050" y="1766"/>
                    </a:lnTo>
                    <a:lnTo>
                      <a:pt x="2052" y="1764"/>
                    </a:lnTo>
                    <a:lnTo>
                      <a:pt x="2054" y="1764"/>
                    </a:lnTo>
                    <a:lnTo>
                      <a:pt x="2057" y="1763"/>
                    </a:lnTo>
                    <a:lnTo>
                      <a:pt x="2060" y="1764"/>
                    </a:lnTo>
                    <a:lnTo>
                      <a:pt x="2062" y="1765"/>
                    </a:lnTo>
                    <a:lnTo>
                      <a:pt x="2067" y="1768"/>
                    </a:lnTo>
                    <a:lnTo>
                      <a:pt x="2073" y="1770"/>
                    </a:lnTo>
                    <a:lnTo>
                      <a:pt x="2076" y="1771"/>
                    </a:lnTo>
                    <a:lnTo>
                      <a:pt x="2080" y="1771"/>
                    </a:lnTo>
                    <a:lnTo>
                      <a:pt x="2083" y="1771"/>
                    </a:lnTo>
                    <a:lnTo>
                      <a:pt x="2086" y="1770"/>
                    </a:lnTo>
                    <a:lnTo>
                      <a:pt x="2086" y="1761"/>
                    </a:lnTo>
                    <a:lnTo>
                      <a:pt x="2086" y="1752"/>
                    </a:lnTo>
                    <a:lnTo>
                      <a:pt x="2085" y="1743"/>
                    </a:lnTo>
                    <a:lnTo>
                      <a:pt x="2085" y="1733"/>
                    </a:lnTo>
                    <a:lnTo>
                      <a:pt x="2100" y="1732"/>
                    </a:lnTo>
                    <a:lnTo>
                      <a:pt x="2115" y="1730"/>
                    </a:lnTo>
                    <a:lnTo>
                      <a:pt x="2107" y="1724"/>
                    </a:lnTo>
                    <a:lnTo>
                      <a:pt x="2094" y="1714"/>
                    </a:lnTo>
                    <a:lnTo>
                      <a:pt x="2089" y="1708"/>
                    </a:lnTo>
                    <a:lnTo>
                      <a:pt x="2084" y="1703"/>
                    </a:lnTo>
                    <a:lnTo>
                      <a:pt x="2081" y="1698"/>
                    </a:lnTo>
                    <a:lnTo>
                      <a:pt x="2078" y="1695"/>
                    </a:lnTo>
                    <a:lnTo>
                      <a:pt x="2090" y="1694"/>
                    </a:lnTo>
                    <a:lnTo>
                      <a:pt x="2102" y="1691"/>
                    </a:lnTo>
                    <a:lnTo>
                      <a:pt x="2114" y="1691"/>
                    </a:lnTo>
                    <a:lnTo>
                      <a:pt x="2124" y="1694"/>
                    </a:lnTo>
                    <a:lnTo>
                      <a:pt x="2125" y="1685"/>
                    </a:lnTo>
                    <a:lnTo>
                      <a:pt x="2129" y="1678"/>
                    </a:lnTo>
                    <a:lnTo>
                      <a:pt x="2132" y="1673"/>
                    </a:lnTo>
                    <a:lnTo>
                      <a:pt x="2136" y="1669"/>
                    </a:lnTo>
                    <a:lnTo>
                      <a:pt x="2149" y="1662"/>
                    </a:lnTo>
                    <a:lnTo>
                      <a:pt x="2163" y="1653"/>
                    </a:lnTo>
                    <a:lnTo>
                      <a:pt x="2163" y="1645"/>
                    </a:lnTo>
                    <a:lnTo>
                      <a:pt x="2162" y="1638"/>
                    </a:lnTo>
                    <a:lnTo>
                      <a:pt x="2157" y="1637"/>
                    </a:lnTo>
                    <a:lnTo>
                      <a:pt x="2154" y="1636"/>
                    </a:lnTo>
                    <a:lnTo>
                      <a:pt x="2151" y="1633"/>
                    </a:lnTo>
                    <a:lnTo>
                      <a:pt x="2149" y="1631"/>
                    </a:lnTo>
                    <a:lnTo>
                      <a:pt x="2146" y="1624"/>
                    </a:lnTo>
                    <a:lnTo>
                      <a:pt x="2144" y="1617"/>
                    </a:lnTo>
                    <a:lnTo>
                      <a:pt x="2144" y="1614"/>
                    </a:lnTo>
                    <a:lnTo>
                      <a:pt x="2146" y="1612"/>
                    </a:lnTo>
                    <a:lnTo>
                      <a:pt x="2147" y="1608"/>
                    </a:lnTo>
                    <a:lnTo>
                      <a:pt x="2148" y="1607"/>
                    </a:lnTo>
                    <a:lnTo>
                      <a:pt x="2150" y="1605"/>
                    </a:lnTo>
                    <a:lnTo>
                      <a:pt x="2154" y="1605"/>
                    </a:lnTo>
                    <a:lnTo>
                      <a:pt x="2157" y="1605"/>
                    </a:lnTo>
                    <a:lnTo>
                      <a:pt x="2160" y="1606"/>
                    </a:lnTo>
                    <a:lnTo>
                      <a:pt x="2166" y="1608"/>
                    </a:lnTo>
                    <a:lnTo>
                      <a:pt x="2171" y="1613"/>
                    </a:lnTo>
                    <a:lnTo>
                      <a:pt x="2175" y="1617"/>
                    </a:lnTo>
                    <a:lnTo>
                      <a:pt x="2180" y="1622"/>
                    </a:lnTo>
                    <a:lnTo>
                      <a:pt x="2184" y="1626"/>
                    </a:lnTo>
                    <a:lnTo>
                      <a:pt x="2189" y="1630"/>
                    </a:lnTo>
                    <a:lnTo>
                      <a:pt x="2195" y="1631"/>
                    </a:lnTo>
                    <a:lnTo>
                      <a:pt x="2200" y="1631"/>
                    </a:lnTo>
                    <a:lnTo>
                      <a:pt x="2206" y="1630"/>
                    </a:lnTo>
                    <a:lnTo>
                      <a:pt x="2210" y="1628"/>
                    </a:lnTo>
                    <a:lnTo>
                      <a:pt x="2215" y="1624"/>
                    </a:lnTo>
                    <a:lnTo>
                      <a:pt x="2218" y="1622"/>
                    </a:lnTo>
                    <a:lnTo>
                      <a:pt x="2223" y="1618"/>
                    </a:lnTo>
                    <a:lnTo>
                      <a:pt x="2228" y="1616"/>
                    </a:lnTo>
                    <a:lnTo>
                      <a:pt x="2233" y="1615"/>
                    </a:lnTo>
                    <a:lnTo>
                      <a:pt x="2239" y="1614"/>
                    </a:lnTo>
                    <a:lnTo>
                      <a:pt x="2253" y="1612"/>
                    </a:lnTo>
                    <a:lnTo>
                      <a:pt x="2262" y="1609"/>
                    </a:lnTo>
                    <a:lnTo>
                      <a:pt x="2265" y="1607"/>
                    </a:lnTo>
                    <a:lnTo>
                      <a:pt x="2267" y="1605"/>
                    </a:lnTo>
                    <a:lnTo>
                      <a:pt x="2270" y="1603"/>
                    </a:lnTo>
                    <a:lnTo>
                      <a:pt x="2272" y="1599"/>
                    </a:lnTo>
                    <a:lnTo>
                      <a:pt x="2274" y="1583"/>
                    </a:lnTo>
                    <a:lnTo>
                      <a:pt x="2277" y="1560"/>
                    </a:lnTo>
                    <a:lnTo>
                      <a:pt x="2278" y="1556"/>
                    </a:lnTo>
                    <a:lnTo>
                      <a:pt x="2280" y="1550"/>
                    </a:lnTo>
                    <a:lnTo>
                      <a:pt x="2283" y="1544"/>
                    </a:lnTo>
                    <a:lnTo>
                      <a:pt x="2287" y="1539"/>
                    </a:lnTo>
                    <a:lnTo>
                      <a:pt x="2297" y="1529"/>
                    </a:lnTo>
                    <a:lnTo>
                      <a:pt x="2308" y="1518"/>
                    </a:lnTo>
                    <a:lnTo>
                      <a:pt x="2322" y="1510"/>
                    </a:lnTo>
                    <a:lnTo>
                      <a:pt x="2336" y="1505"/>
                    </a:lnTo>
                    <a:lnTo>
                      <a:pt x="2341" y="1502"/>
                    </a:lnTo>
                    <a:lnTo>
                      <a:pt x="2348" y="1500"/>
                    </a:lnTo>
                    <a:lnTo>
                      <a:pt x="2354" y="1499"/>
                    </a:lnTo>
                    <a:lnTo>
                      <a:pt x="2360" y="1499"/>
                    </a:lnTo>
                    <a:lnTo>
                      <a:pt x="2359" y="1493"/>
                    </a:lnTo>
                    <a:lnTo>
                      <a:pt x="2359" y="1489"/>
                    </a:lnTo>
                    <a:lnTo>
                      <a:pt x="2360" y="1483"/>
                    </a:lnTo>
                    <a:lnTo>
                      <a:pt x="2361" y="1477"/>
                    </a:lnTo>
                    <a:lnTo>
                      <a:pt x="2365" y="1468"/>
                    </a:lnTo>
                    <a:lnTo>
                      <a:pt x="2372" y="1459"/>
                    </a:lnTo>
                    <a:lnTo>
                      <a:pt x="2386" y="1441"/>
                    </a:lnTo>
                    <a:lnTo>
                      <a:pt x="2400" y="1425"/>
                    </a:lnTo>
                    <a:lnTo>
                      <a:pt x="2402" y="1420"/>
                    </a:lnTo>
                    <a:lnTo>
                      <a:pt x="2404" y="1415"/>
                    </a:lnTo>
                    <a:lnTo>
                      <a:pt x="2405" y="1409"/>
                    </a:lnTo>
                    <a:lnTo>
                      <a:pt x="2406" y="1402"/>
                    </a:lnTo>
                    <a:lnTo>
                      <a:pt x="2407" y="1388"/>
                    </a:lnTo>
                    <a:lnTo>
                      <a:pt x="2407" y="1375"/>
                    </a:lnTo>
                    <a:lnTo>
                      <a:pt x="2409" y="1362"/>
                    </a:lnTo>
                    <a:lnTo>
                      <a:pt x="2411" y="1351"/>
                    </a:lnTo>
                    <a:lnTo>
                      <a:pt x="2413" y="1346"/>
                    </a:lnTo>
                    <a:lnTo>
                      <a:pt x="2415" y="1342"/>
                    </a:lnTo>
                    <a:lnTo>
                      <a:pt x="2420" y="1339"/>
                    </a:lnTo>
                    <a:lnTo>
                      <a:pt x="2425" y="1337"/>
                    </a:lnTo>
                    <a:lnTo>
                      <a:pt x="2434" y="1335"/>
                    </a:lnTo>
                    <a:lnTo>
                      <a:pt x="2441" y="1333"/>
                    </a:lnTo>
                    <a:lnTo>
                      <a:pt x="2434" y="1328"/>
                    </a:lnTo>
                    <a:lnTo>
                      <a:pt x="2426" y="1325"/>
                    </a:lnTo>
                    <a:lnTo>
                      <a:pt x="2418" y="1321"/>
                    </a:lnTo>
                    <a:lnTo>
                      <a:pt x="2413" y="1320"/>
                    </a:lnTo>
                    <a:lnTo>
                      <a:pt x="2409" y="1319"/>
                    </a:lnTo>
                    <a:lnTo>
                      <a:pt x="2404" y="1319"/>
                    </a:lnTo>
                    <a:lnTo>
                      <a:pt x="2398" y="1320"/>
                    </a:lnTo>
                    <a:lnTo>
                      <a:pt x="2388" y="1322"/>
                    </a:lnTo>
                    <a:lnTo>
                      <a:pt x="2378" y="1326"/>
                    </a:lnTo>
                    <a:lnTo>
                      <a:pt x="2368" y="1330"/>
                    </a:lnTo>
                    <a:lnTo>
                      <a:pt x="2357" y="1335"/>
                    </a:lnTo>
                    <a:lnTo>
                      <a:pt x="2340" y="1344"/>
                    </a:lnTo>
                    <a:lnTo>
                      <a:pt x="2324" y="1351"/>
                    </a:lnTo>
                    <a:lnTo>
                      <a:pt x="2318" y="1352"/>
                    </a:lnTo>
                    <a:lnTo>
                      <a:pt x="2312" y="1352"/>
                    </a:lnTo>
                    <a:lnTo>
                      <a:pt x="2308" y="1351"/>
                    </a:lnTo>
                    <a:lnTo>
                      <a:pt x="2306" y="1350"/>
                    </a:lnTo>
                    <a:lnTo>
                      <a:pt x="2304" y="1347"/>
                    </a:lnTo>
                    <a:lnTo>
                      <a:pt x="2302" y="1345"/>
                    </a:lnTo>
                    <a:lnTo>
                      <a:pt x="2298" y="1338"/>
                    </a:lnTo>
                    <a:lnTo>
                      <a:pt x="2295" y="1329"/>
                    </a:lnTo>
                    <a:lnTo>
                      <a:pt x="2294" y="1316"/>
                    </a:lnTo>
                    <a:lnTo>
                      <a:pt x="2292" y="1298"/>
                    </a:lnTo>
                    <a:lnTo>
                      <a:pt x="2292" y="1273"/>
                    </a:lnTo>
                    <a:lnTo>
                      <a:pt x="2291" y="1248"/>
                    </a:lnTo>
                    <a:lnTo>
                      <a:pt x="2289" y="1236"/>
                    </a:lnTo>
                    <a:lnTo>
                      <a:pt x="2286" y="1223"/>
                    </a:lnTo>
                    <a:lnTo>
                      <a:pt x="2283" y="1218"/>
                    </a:lnTo>
                    <a:lnTo>
                      <a:pt x="2280" y="1213"/>
                    </a:lnTo>
                    <a:lnTo>
                      <a:pt x="2277" y="1207"/>
                    </a:lnTo>
                    <a:lnTo>
                      <a:pt x="2272" y="1203"/>
                    </a:lnTo>
                    <a:lnTo>
                      <a:pt x="2267" y="1197"/>
                    </a:lnTo>
                    <a:lnTo>
                      <a:pt x="2265" y="1193"/>
                    </a:lnTo>
                    <a:lnTo>
                      <a:pt x="2263" y="1188"/>
                    </a:lnTo>
                    <a:lnTo>
                      <a:pt x="2263" y="1182"/>
                    </a:lnTo>
                    <a:lnTo>
                      <a:pt x="2263" y="1173"/>
                    </a:lnTo>
                    <a:lnTo>
                      <a:pt x="2265" y="1163"/>
                    </a:lnTo>
                    <a:lnTo>
                      <a:pt x="2269" y="1154"/>
                    </a:lnTo>
                    <a:lnTo>
                      <a:pt x="2270" y="1146"/>
                    </a:lnTo>
                    <a:lnTo>
                      <a:pt x="2270" y="1141"/>
                    </a:lnTo>
                    <a:lnTo>
                      <a:pt x="2270" y="1137"/>
                    </a:lnTo>
                    <a:lnTo>
                      <a:pt x="2267" y="1133"/>
                    </a:lnTo>
                    <a:lnTo>
                      <a:pt x="2265" y="1130"/>
                    </a:lnTo>
                    <a:lnTo>
                      <a:pt x="2264" y="1127"/>
                    </a:lnTo>
                    <a:lnTo>
                      <a:pt x="2258" y="1127"/>
                    </a:lnTo>
                    <a:lnTo>
                      <a:pt x="2254" y="1128"/>
                    </a:lnTo>
                    <a:lnTo>
                      <a:pt x="2249" y="1130"/>
                    </a:lnTo>
                    <a:lnTo>
                      <a:pt x="2245" y="1132"/>
                    </a:lnTo>
                    <a:lnTo>
                      <a:pt x="2240" y="1136"/>
                    </a:lnTo>
                    <a:lnTo>
                      <a:pt x="2234" y="1138"/>
                    </a:lnTo>
                    <a:lnTo>
                      <a:pt x="2228" y="1139"/>
                    </a:lnTo>
                    <a:lnTo>
                      <a:pt x="2221" y="1138"/>
                    </a:lnTo>
                    <a:lnTo>
                      <a:pt x="2218" y="1128"/>
                    </a:lnTo>
                    <a:lnTo>
                      <a:pt x="2217" y="1117"/>
                    </a:lnTo>
                    <a:lnTo>
                      <a:pt x="2215" y="1107"/>
                    </a:lnTo>
                    <a:lnTo>
                      <a:pt x="2215" y="1097"/>
                    </a:lnTo>
                    <a:lnTo>
                      <a:pt x="2205" y="1098"/>
                    </a:lnTo>
                    <a:lnTo>
                      <a:pt x="2195" y="1100"/>
                    </a:lnTo>
                    <a:lnTo>
                      <a:pt x="2185" y="1105"/>
                    </a:lnTo>
                    <a:lnTo>
                      <a:pt x="2176" y="1109"/>
                    </a:lnTo>
                    <a:lnTo>
                      <a:pt x="2165" y="1116"/>
                    </a:lnTo>
                    <a:lnTo>
                      <a:pt x="2154" y="1121"/>
                    </a:lnTo>
                    <a:lnTo>
                      <a:pt x="2148" y="1122"/>
                    </a:lnTo>
                    <a:lnTo>
                      <a:pt x="2142" y="1122"/>
                    </a:lnTo>
                    <a:lnTo>
                      <a:pt x="2136" y="1122"/>
                    </a:lnTo>
                    <a:lnTo>
                      <a:pt x="2130" y="1120"/>
                    </a:lnTo>
                    <a:lnTo>
                      <a:pt x="2129" y="1114"/>
                    </a:lnTo>
                    <a:lnTo>
                      <a:pt x="2129" y="1109"/>
                    </a:lnTo>
                    <a:lnTo>
                      <a:pt x="2129" y="1105"/>
                    </a:lnTo>
                    <a:lnTo>
                      <a:pt x="2130" y="1100"/>
                    </a:lnTo>
                    <a:lnTo>
                      <a:pt x="2133" y="1092"/>
                    </a:lnTo>
                    <a:lnTo>
                      <a:pt x="2136" y="1084"/>
                    </a:lnTo>
                    <a:lnTo>
                      <a:pt x="2141" y="1076"/>
                    </a:lnTo>
                    <a:lnTo>
                      <a:pt x="2143" y="1067"/>
                    </a:lnTo>
                    <a:lnTo>
                      <a:pt x="2143" y="1063"/>
                    </a:lnTo>
                    <a:lnTo>
                      <a:pt x="2143" y="1058"/>
                    </a:lnTo>
                    <a:lnTo>
                      <a:pt x="2142" y="1053"/>
                    </a:lnTo>
                    <a:lnTo>
                      <a:pt x="2140" y="1048"/>
                    </a:lnTo>
                    <a:lnTo>
                      <a:pt x="2129" y="1023"/>
                    </a:lnTo>
                    <a:lnTo>
                      <a:pt x="2119" y="998"/>
                    </a:lnTo>
                    <a:lnTo>
                      <a:pt x="2115" y="986"/>
                    </a:lnTo>
                    <a:lnTo>
                      <a:pt x="2110" y="974"/>
                    </a:lnTo>
                    <a:lnTo>
                      <a:pt x="2105" y="961"/>
                    </a:lnTo>
                    <a:lnTo>
                      <a:pt x="2098" y="950"/>
                    </a:lnTo>
                    <a:lnTo>
                      <a:pt x="2089" y="935"/>
                    </a:lnTo>
                    <a:lnTo>
                      <a:pt x="2074" y="912"/>
                    </a:lnTo>
                    <a:lnTo>
                      <a:pt x="2056" y="889"/>
                    </a:lnTo>
                    <a:lnTo>
                      <a:pt x="2035" y="863"/>
                    </a:lnTo>
                    <a:lnTo>
                      <a:pt x="2025" y="852"/>
                    </a:lnTo>
                    <a:lnTo>
                      <a:pt x="2013" y="842"/>
                    </a:lnTo>
                    <a:lnTo>
                      <a:pt x="2003" y="834"/>
                    </a:lnTo>
                    <a:lnTo>
                      <a:pt x="1993" y="828"/>
                    </a:lnTo>
                    <a:lnTo>
                      <a:pt x="1988" y="826"/>
                    </a:lnTo>
                    <a:lnTo>
                      <a:pt x="1983" y="825"/>
                    </a:lnTo>
                    <a:lnTo>
                      <a:pt x="1978" y="824"/>
                    </a:lnTo>
                    <a:lnTo>
                      <a:pt x="1974" y="824"/>
                    </a:lnTo>
                    <a:lnTo>
                      <a:pt x="1969" y="825"/>
                    </a:lnTo>
                    <a:lnTo>
                      <a:pt x="1966" y="827"/>
                    </a:lnTo>
                    <a:lnTo>
                      <a:pt x="1961" y="829"/>
                    </a:lnTo>
                    <a:lnTo>
                      <a:pt x="1958" y="834"/>
                    </a:lnTo>
                    <a:lnTo>
                      <a:pt x="1954" y="837"/>
                    </a:lnTo>
                    <a:lnTo>
                      <a:pt x="1951" y="840"/>
                    </a:lnTo>
                    <a:lnTo>
                      <a:pt x="1946" y="842"/>
                    </a:lnTo>
                    <a:lnTo>
                      <a:pt x="1942" y="843"/>
                    </a:lnTo>
                    <a:lnTo>
                      <a:pt x="1932" y="844"/>
                    </a:lnTo>
                    <a:lnTo>
                      <a:pt x="1920" y="843"/>
                    </a:lnTo>
                    <a:lnTo>
                      <a:pt x="1910" y="841"/>
                    </a:lnTo>
                    <a:lnTo>
                      <a:pt x="1901" y="836"/>
                    </a:lnTo>
                    <a:lnTo>
                      <a:pt x="1892" y="832"/>
                    </a:lnTo>
                    <a:lnTo>
                      <a:pt x="1885" y="825"/>
                    </a:lnTo>
                    <a:lnTo>
                      <a:pt x="1871" y="808"/>
                    </a:lnTo>
                    <a:lnTo>
                      <a:pt x="1856" y="792"/>
                    </a:lnTo>
                    <a:lnTo>
                      <a:pt x="1851" y="788"/>
                    </a:lnTo>
                    <a:lnTo>
                      <a:pt x="1845" y="786"/>
                    </a:lnTo>
                    <a:lnTo>
                      <a:pt x="1840" y="785"/>
                    </a:lnTo>
                    <a:lnTo>
                      <a:pt x="1835" y="785"/>
                    </a:lnTo>
                    <a:lnTo>
                      <a:pt x="1831" y="785"/>
                    </a:lnTo>
                    <a:lnTo>
                      <a:pt x="1827" y="785"/>
                    </a:lnTo>
                    <a:lnTo>
                      <a:pt x="1828" y="781"/>
                    </a:lnTo>
                    <a:lnTo>
                      <a:pt x="1827" y="781"/>
                    </a:lnTo>
                    <a:lnTo>
                      <a:pt x="1828" y="781"/>
                    </a:lnTo>
                    <a:lnTo>
                      <a:pt x="1827" y="785"/>
                    </a:lnTo>
                    <a:lnTo>
                      <a:pt x="1818" y="786"/>
                    </a:lnTo>
                    <a:lnTo>
                      <a:pt x="1806" y="785"/>
                    </a:lnTo>
                    <a:lnTo>
                      <a:pt x="1776" y="779"/>
                    </a:lnTo>
                    <a:lnTo>
                      <a:pt x="1746" y="772"/>
                    </a:lnTo>
                    <a:lnTo>
                      <a:pt x="1731" y="767"/>
                    </a:lnTo>
                    <a:lnTo>
                      <a:pt x="1717" y="761"/>
                    </a:lnTo>
                    <a:lnTo>
                      <a:pt x="1704" y="753"/>
                    </a:lnTo>
                    <a:lnTo>
                      <a:pt x="1691" y="745"/>
                    </a:lnTo>
                    <a:lnTo>
                      <a:pt x="1686" y="739"/>
                    </a:lnTo>
                    <a:lnTo>
                      <a:pt x="1678" y="734"/>
                    </a:lnTo>
                    <a:lnTo>
                      <a:pt x="1671" y="726"/>
                    </a:lnTo>
                    <a:lnTo>
                      <a:pt x="1664" y="718"/>
                    </a:lnTo>
                    <a:lnTo>
                      <a:pt x="1662" y="714"/>
                    </a:lnTo>
                    <a:lnTo>
                      <a:pt x="1660" y="711"/>
                    </a:lnTo>
                    <a:lnTo>
                      <a:pt x="1660" y="706"/>
                    </a:lnTo>
                    <a:lnTo>
                      <a:pt x="1660" y="704"/>
                    </a:lnTo>
                    <a:lnTo>
                      <a:pt x="1663" y="701"/>
                    </a:lnTo>
                    <a:lnTo>
                      <a:pt x="1665" y="698"/>
                    </a:lnTo>
                    <a:lnTo>
                      <a:pt x="1671" y="697"/>
                    </a:lnTo>
                    <a:lnTo>
                      <a:pt x="1676" y="695"/>
                    </a:lnTo>
                    <a:lnTo>
                      <a:pt x="1676" y="684"/>
                    </a:lnTo>
                    <a:lnTo>
                      <a:pt x="1675" y="669"/>
                    </a:lnTo>
                    <a:lnTo>
                      <a:pt x="1673" y="651"/>
                    </a:lnTo>
                    <a:lnTo>
                      <a:pt x="1670" y="632"/>
                    </a:lnTo>
                    <a:lnTo>
                      <a:pt x="1664" y="615"/>
                    </a:lnTo>
                    <a:lnTo>
                      <a:pt x="1657" y="599"/>
                    </a:lnTo>
                    <a:lnTo>
                      <a:pt x="1654" y="594"/>
                    </a:lnTo>
                    <a:lnTo>
                      <a:pt x="1649" y="588"/>
                    </a:lnTo>
                    <a:lnTo>
                      <a:pt x="1645" y="584"/>
                    </a:lnTo>
                    <a:lnTo>
                      <a:pt x="1640" y="581"/>
                    </a:lnTo>
                    <a:lnTo>
                      <a:pt x="1632" y="579"/>
                    </a:lnTo>
                    <a:lnTo>
                      <a:pt x="1626" y="574"/>
                    </a:lnTo>
                    <a:lnTo>
                      <a:pt x="1622" y="571"/>
                    </a:lnTo>
                    <a:lnTo>
                      <a:pt x="1617" y="566"/>
                    </a:lnTo>
                    <a:lnTo>
                      <a:pt x="1615" y="562"/>
                    </a:lnTo>
                    <a:lnTo>
                      <a:pt x="1614" y="557"/>
                    </a:lnTo>
                    <a:lnTo>
                      <a:pt x="1614" y="551"/>
                    </a:lnTo>
                    <a:lnTo>
                      <a:pt x="1614" y="547"/>
                    </a:lnTo>
                    <a:lnTo>
                      <a:pt x="1615" y="541"/>
                    </a:lnTo>
                    <a:lnTo>
                      <a:pt x="1617" y="536"/>
                    </a:lnTo>
                    <a:lnTo>
                      <a:pt x="1621" y="531"/>
                    </a:lnTo>
                    <a:lnTo>
                      <a:pt x="1624" y="525"/>
                    </a:lnTo>
                    <a:lnTo>
                      <a:pt x="1631" y="514"/>
                    </a:lnTo>
                    <a:lnTo>
                      <a:pt x="1640" y="504"/>
                    </a:lnTo>
                    <a:lnTo>
                      <a:pt x="1646" y="498"/>
                    </a:lnTo>
                    <a:lnTo>
                      <a:pt x="1649" y="492"/>
                    </a:lnTo>
                    <a:lnTo>
                      <a:pt x="1651" y="485"/>
                    </a:lnTo>
                    <a:lnTo>
                      <a:pt x="1654" y="479"/>
                    </a:lnTo>
                    <a:lnTo>
                      <a:pt x="1657" y="465"/>
                    </a:lnTo>
                    <a:lnTo>
                      <a:pt x="1658" y="450"/>
                    </a:lnTo>
                    <a:lnTo>
                      <a:pt x="1658" y="435"/>
                    </a:lnTo>
                    <a:lnTo>
                      <a:pt x="1658" y="420"/>
                    </a:lnTo>
                    <a:lnTo>
                      <a:pt x="1659" y="406"/>
                    </a:lnTo>
                    <a:lnTo>
                      <a:pt x="1662" y="392"/>
                    </a:lnTo>
                    <a:lnTo>
                      <a:pt x="1666" y="378"/>
                    </a:lnTo>
                    <a:lnTo>
                      <a:pt x="1671" y="365"/>
                    </a:lnTo>
                    <a:lnTo>
                      <a:pt x="1672" y="358"/>
                    </a:lnTo>
                    <a:lnTo>
                      <a:pt x="1673" y="351"/>
                    </a:lnTo>
                    <a:lnTo>
                      <a:pt x="1674" y="343"/>
                    </a:lnTo>
                    <a:lnTo>
                      <a:pt x="1674" y="336"/>
                    </a:lnTo>
                    <a:lnTo>
                      <a:pt x="1673" y="329"/>
                    </a:lnTo>
                    <a:lnTo>
                      <a:pt x="1671" y="323"/>
                    </a:lnTo>
                    <a:lnTo>
                      <a:pt x="1667" y="317"/>
                    </a:lnTo>
                    <a:lnTo>
                      <a:pt x="1664" y="311"/>
                    </a:lnTo>
                    <a:lnTo>
                      <a:pt x="1660" y="305"/>
                    </a:lnTo>
                    <a:lnTo>
                      <a:pt x="1657" y="300"/>
                    </a:lnTo>
                    <a:lnTo>
                      <a:pt x="1655" y="294"/>
                    </a:lnTo>
                    <a:lnTo>
                      <a:pt x="1654" y="287"/>
                    </a:lnTo>
                    <a:lnTo>
                      <a:pt x="1640" y="285"/>
                    </a:lnTo>
                    <a:lnTo>
                      <a:pt x="1626" y="280"/>
                    </a:lnTo>
                    <a:lnTo>
                      <a:pt x="1613" y="274"/>
                    </a:lnTo>
                    <a:lnTo>
                      <a:pt x="1599" y="266"/>
                    </a:lnTo>
                    <a:lnTo>
                      <a:pt x="1586" y="255"/>
                    </a:lnTo>
                    <a:lnTo>
                      <a:pt x="1575" y="245"/>
                    </a:lnTo>
                    <a:lnTo>
                      <a:pt x="1565" y="235"/>
                    </a:lnTo>
                    <a:lnTo>
                      <a:pt x="1556" y="225"/>
                    </a:lnTo>
                    <a:lnTo>
                      <a:pt x="1552" y="219"/>
                    </a:lnTo>
                    <a:lnTo>
                      <a:pt x="1549" y="216"/>
                    </a:lnTo>
                    <a:lnTo>
                      <a:pt x="1547" y="213"/>
                    </a:lnTo>
                    <a:lnTo>
                      <a:pt x="1543" y="211"/>
                    </a:lnTo>
                    <a:lnTo>
                      <a:pt x="1540" y="211"/>
                    </a:lnTo>
                    <a:lnTo>
                      <a:pt x="1535" y="211"/>
                    </a:lnTo>
                    <a:lnTo>
                      <a:pt x="1531" y="211"/>
                    </a:lnTo>
                    <a:lnTo>
                      <a:pt x="1526" y="213"/>
                    </a:lnTo>
                    <a:lnTo>
                      <a:pt x="1519" y="214"/>
                    </a:lnTo>
                    <a:lnTo>
                      <a:pt x="1514" y="216"/>
                    </a:lnTo>
                    <a:lnTo>
                      <a:pt x="1507" y="217"/>
                    </a:lnTo>
                    <a:lnTo>
                      <a:pt x="1501" y="217"/>
                    </a:lnTo>
                    <a:lnTo>
                      <a:pt x="1490" y="216"/>
                    </a:lnTo>
                    <a:lnTo>
                      <a:pt x="1478" y="213"/>
                    </a:lnTo>
                    <a:lnTo>
                      <a:pt x="1463" y="211"/>
                    </a:lnTo>
                    <a:lnTo>
                      <a:pt x="1448" y="211"/>
                    </a:lnTo>
                    <a:lnTo>
                      <a:pt x="1444" y="223"/>
                    </a:lnTo>
                    <a:lnTo>
                      <a:pt x="1438" y="236"/>
                    </a:lnTo>
                    <a:lnTo>
                      <a:pt x="1435" y="241"/>
                    </a:lnTo>
                    <a:lnTo>
                      <a:pt x="1430" y="245"/>
                    </a:lnTo>
                    <a:lnTo>
                      <a:pt x="1425" y="247"/>
                    </a:lnTo>
                    <a:lnTo>
                      <a:pt x="1418" y="247"/>
                    </a:lnTo>
                    <a:lnTo>
                      <a:pt x="1418" y="243"/>
                    </a:lnTo>
                    <a:lnTo>
                      <a:pt x="1417" y="238"/>
                    </a:lnTo>
                    <a:lnTo>
                      <a:pt x="1415" y="233"/>
                    </a:lnTo>
                    <a:lnTo>
                      <a:pt x="1411" y="229"/>
                    </a:lnTo>
                    <a:lnTo>
                      <a:pt x="1408" y="226"/>
                    </a:lnTo>
                    <a:lnTo>
                      <a:pt x="1404" y="223"/>
                    </a:lnTo>
                    <a:lnTo>
                      <a:pt x="1399" y="223"/>
                    </a:lnTo>
                    <a:lnTo>
                      <a:pt x="1394" y="226"/>
                    </a:lnTo>
                    <a:lnTo>
                      <a:pt x="1391" y="229"/>
                    </a:lnTo>
                    <a:lnTo>
                      <a:pt x="1389" y="234"/>
                    </a:lnTo>
                    <a:lnTo>
                      <a:pt x="1389" y="238"/>
                    </a:lnTo>
                    <a:lnTo>
                      <a:pt x="1391" y="244"/>
                    </a:lnTo>
                    <a:lnTo>
                      <a:pt x="1391" y="249"/>
                    </a:lnTo>
                    <a:lnTo>
                      <a:pt x="1392" y="253"/>
                    </a:lnTo>
                    <a:lnTo>
                      <a:pt x="1392" y="258"/>
                    </a:lnTo>
                    <a:lnTo>
                      <a:pt x="1391" y="262"/>
                    </a:lnTo>
                    <a:lnTo>
                      <a:pt x="1386" y="268"/>
                    </a:lnTo>
                    <a:lnTo>
                      <a:pt x="1382" y="271"/>
                    </a:lnTo>
                    <a:lnTo>
                      <a:pt x="1377" y="272"/>
                    </a:lnTo>
                    <a:lnTo>
                      <a:pt x="1372" y="274"/>
                    </a:lnTo>
                    <a:lnTo>
                      <a:pt x="1368" y="274"/>
                    </a:lnTo>
                    <a:lnTo>
                      <a:pt x="1363" y="271"/>
                    </a:lnTo>
                    <a:lnTo>
                      <a:pt x="1359" y="269"/>
                    </a:lnTo>
                    <a:lnTo>
                      <a:pt x="1354" y="266"/>
                    </a:lnTo>
                    <a:lnTo>
                      <a:pt x="1351" y="262"/>
                    </a:lnTo>
                    <a:lnTo>
                      <a:pt x="1347" y="258"/>
                    </a:lnTo>
                    <a:lnTo>
                      <a:pt x="1344" y="252"/>
                    </a:lnTo>
                    <a:lnTo>
                      <a:pt x="1341" y="247"/>
                    </a:lnTo>
                    <a:lnTo>
                      <a:pt x="1339" y="242"/>
                    </a:lnTo>
                    <a:lnTo>
                      <a:pt x="1337" y="237"/>
                    </a:lnTo>
                    <a:lnTo>
                      <a:pt x="1337" y="231"/>
                    </a:lnTo>
                    <a:lnTo>
                      <a:pt x="1337" y="227"/>
                    </a:lnTo>
                    <a:lnTo>
                      <a:pt x="1331" y="227"/>
                    </a:lnTo>
                    <a:lnTo>
                      <a:pt x="1325" y="226"/>
                    </a:lnTo>
                    <a:lnTo>
                      <a:pt x="1318" y="226"/>
                    </a:lnTo>
                    <a:lnTo>
                      <a:pt x="1312" y="226"/>
                    </a:lnTo>
                    <a:lnTo>
                      <a:pt x="1311" y="214"/>
                    </a:lnTo>
                    <a:lnTo>
                      <a:pt x="1311" y="204"/>
                    </a:lnTo>
                    <a:lnTo>
                      <a:pt x="1303" y="204"/>
                    </a:lnTo>
                    <a:lnTo>
                      <a:pt x="1294" y="204"/>
                    </a:lnTo>
                    <a:lnTo>
                      <a:pt x="1285" y="205"/>
                    </a:lnTo>
                    <a:lnTo>
                      <a:pt x="1274" y="204"/>
                    </a:lnTo>
                    <a:lnTo>
                      <a:pt x="1264" y="203"/>
                    </a:lnTo>
                    <a:lnTo>
                      <a:pt x="1256" y="200"/>
                    </a:lnTo>
                    <a:lnTo>
                      <a:pt x="1248" y="186"/>
                    </a:lnTo>
                    <a:lnTo>
                      <a:pt x="1241" y="175"/>
                    </a:lnTo>
                    <a:lnTo>
                      <a:pt x="1233" y="173"/>
                    </a:lnTo>
                    <a:lnTo>
                      <a:pt x="1226" y="175"/>
                    </a:lnTo>
                    <a:lnTo>
                      <a:pt x="1224" y="187"/>
                    </a:lnTo>
                    <a:lnTo>
                      <a:pt x="1224" y="201"/>
                    </a:lnTo>
                    <a:lnTo>
                      <a:pt x="1224" y="213"/>
                    </a:lnTo>
                    <a:lnTo>
                      <a:pt x="1224" y="227"/>
                    </a:lnTo>
                    <a:lnTo>
                      <a:pt x="1221" y="228"/>
                    </a:lnTo>
                    <a:lnTo>
                      <a:pt x="1218" y="230"/>
                    </a:lnTo>
                    <a:lnTo>
                      <a:pt x="1215" y="233"/>
                    </a:lnTo>
                    <a:lnTo>
                      <a:pt x="1214" y="236"/>
                    </a:lnTo>
                    <a:lnTo>
                      <a:pt x="1213" y="242"/>
                    </a:lnTo>
                    <a:lnTo>
                      <a:pt x="1213" y="249"/>
                    </a:lnTo>
                    <a:lnTo>
                      <a:pt x="1215" y="254"/>
                    </a:lnTo>
                    <a:lnTo>
                      <a:pt x="1219" y="261"/>
                    </a:lnTo>
                    <a:lnTo>
                      <a:pt x="1223" y="267"/>
                    </a:lnTo>
                    <a:lnTo>
                      <a:pt x="1229" y="271"/>
                    </a:lnTo>
                    <a:lnTo>
                      <a:pt x="1221" y="272"/>
                    </a:lnTo>
                    <a:lnTo>
                      <a:pt x="1215" y="274"/>
                    </a:lnTo>
                    <a:lnTo>
                      <a:pt x="1208" y="272"/>
                    </a:lnTo>
                    <a:lnTo>
                      <a:pt x="1203" y="270"/>
                    </a:lnTo>
                    <a:lnTo>
                      <a:pt x="1192" y="264"/>
                    </a:lnTo>
                    <a:lnTo>
                      <a:pt x="1183" y="257"/>
                    </a:lnTo>
                    <a:lnTo>
                      <a:pt x="1175" y="250"/>
                    </a:lnTo>
                    <a:lnTo>
                      <a:pt x="1166" y="244"/>
                    </a:lnTo>
                    <a:lnTo>
                      <a:pt x="1162" y="242"/>
                    </a:lnTo>
                    <a:lnTo>
                      <a:pt x="1157" y="239"/>
                    </a:lnTo>
                    <a:lnTo>
                      <a:pt x="1153" y="239"/>
                    </a:lnTo>
                    <a:lnTo>
                      <a:pt x="1147" y="239"/>
                    </a:lnTo>
                    <a:lnTo>
                      <a:pt x="1146" y="244"/>
                    </a:lnTo>
                    <a:lnTo>
                      <a:pt x="1146" y="250"/>
                    </a:lnTo>
                    <a:lnTo>
                      <a:pt x="1133" y="249"/>
                    </a:lnTo>
                    <a:lnTo>
                      <a:pt x="1121" y="249"/>
                    </a:lnTo>
                    <a:lnTo>
                      <a:pt x="1108" y="250"/>
                    </a:lnTo>
                    <a:lnTo>
                      <a:pt x="1096" y="251"/>
                    </a:lnTo>
                    <a:lnTo>
                      <a:pt x="1082" y="252"/>
                    </a:lnTo>
                    <a:lnTo>
                      <a:pt x="1070" y="252"/>
                    </a:lnTo>
                    <a:lnTo>
                      <a:pt x="1057" y="252"/>
                    </a:lnTo>
                    <a:lnTo>
                      <a:pt x="1044" y="251"/>
                    </a:lnTo>
                    <a:lnTo>
                      <a:pt x="1043" y="235"/>
                    </a:lnTo>
                    <a:lnTo>
                      <a:pt x="1044" y="219"/>
                    </a:lnTo>
                    <a:lnTo>
                      <a:pt x="1046" y="211"/>
                    </a:lnTo>
                    <a:lnTo>
                      <a:pt x="1048" y="203"/>
                    </a:lnTo>
                    <a:lnTo>
                      <a:pt x="1052" y="196"/>
                    </a:lnTo>
                    <a:lnTo>
                      <a:pt x="1058" y="190"/>
                    </a:lnTo>
                    <a:lnTo>
                      <a:pt x="1067" y="185"/>
                    </a:lnTo>
                    <a:lnTo>
                      <a:pt x="1074" y="180"/>
                    </a:lnTo>
                    <a:lnTo>
                      <a:pt x="1076" y="177"/>
                    </a:lnTo>
                    <a:lnTo>
                      <a:pt x="1077" y="172"/>
                    </a:lnTo>
                    <a:lnTo>
                      <a:pt x="1077" y="168"/>
                    </a:lnTo>
                    <a:lnTo>
                      <a:pt x="1076" y="161"/>
                    </a:lnTo>
                    <a:lnTo>
                      <a:pt x="1066" y="160"/>
                    </a:lnTo>
                    <a:lnTo>
                      <a:pt x="1055" y="160"/>
                    </a:lnTo>
                    <a:lnTo>
                      <a:pt x="1042" y="161"/>
                    </a:lnTo>
                    <a:lnTo>
                      <a:pt x="1031" y="162"/>
                    </a:lnTo>
                    <a:lnTo>
                      <a:pt x="1022" y="163"/>
                    </a:lnTo>
                    <a:lnTo>
                      <a:pt x="1013" y="164"/>
                    </a:lnTo>
                    <a:lnTo>
                      <a:pt x="1003" y="164"/>
                    </a:lnTo>
                    <a:lnTo>
                      <a:pt x="995" y="164"/>
                    </a:lnTo>
                    <a:lnTo>
                      <a:pt x="994" y="143"/>
                    </a:lnTo>
                    <a:lnTo>
                      <a:pt x="994" y="120"/>
                    </a:lnTo>
                    <a:lnTo>
                      <a:pt x="994" y="98"/>
                    </a:lnTo>
                    <a:lnTo>
                      <a:pt x="993" y="75"/>
                    </a:lnTo>
                    <a:lnTo>
                      <a:pt x="969" y="75"/>
                    </a:lnTo>
                    <a:lnTo>
                      <a:pt x="945" y="75"/>
                    </a:lnTo>
                    <a:lnTo>
                      <a:pt x="934" y="74"/>
                    </a:lnTo>
                    <a:lnTo>
                      <a:pt x="921" y="73"/>
                    </a:lnTo>
                    <a:lnTo>
                      <a:pt x="910" y="72"/>
                    </a:lnTo>
                    <a:lnTo>
                      <a:pt x="899" y="69"/>
                    </a:lnTo>
                    <a:lnTo>
                      <a:pt x="890" y="66"/>
                    </a:lnTo>
                    <a:lnTo>
                      <a:pt x="883" y="65"/>
                    </a:lnTo>
                    <a:lnTo>
                      <a:pt x="875" y="64"/>
                    </a:lnTo>
                    <a:lnTo>
                      <a:pt x="867" y="64"/>
                    </a:lnTo>
                    <a:lnTo>
                      <a:pt x="851" y="66"/>
                    </a:lnTo>
                    <a:lnTo>
                      <a:pt x="836" y="70"/>
                    </a:lnTo>
                    <a:lnTo>
                      <a:pt x="822" y="72"/>
                    </a:lnTo>
                    <a:lnTo>
                      <a:pt x="810" y="73"/>
                    </a:lnTo>
                    <a:lnTo>
                      <a:pt x="796" y="74"/>
                    </a:lnTo>
                    <a:lnTo>
                      <a:pt x="784" y="73"/>
                    </a:lnTo>
                    <a:lnTo>
                      <a:pt x="783" y="67"/>
                    </a:lnTo>
                    <a:lnTo>
                      <a:pt x="781" y="63"/>
                    </a:lnTo>
                    <a:lnTo>
                      <a:pt x="778" y="57"/>
                    </a:lnTo>
                    <a:lnTo>
                      <a:pt x="772" y="53"/>
                    </a:lnTo>
                    <a:lnTo>
                      <a:pt x="760" y="44"/>
                    </a:lnTo>
                    <a:lnTo>
                      <a:pt x="744" y="33"/>
                    </a:lnTo>
                    <a:lnTo>
                      <a:pt x="727" y="25"/>
                    </a:lnTo>
                    <a:lnTo>
                      <a:pt x="711" y="16"/>
                    </a:lnTo>
                    <a:lnTo>
                      <a:pt x="697" y="8"/>
                    </a:lnTo>
                    <a:lnTo>
                      <a:pt x="688" y="0"/>
                    </a:lnTo>
                    <a:lnTo>
                      <a:pt x="683" y="8"/>
                    </a:lnTo>
                    <a:lnTo>
                      <a:pt x="678" y="15"/>
                    </a:lnTo>
                    <a:lnTo>
                      <a:pt x="670" y="20"/>
                    </a:lnTo>
                    <a:lnTo>
                      <a:pt x="662" y="23"/>
                    </a:lnTo>
                    <a:lnTo>
                      <a:pt x="664" y="29"/>
                    </a:lnTo>
                    <a:lnTo>
                      <a:pt x="666" y="34"/>
                    </a:lnTo>
                    <a:lnTo>
                      <a:pt x="670" y="40"/>
                    </a:lnTo>
                    <a:lnTo>
                      <a:pt x="673" y="45"/>
                    </a:lnTo>
                    <a:lnTo>
                      <a:pt x="682" y="55"/>
                    </a:lnTo>
                    <a:lnTo>
                      <a:pt x="690" y="64"/>
                    </a:lnTo>
                    <a:lnTo>
                      <a:pt x="694" y="70"/>
                    </a:lnTo>
                    <a:lnTo>
                      <a:pt x="697" y="74"/>
                    </a:lnTo>
                    <a:lnTo>
                      <a:pt x="699" y="80"/>
                    </a:lnTo>
                    <a:lnTo>
                      <a:pt x="701" y="85"/>
                    </a:lnTo>
                    <a:lnTo>
                      <a:pt x="701" y="91"/>
                    </a:lnTo>
                    <a:lnTo>
                      <a:pt x="699" y="97"/>
                    </a:lnTo>
                    <a:lnTo>
                      <a:pt x="696" y="104"/>
                    </a:lnTo>
                    <a:lnTo>
                      <a:pt x="691" y="111"/>
                    </a:lnTo>
                    <a:lnTo>
                      <a:pt x="676" y="120"/>
                    </a:lnTo>
                    <a:lnTo>
                      <a:pt x="661" y="129"/>
                    </a:lnTo>
                    <a:lnTo>
                      <a:pt x="658" y="136"/>
                    </a:lnTo>
                    <a:lnTo>
                      <a:pt x="658" y="142"/>
                    </a:lnTo>
                    <a:lnTo>
                      <a:pt x="660" y="145"/>
                    </a:lnTo>
                    <a:lnTo>
                      <a:pt x="663" y="147"/>
                    </a:lnTo>
                    <a:lnTo>
                      <a:pt x="666" y="149"/>
                    </a:lnTo>
                    <a:lnTo>
                      <a:pt x="670" y="152"/>
                    </a:lnTo>
                    <a:lnTo>
                      <a:pt x="673" y="155"/>
                    </a:lnTo>
                    <a:lnTo>
                      <a:pt x="674" y="161"/>
                    </a:lnTo>
                    <a:lnTo>
                      <a:pt x="677" y="185"/>
                    </a:lnTo>
                    <a:lnTo>
                      <a:pt x="676" y="219"/>
                    </a:lnTo>
                    <a:lnTo>
                      <a:pt x="674" y="236"/>
                    </a:lnTo>
                    <a:lnTo>
                      <a:pt x="672" y="251"/>
                    </a:lnTo>
                    <a:lnTo>
                      <a:pt x="671" y="258"/>
                    </a:lnTo>
                    <a:lnTo>
                      <a:pt x="669" y="264"/>
                    </a:lnTo>
                    <a:lnTo>
                      <a:pt x="666" y="269"/>
                    </a:lnTo>
                    <a:lnTo>
                      <a:pt x="664" y="274"/>
                    </a:lnTo>
                    <a:lnTo>
                      <a:pt x="657" y="282"/>
                    </a:lnTo>
                    <a:lnTo>
                      <a:pt x="650" y="288"/>
                    </a:lnTo>
                    <a:lnTo>
                      <a:pt x="644" y="294"/>
                    </a:lnTo>
                    <a:lnTo>
                      <a:pt x="637" y="299"/>
                    </a:lnTo>
                    <a:lnTo>
                      <a:pt x="630" y="302"/>
                    </a:lnTo>
                    <a:lnTo>
                      <a:pt x="623" y="305"/>
                    </a:lnTo>
                    <a:lnTo>
                      <a:pt x="616" y="309"/>
                    </a:lnTo>
                    <a:lnTo>
                      <a:pt x="608" y="310"/>
                    </a:lnTo>
                    <a:lnTo>
                      <a:pt x="578" y="316"/>
                    </a:lnTo>
                    <a:lnTo>
                      <a:pt x="541" y="320"/>
                    </a:lnTo>
                    <a:lnTo>
                      <a:pt x="541" y="325"/>
                    </a:lnTo>
                    <a:lnTo>
                      <a:pt x="543" y="329"/>
                    </a:lnTo>
                    <a:lnTo>
                      <a:pt x="546" y="332"/>
                    </a:lnTo>
                    <a:lnTo>
                      <a:pt x="548" y="335"/>
                    </a:lnTo>
                    <a:lnTo>
                      <a:pt x="556" y="339"/>
                    </a:lnTo>
                    <a:lnTo>
                      <a:pt x="564" y="343"/>
                    </a:lnTo>
                    <a:lnTo>
                      <a:pt x="570" y="348"/>
                    </a:lnTo>
                    <a:lnTo>
                      <a:pt x="575" y="352"/>
                    </a:lnTo>
                    <a:lnTo>
                      <a:pt x="579" y="359"/>
                    </a:lnTo>
                    <a:lnTo>
                      <a:pt x="582" y="365"/>
                    </a:lnTo>
                    <a:lnTo>
                      <a:pt x="584" y="372"/>
                    </a:lnTo>
                    <a:lnTo>
                      <a:pt x="588" y="378"/>
                    </a:lnTo>
                    <a:lnTo>
                      <a:pt x="591" y="384"/>
                    </a:lnTo>
                    <a:lnTo>
                      <a:pt x="597" y="390"/>
                    </a:lnTo>
                    <a:lnTo>
                      <a:pt x="591" y="395"/>
                    </a:lnTo>
                    <a:lnTo>
                      <a:pt x="586" y="401"/>
                    </a:lnTo>
                    <a:lnTo>
                      <a:pt x="575" y="401"/>
                    </a:lnTo>
                    <a:lnTo>
                      <a:pt x="566" y="402"/>
                    </a:lnTo>
                    <a:lnTo>
                      <a:pt x="548" y="402"/>
                    </a:lnTo>
                    <a:lnTo>
                      <a:pt x="531" y="405"/>
                    </a:lnTo>
                    <a:lnTo>
                      <a:pt x="524" y="408"/>
                    </a:lnTo>
                    <a:lnTo>
                      <a:pt x="517" y="411"/>
                    </a:lnTo>
                    <a:lnTo>
                      <a:pt x="510" y="417"/>
                    </a:lnTo>
                    <a:lnTo>
                      <a:pt x="506" y="424"/>
                    </a:lnTo>
                    <a:lnTo>
                      <a:pt x="508" y="418"/>
                    </a:lnTo>
                    <a:lnTo>
                      <a:pt x="508" y="413"/>
                    </a:lnTo>
                    <a:lnTo>
                      <a:pt x="508" y="407"/>
                    </a:lnTo>
                    <a:lnTo>
                      <a:pt x="507" y="402"/>
                    </a:lnTo>
                    <a:lnTo>
                      <a:pt x="501" y="393"/>
                    </a:lnTo>
                    <a:lnTo>
                      <a:pt x="494" y="385"/>
                    </a:lnTo>
                    <a:lnTo>
                      <a:pt x="486" y="377"/>
                    </a:lnTo>
                    <a:lnTo>
                      <a:pt x="480" y="368"/>
                    </a:lnTo>
                    <a:lnTo>
                      <a:pt x="477" y="364"/>
                    </a:lnTo>
                    <a:lnTo>
                      <a:pt x="475" y="359"/>
                    </a:lnTo>
                    <a:lnTo>
                      <a:pt x="475" y="353"/>
                    </a:lnTo>
                    <a:lnTo>
                      <a:pt x="475" y="348"/>
                    </a:lnTo>
                    <a:lnTo>
                      <a:pt x="465" y="346"/>
                    </a:lnTo>
                    <a:lnTo>
                      <a:pt x="455" y="346"/>
                    </a:lnTo>
                    <a:lnTo>
                      <a:pt x="445" y="349"/>
                    </a:lnTo>
                    <a:lnTo>
                      <a:pt x="435" y="351"/>
                    </a:lnTo>
                    <a:lnTo>
                      <a:pt x="436" y="357"/>
                    </a:lnTo>
                    <a:lnTo>
                      <a:pt x="438" y="361"/>
                    </a:lnTo>
                    <a:lnTo>
                      <a:pt x="438" y="366"/>
                    </a:lnTo>
                    <a:lnTo>
                      <a:pt x="436" y="370"/>
                    </a:lnTo>
                    <a:lnTo>
                      <a:pt x="433" y="378"/>
                    </a:lnTo>
                    <a:lnTo>
                      <a:pt x="428" y="384"/>
                    </a:lnTo>
                    <a:lnTo>
                      <a:pt x="423" y="390"/>
                    </a:lnTo>
                    <a:lnTo>
                      <a:pt x="416" y="397"/>
                    </a:lnTo>
                    <a:lnTo>
                      <a:pt x="410" y="403"/>
                    </a:lnTo>
                    <a:lnTo>
                      <a:pt x="406" y="411"/>
                    </a:lnTo>
                    <a:lnTo>
                      <a:pt x="403" y="417"/>
                    </a:lnTo>
                    <a:lnTo>
                      <a:pt x="402" y="423"/>
                    </a:lnTo>
                    <a:lnTo>
                      <a:pt x="401" y="430"/>
                    </a:lnTo>
                    <a:lnTo>
                      <a:pt x="401" y="435"/>
                    </a:lnTo>
                    <a:lnTo>
                      <a:pt x="401" y="447"/>
                    </a:lnTo>
                    <a:lnTo>
                      <a:pt x="401" y="458"/>
                    </a:lnTo>
                    <a:lnTo>
                      <a:pt x="401" y="463"/>
                    </a:lnTo>
                    <a:lnTo>
                      <a:pt x="400" y="468"/>
                    </a:lnTo>
                    <a:lnTo>
                      <a:pt x="399" y="473"/>
                    </a:lnTo>
                    <a:lnTo>
                      <a:pt x="397" y="477"/>
                    </a:lnTo>
                    <a:lnTo>
                      <a:pt x="394" y="482"/>
                    </a:lnTo>
                    <a:lnTo>
                      <a:pt x="390" y="485"/>
                    </a:lnTo>
                    <a:lnTo>
                      <a:pt x="384" y="489"/>
                    </a:lnTo>
                    <a:lnTo>
                      <a:pt x="377" y="492"/>
                    </a:lnTo>
                    <a:lnTo>
                      <a:pt x="370" y="496"/>
                    </a:lnTo>
                    <a:lnTo>
                      <a:pt x="365" y="498"/>
                    </a:lnTo>
                    <a:lnTo>
                      <a:pt x="360" y="501"/>
                    </a:lnTo>
                    <a:lnTo>
                      <a:pt x="357" y="505"/>
                    </a:lnTo>
                    <a:lnTo>
                      <a:pt x="353" y="508"/>
                    </a:lnTo>
                    <a:lnTo>
                      <a:pt x="351" y="512"/>
                    </a:lnTo>
                    <a:lnTo>
                      <a:pt x="350" y="515"/>
                    </a:lnTo>
                    <a:lnTo>
                      <a:pt x="350" y="518"/>
                    </a:lnTo>
                    <a:lnTo>
                      <a:pt x="351" y="526"/>
                    </a:lnTo>
                    <a:lnTo>
                      <a:pt x="353" y="534"/>
                    </a:lnTo>
                    <a:lnTo>
                      <a:pt x="359" y="542"/>
                    </a:lnTo>
                    <a:lnTo>
                      <a:pt x="365" y="550"/>
                    </a:lnTo>
                    <a:lnTo>
                      <a:pt x="379" y="567"/>
                    </a:lnTo>
                    <a:lnTo>
                      <a:pt x="394" y="583"/>
                    </a:lnTo>
                    <a:lnTo>
                      <a:pt x="400" y="592"/>
                    </a:lnTo>
                    <a:lnTo>
                      <a:pt x="404" y="600"/>
                    </a:lnTo>
                    <a:lnTo>
                      <a:pt x="408" y="608"/>
                    </a:lnTo>
                    <a:lnTo>
                      <a:pt x="409" y="616"/>
                    </a:lnTo>
                    <a:lnTo>
                      <a:pt x="424" y="618"/>
                    </a:lnTo>
                    <a:lnTo>
                      <a:pt x="436" y="618"/>
                    </a:lnTo>
                    <a:lnTo>
                      <a:pt x="438" y="627"/>
                    </a:lnTo>
                    <a:lnTo>
                      <a:pt x="436" y="635"/>
                    </a:lnTo>
                    <a:lnTo>
                      <a:pt x="434" y="641"/>
                    </a:lnTo>
                    <a:lnTo>
                      <a:pt x="430" y="647"/>
                    </a:lnTo>
                    <a:lnTo>
                      <a:pt x="425" y="652"/>
                    </a:lnTo>
                    <a:lnTo>
                      <a:pt x="419" y="656"/>
                    </a:lnTo>
                    <a:lnTo>
                      <a:pt x="414" y="660"/>
                    </a:lnTo>
                    <a:lnTo>
                      <a:pt x="406" y="664"/>
                    </a:lnTo>
                    <a:lnTo>
                      <a:pt x="393" y="671"/>
                    </a:lnTo>
                    <a:lnTo>
                      <a:pt x="382" y="680"/>
                    </a:lnTo>
                    <a:lnTo>
                      <a:pt x="371" y="689"/>
                    </a:lnTo>
                    <a:lnTo>
                      <a:pt x="363" y="701"/>
                    </a:lnTo>
                    <a:lnTo>
                      <a:pt x="356" y="712"/>
                    </a:lnTo>
                    <a:lnTo>
                      <a:pt x="348" y="723"/>
                    </a:lnTo>
                    <a:lnTo>
                      <a:pt x="341" y="736"/>
                    </a:lnTo>
                    <a:lnTo>
                      <a:pt x="335" y="748"/>
                    </a:lnTo>
                    <a:lnTo>
                      <a:pt x="329" y="764"/>
                    </a:lnTo>
                    <a:lnTo>
                      <a:pt x="325" y="789"/>
                    </a:lnTo>
                    <a:lnTo>
                      <a:pt x="321" y="801"/>
                    </a:lnTo>
                    <a:lnTo>
                      <a:pt x="318" y="811"/>
                    </a:lnTo>
                    <a:lnTo>
                      <a:pt x="315" y="819"/>
                    </a:lnTo>
                    <a:lnTo>
                      <a:pt x="312" y="822"/>
                    </a:lnTo>
                    <a:lnTo>
                      <a:pt x="303" y="825"/>
                    </a:lnTo>
                    <a:lnTo>
                      <a:pt x="294" y="825"/>
                    </a:lnTo>
                    <a:lnTo>
                      <a:pt x="285" y="824"/>
                    </a:lnTo>
                    <a:lnTo>
                      <a:pt x="277" y="821"/>
                    </a:lnTo>
                    <a:lnTo>
                      <a:pt x="267" y="820"/>
                    </a:lnTo>
                    <a:lnTo>
                      <a:pt x="258" y="819"/>
                    </a:lnTo>
                    <a:lnTo>
                      <a:pt x="253" y="818"/>
                    </a:lnTo>
                    <a:lnTo>
                      <a:pt x="247" y="819"/>
                    </a:lnTo>
                    <a:lnTo>
                      <a:pt x="244" y="820"/>
                    </a:lnTo>
                    <a:lnTo>
                      <a:pt x="239" y="821"/>
                    </a:lnTo>
                    <a:lnTo>
                      <a:pt x="241" y="828"/>
                    </a:lnTo>
                    <a:lnTo>
                      <a:pt x="241" y="834"/>
                    </a:lnTo>
                    <a:lnTo>
                      <a:pt x="239" y="840"/>
                    </a:lnTo>
                    <a:lnTo>
                      <a:pt x="236" y="844"/>
                    </a:lnTo>
                    <a:lnTo>
                      <a:pt x="233" y="846"/>
                    </a:lnTo>
                    <a:lnTo>
                      <a:pt x="227" y="849"/>
                    </a:lnTo>
                    <a:lnTo>
                      <a:pt x="221" y="850"/>
                    </a:lnTo>
                    <a:lnTo>
                      <a:pt x="214" y="849"/>
                    </a:lnTo>
                    <a:lnTo>
                      <a:pt x="215" y="853"/>
                    </a:lnTo>
                    <a:lnTo>
                      <a:pt x="218" y="859"/>
                    </a:lnTo>
                    <a:lnTo>
                      <a:pt x="218" y="863"/>
                    </a:lnTo>
                    <a:lnTo>
                      <a:pt x="218" y="868"/>
                    </a:lnTo>
                    <a:lnTo>
                      <a:pt x="217" y="873"/>
                    </a:lnTo>
                    <a:lnTo>
                      <a:pt x="215" y="877"/>
                    </a:lnTo>
                    <a:lnTo>
                      <a:pt x="212" y="881"/>
                    </a:lnTo>
                    <a:lnTo>
                      <a:pt x="206" y="883"/>
                    </a:lnTo>
                    <a:lnTo>
                      <a:pt x="206" y="891"/>
                    </a:lnTo>
                    <a:lnTo>
                      <a:pt x="207" y="896"/>
                    </a:lnTo>
                    <a:lnTo>
                      <a:pt x="210" y="902"/>
                    </a:lnTo>
                    <a:lnTo>
                      <a:pt x="212" y="907"/>
                    </a:lnTo>
                    <a:lnTo>
                      <a:pt x="218" y="916"/>
                    </a:lnTo>
                    <a:lnTo>
                      <a:pt x="225" y="927"/>
                    </a:lnTo>
                    <a:lnTo>
                      <a:pt x="228" y="937"/>
                    </a:lnTo>
                    <a:lnTo>
                      <a:pt x="229" y="949"/>
                    </a:lnTo>
                    <a:lnTo>
                      <a:pt x="228" y="959"/>
                    </a:lnTo>
                    <a:lnTo>
                      <a:pt x="227" y="969"/>
                    </a:lnTo>
                    <a:lnTo>
                      <a:pt x="220" y="990"/>
                    </a:lnTo>
                    <a:lnTo>
                      <a:pt x="212" y="1009"/>
                    </a:lnTo>
                    <a:lnTo>
                      <a:pt x="211" y="1017"/>
                    </a:lnTo>
                    <a:lnTo>
                      <a:pt x="210" y="1030"/>
                    </a:lnTo>
                    <a:lnTo>
                      <a:pt x="212" y="1034"/>
                    </a:lnTo>
                    <a:lnTo>
                      <a:pt x="217" y="1032"/>
                    </a:lnTo>
                    <a:lnTo>
                      <a:pt x="228" y="1030"/>
                    </a:lnTo>
                    <a:lnTo>
                      <a:pt x="237" y="1030"/>
                    </a:lnTo>
                    <a:lnTo>
                      <a:pt x="247" y="1029"/>
                    </a:lnTo>
                    <a:lnTo>
                      <a:pt x="260" y="1030"/>
                    </a:lnTo>
                    <a:lnTo>
                      <a:pt x="275" y="1032"/>
                    </a:lnTo>
                    <a:lnTo>
                      <a:pt x="293" y="1034"/>
                    </a:lnTo>
                    <a:lnTo>
                      <a:pt x="301" y="1035"/>
                    </a:lnTo>
                    <a:lnTo>
                      <a:pt x="303" y="1043"/>
                    </a:lnTo>
                    <a:lnTo>
                      <a:pt x="307" y="1057"/>
                    </a:lnTo>
                    <a:lnTo>
                      <a:pt x="310" y="1071"/>
                    </a:lnTo>
                    <a:lnTo>
                      <a:pt x="312" y="1076"/>
                    </a:lnTo>
                    <a:lnTo>
                      <a:pt x="303" y="1078"/>
                    </a:lnTo>
                    <a:lnTo>
                      <a:pt x="294" y="1078"/>
                    </a:lnTo>
                    <a:lnTo>
                      <a:pt x="293" y="1093"/>
                    </a:lnTo>
                    <a:lnTo>
                      <a:pt x="292" y="1113"/>
                    </a:lnTo>
                    <a:lnTo>
                      <a:pt x="293" y="1122"/>
                    </a:lnTo>
                    <a:lnTo>
                      <a:pt x="295" y="1130"/>
                    </a:lnTo>
                    <a:lnTo>
                      <a:pt x="296" y="1132"/>
                    </a:lnTo>
                    <a:lnTo>
                      <a:pt x="299" y="1134"/>
                    </a:lnTo>
                    <a:lnTo>
                      <a:pt x="302" y="1137"/>
                    </a:lnTo>
                    <a:lnTo>
                      <a:pt x="304" y="1137"/>
                    </a:lnTo>
                    <a:lnTo>
                      <a:pt x="305" y="1148"/>
                    </a:lnTo>
                    <a:lnTo>
                      <a:pt x="305" y="1160"/>
                    </a:lnTo>
                    <a:lnTo>
                      <a:pt x="305" y="1170"/>
                    </a:lnTo>
                    <a:lnTo>
                      <a:pt x="305" y="1181"/>
                    </a:lnTo>
                    <a:lnTo>
                      <a:pt x="296" y="1182"/>
                    </a:lnTo>
                    <a:lnTo>
                      <a:pt x="289" y="1185"/>
                    </a:lnTo>
                    <a:lnTo>
                      <a:pt x="285" y="1189"/>
                    </a:lnTo>
                    <a:lnTo>
                      <a:pt x="282" y="1194"/>
                    </a:lnTo>
                    <a:lnTo>
                      <a:pt x="280" y="1201"/>
                    </a:lnTo>
                    <a:lnTo>
                      <a:pt x="280" y="1207"/>
                    </a:lnTo>
                    <a:lnTo>
                      <a:pt x="282" y="1215"/>
                    </a:lnTo>
                    <a:lnTo>
                      <a:pt x="283" y="1223"/>
                    </a:lnTo>
                    <a:lnTo>
                      <a:pt x="288" y="1240"/>
                    </a:lnTo>
                    <a:lnTo>
                      <a:pt x="293" y="1257"/>
                    </a:lnTo>
                    <a:lnTo>
                      <a:pt x="295" y="1267"/>
                    </a:lnTo>
                    <a:lnTo>
                      <a:pt x="297" y="1275"/>
                    </a:lnTo>
                    <a:lnTo>
                      <a:pt x="297" y="1281"/>
                    </a:lnTo>
                    <a:lnTo>
                      <a:pt x="297" y="1288"/>
                    </a:lnTo>
                    <a:lnTo>
                      <a:pt x="295" y="1293"/>
                    </a:lnTo>
                    <a:lnTo>
                      <a:pt x="293" y="1298"/>
                    </a:lnTo>
                    <a:lnTo>
                      <a:pt x="291" y="1303"/>
                    </a:lnTo>
                    <a:lnTo>
                      <a:pt x="286" y="1309"/>
                    </a:lnTo>
                    <a:lnTo>
                      <a:pt x="277" y="1320"/>
                    </a:lnTo>
                    <a:lnTo>
                      <a:pt x="266" y="1331"/>
                    </a:lnTo>
                    <a:lnTo>
                      <a:pt x="253" y="1342"/>
                    </a:lnTo>
                    <a:lnTo>
                      <a:pt x="242" y="1350"/>
                    </a:lnTo>
                    <a:lnTo>
                      <a:pt x="236" y="1352"/>
                    </a:lnTo>
                    <a:lnTo>
                      <a:pt x="230" y="1354"/>
                    </a:lnTo>
                    <a:lnTo>
                      <a:pt x="225" y="1355"/>
                    </a:lnTo>
                    <a:lnTo>
                      <a:pt x="220" y="1354"/>
                    </a:lnTo>
                    <a:lnTo>
                      <a:pt x="220" y="1367"/>
                    </a:lnTo>
                    <a:lnTo>
                      <a:pt x="220" y="1379"/>
                    </a:lnTo>
                    <a:lnTo>
                      <a:pt x="220" y="1392"/>
                    </a:lnTo>
                    <a:lnTo>
                      <a:pt x="220" y="1404"/>
                    </a:lnTo>
                    <a:lnTo>
                      <a:pt x="207" y="1406"/>
                    </a:lnTo>
                    <a:lnTo>
                      <a:pt x="198" y="1409"/>
                    </a:lnTo>
                    <a:lnTo>
                      <a:pt x="195" y="1410"/>
                    </a:lnTo>
                    <a:lnTo>
                      <a:pt x="192" y="1412"/>
                    </a:lnTo>
                    <a:lnTo>
                      <a:pt x="189" y="1415"/>
                    </a:lnTo>
                    <a:lnTo>
                      <a:pt x="187" y="1417"/>
                    </a:lnTo>
                    <a:lnTo>
                      <a:pt x="184" y="1424"/>
                    </a:lnTo>
                    <a:lnTo>
                      <a:pt x="182" y="1432"/>
                    </a:lnTo>
                    <a:lnTo>
                      <a:pt x="181" y="1443"/>
                    </a:lnTo>
                    <a:lnTo>
                      <a:pt x="180" y="1456"/>
                    </a:lnTo>
                    <a:lnTo>
                      <a:pt x="171" y="1456"/>
                    </a:lnTo>
                    <a:lnTo>
                      <a:pt x="163" y="1457"/>
                    </a:lnTo>
                    <a:lnTo>
                      <a:pt x="154" y="1458"/>
                    </a:lnTo>
                    <a:lnTo>
                      <a:pt x="147" y="1461"/>
                    </a:lnTo>
                    <a:lnTo>
                      <a:pt x="144" y="1462"/>
                    </a:lnTo>
                    <a:lnTo>
                      <a:pt x="141" y="1465"/>
                    </a:lnTo>
                    <a:lnTo>
                      <a:pt x="139" y="1468"/>
                    </a:lnTo>
                    <a:lnTo>
                      <a:pt x="137" y="1470"/>
                    </a:lnTo>
                    <a:lnTo>
                      <a:pt x="136" y="1475"/>
                    </a:lnTo>
                    <a:lnTo>
                      <a:pt x="136" y="1480"/>
                    </a:lnTo>
                    <a:lnTo>
                      <a:pt x="136" y="1484"/>
                    </a:lnTo>
                    <a:lnTo>
                      <a:pt x="137" y="1490"/>
                    </a:lnTo>
                    <a:lnTo>
                      <a:pt x="146" y="1491"/>
                    </a:lnTo>
                    <a:lnTo>
                      <a:pt x="153" y="1493"/>
                    </a:lnTo>
                    <a:lnTo>
                      <a:pt x="160" y="1497"/>
                    </a:lnTo>
                    <a:lnTo>
                      <a:pt x="166" y="1500"/>
                    </a:lnTo>
                    <a:lnTo>
                      <a:pt x="172" y="1505"/>
                    </a:lnTo>
                    <a:lnTo>
                      <a:pt x="179" y="1508"/>
                    </a:lnTo>
                    <a:lnTo>
                      <a:pt x="186" y="1510"/>
                    </a:lnTo>
                    <a:lnTo>
                      <a:pt x="195" y="1513"/>
                    </a:lnTo>
                    <a:lnTo>
                      <a:pt x="211" y="1513"/>
                    </a:lnTo>
                    <a:lnTo>
                      <a:pt x="227" y="1513"/>
                    </a:lnTo>
                    <a:lnTo>
                      <a:pt x="237" y="1511"/>
                    </a:lnTo>
                    <a:lnTo>
                      <a:pt x="248" y="1511"/>
                    </a:lnTo>
                    <a:lnTo>
                      <a:pt x="258" y="1513"/>
                    </a:lnTo>
                    <a:lnTo>
                      <a:pt x="269" y="1513"/>
                    </a:lnTo>
                    <a:lnTo>
                      <a:pt x="282" y="1514"/>
                    </a:lnTo>
                    <a:lnTo>
                      <a:pt x="294" y="1517"/>
                    </a:lnTo>
                    <a:lnTo>
                      <a:pt x="300" y="1519"/>
                    </a:lnTo>
                    <a:lnTo>
                      <a:pt x="304" y="1522"/>
                    </a:lnTo>
                    <a:lnTo>
                      <a:pt x="309" y="1524"/>
                    </a:lnTo>
                    <a:lnTo>
                      <a:pt x="313" y="1527"/>
                    </a:lnTo>
                    <a:lnTo>
                      <a:pt x="316" y="1532"/>
                    </a:lnTo>
                    <a:lnTo>
                      <a:pt x="318" y="1536"/>
                    </a:lnTo>
                    <a:lnTo>
                      <a:pt x="318" y="1541"/>
                    </a:lnTo>
                    <a:lnTo>
                      <a:pt x="317" y="1547"/>
                    </a:lnTo>
                    <a:lnTo>
                      <a:pt x="305" y="1549"/>
                    </a:lnTo>
                    <a:lnTo>
                      <a:pt x="293" y="1551"/>
                    </a:lnTo>
                    <a:lnTo>
                      <a:pt x="279" y="1556"/>
                    </a:lnTo>
                    <a:lnTo>
                      <a:pt x="267" y="1562"/>
                    </a:lnTo>
                    <a:lnTo>
                      <a:pt x="253" y="1568"/>
                    </a:lnTo>
                    <a:lnTo>
                      <a:pt x="239" y="1576"/>
                    </a:lnTo>
                    <a:lnTo>
                      <a:pt x="227" y="1585"/>
                    </a:lnTo>
                    <a:lnTo>
                      <a:pt x="214" y="1596"/>
                    </a:lnTo>
                    <a:lnTo>
                      <a:pt x="202" y="1606"/>
                    </a:lnTo>
                    <a:lnTo>
                      <a:pt x="190" y="1617"/>
                    </a:lnTo>
                    <a:lnTo>
                      <a:pt x="181" y="1629"/>
                    </a:lnTo>
                    <a:lnTo>
                      <a:pt x="172" y="1641"/>
                    </a:lnTo>
                    <a:lnTo>
                      <a:pt x="164" y="1654"/>
                    </a:lnTo>
                    <a:lnTo>
                      <a:pt x="159" y="1666"/>
                    </a:lnTo>
                    <a:lnTo>
                      <a:pt x="154" y="1679"/>
                    </a:lnTo>
                    <a:lnTo>
                      <a:pt x="152" y="1692"/>
                    </a:lnTo>
                    <a:lnTo>
                      <a:pt x="147" y="1692"/>
                    </a:lnTo>
                    <a:lnTo>
                      <a:pt x="141" y="1694"/>
                    </a:lnTo>
                    <a:lnTo>
                      <a:pt x="137" y="1695"/>
                    </a:lnTo>
                    <a:lnTo>
                      <a:pt x="132" y="1697"/>
                    </a:lnTo>
                    <a:lnTo>
                      <a:pt x="127" y="1700"/>
                    </a:lnTo>
                    <a:lnTo>
                      <a:pt x="123" y="1704"/>
                    </a:lnTo>
                    <a:lnTo>
                      <a:pt x="119" y="1708"/>
                    </a:lnTo>
                    <a:lnTo>
                      <a:pt x="115" y="1713"/>
                    </a:lnTo>
                    <a:lnTo>
                      <a:pt x="113" y="1718"/>
                    </a:lnTo>
                    <a:lnTo>
                      <a:pt x="112" y="1723"/>
                    </a:lnTo>
                    <a:lnTo>
                      <a:pt x="111" y="1728"/>
                    </a:lnTo>
                    <a:lnTo>
                      <a:pt x="111" y="1732"/>
                    </a:lnTo>
                    <a:lnTo>
                      <a:pt x="112" y="1737"/>
                    </a:lnTo>
                    <a:lnTo>
                      <a:pt x="115" y="1741"/>
                    </a:lnTo>
                    <a:lnTo>
                      <a:pt x="119" y="1746"/>
                    </a:lnTo>
                    <a:lnTo>
                      <a:pt x="124" y="1749"/>
                    </a:lnTo>
                    <a:lnTo>
                      <a:pt x="146" y="1757"/>
                    </a:lnTo>
                    <a:lnTo>
                      <a:pt x="162" y="1761"/>
                    </a:lnTo>
                    <a:lnTo>
                      <a:pt x="165" y="1762"/>
                    </a:lnTo>
                    <a:lnTo>
                      <a:pt x="168" y="1764"/>
                    </a:lnTo>
                    <a:lnTo>
                      <a:pt x="170" y="1766"/>
                    </a:lnTo>
                    <a:lnTo>
                      <a:pt x="171" y="1770"/>
                    </a:lnTo>
                    <a:lnTo>
                      <a:pt x="172" y="1774"/>
                    </a:lnTo>
                    <a:lnTo>
                      <a:pt x="172" y="1780"/>
                    </a:lnTo>
                    <a:lnTo>
                      <a:pt x="171" y="1787"/>
                    </a:lnTo>
                    <a:lnTo>
                      <a:pt x="170" y="1796"/>
                    </a:lnTo>
                    <a:lnTo>
                      <a:pt x="164" y="1823"/>
                    </a:lnTo>
                    <a:lnTo>
                      <a:pt x="161" y="1850"/>
                    </a:lnTo>
                    <a:lnTo>
                      <a:pt x="157" y="1863"/>
                    </a:lnTo>
                    <a:lnTo>
                      <a:pt x="154" y="1876"/>
                    </a:lnTo>
                    <a:lnTo>
                      <a:pt x="148" y="1888"/>
                    </a:lnTo>
                    <a:lnTo>
                      <a:pt x="143" y="1901"/>
                    </a:lnTo>
                    <a:lnTo>
                      <a:pt x="139" y="1907"/>
                    </a:lnTo>
                    <a:lnTo>
                      <a:pt x="138" y="1912"/>
                    </a:lnTo>
                    <a:lnTo>
                      <a:pt x="137" y="1917"/>
                    </a:lnTo>
                    <a:lnTo>
                      <a:pt x="137" y="1923"/>
                    </a:lnTo>
                    <a:lnTo>
                      <a:pt x="139" y="1932"/>
                    </a:lnTo>
                    <a:lnTo>
                      <a:pt x="144" y="1942"/>
                    </a:lnTo>
                    <a:lnTo>
                      <a:pt x="148" y="1951"/>
                    </a:lnTo>
                    <a:lnTo>
                      <a:pt x="152" y="1961"/>
                    </a:lnTo>
                    <a:lnTo>
                      <a:pt x="154" y="1966"/>
                    </a:lnTo>
                    <a:lnTo>
                      <a:pt x="154" y="1971"/>
                    </a:lnTo>
                    <a:lnTo>
                      <a:pt x="155" y="1977"/>
                    </a:lnTo>
                    <a:lnTo>
                      <a:pt x="154" y="1983"/>
                    </a:lnTo>
                    <a:lnTo>
                      <a:pt x="146" y="1983"/>
                    </a:lnTo>
                    <a:lnTo>
                      <a:pt x="138" y="1983"/>
                    </a:lnTo>
                    <a:lnTo>
                      <a:pt x="130" y="1983"/>
                    </a:lnTo>
                    <a:lnTo>
                      <a:pt x="122" y="1984"/>
                    </a:lnTo>
                    <a:lnTo>
                      <a:pt x="121" y="1992"/>
                    </a:lnTo>
                    <a:lnTo>
                      <a:pt x="122" y="2001"/>
                    </a:lnTo>
                    <a:lnTo>
                      <a:pt x="123" y="2009"/>
                    </a:lnTo>
                    <a:lnTo>
                      <a:pt x="127" y="2018"/>
                    </a:lnTo>
                    <a:lnTo>
                      <a:pt x="128" y="2027"/>
                    </a:lnTo>
                    <a:lnTo>
                      <a:pt x="130" y="2035"/>
                    </a:lnTo>
                    <a:lnTo>
                      <a:pt x="130" y="2044"/>
                    </a:lnTo>
                    <a:lnTo>
                      <a:pt x="128" y="2053"/>
                    </a:lnTo>
                    <a:lnTo>
                      <a:pt x="133" y="2053"/>
                    </a:lnTo>
                    <a:lnTo>
                      <a:pt x="138" y="2055"/>
                    </a:lnTo>
                    <a:lnTo>
                      <a:pt x="143" y="2058"/>
                    </a:lnTo>
                    <a:lnTo>
                      <a:pt x="146" y="2060"/>
                    </a:lnTo>
                    <a:lnTo>
                      <a:pt x="148" y="2065"/>
                    </a:lnTo>
                    <a:lnTo>
                      <a:pt x="149" y="2069"/>
                    </a:lnTo>
                    <a:lnTo>
                      <a:pt x="151" y="2075"/>
                    </a:lnTo>
                    <a:lnTo>
                      <a:pt x="149" y="2081"/>
                    </a:lnTo>
                    <a:lnTo>
                      <a:pt x="146" y="2083"/>
                    </a:lnTo>
                    <a:lnTo>
                      <a:pt x="144" y="2085"/>
                    </a:lnTo>
                    <a:lnTo>
                      <a:pt x="141" y="2089"/>
                    </a:lnTo>
                    <a:lnTo>
                      <a:pt x="141" y="2093"/>
                    </a:lnTo>
                    <a:lnTo>
                      <a:pt x="140" y="2101"/>
                    </a:lnTo>
                    <a:lnTo>
                      <a:pt x="138" y="2109"/>
                    </a:lnTo>
                    <a:lnTo>
                      <a:pt x="135" y="2109"/>
                    </a:lnTo>
                    <a:lnTo>
                      <a:pt x="131" y="2110"/>
                    </a:lnTo>
                    <a:lnTo>
                      <a:pt x="128" y="2112"/>
                    </a:lnTo>
                    <a:lnTo>
                      <a:pt x="126" y="2114"/>
                    </a:lnTo>
                    <a:lnTo>
                      <a:pt x="119" y="2120"/>
                    </a:lnTo>
                    <a:lnTo>
                      <a:pt x="114" y="2125"/>
                    </a:lnTo>
                    <a:lnTo>
                      <a:pt x="108" y="2133"/>
                    </a:lnTo>
                    <a:lnTo>
                      <a:pt x="105" y="2141"/>
                    </a:lnTo>
                    <a:lnTo>
                      <a:pt x="102" y="2148"/>
                    </a:lnTo>
                    <a:lnTo>
                      <a:pt x="99" y="2154"/>
                    </a:lnTo>
                    <a:lnTo>
                      <a:pt x="91" y="2156"/>
                    </a:lnTo>
                    <a:lnTo>
                      <a:pt x="81" y="2157"/>
                    </a:lnTo>
                    <a:lnTo>
                      <a:pt x="71" y="2158"/>
                    </a:lnTo>
                    <a:lnTo>
                      <a:pt x="59" y="2158"/>
                    </a:lnTo>
                    <a:lnTo>
                      <a:pt x="48" y="2157"/>
                    </a:lnTo>
                    <a:lnTo>
                      <a:pt x="36" y="2158"/>
                    </a:lnTo>
                    <a:lnTo>
                      <a:pt x="25" y="2159"/>
                    </a:lnTo>
                    <a:lnTo>
                      <a:pt x="16" y="2162"/>
                    </a:lnTo>
                    <a:lnTo>
                      <a:pt x="12" y="2164"/>
                    </a:lnTo>
                    <a:lnTo>
                      <a:pt x="8" y="2166"/>
                    </a:lnTo>
                    <a:lnTo>
                      <a:pt x="5" y="2170"/>
                    </a:lnTo>
                    <a:lnTo>
                      <a:pt x="3" y="2173"/>
                    </a:lnTo>
                    <a:lnTo>
                      <a:pt x="1" y="2178"/>
                    </a:lnTo>
                    <a:lnTo>
                      <a:pt x="0" y="2182"/>
                    </a:lnTo>
                    <a:lnTo>
                      <a:pt x="0" y="2188"/>
                    </a:lnTo>
                    <a:lnTo>
                      <a:pt x="1" y="2195"/>
                    </a:lnTo>
                    <a:lnTo>
                      <a:pt x="18" y="2197"/>
                    </a:lnTo>
                    <a:lnTo>
                      <a:pt x="33" y="2200"/>
                    </a:lnTo>
                    <a:lnTo>
                      <a:pt x="49" y="2206"/>
                    </a:lnTo>
                    <a:lnTo>
                      <a:pt x="65" y="2211"/>
                    </a:lnTo>
                    <a:lnTo>
                      <a:pt x="80" y="2216"/>
                    </a:lnTo>
                    <a:lnTo>
                      <a:pt x="96" y="2221"/>
                    </a:lnTo>
                    <a:lnTo>
                      <a:pt x="112" y="2224"/>
                    </a:lnTo>
                    <a:lnTo>
                      <a:pt x="128" y="2227"/>
                    </a:lnTo>
                    <a:lnTo>
                      <a:pt x="146" y="2227"/>
                    </a:lnTo>
                    <a:lnTo>
                      <a:pt x="169" y="2228"/>
                    </a:lnTo>
                    <a:lnTo>
                      <a:pt x="180" y="2230"/>
                    </a:lnTo>
                    <a:lnTo>
                      <a:pt x="190" y="2233"/>
                    </a:lnTo>
                    <a:lnTo>
                      <a:pt x="194" y="2236"/>
                    </a:lnTo>
                    <a:lnTo>
                      <a:pt x="198" y="2239"/>
                    </a:lnTo>
                    <a:lnTo>
                      <a:pt x="201" y="2242"/>
                    </a:lnTo>
                    <a:lnTo>
                      <a:pt x="203" y="2247"/>
                    </a:lnTo>
                    <a:lnTo>
                      <a:pt x="218" y="2247"/>
                    </a:lnTo>
                    <a:lnTo>
                      <a:pt x="233" y="2247"/>
                    </a:lnTo>
                    <a:lnTo>
                      <a:pt x="233" y="2255"/>
                    </a:lnTo>
                    <a:lnTo>
                      <a:pt x="233" y="2261"/>
                    </a:lnTo>
                    <a:lnTo>
                      <a:pt x="231" y="2266"/>
                    </a:lnTo>
                    <a:lnTo>
                      <a:pt x="229" y="2271"/>
                    </a:lnTo>
                    <a:lnTo>
                      <a:pt x="227" y="2274"/>
                    </a:lnTo>
                    <a:lnTo>
                      <a:pt x="225" y="2278"/>
                    </a:lnTo>
                    <a:lnTo>
                      <a:pt x="221" y="2280"/>
                    </a:lnTo>
                    <a:lnTo>
                      <a:pt x="218" y="2282"/>
                    </a:lnTo>
                    <a:lnTo>
                      <a:pt x="209" y="2285"/>
                    </a:lnTo>
                    <a:lnTo>
                      <a:pt x="198" y="2286"/>
                    </a:lnTo>
                    <a:lnTo>
                      <a:pt x="187" y="2287"/>
                    </a:lnTo>
                    <a:lnTo>
                      <a:pt x="174" y="2287"/>
                    </a:lnTo>
                    <a:lnTo>
                      <a:pt x="169" y="2298"/>
                    </a:lnTo>
                    <a:lnTo>
                      <a:pt x="164" y="2310"/>
                    </a:lnTo>
                    <a:lnTo>
                      <a:pt x="160" y="2322"/>
                    </a:lnTo>
                    <a:lnTo>
                      <a:pt x="157" y="2336"/>
                    </a:lnTo>
                    <a:lnTo>
                      <a:pt x="156" y="2350"/>
                    </a:lnTo>
                    <a:lnTo>
                      <a:pt x="155" y="2364"/>
                    </a:lnTo>
                    <a:lnTo>
                      <a:pt x="155" y="2380"/>
                    </a:lnTo>
                    <a:lnTo>
                      <a:pt x="156" y="2395"/>
                    </a:lnTo>
                    <a:lnTo>
                      <a:pt x="159" y="2426"/>
                    </a:lnTo>
                    <a:lnTo>
                      <a:pt x="161" y="2457"/>
                    </a:lnTo>
                    <a:lnTo>
                      <a:pt x="164" y="2485"/>
                    </a:lnTo>
                    <a:lnTo>
                      <a:pt x="165" y="2511"/>
                    </a:lnTo>
                    <a:lnTo>
                      <a:pt x="170" y="2512"/>
                    </a:lnTo>
                    <a:lnTo>
                      <a:pt x="176" y="2512"/>
                    </a:lnTo>
                    <a:lnTo>
                      <a:pt x="180" y="2511"/>
                    </a:lnTo>
                    <a:lnTo>
                      <a:pt x="186" y="2509"/>
                    </a:lnTo>
                    <a:lnTo>
                      <a:pt x="186" y="2492"/>
                    </a:lnTo>
                    <a:lnTo>
                      <a:pt x="186" y="2478"/>
                    </a:lnTo>
                    <a:lnTo>
                      <a:pt x="185" y="2465"/>
                    </a:lnTo>
                    <a:lnTo>
                      <a:pt x="182" y="2450"/>
                    </a:lnTo>
                    <a:lnTo>
                      <a:pt x="181" y="2437"/>
                    </a:lnTo>
                    <a:lnTo>
                      <a:pt x="180" y="2432"/>
                    </a:lnTo>
                    <a:lnTo>
                      <a:pt x="181" y="2437"/>
                    </a:lnTo>
                    <a:lnTo>
                      <a:pt x="182" y="2450"/>
                    </a:lnTo>
                    <a:lnTo>
                      <a:pt x="185" y="2465"/>
                    </a:lnTo>
                    <a:lnTo>
                      <a:pt x="186" y="2478"/>
                    </a:lnTo>
                    <a:lnTo>
                      <a:pt x="187" y="2471"/>
                    </a:lnTo>
                    <a:lnTo>
                      <a:pt x="188" y="2466"/>
                    </a:lnTo>
                    <a:lnTo>
                      <a:pt x="189" y="2460"/>
                    </a:lnTo>
                    <a:lnTo>
                      <a:pt x="192" y="2454"/>
                    </a:lnTo>
                    <a:lnTo>
                      <a:pt x="198" y="2442"/>
                    </a:lnTo>
                    <a:lnTo>
                      <a:pt x="210" y="2427"/>
                    </a:lnTo>
                    <a:lnTo>
                      <a:pt x="215" y="2421"/>
                    </a:lnTo>
                    <a:lnTo>
                      <a:pt x="223" y="2413"/>
                    </a:lnTo>
                    <a:lnTo>
                      <a:pt x="231" y="2405"/>
                    </a:lnTo>
                    <a:lnTo>
                      <a:pt x="241" y="2400"/>
                    </a:lnTo>
                    <a:lnTo>
                      <a:pt x="245" y="2396"/>
                    </a:lnTo>
                    <a:lnTo>
                      <a:pt x="250" y="2395"/>
                    </a:lnTo>
                    <a:lnTo>
                      <a:pt x="254" y="2394"/>
                    </a:lnTo>
                    <a:lnTo>
                      <a:pt x="258" y="2394"/>
                    </a:lnTo>
                    <a:lnTo>
                      <a:pt x="262" y="2395"/>
                    </a:lnTo>
                    <a:lnTo>
                      <a:pt x="266" y="2396"/>
                    </a:lnTo>
                    <a:lnTo>
                      <a:pt x="270" y="2401"/>
                    </a:lnTo>
                    <a:lnTo>
                      <a:pt x="272" y="2405"/>
                    </a:lnTo>
                    <a:lnTo>
                      <a:pt x="277" y="2403"/>
                    </a:lnTo>
                    <a:lnTo>
                      <a:pt x="280" y="2402"/>
                    </a:lnTo>
                    <a:lnTo>
                      <a:pt x="285" y="2401"/>
                    </a:lnTo>
                    <a:lnTo>
                      <a:pt x="289" y="2400"/>
                    </a:lnTo>
                    <a:lnTo>
                      <a:pt x="301" y="2401"/>
                    </a:lnTo>
                    <a:lnTo>
                      <a:pt x="312" y="2402"/>
                    </a:lnTo>
                    <a:lnTo>
                      <a:pt x="335" y="2406"/>
                    </a:lnTo>
                    <a:lnTo>
                      <a:pt x="356" y="2409"/>
                    </a:lnTo>
                    <a:lnTo>
                      <a:pt x="358" y="2399"/>
                    </a:lnTo>
                    <a:lnTo>
                      <a:pt x="361" y="2388"/>
                    </a:lnTo>
                    <a:lnTo>
                      <a:pt x="367" y="2379"/>
                    </a:lnTo>
                    <a:lnTo>
                      <a:pt x="373" y="2371"/>
                    </a:lnTo>
                    <a:lnTo>
                      <a:pt x="376" y="2369"/>
                    </a:lnTo>
                    <a:lnTo>
                      <a:pt x="381" y="2365"/>
                    </a:lnTo>
                    <a:lnTo>
                      <a:pt x="384" y="2364"/>
                    </a:lnTo>
                    <a:lnTo>
                      <a:pt x="389" y="2362"/>
                    </a:lnTo>
                    <a:lnTo>
                      <a:pt x="394" y="2361"/>
                    </a:lnTo>
                    <a:lnTo>
                      <a:pt x="400" y="2360"/>
                    </a:lnTo>
                    <a:lnTo>
                      <a:pt x="406" y="2360"/>
                    </a:lnTo>
                    <a:lnTo>
                      <a:pt x="411" y="2361"/>
                    </a:lnTo>
                    <a:lnTo>
                      <a:pt x="412" y="2367"/>
                    </a:lnTo>
                    <a:lnTo>
                      <a:pt x="414" y="2371"/>
                    </a:lnTo>
                    <a:lnTo>
                      <a:pt x="417" y="2375"/>
                    </a:lnTo>
                    <a:lnTo>
                      <a:pt x="423" y="2376"/>
                    </a:lnTo>
                    <a:lnTo>
                      <a:pt x="427" y="2378"/>
                    </a:lnTo>
                    <a:lnTo>
                      <a:pt x="431" y="2381"/>
                    </a:lnTo>
                    <a:lnTo>
                      <a:pt x="434" y="2386"/>
                    </a:lnTo>
                    <a:lnTo>
                      <a:pt x="435" y="2392"/>
                    </a:lnTo>
                    <a:lnTo>
                      <a:pt x="439" y="2404"/>
                    </a:lnTo>
                    <a:lnTo>
                      <a:pt x="440" y="2414"/>
                    </a:lnTo>
                    <a:lnTo>
                      <a:pt x="440" y="2417"/>
                    </a:lnTo>
                    <a:lnTo>
                      <a:pt x="440" y="2418"/>
                    </a:lnTo>
                    <a:lnTo>
                      <a:pt x="445" y="2418"/>
                    </a:lnTo>
                    <a:lnTo>
                      <a:pt x="450" y="2416"/>
                    </a:lnTo>
                    <a:lnTo>
                      <a:pt x="453" y="2414"/>
                    </a:lnTo>
                    <a:lnTo>
                      <a:pt x="456" y="2411"/>
                    </a:lnTo>
                    <a:lnTo>
                      <a:pt x="459" y="2404"/>
                    </a:lnTo>
                    <a:lnTo>
                      <a:pt x="463" y="2396"/>
                    </a:lnTo>
                    <a:lnTo>
                      <a:pt x="466" y="2389"/>
                    </a:lnTo>
                    <a:lnTo>
                      <a:pt x="471" y="2384"/>
                    </a:lnTo>
                    <a:lnTo>
                      <a:pt x="473" y="2381"/>
                    </a:lnTo>
                    <a:lnTo>
                      <a:pt x="477" y="2380"/>
                    </a:lnTo>
                    <a:lnTo>
                      <a:pt x="482" y="2380"/>
                    </a:lnTo>
                    <a:lnTo>
                      <a:pt x="489" y="2381"/>
                    </a:lnTo>
                    <a:lnTo>
                      <a:pt x="490" y="2384"/>
                    </a:lnTo>
                    <a:lnTo>
                      <a:pt x="490" y="2387"/>
                    </a:lnTo>
                    <a:lnTo>
                      <a:pt x="509" y="2385"/>
                    </a:lnTo>
                    <a:lnTo>
                      <a:pt x="532" y="2383"/>
                    </a:lnTo>
                    <a:lnTo>
                      <a:pt x="543" y="2381"/>
                    </a:lnTo>
                    <a:lnTo>
                      <a:pt x="554" y="2383"/>
                    </a:lnTo>
                    <a:lnTo>
                      <a:pt x="558" y="2384"/>
                    </a:lnTo>
                    <a:lnTo>
                      <a:pt x="563" y="2386"/>
                    </a:lnTo>
                    <a:lnTo>
                      <a:pt x="566" y="2389"/>
                    </a:lnTo>
                    <a:lnTo>
                      <a:pt x="570" y="2393"/>
                    </a:lnTo>
                    <a:lnTo>
                      <a:pt x="575" y="2399"/>
                    </a:lnTo>
                    <a:lnTo>
                      <a:pt x="581" y="2403"/>
                    </a:lnTo>
                    <a:lnTo>
                      <a:pt x="587" y="2405"/>
                    </a:lnTo>
                    <a:lnTo>
                      <a:pt x="591" y="2406"/>
                    </a:lnTo>
                    <a:lnTo>
                      <a:pt x="604" y="2405"/>
                    </a:lnTo>
                    <a:lnTo>
                      <a:pt x="619" y="2405"/>
                    </a:lnTo>
                    <a:lnTo>
                      <a:pt x="620" y="2413"/>
                    </a:lnTo>
                    <a:lnTo>
                      <a:pt x="619" y="2420"/>
                    </a:lnTo>
                    <a:lnTo>
                      <a:pt x="616" y="2427"/>
                    </a:lnTo>
                    <a:lnTo>
                      <a:pt x="613" y="2434"/>
                    </a:lnTo>
                    <a:lnTo>
                      <a:pt x="609" y="2440"/>
                    </a:lnTo>
                    <a:lnTo>
                      <a:pt x="606" y="2446"/>
                    </a:lnTo>
                    <a:lnTo>
                      <a:pt x="603" y="2454"/>
                    </a:lnTo>
                    <a:lnTo>
                      <a:pt x="601" y="2461"/>
                    </a:lnTo>
                    <a:lnTo>
                      <a:pt x="614" y="2459"/>
                    </a:lnTo>
                    <a:lnTo>
                      <a:pt x="627" y="2458"/>
                    </a:lnTo>
                    <a:lnTo>
                      <a:pt x="627" y="2460"/>
                    </a:lnTo>
                    <a:lnTo>
                      <a:pt x="628" y="2463"/>
                    </a:lnTo>
                    <a:lnTo>
                      <a:pt x="628" y="2465"/>
                    </a:lnTo>
                    <a:lnTo>
                      <a:pt x="628" y="2467"/>
                    </a:lnTo>
                    <a:lnTo>
                      <a:pt x="630" y="2463"/>
                    </a:lnTo>
                    <a:lnTo>
                      <a:pt x="632" y="2461"/>
                    </a:lnTo>
                    <a:lnTo>
                      <a:pt x="635" y="2459"/>
                    </a:lnTo>
                    <a:lnTo>
                      <a:pt x="638" y="2458"/>
                    </a:lnTo>
                    <a:lnTo>
                      <a:pt x="639" y="2467"/>
                    </a:lnTo>
                    <a:lnTo>
                      <a:pt x="639" y="2478"/>
                    </a:lnTo>
                    <a:lnTo>
                      <a:pt x="639" y="2487"/>
                    </a:lnTo>
                    <a:lnTo>
                      <a:pt x="640" y="2496"/>
                    </a:lnTo>
                    <a:lnTo>
                      <a:pt x="641" y="2506"/>
                    </a:lnTo>
                    <a:lnTo>
                      <a:pt x="644" y="2514"/>
                    </a:lnTo>
                    <a:lnTo>
                      <a:pt x="645" y="2517"/>
                    </a:lnTo>
                    <a:lnTo>
                      <a:pt x="647" y="2520"/>
                    </a:lnTo>
                    <a:lnTo>
                      <a:pt x="649" y="2521"/>
                    </a:lnTo>
                    <a:lnTo>
                      <a:pt x="653" y="2524"/>
                    </a:lnTo>
                    <a:lnTo>
                      <a:pt x="656" y="2525"/>
                    </a:lnTo>
                    <a:lnTo>
                      <a:pt x="660" y="2525"/>
                    </a:lnTo>
                    <a:lnTo>
                      <a:pt x="664" y="2524"/>
                    </a:lnTo>
                    <a:lnTo>
                      <a:pt x="669" y="2523"/>
                    </a:lnTo>
                    <a:lnTo>
                      <a:pt x="671" y="2515"/>
                    </a:lnTo>
                    <a:lnTo>
                      <a:pt x="673" y="2509"/>
                    </a:lnTo>
                    <a:lnTo>
                      <a:pt x="677" y="2504"/>
                    </a:lnTo>
                    <a:lnTo>
                      <a:pt x="680" y="2502"/>
                    </a:lnTo>
                    <a:lnTo>
                      <a:pt x="683" y="2500"/>
                    </a:lnTo>
                    <a:lnTo>
                      <a:pt x="688" y="2498"/>
                    </a:lnTo>
                    <a:lnTo>
                      <a:pt x="691" y="2495"/>
                    </a:lnTo>
                    <a:lnTo>
                      <a:pt x="694" y="2491"/>
                    </a:lnTo>
                    <a:lnTo>
                      <a:pt x="695" y="2485"/>
                    </a:lnTo>
                    <a:lnTo>
                      <a:pt x="694" y="2479"/>
                    </a:lnTo>
                    <a:lnTo>
                      <a:pt x="694" y="2474"/>
                    </a:lnTo>
                    <a:lnTo>
                      <a:pt x="691" y="2468"/>
                    </a:lnTo>
                    <a:lnTo>
                      <a:pt x="690" y="2462"/>
                    </a:lnTo>
                    <a:lnTo>
                      <a:pt x="689" y="2457"/>
                    </a:lnTo>
                    <a:lnTo>
                      <a:pt x="689" y="2451"/>
                    </a:lnTo>
                    <a:lnTo>
                      <a:pt x="690" y="2445"/>
                    </a:lnTo>
                    <a:lnTo>
                      <a:pt x="704" y="2430"/>
                    </a:lnTo>
                    <a:lnTo>
                      <a:pt x="719" y="2417"/>
                    </a:lnTo>
                    <a:lnTo>
                      <a:pt x="720" y="2412"/>
                    </a:lnTo>
                    <a:lnTo>
                      <a:pt x="720" y="2409"/>
                    </a:lnTo>
                    <a:lnTo>
                      <a:pt x="719" y="2404"/>
                    </a:lnTo>
                    <a:lnTo>
                      <a:pt x="719" y="2400"/>
                    </a:lnTo>
                    <a:lnTo>
                      <a:pt x="718" y="2394"/>
                    </a:lnTo>
                    <a:lnTo>
                      <a:pt x="718" y="2387"/>
                    </a:lnTo>
                    <a:lnTo>
                      <a:pt x="718" y="2385"/>
                    </a:lnTo>
                    <a:lnTo>
                      <a:pt x="719" y="2381"/>
                    </a:lnTo>
                    <a:lnTo>
                      <a:pt x="721" y="2379"/>
                    </a:lnTo>
                    <a:lnTo>
                      <a:pt x="724" y="2376"/>
                    </a:lnTo>
                    <a:lnTo>
                      <a:pt x="728" y="2373"/>
                    </a:lnTo>
                    <a:lnTo>
                      <a:pt x="734" y="2372"/>
                    </a:lnTo>
                    <a:lnTo>
                      <a:pt x="739" y="2371"/>
                    </a:lnTo>
                    <a:lnTo>
                      <a:pt x="746" y="2370"/>
                    </a:lnTo>
                    <a:lnTo>
                      <a:pt x="760" y="2370"/>
                    </a:lnTo>
                    <a:lnTo>
                      <a:pt x="770" y="2367"/>
                    </a:lnTo>
                    <a:lnTo>
                      <a:pt x="777" y="2361"/>
                    </a:lnTo>
                    <a:lnTo>
                      <a:pt x="783" y="2356"/>
                    </a:lnTo>
                    <a:lnTo>
                      <a:pt x="785" y="2353"/>
                    </a:lnTo>
                    <a:lnTo>
                      <a:pt x="788" y="2351"/>
                    </a:lnTo>
                    <a:lnTo>
                      <a:pt x="793" y="2348"/>
                    </a:lnTo>
                    <a:lnTo>
                      <a:pt x="800" y="2346"/>
                    </a:lnTo>
                    <a:lnTo>
                      <a:pt x="811" y="2344"/>
                    </a:lnTo>
                    <a:lnTo>
                      <a:pt x="821" y="2340"/>
                    </a:lnTo>
                    <a:lnTo>
                      <a:pt x="830" y="2337"/>
                    </a:lnTo>
                    <a:lnTo>
                      <a:pt x="838" y="2332"/>
                    </a:lnTo>
                    <a:lnTo>
                      <a:pt x="842" y="2330"/>
                    </a:lnTo>
                    <a:lnTo>
                      <a:pt x="845" y="2327"/>
                    </a:lnTo>
                    <a:lnTo>
                      <a:pt x="847" y="2323"/>
                    </a:lnTo>
                    <a:lnTo>
                      <a:pt x="849" y="2319"/>
                    </a:lnTo>
                    <a:lnTo>
                      <a:pt x="850" y="2314"/>
                    </a:lnTo>
                    <a:lnTo>
                      <a:pt x="850" y="2309"/>
                    </a:lnTo>
                    <a:lnTo>
                      <a:pt x="850" y="2302"/>
                    </a:lnTo>
                    <a:lnTo>
                      <a:pt x="849" y="2294"/>
                    </a:lnTo>
                    <a:lnTo>
                      <a:pt x="853" y="2293"/>
                    </a:lnTo>
                    <a:lnTo>
                      <a:pt x="858" y="2294"/>
                    </a:lnTo>
                    <a:lnTo>
                      <a:pt x="861" y="2296"/>
                    </a:lnTo>
                    <a:lnTo>
                      <a:pt x="865" y="2298"/>
                    </a:lnTo>
                    <a:lnTo>
                      <a:pt x="868" y="2302"/>
                    </a:lnTo>
                    <a:lnTo>
                      <a:pt x="873" y="2305"/>
                    </a:lnTo>
                    <a:lnTo>
                      <a:pt x="876" y="2309"/>
                    </a:lnTo>
                    <a:lnTo>
                      <a:pt x="880" y="2310"/>
                    </a:lnTo>
                    <a:lnTo>
                      <a:pt x="885" y="2310"/>
                    </a:lnTo>
                    <a:lnTo>
                      <a:pt x="891" y="2309"/>
                    </a:lnTo>
                    <a:lnTo>
                      <a:pt x="895" y="2306"/>
                    </a:lnTo>
                    <a:lnTo>
                      <a:pt x="900" y="2304"/>
                    </a:lnTo>
                    <a:lnTo>
                      <a:pt x="910" y="2299"/>
                    </a:lnTo>
                    <a:lnTo>
                      <a:pt x="919" y="2295"/>
                    </a:lnTo>
                    <a:lnTo>
                      <a:pt x="935" y="2287"/>
                    </a:lnTo>
                    <a:lnTo>
                      <a:pt x="950" y="2278"/>
                    </a:lnTo>
                    <a:lnTo>
                      <a:pt x="956" y="2271"/>
                    </a:lnTo>
                    <a:lnTo>
                      <a:pt x="960" y="2264"/>
                    </a:lnTo>
                    <a:lnTo>
                      <a:pt x="964" y="2262"/>
                    </a:lnTo>
                    <a:lnTo>
                      <a:pt x="967" y="2261"/>
                    </a:lnTo>
                    <a:lnTo>
                      <a:pt x="973" y="2260"/>
                    </a:lnTo>
                    <a:lnTo>
                      <a:pt x="981" y="2261"/>
                    </a:lnTo>
                    <a:lnTo>
                      <a:pt x="981" y="2264"/>
                    </a:lnTo>
                    <a:lnTo>
                      <a:pt x="982" y="2268"/>
                    </a:lnTo>
                    <a:lnTo>
                      <a:pt x="989" y="2266"/>
                    </a:lnTo>
                    <a:lnTo>
                      <a:pt x="995" y="2266"/>
                    </a:lnTo>
                    <a:lnTo>
                      <a:pt x="997" y="2260"/>
                    </a:lnTo>
                    <a:lnTo>
                      <a:pt x="999" y="2254"/>
                    </a:lnTo>
                    <a:lnTo>
                      <a:pt x="1002" y="2249"/>
                    </a:lnTo>
                    <a:lnTo>
                      <a:pt x="1007" y="2247"/>
                    </a:lnTo>
                    <a:lnTo>
                      <a:pt x="1013" y="2245"/>
                    </a:lnTo>
                    <a:lnTo>
                      <a:pt x="1019" y="2244"/>
                    </a:lnTo>
                    <a:lnTo>
                      <a:pt x="1027" y="2242"/>
                    </a:lnTo>
                    <a:lnTo>
                      <a:pt x="1035" y="2244"/>
                    </a:lnTo>
                    <a:lnTo>
                      <a:pt x="1051" y="2246"/>
                    </a:lnTo>
                    <a:lnTo>
                      <a:pt x="1067" y="2250"/>
                    </a:lnTo>
                    <a:lnTo>
                      <a:pt x="1081" y="2255"/>
                    </a:lnTo>
                    <a:lnTo>
                      <a:pt x="1090" y="2260"/>
                    </a:lnTo>
                    <a:lnTo>
                      <a:pt x="1097" y="2247"/>
                    </a:lnTo>
                    <a:lnTo>
                      <a:pt x="1106" y="2235"/>
                    </a:lnTo>
                    <a:lnTo>
                      <a:pt x="1117" y="2221"/>
                    </a:lnTo>
                    <a:lnTo>
                      <a:pt x="1130" y="2207"/>
                    </a:lnTo>
                    <a:lnTo>
                      <a:pt x="1142" y="2195"/>
                    </a:lnTo>
                    <a:lnTo>
                      <a:pt x="1156" y="2183"/>
                    </a:lnTo>
                    <a:lnTo>
                      <a:pt x="1169" y="2173"/>
                    </a:lnTo>
                    <a:lnTo>
                      <a:pt x="1180" y="2165"/>
                    </a:lnTo>
                    <a:lnTo>
                      <a:pt x="1189" y="2162"/>
                    </a:lnTo>
                    <a:lnTo>
                      <a:pt x="1198" y="2158"/>
                    </a:lnTo>
                    <a:lnTo>
                      <a:pt x="1208" y="2155"/>
                    </a:lnTo>
                    <a:lnTo>
                      <a:pt x="1218" y="2151"/>
                    </a:lnTo>
                    <a:lnTo>
                      <a:pt x="1229" y="2145"/>
                    </a:lnTo>
                    <a:lnTo>
                      <a:pt x="1243" y="2138"/>
                    </a:lnTo>
                    <a:lnTo>
                      <a:pt x="1259" y="2135"/>
                    </a:lnTo>
                    <a:lnTo>
                      <a:pt x="1276" y="2134"/>
                    </a:lnTo>
                    <a:lnTo>
                      <a:pt x="1293" y="2133"/>
                    </a:lnTo>
                    <a:lnTo>
                      <a:pt x="1309" y="2132"/>
                    </a:lnTo>
                    <a:lnTo>
                      <a:pt x="1309" y="2125"/>
                    </a:lnTo>
                    <a:lnTo>
                      <a:pt x="1307" y="2118"/>
                    </a:lnTo>
                    <a:lnTo>
                      <a:pt x="1307" y="2110"/>
                    </a:lnTo>
                    <a:lnTo>
                      <a:pt x="1309" y="2104"/>
                    </a:lnTo>
                    <a:lnTo>
                      <a:pt x="1311" y="2098"/>
                    </a:lnTo>
                    <a:lnTo>
                      <a:pt x="1315" y="2093"/>
                    </a:lnTo>
                    <a:lnTo>
                      <a:pt x="1318" y="2091"/>
                    </a:lnTo>
                    <a:lnTo>
                      <a:pt x="1321" y="2090"/>
                    </a:lnTo>
                    <a:lnTo>
                      <a:pt x="1325" y="2090"/>
                    </a:lnTo>
                    <a:lnTo>
                      <a:pt x="1328" y="2090"/>
                    </a:lnTo>
                    <a:lnTo>
                      <a:pt x="1333" y="2099"/>
                    </a:lnTo>
                    <a:lnTo>
                      <a:pt x="1337" y="2105"/>
                    </a:lnTo>
                    <a:lnTo>
                      <a:pt x="1341" y="2109"/>
                    </a:lnTo>
                    <a:lnTo>
                      <a:pt x="1345" y="2113"/>
                    </a:lnTo>
                    <a:lnTo>
                      <a:pt x="1348" y="2114"/>
                    </a:lnTo>
                    <a:lnTo>
                      <a:pt x="1353" y="2115"/>
                    </a:lnTo>
                    <a:lnTo>
                      <a:pt x="1356" y="2114"/>
                    </a:lnTo>
                    <a:lnTo>
                      <a:pt x="1361" y="2113"/>
                    </a:lnTo>
                    <a:lnTo>
                      <a:pt x="1380" y="2102"/>
                    </a:lnTo>
                    <a:lnTo>
                      <a:pt x="1404" y="2091"/>
                    </a:lnTo>
                    <a:lnTo>
                      <a:pt x="1429" y="2085"/>
                    </a:lnTo>
                    <a:lnTo>
                      <a:pt x="1453" y="2082"/>
                    </a:lnTo>
                    <a:lnTo>
                      <a:pt x="1477" y="2081"/>
                    </a:lnTo>
                    <a:lnTo>
                      <a:pt x="1501" y="2081"/>
                    </a:lnTo>
                    <a:lnTo>
                      <a:pt x="1504" y="2090"/>
                    </a:lnTo>
                    <a:lnTo>
                      <a:pt x="1511" y="2104"/>
                    </a:lnTo>
                    <a:lnTo>
                      <a:pt x="1515" y="2110"/>
                    </a:lnTo>
                    <a:lnTo>
                      <a:pt x="1518" y="2117"/>
                    </a:lnTo>
                    <a:lnTo>
                      <a:pt x="1522" y="2121"/>
                    </a:lnTo>
                    <a:lnTo>
                      <a:pt x="1525" y="2123"/>
                    </a:lnTo>
                    <a:lnTo>
                      <a:pt x="1528" y="2122"/>
                    </a:lnTo>
                    <a:lnTo>
                      <a:pt x="1532" y="2120"/>
                    </a:lnTo>
                    <a:lnTo>
                      <a:pt x="1535" y="2116"/>
                    </a:lnTo>
                    <a:lnTo>
                      <a:pt x="1536" y="2112"/>
                    </a:lnTo>
                    <a:lnTo>
                      <a:pt x="1540" y="2100"/>
                    </a:lnTo>
                    <a:lnTo>
                      <a:pt x="1543" y="2092"/>
                    </a:lnTo>
                    <a:lnTo>
                      <a:pt x="1549" y="2081"/>
                    </a:lnTo>
                    <a:lnTo>
                      <a:pt x="1553" y="2075"/>
                    </a:lnTo>
                    <a:lnTo>
                      <a:pt x="1559" y="2072"/>
                    </a:lnTo>
                    <a:lnTo>
                      <a:pt x="1572" y="2067"/>
                    </a:lnTo>
                    <a:lnTo>
                      <a:pt x="1584" y="2063"/>
                    </a:lnTo>
                    <a:lnTo>
                      <a:pt x="1596" y="2057"/>
                    </a:lnTo>
                    <a:lnTo>
                      <a:pt x="1607" y="2051"/>
                    </a:lnTo>
                    <a:lnTo>
                      <a:pt x="1618" y="2044"/>
                    </a:lnTo>
                    <a:lnTo>
                      <a:pt x="1630" y="2039"/>
                    </a:lnTo>
                    <a:lnTo>
                      <a:pt x="1640" y="2034"/>
                    </a:lnTo>
                    <a:lnTo>
                      <a:pt x="1651" y="2031"/>
                    </a:lnTo>
                    <a:lnTo>
                      <a:pt x="1667" y="2030"/>
                    </a:lnTo>
                    <a:lnTo>
                      <a:pt x="1680" y="2028"/>
                    </a:lnTo>
                    <a:lnTo>
                      <a:pt x="1694" y="2027"/>
                    </a:lnTo>
                    <a:lnTo>
                      <a:pt x="1706" y="2026"/>
                    </a:lnTo>
                    <a:lnTo>
                      <a:pt x="1720" y="2025"/>
                    </a:lnTo>
                    <a:lnTo>
                      <a:pt x="1732" y="2025"/>
                    </a:lnTo>
                    <a:lnTo>
                      <a:pt x="1745" y="2024"/>
                    </a:lnTo>
                    <a:lnTo>
                      <a:pt x="1750" y="2023"/>
                    </a:lnTo>
                    <a:lnTo>
                      <a:pt x="1756" y="2022"/>
                    </a:lnTo>
                    <a:lnTo>
                      <a:pt x="1763" y="2020"/>
                    </a:lnTo>
                    <a:lnTo>
                      <a:pt x="1768" y="2017"/>
                    </a:lnTo>
                    <a:lnTo>
                      <a:pt x="1773" y="2014"/>
                    </a:lnTo>
                    <a:lnTo>
                      <a:pt x="1777" y="2010"/>
                    </a:lnTo>
                    <a:lnTo>
                      <a:pt x="1779" y="2006"/>
                    </a:lnTo>
                    <a:lnTo>
                      <a:pt x="1781" y="2001"/>
                    </a:lnTo>
                    <a:lnTo>
                      <a:pt x="1785" y="1992"/>
                    </a:lnTo>
                    <a:lnTo>
                      <a:pt x="1790" y="1979"/>
                    </a:lnTo>
                    <a:lnTo>
                      <a:pt x="1795" y="1984"/>
                    </a:lnTo>
                    <a:lnTo>
                      <a:pt x="1799" y="1987"/>
                    </a:lnTo>
                    <a:lnTo>
                      <a:pt x="1804" y="1990"/>
                    </a:lnTo>
                    <a:lnTo>
                      <a:pt x="1810" y="1991"/>
                    </a:lnTo>
                    <a:lnTo>
                      <a:pt x="1815" y="1991"/>
                    </a:lnTo>
                    <a:lnTo>
                      <a:pt x="1822" y="1990"/>
                    </a:lnTo>
                    <a:lnTo>
                      <a:pt x="1828" y="1987"/>
                    </a:lnTo>
                    <a:lnTo>
                      <a:pt x="1835" y="1984"/>
                    </a:lnTo>
                    <a:lnTo>
                      <a:pt x="1860" y="1970"/>
                    </a:lnTo>
                    <a:lnTo>
                      <a:pt x="1884" y="1957"/>
                    </a:lnTo>
                    <a:lnTo>
                      <a:pt x="1913" y="1945"/>
                    </a:lnTo>
                    <a:lnTo>
                      <a:pt x="1943" y="1936"/>
                    </a:lnTo>
                    <a:lnTo>
                      <a:pt x="1958" y="1930"/>
                    </a:lnTo>
                    <a:lnTo>
                      <a:pt x="1973" y="1925"/>
                    </a:lnTo>
                    <a:lnTo>
                      <a:pt x="1987" y="1917"/>
                    </a:lnTo>
                    <a:lnTo>
                      <a:pt x="2001" y="1908"/>
                    </a:lnTo>
                    <a:lnTo>
                      <a:pt x="2006" y="1893"/>
                    </a:lnTo>
                    <a:lnTo>
                      <a:pt x="2009" y="1880"/>
                    </a:lnTo>
                    <a:lnTo>
                      <a:pt x="2012" y="1872"/>
                    </a:lnTo>
                    <a:lnTo>
                      <a:pt x="2016" y="1869"/>
                    </a:lnTo>
                    <a:close/>
                    <a:moveTo>
                      <a:pt x="1881" y="520"/>
                    </a:moveTo>
                    <a:lnTo>
                      <a:pt x="1881" y="518"/>
                    </a:lnTo>
                    <a:lnTo>
                      <a:pt x="1883" y="518"/>
                    </a:lnTo>
                    <a:lnTo>
                      <a:pt x="1881" y="518"/>
                    </a:lnTo>
                    <a:lnTo>
                      <a:pt x="1881" y="52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7744;p21">
                <a:extLst>
                  <a:ext uri="{FF2B5EF4-FFF2-40B4-BE49-F238E27FC236}">
                    <a16:creationId xmlns="" xmlns:a16="http://schemas.microsoft.com/office/drawing/2014/main" id="{4F763503-8ACD-42F5-8E0B-3571854787C4}"/>
                  </a:ext>
                </a:extLst>
              </p:cNvPr>
              <p:cNvSpPr/>
              <p:nvPr/>
            </p:nvSpPr>
            <p:spPr>
              <a:xfrm>
                <a:off x="5693039" y="399709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7745;p21">
                <a:extLst>
                  <a:ext uri="{FF2B5EF4-FFF2-40B4-BE49-F238E27FC236}">
                    <a16:creationId xmlns="" xmlns:a16="http://schemas.microsoft.com/office/drawing/2014/main" id="{A5FE8C32-3A19-4F64-8FB4-96B8EA5C6220}"/>
                  </a:ext>
                </a:extLst>
              </p:cNvPr>
              <p:cNvSpPr/>
              <p:nvPr/>
            </p:nvSpPr>
            <p:spPr>
              <a:xfrm>
                <a:off x="4634751" y="1165758"/>
                <a:ext cx="1058286" cy="744233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2968" extrusionOk="0">
                    <a:moveTo>
                      <a:pt x="1451" y="2966"/>
                    </a:moveTo>
                    <a:lnTo>
                      <a:pt x="1451" y="2962"/>
                    </a:lnTo>
                    <a:lnTo>
                      <a:pt x="1451" y="2957"/>
                    </a:lnTo>
                    <a:lnTo>
                      <a:pt x="1452" y="2954"/>
                    </a:lnTo>
                    <a:lnTo>
                      <a:pt x="1453" y="2950"/>
                    </a:lnTo>
                    <a:lnTo>
                      <a:pt x="1458" y="2946"/>
                    </a:lnTo>
                    <a:lnTo>
                      <a:pt x="1463" y="2941"/>
                    </a:lnTo>
                    <a:lnTo>
                      <a:pt x="1468" y="2937"/>
                    </a:lnTo>
                    <a:lnTo>
                      <a:pt x="1473" y="2932"/>
                    </a:lnTo>
                    <a:lnTo>
                      <a:pt x="1475" y="2930"/>
                    </a:lnTo>
                    <a:lnTo>
                      <a:pt x="1476" y="2927"/>
                    </a:lnTo>
                    <a:lnTo>
                      <a:pt x="1476" y="2923"/>
                    </a:lnTo>
                    <a:lnTo>
                      <a:pt x="1476" y="2920"/>
                    </a:lnTo>
                    <a:lnTo>
                      <a:pt x="1490" y="2920"/>
                    </a:lnTo>
                    <a:lnTo>
                      <a:pt x="1502" y="2920"/>
                    </a:lnTo>
                    <a:lnTo>
                      <a:pt x="1519" y="2920"/>
                    </a:lnTo>
                    <a:lnTo>
                      <a:pt x="1535" y="2919"/>
                    </a:lnTo>
                    <a:lnTo>
                      <a:pt x="1543" y="2917"/>
                    </a:lnTo>
                    <a:lnTo>
                      <a:pt x="1550" y="2915"/>
                    </a:lnTo>
                    <a:lnTo>
                      <a:pt x="1553" y="2913"/>
                    </a:lnTo>
                    <a:lnTo>
                      <a:pt x="1557" y="2911"/>
                    </a:lnTo>
                    <a:lnTo>
                      <a:pt x="1560" y="2902"/>
                    </a:lnTo>
                    <a:lnTo>
                      <a:pt x="1564" y="2888"/>
                    </a:lnTo>
                    <a:lnTo>
                      <a:pt x="1566" y="2880"/>
                    </a:lnTo>
                    <a:lnTo>
                      <a:pt x="1568" y="2875"/>
                    </a:lnTo>
                    <a:lnTo>
                      <a:pt x="1570" y="2872"/>
                    </a:lnTo>
                    <a:lnTo>
                      <a:pt x="1574" y="2871"/>
                    </a:lnTo>
                    <a:lnTo>
                      <a:pt x="1580" y="2871"/>
                    </a:lnTo>
                    <a:lnTo>
                      <a:pt x="1586" y="2871"/>
                    </a:lnTo>
                    <a:lnTo>
                      <a:pt x="1581" y="2859"/>
                    </a:lnTo>
                    <a:lnTo>
                      <a:pt x="1576" y="2848"/>
                    </a:lnTo>
                    <a:lnTo>
                      <a:pt x="1572" y="2839"/>
                    </a:lnTo>
                    <a:lnTo>
                      <a:pt x="1569" y="2834"/>
                    </a:lnTo>
                    <a:lnTo>
                      <a:pt x="1572" y="2839"/>
                    </a:lnTo>
                    <a:lnTo>
                      <a:pt x="1576" y="2848"/>
                    </a:lnTo>
                    <a:lnTo>
                      <a:pt x="1581" y="2859"/>
                    </a:lnTo>
                    <a:lnTo>
                      <a:pt x="1586" y="2871"/>
                    </a:lnTo>
                    <a:lnTo>
                      <a:pt x="1593" y="2871"/>
                    </a:lnTo>
                    <a:lnTo>
                      <a:pt x="1604" y="2867"/>
                    </a:lnTo>
                    <a:lnTo>
                      <a:pt x="1606" y="2861"/>
                    </a:lnTo>
                    <a:lnTo>
                      <a:pt x="1606" y="2854"/>
                    </a:lnTo>
                    <a:lnTo>
                      <a:pt x="1613" y="2851"/>
                    </a:lnTo>
                    <a:lnTo>
                      <a:pt x="1617" y="2850"/>
                    </a:lnTo>
                    <a:lnTo>
                      <a:pt x="1629" y="2842"/>
                    </a:lnTo>
                    <a:lnTo>
                      <a:pt x="1640" y="2833"/>
                    </a:lnTo>
                    <a:lnTo>
                      <a:pt x="1644" y="2827"/>
                    </a:lnTo>
                    <a:lnTo>
                      <a:pt x="1648" y="2823"/>
                    </a:lnTo>
                    <a:lnTo>
                      <a:pt x="1651" y="2817"/>
                    </a:lnTo>
                    <a:lnTo>
                      <a:pt x="1654" y="2812"/>
                    </a:lnTo>
                    <a:lnTo>
                      <a:pt x="1658" y="2800"/>
                    </a:lnTo>
                    <a:lnTo>
                      <a:pt x="1660" y="2788"/>
                    </a:lnTo>
                    <a:lnTo>
                      <a:pt x="1663" y="2763"/>
                    </a:lnTo>
                    <a:lnTo>
                      <a:pt x="1664" y="2734"/>
                    </a:lnTo>
                    <a:lnTo>
                      <a:pt x="1666" y="2719"/>
                    </a:lnTo>
                    <a:lnTo>
                      <a:pt x="1668" y="2703"/>
                    </a:lnTo>
                    <a:lnTo>
                      <a:pt x="1670" y="2695"/>
                    </a:lnTo>
                    <a:lnTo>
                      <a:pt x="1671" y="2687"/>
                    </a:lnTo>
                    <a:lnTo>
                      <a:pt x="1670" y="2679"/>
                    </a:lnTo>
                    <a:lnTo>
                      <a:pt x="1670" y="2673"/>
                    </a:lnTo>
                    <a:lnTo>
                      <a:pt x="1666" y="2664"/>
                    </a:lnTo>
                    <a:lnTo>
                      <a:pt x="1664" y="2657"/>
                    </a:lnTo>
                    <a:lnTo>
                      <a:pt x="1659" y="2652"/>
                    </a:lnTo>
                    <a:lnTo>
                      <a:pt x="1655" y="2650"/>
                    </a:lnTo>
                    <a:lnTo>
                      <a:pt x="1643" y="2648"/>
                    </a:lnTo>
                    <a:lnTo>
                      <a:pt x="1626" y="2646"/>
                    </a:lnTo>
                    <a:lnTo>
                      <a:pt x="1626" y="2640"/>
                    </a:lnTo>
                    <a:lnTo>
                      <a:pt x="1626" y="2633"/>
                    </a:lnTo>
                    <a:lnTo>
                      <a:pt x="1627" y="2626"/>
                    </a:lnTo>
                    <a:lnTo>
                      <a:pt x="1630" y="2620"/>
                    </a:lnTo>
                    <a:lnTo>
                      <a:pt x="1633" y="2608"/>
                    </a:lnTo>
                    <a:lnTo>
                      <a:pt x="1638" y="2594"/>
                    </a:lnTo>
                    <a:lnTo>
                      <a:pt x="1651" y="2592"/>
                    </a:lnTo>
                    <a:lnTo>
                      <a:pt x="1665" y="2591"/>
                    </a:lnTo>
                    <a:lnTo>
                      <a:pt x="1671" y="2600"/>
                    </a:lnTo>
                    <a:lnTo>
                      <a:pt x="1676" y="2608"/>
                    </a:lnTo>
                    <a:lnTo>
                      <a:pt x="1680" y="2611"/>
                    </a:lnTo>
                    <a:lnTo>
                      <a:pt x="1683" y="2613"/>
                    </a:lnTo>
                    <a:lnTo>
                      <a:pt x="1688" y="2617"/>
                    </a:lnTo>
                    <a:lnTo>
                      <a:pt x="1693" y="2619"/>
                    </a:lnTo>
                    <a:lnTo>
                      <a:pt x="1700" y="2621"/>
                    </a:lnTo>
                    <a:lnTo>
                      <a:pt x="1705" y="2623"/>
                    </a:lnTo>
                    <a:lnTo>
                      <a:pt x="1709" y="2624"/>
                    </a:lnTo>
                    <a:lnTo>
                      <a:pt x="1713" y="2623"/>
                    </a:lnTo>
                    <a:lnTo>
                      <a:pt x="1719" y="2619"/>
                    </a:lnTo>
                    <a:lnTo>
                      <a:pt x="1725" y="2612"/>
                    </a:lnTo>
                    <a:lnTo>
                      <a:pt x="1733" y="2603"/>
                    </a:lnTo>
                    <a:lnTo>
                      <a:pt x="1741" y="2595"/>
                    </a:lnTo>
                    <a:lnTo>
                      <a:pt x="1749" y="2591"/>
                    </a:lnTo>
                    <a:lnTo>
                      <a:pt x="1756" y="2587"/>
                    </a:lnTo>
                    <a:lnTo>
                      <a:pt x="1758" y="2583"/>
                    </a:lnTo>
                    <a:lnTo>
                      <a:pt x="1762" y="2579"/>
                    </a:lnTo>
                    <a:lnTo>
                      <a:pt x="1763" y="2575"/>
                    </a:lnTo>
                    <a:lnTo>
                      <a:pt x="1765" y="2570"/>
                    </a:lnTo>
                    <a:lnTo>
                      <a:pt x="1767" y="2560"/>
                    </a:lnTo>
                    <a:lnTo>
                      <a:pt x="1770" y="2551"/>
                    </a:lnTo>
                    <a:lnTo>
                      <a:pt x="1783" y="2550"/>
                    </a:lnTo>
                    <a:lnTo>
                      <a:pt x="1797" y="2551"/>
                    </a:lnTo>
                    <a:lnTo>
                      <a:pt x="1812" y="2552"/>
                    </a:lnTo>
                    <a:lnTo>
                      <a:pt x="1828" y="2551"/>
                    </a:lnTo>
                    <a:lnTo>
                      <a:pt x="1835" y="2551"/>
                    </a:lnTo>
                    <a:lnTo>
                      <a:pt x="1841" y="2548"/>
                    </a:lnTo>
                    <a:lnTo>
                      <a:pt x="1847" y="2547"/>
                    </a:lnTo>
                    <a:lnTo>
                      <a:pt x="1854" y="2544"/>
                    </a:lnTo>
                    <a:lnTo>
                      <a:pt x="1857" y="2541"/>
                    </a:lnTo>
                    <a:lnTo>
                      <a:pt x="1862" y="2537"/>
                    </a:lnTo>
                    <a:lnTo>
                      <a:pt x="1864" y="2534"/>
                    </a:lnTo>
                    <a:lnTo>
                      <a:pt x="1868" y="2529"/>
                    </a:lnTo>
                    <a:lnTo>
                      <a:pt x="1871" y="2520"/>
                    </a:lnTo>
                    <a:lnTo>
                      <a:pt x="1875" y="2510"/>
                    </a:lnTo>
                    <a:lnTo>
                      <a:pt x="1877" y="2500"/>
                    </a:lnTo>
                    <a:lnTo>
                      <a:pt x="1880" y="2490"/>
                    </a:lnTo>
                    <a:lnTo>
                      <a:pt x="1882" y="2486"/>
                    </a:lnTo>
                    <a:lnTo>
                      <a:pt x="1886" y="2482"/>
                    </a:lnTo>
                    <a:lnTo>
                      <a:pt x="1889" y="2478"/>
                    </a:lnTo>
                    <a:lnTo>
                      <a:pt x="1893" y="2474"/>
                    </a:lnTo>
                    <a:lnTo>
                      <a:pt x="1896" y="2467"/>
                    </a:lnTo>
                    <a:lnTo>
                      <a:pt x="1901" y="2459"/>
                    </a:lnTo>
                    <a:lnTo>
                      <a:pt x="1905" y="2453"/>
                    </a:lnTo>
                    <a:lnTo>
                      <a:pt x="1911" y="2447"/>
                    </a:lnTo>
                    <a:lnTo>
                      <a:pt x="1917" y="2444"/>
                    </a:lnTo>
                    <a:lnTo>
                      <a:pt x="1923" y="2440"/>
                    </a:lnTo>
                    <a:lnTo>
                      <a:pt x="1930" y="2438"/>
                    </a:lnTo>
                    <a:lnTo>
                      <a:pt x="1938" y="2436"/>
                    </a:lnTo>
                    <a:lnTo>
                      <a:pt x="1954" y="2435"/>
                    </a:lnTo>
                    <a:lnTo>
                      <a:pt x="1971" y="2435"/>
                    </a:lnTo>
                    <a:lnTo>
                      <a:pt x="1988" y="2435"/>
                    </a:lnTo>
                    <a:lnTo>
                      <a:pt x="2007" y="2435"/>
                    </a:lnTo>
                    <a:lnTo>
                      <a:pt x="2043" y="2435"/>
                    </a:lnTo>
                    <a:lnTo>
                      <a:pt x="2079" y="2436"/>
                    </a:lnTo>
                    <a:lnTo>
                      <a:pt x="2115" y="2438"/>
                    </a:lnTo>
                    <a:lnTo>
                      <a:pt x="2150" y="2439"/>
                    </a:lnTo>
                    <a:lnTo>
                      <a:pt x="2154" y="2454"/>
                    </a:lnTo>
                    <a:lnTo>
                      <a:pt x="2155" y="2469"/>
                    </a:lnTo>
                    <a:lnTo>
                      <a:pt x="2156" y="2476"/>
                    </a:lnTo>
                    <a:lnTo>
                      <a:pt x="2158" y="2481"/>
                    </a:lnTo>
                    <a:lnTo>
                      <a:pt x="2161" y="2488"/>
                    </a:lnTo>
                    <a:lnTo>
                      <a:pt x="2167" y="2494"/>
                    </a:lnTo>
                    <a:lnTo>
                      <a:pt x="2173" y="2497"/>
                    </a:lnTo>
                    <a:lnTo>
                      <a:pt x="2180" y="2500"/>
                    </a:lnTo>
                    <a:lnTo>
                      <a:pt x="2188" y="2502"/>
                    </a:lnTo>
                    <a:lnTo>
                      <a:pt x="2194" y="2503"/>
                    </a:lnTo>
                    <a:lnTo>
                      <a:pt x="2210" y="2505"/>
                    </a:lnTo>
                    <a:lnTo>
                      <a:pt x="2224" y="2506"/>
                    </a:lnTo>
                    <a:lnTo>
                      <a:pt x="2234" y="2507"/>
                    </a:lnTo>
                    <a:lnTo>
                      <a:pt x="2241" y="2510"/>
                    </a:lnTo>
                    <a:lnTo>
                      <a:pt x="2246" y="2512"/>
                    </a:lnTo>
                    <a:lnTo>
                      <a:pt x="2249" y="2514"/>
                    </a:lnTo>
                    <a:lnTo>
                      <a:pt x="2255" y="2522"/>
                    </a:lnTo>
                    <a:lnTo>
                      <a:pt x="2262" y="2536"/>
                    </a:lnTo>
                    <a:lnTo>
                      <a:pt x="2272" y="2548"/>
                    </a:lnTo>
                    <a:lnTo>
                      <a:pt x="2284" y="2560"/>
                    </a:lnTo>
                    <a:lnTo>
                      <a:pt x="2290" y="2566"/>
                    </a:lnTo>
                    <a:lnTo>
                      <a:pt x="2296" y="2572"/>
                    </a:lnTo>
                    <a:lnTo>
                      <a:pt x="2299" y="2579"/>
                    </a:lnTo>
                    <a:lnTo>
                      <a:pt x="2303" y="2587"/>
                    </a:lnTo>
                    <a:lnTo>
                      <a:pt x="2317" y="2587"/>
                    </a:lnTo>
                    <a:lnTo>
                      <a:pt x="2332" y="2585"/>
                    </a:lnTo>
                    <a:lnTo>
                      <a:pt x="2348" y="2584"/>
                    </a:lnTo>
                    <a:lnTo>
                      <a:pt x="2364" y="2584"/>
                    </a:lnTo>
                    <a:lnTo>
                      <a:pt x="2371" y="2585"/>
                    </a:lnTo>
                    <a:lnTo>
                      <a:pt x="2377" y="2587"/>
                    </a:lnTo>
                    <a:lnTo>
                      <a:pt x="2381" y="2589"/>
                    </a:lnTo>
                    <a:lnTo>
                      <a:pt x="2385" y="2593"/>
                    </a:lnTo>
                    <a:lnTo>
                      <a:pt x="2393" y="2602"/>
                    </a:lnTo>
                    <a:lnTo>
                      <a:pt x="2401" y="2612"/>
                    </a:lnTo>
                    <a:lnTo>
                      <a:pt x="2405" y="2618"/>
                    </a:lnTo>
                    <a:lnTo>
                      <a:pt x="2411" y="2624"/>
                    </a:lnTo>
                    <a:lnTo>
                      <a:pt x="2417" y="2628"/>
                    </a:lnTo>
                    <a:lnTo>
                      <a:pt x="2422" y="2632"/>
                    </a:lnTo>
                    <a:lnTo>
                      <a:pt x="2434" y="2637"/>
                    </a:lnTo>
                    <a:lnTo>
                      <a:pt x="2446" y="2642"/>
                    </a:lnTo>
                    <a:lnTo>
                      <a:pt x="2460" y="2644"/>
                    </a:lnTo>
                    <a:lnTo>
                      <a:pt x="2473" y="2644"/>
                    </a:lnTo>
                    <a:lnTo>
                      <a:pt x="2488" y="2644"/>
                    </a:lnTo>
                    <a:lnTo>
                      <a:pt x="2503" y="2642"/>
                    </a:lnTo>
                    <a:lnTo>
                      <a:pt x="2529" y="2637"/>
                    </a:lnTo>
                    <a:lnTo>
                      <a:pt x="2555" y="2630"/>
                    </a:lnTo>
                    <a:lnTo>
                      <a:pt x="2582" y="2621"/>
                    </a:lnTo>
                    <a:lnTo>
                      <a:pt x="2608" y="2613"/>
                    </a:lnTo>
                    <a:lnTo>
                      <a:pt x="2627" y="2603"/>
                    </a:lnTo>
                    <a:lnTo>
                      <a:pt x="2648" y="2591"/>
                    </a:lnTo>
                    <a:lnTo>
                      <a:pt x="2659" y="2585"/>
                    </a:lnTo>
                    <a:lnTo>
                      <a:pt x="2670" y="2580"/>
                    </a:lnTo>
                    <a:lnTo>
                      <a:pt x="2675" y="2579"/>
                    </a:lnTo>
                    <a:lnTo>
                      <a:pt x="2681" y="2578"/>
                    </a:lnTo>
                    <a:lnTo>
                      <a:pt x="2686" y="2578"/>
                    </a:lnTo>
                    <a:lnTo>
                      <a:pt x="2692" y="2579"/>
                    </a:lnTo>
                    <a:lnTo>
                      <a:pt x="2692" y="2594"/>
                    </a:lnTo>
                    <a:lnTo>
                      <a:pt x="2691" y="2610"/>
                    </a:lnTo>
                    <a:lnTo>
                      <a:pt x="2692" y="2617"/>
                    </a:lnTo>
                    <a:lnTo>
                      <a:pt x="2693" y="2625"/>
                    </a:lnTo>
                    <a:lnTo>
                      <a:pt x="2694" y="2632"/>
                    </a:lnTo>
                    <a:lnTo>
                      <a:pt x="2698" y="2637"/>
                    </a:lnTo>
                    <a:lnTo>
                      <a:pt x="2704" y="2643"/>
                    </a:lnTo>
                    <a:lnTo>
                      <a:pt x="2710" y="2649"/>
                    </a:lnTo>
                    <a:lnTo>
                      <a:pt x="2717" y="2653"/>
                    </a:lnTo>
                    <a:lnTo>
                      <a:pt x="2725" y="2657"/>
                    </a:lnTo>
                    <a:lnTo>
                      <a:pt x="2733" y="2661"/>
                    </a:lnTo>
                    <a:lnTo>
                      <a:pt x="2741" y="2666"/>
                    </a:lnTo>
                    <a:lnTo>
                      <a:pt x="2749" y="2671"/>
                    </a:lnTo>
                    <a:lnTo>
                      <a:pt x="2755" y="2677"/>
                    </a:lnTo>
                    <a:lnTo>
                      <a:pt x="2765" y="2689"/>
                    </a:lnTo>
                    <a:lnTo>
                      <a:pt x="2775" y="2702"/>
                    </a:lnTo>
                    <a:lnTo>
                      <a:pt x="2780" y="2709"/>
                    </a:lnTo>
                    <a:lnTo>
                      <a:pt x="2784" y="2716"/>
                    </a:lnTo>
                    <a:lnTo>
                      <a:pt x="2788" y="2723"/>
                    </a:lnTo>
                    <a:lnTo>
                      <a:pt x="2790" y="2730"/>
                    </a:lnTo>
                    <a:lnTo>
                      <a:pt x="2793" y="2744"/>
                    </a:lnTo>
                    <a:lnTo>
                      <a:pt x="2793" y="2760"/>
                    </a:lnTo>
                    <a:lnTo>
                      <a:pt x="2793" y="2776"/>
                    </a:lnTo>
                    <a:lnTo>
                      <a:pt x="2793" y="2791"/>
                    </a:lnTo>
                    <a:lnTo>
                      <a:pt x="2806" y="2791"/>
                    </a:lnTo>
                    <a:lnTo>
                      <a:pt x="2819" y="2791"/>
                    </a:lnTo>
                    <a:lnTo>
                      <a:pt x="2831" y="2791"/>
                    </a:lnTo>
                    <a:lnTo>
                      <a:pt x="2844" y="2791"/>
                    </a:lnTo>
                    <a:lnTo>
                      <a:pt x="2856" y="2793"/>
                    </a:lnTo>
                    <a:lnTo>
                      <a:pt x="2869" y="2797"/>
                    </a:lnTo>
                    <a:lnTo>
                      <a:pt x="2874" y="2799"/>
                    </a:lnTo>
                    <a:lnTo>
                      <a:pt x="2880" y="2800"/>
                    </a:lnTo>
                    <a:lnTo>
                      <a:pt x="2887" y="2800"/>
                    </a:lnTo>
                    <a:lnTo>
                      <a:pt x="2893" y="2799"/>
                    </a:lnTo>
                    <a:lnTo>
                      <a:pt x="2898" y="2797"/>
                    </a:lnTo>
                    <a:lnTo>
                      <a:pt x="2903" y="2793"/>
                    </a:lnTo>
                    <a:lnTo>
                      <a:pt x="2906" y="2790"/>
                    </a:lnTo>
                    <a:lnTo>
                      <a:pt x="2908" y="2785"/>
                    </a:lnTo>
                    <a:lnTo>
                      <a:pt x="2912" y="2782"/>
                    </a:lnTo>
                    <a:lnTo>
                      <a:pt x="2914" y="2777"/>
                    </a:lnTo>
                    <a:lnTo>
                      <a:pt x="2919" y="2774"/>
                    </a:lnTo>
                    <a:lnTo>
                      <a:pt x="2923" y="2771"/>
                    </a:lnTo>
                    <a:lnTo>
                      <a:pt x="2928" y="2769"/>
                    </a:lnTo>
                    <a:lnTo>
                      <a:pt x="2934" y="2769"/>
                    </a:lnTo>
                    <a:lnTo>
                      <a:pt x="2939" y="2769"/>
                    </a:lnTo>
                    <a:lnTo>
                      <a:pt x="2945" y="2767"/>
                    </a:lnTo>
                    <a:lnTo>
                      <a:pt x="2953" y="2759"/>
                    </a:lnTo>
                    <a:lnTo>
                      <a:pt x="2962" y="2751"/>
                    </a:lnTo>
                    <a:lnTo>
                      <a:pt x="2971" y="2747"/>
                    </a:lnTo>
                    <a:lnTo>
                      <a:pt x="2978" y="2744"/>
                    </a:lnTo>
                    <a:lnTo>
                      <a:pt x="2985" y="2742"/>
                    </a:lnTo>
                    <a:lnTo>
                      <a:pt x="2990" y="2741"/>
                    </a:lnTo>
                    <a:lnTo>
                      <a:pt x="2995" y="2741"/>
                    </a:lnTo>
                    <a:lnTo>
                      <a:pt x="3000" y="2742"/>
                    </a:lnTo>
                    <a:lnTo>
                      <a:pt x="3004" y="2744"/>
                    </a:lnTo>
                    <a:lnTo>
                      <a:pt x="3008" y="2747"/>
                    </a:lnTo>
                    <a:lnTo>
                      <a:pt x="3011" y="2750"/>
                    </a:lnTo>
                    <a:lnTo>
                      <a:pt x="3013" y="2753"/>
                    </a:lnTo>
                    <a:lnTo>
                      <a:pt x="3016" y="2758"/>
                    </a:lnTo>
                    <a:lnTo>
                      <a:pt x="3017" y="2764"/>
                    </a:lnTo>
                    <a:lnTo>
                      <a:pt x="3019" y="2775"/>
                    </a:lnTo>
                    <a:lnTo>
                      <a:pt x="3019" y="2788"/>
                    </a:lnTo>
                    <a:lnTo>
                      <a:pt x="3019" y="2801"/>
                    </a:lnTo>
                    <a:lnTo>
                      <a:pt x="3017" y="2816"/>
                    </a:lnTo>
                    <a:lnTo>
                      <a:pt x="3014" y="2831"/>
                    </a:lnTo>
                    <a:lnTo>
                      <a:pt x="3012" y="2845"/>
                    </a:lnTo>
                    <a:lnTo>
                      <a:pt x="3008" y="2870"/>
                    </a:lnTo>
                    <a:lnTo>
                      <a:pt x="3003" y="2888"/>
                    </a:lnTo>
                    <a:lnTo>
                      <a:pt x="2995" y="2888"/>
                    </a:lnTo>
                    <a:lnTo>
                      <a:pt x="2989" y="2890"/>
                    </a:lnTo>
                    <a:lnTo>
                      <a:pt x="2985" y="2894"/>
                    </a:lnTo>
                    <a:lnTo>
                      <a:pt x="2981" y="2898"/>
                    </a:lnTo>
                    <a:lnTo>
                      <a:pt x="2978" y="2904"/>
                    </a:lnTo>
                    <a:lnTo>
                      <a:pt x="2976" y="2909"/>
                    </a:lnTo>
                    <a:lnTo>
                      <a:pt x="2975" y="2915"/>
                    </a:lnTo>
                    <a:lnTo>
                      <a:pt x="2973" y="2922"/>
                    </a:lnTo>
                    <a:lnTo>
                      <a:pt x="2978" y="2919"/>
                    </a:lnTo>
                    <a:lnTo>
                      <a:pt x="2982" y="2915"/>
                    </a:lnTo>
                    <a:lnTo>
                      <a:pt x="2988" y="2912"/>
                    </a:lnTo>
                    <a:lnTo>
                      <a:pt x="2995" y="2911"/>
                    </a:lnTo>
                    <a:lnTo>
                      <a:pt x="3009" y="2908"/>
                    </a:lnTo>
                    <a:lnTo>
                      <a:pt x="3020" y="2908"/>
                    </a:lnTo>
                    <a:lnTo>
                      <a:pt x="3027" y="2909"/>
                    </a:lnTo>
                    <a:lnTo>
                      <a:pt x="3033" y="2911"/>
                    </a:lnTo>
                    <a:lnTo>
                      <a:pt x="3036" y="2913"/>
                    </a:lnTo>
                    <a:lnTo>
                      <a:pt x="3039" y="2915"/>
                    </a:lnTo>
                    <a:lnTo>
                      <a:pt x="3045" y="2922"/>
                    </a:lnTo>
                    <a:lnTo>
                      <a:pt x="3051" y="2931"/>
                    </a:lnTo>
                    <a:lnTo>
                      <a:pt x="3059" y="2940"/>
                    </a:lnTo>
                    <a:lnTo>
                      <a:pt x="3064" y="2945"/>
                    </a:lnTo>
                    <a:lnTo>
                      <a:pt x="3072" y="2947"/>
                    </a:lnTo>
                    <a:lnTo>
                      <a:pt x="3086" y="2947"/>
                    </a:lnTo>
                    <a:lnTo>
                      <a:pt x="3094" y="2947"/>
                    </a:lnTo>
                    <a:lnTo>
                      <a:pt x="3102" y="2946"/>
                    </a:lnTo>
                    <a:lnTo>
                      <a:pt x="3113" y="2946"/>
                    </a:lnTo>
                    <a:lnTo>
                      <a:pt x="3124" y="2946"/>
                    </a:lnTo>
                    <a:lnTo>
                      <a:pt x="3124" y="2936"/>
                    </a:lnTo>
                    <a:lnTo>
                      <a:pt x="3123" y="2928"/>
                    </a:lnTo>
                    <a:lnTo>
                      <a:pt x="3121" y="2919"/>
                    </a:lnTo>
                    <a:lnTo>
                      <a:pt x="3119" y="2909"/>
                    </a:lnTo>
                    <a:lnTo>
                      <a:pt x="3117" y="2902"/>
                    </a:lnTo>
                    <a:lnTo>
                      <a:pt x="3113" y="2894"/>
                    </a:lnTo>
                    <a:lnTo>
                      <a:pt x="3109" y="2886"/>
                    </a:lnTo>
                    <a:lnTo>
                      <a:pt x="3104" y="2879"/>
                    </a:lnTo>
                    <a:lnTo>
                      <a:pt x="3099" y="2872"/>
                    </a:lnTo>
                    <a:lnTo>
                      <a:pt x="3092" y="2866"/>
                    </a:lnTo>
                    <a:lnTo>
                      <a:pt x="3085" y="2863"/>
                    </a:lnTo>
                    <a:lnTo>
                      <a:pt x="3076" y="2859"/>
                    </a:lnTo>
                    <a:lnTo>
                      <a:pt x="3070" y="2858"/>
                    </a:lnTo>
                    <a:lnTo>
                      <a:pt x="3066" y="2856"/>
                    </a:lnTo>
                    <a:lnTo>
                      <a:pt x="3062" y="2853"/>
                    </a:lnTo>
                    <a:lnTo>
                      <a:pt x="3061" y="2850"/>
                    </a:lnTo>
                    <a:lnTo>
                      <a:pt x="3060" y="2845"/>
                    </a:lnTo>
                    <a:lnTo>
                      <a:pt x="3062" y="2840"/>
                    </a:lnTo>
                    <a:lnTo>
                      <a:pt x="3066" y="2835"/>
                    </a:lnTo>
                    <a:lnTo>
                      <a:pt x="3071" y="2833"/>
                    </a:lnTo>
                    <a:lnTo>
                      <a:pt x="3083" y="2827"/>
                    </a:lnTo>
                    <a:lnTo>
                      <a:pt x="3095" y="2825"/>
                    </a:lnTo>
                    <a:lnTo>
                      <a:pt x="3097" y="2817"/>
                    </a:lnTo>
                    <a:lnTo>
                      <a:pt x="3102" y="2810"/>
                    </a:lnTo>
                    <a:lnTo>
                      <a:pt x="3107" y="2805"/>
                    </a:lnTo>
                    <a:lnTo>
                      <a:pt x="3112" y="2799"/>
                    </a:lnTo>
                    <a:lnTo>
                      <a:pt x="3119" y="2794"/>
                    </a:lnTo>
                    <a:lnTo>
                      <a:pt x="3126" y="2790"/>
                    </a:lnTo>
                    <a:lnTo>
                      <a:pt x="3134" y="2786"/>
                    </a:lnTo>
                    <a:lnTo>
                      <a:pt x="3142" y="2784"/>
                    </a:lnTo>
                    <a:lnTo>
                      <a:pt x="3176" y="2775"/>
                    </a:lnTo>
                    <a:lnTo>
                      <a:pt x="3208" y="2768"/>
                    </a:lnTo>
                    <a:lnTo>
                      <a:pt x="3209" y="2763"/>
                    </a:lnTo>
                    <a:lnTo>
                      <a:pt x="3211" y="2757"/>
                    </a:lnTo>
                    <a:lnTo>
                      <a:pt x="3214" y="2753"/>
                    </a:lnTo>
                    <a:lnTo>
                      <a:pt x="3217" y="2749"/>
                    </a:lnTo>
                    <a:lnTo>
                      <a:pt x="3225" y="2741"/>
                    </a:lnTo>
                    <a:lnTo>
                      <a:pt x="3231" y="2732"/>
                    </a:lnTo>
                    <a:lnTo>
                      <a:pt x="3238" y="2731"/>
                    </a:lnTo>
                    <a:lnTo>
                      <a:pt x="3244" y="2731"/>
                    </a:lnTo>
                    <a:lnTo>
                      <a:pt x="3246" y="2747"/>
                    </a:lnTo>
                    <a:lnTo>
                      <a:pt x="3244" y="2763"/>
                    </a:lnTo>
                    <a:lnTo>
                      <a:pt x="3243" y="2777"/>
                    </a:lnTo>
                    <a:lnTo>
                      <a:pt x="3241" y="2791"/>
                    </a:lnTo>
                    <a:lnTo>
                      <a:pt x="3239" y="2806"/>
                    </a:lnTo>
                    <a:lnTo>
                      <a:pt x="3236" y="2821"/>
                    </a:lnTo>
                    <a:lnTo>
                      <a:pt x="3235" y="2835"/>
                    </a:lnTo>
                    <a:lnTo>
                      <a:pt x="3236" y="2850"/>
                    </a:lnTo>
                    <a:lnTo>
                      <a:pt x="3252" y="2854"/>
                    </a:lnTo>
                    <a:lnTo>
                      <a:pt x="3268" y="2859"/>
                    </a:lnTo>
                    <a:lnTo>
                      <a:pt x="3269" y="2868"/>
                    </a:lnTo>
                    <a:lnTo>
                      <a:pt x="3269" y="2879"/>
                    </a:lnTo>
                    <a:lnTo>
                      <a:pt x="3269" y="2888"/>
                    </a:lnTo>
                    <a:lnTo>
                      <a:pt x="3271" y="2898"/>
                    </a:lnTo>
                    <a:lnTo>
                      <a:pt x="3280" y="2899"/>
                    </a:lnTo>
                    <a:lnTo>
                      <a:pt x="3288" y="2902"/>
                    </a:lnTo>
                    <a:lnTo>
                      <a:pt x="3296" y="2905"/>
                    </a:lnTo>
                    <a:lnTo>
                      <a:pt x="3302" y="2909"/>
                    </a:lnTo>
                    <a:lnTo>
                      <a:pt x="3315" y="2921"/>
                    </a:lnTo>
                    <a:lnTo>
                      <a:pt x="3326" y="2935"/>
                    </a:lnTo>
                    <a:lnTo>
                      <a:pt x="3333" y="2941"/>
                    </a:lnTo>
                    <a:lnTo>
                      <a:pt x="3348" y="2955"/>
                    </a:lnTo>
                    <a:lnTo>
                      <a:pt x="3357" y="2961"/>
                    </a:lnTo>
                    <a:lnTo>
                      <a:pt x="3364" y="2965"/>
                    </a:lnTo>
                    <a:lnTo>
                      <a:pt x="3366" y="2965"/>
                    </a:lnTo>
                    <a:lnTo>
                      <a:pt x="3369" y="2965"/>
                    </a:lnTo>
                    <a:lnTo>
                      <a:pt x="3370" y="2964"/>
                    </a:lnTo>
                    <a:lnTo>
                      <a:pt x="3371" y="2962"/>
                    </a:lnTo>
                    <a:lnTo>
                      <a:pt x="3371" y="2952"/>
                    </a:lnTo>
                    <a:lnTo>
                      <a:pt x="3372" y="2944"/>
                    </a:lnTo>
                    <a:lnTo>
                      <a:pt x="3374" y="2938"/>
                    </a:lnTo>
                    <a:lnTo>
                      <a:pt x="3379" y="2932"/>
                    </a:lnTo>
                    <a:lnTo>
                      <a:pt x="3389" y="2925"/>
                    </a:lnTo>
                    <a:lnTo>
                      <a:pt x="3402" y="2917"/>
                    </a:lnTo>
                    <a:lnTo>
                      <a:pt x="3405" y="2916"/>
                    </a:lnTo>
                    <a:lnTo>
                      <a:pt x="3410" y="2916"/>
                    </a:lnTo>
                    <a:lnTo>
                      <a:pt x="3414" y="2916"/>
                    </a:lnTo>
                    <a:lnTo>
                      <a:pt x="3417" y="2915"/>
                    </a:lnTo>
                    <a:lnTo>
                      <a:pt x="3420" y="2907"/>
                    </a:lnTo>
                    <a:lnTo>
                      <a:pt x="3421" y="2900"/>
                    </a:lnTo>
                    <a:lnTo>
                      <a:pt x="3424" y="2895"/>
                    </a:lnTo>
                    <a:lnTo>
                      <a:pt x="3428" y="2889"/>
                    </a:lnTo>
                    <a:lnTo>
                      <a:pt x="3431" y="2883"/>
                    </a:lnTo>
                    <a:lnTo>
                      <a:pt x="3438" y="2879"/>
                    </a:lnTo>
                    <a:lnTo>
                      <a:pt x="3446" y="2876"/>
                    </a:lnTo>
                    <a:lnTo>
                      <a:pt x="3462" y="2874"/>
                    </a:lnTo>
                    <a:lnTo>
                      <a:pt x="3477" y="2872"/>
                    </a:lnTo>
                    <a:lnTo>
                      <a:pt x="3482" y="2871"/>
                    </a:lnTo>
                    <a:lnTo>
                      <a:pt x="3484" y="2859"/>
                    </a:lnTo>
                    <a:lnTo>
                      <a:pt x="3486" y="2848"/>
                    </a:lnTo>
                    <a:lnTo>
                      <a:pt x="3490" y="2838"/>
                    </a:lnTo>
                    <a:lnTo>
                      <a:pt x="3497" y="2827"/>
                    </a:lnTo>
                    <a:lnTo>
                      <a:pt x="3504" y="2818"/>
                    </a:lnTo>
                    <a:lnTo>
                      <a:pt x="3513" y="2809"/>
                    </a:lnTo>
                    <a:lnTo>
                      <a:pt x="3522" y="2802"/>
                    </a:lnTo>
                    <a:lnTo>
                      <a:pt x="3531" y="2796"/>
                    </a:lnTo>
                    <a:lnTo>
                      <a:pt x="3532" y="2802"/>
                    </a:lnTo>
                    <a:lnTo>
                      <a:pt x="3535" y="2808"/>
                    </a:lnTo>
                    <a:lnTo>
                      <a:pt x="3539" y="2814"/>
                    </a:lnTo>
                    <a:lnTo>
                      <a:pt x="3544" y="2818"/>
                    </a:lnTo>
                    <a:lnTo>
                      <a:pt x="3550" y="2823"/>
                    </a:lnTo>
                    <a:lnTo>
                      <a:pt x="3556" y="2825"/>
                    </a:lnTo>
                    <a:lnTo>
                      <a:pt x="3563" y="2826"/>
                    </a:lnTo>
                    <a:lnTo>
                      <a:pt x="3570" y="2825"/>
                    </a:lnTo>
                    <a:lnTo>
                      <a:pt x="3576" y="2823"/>
                    </a:lnTo>
                    <a:lnTo>
                      <a:pt x="3580" y="2820"/>
                    </a:lnTo>
                    <a:lnTo>
                      <a:pt x="3584" y="2816"/>
                    </a:lnTo>
                    <a:lnTo>
                      <a:pt x="3586" y="2810"/>
                    </a:lnTo>
                    <a:lnTo>
                      <a:pt x="3589" y="2799"/>
                    </a:lnTo>
                    <a:lnTo>
                      <a:pt x="3595" y="2786"/>
                    </a:lnTo>
                    <a:lnTo>
                      <a:pt x="3599" y="2780"/>
                    </a:lnTo>
                    <a:lnTo>
                      <a:pt x="3601" y="2774"/>
                    </a:lnTo>
                    <a:lnTo>
                      <a:pt x="3604" y="2771"/>
                    </a:lnTo>
                    <a:lnTo>
                      <a:pt x="3608" y="2766"/>
                    </a:lnTo>
                    <a:lnTo>
                      <a:pt x="3617" y="2760"/>
                    </a:lnTo>
                    <a:lnTo>
                      <a:pt x="3629" y="2755"/>
                    </a:lnTo>
                    <a:lnTo>
                      <a:pt x="3642" y="2748"/>
                    </a:lnTo>
                    <a:lnTo>
                      <a:pt x="3654" y="2741"/>
                    </a:lnTo>
                    <a:lnTo>
                      <a:pt x="3666" y="2735"/>
                    </a:lnTo>
                    <a:lnTo>
                      <a:pt x="3678" y="2730"/>
                    </a:lnTo>
                    <a:lnTo>
                      <a:pt x="3671" y="2722"/>
                    </a:lnTo>
                    <a:lnTo>
                      <a:pt x="3668" y="2712"/>
                    </a:lnTo>
                    <a:lnTo>
                      <a:pt x="3666" y="2703"/>
                    </a:lnTo>
                    <a:lnTo>
                      <a:pt x="3665" y="2694"/>
                    </a:lnTo>
                    <a:lnTo>
                      <a:pt x="3662" y="2685"/>
                    </a:lnTo>
                    <a:lnTo>
                      <a:pt x="3660" y="2676"/>
                    </a:lnTo>
                    <a:lnTo>
                      <a:pt x="3658" y="2667"/>
                    </a:lnTo>
                    <a:lnTo>
                      <a:pt x="3652" y="2659"/>
                    </a:lnTo>
                    <a:lnTo>
                      <a:pt x="3637" y="2644"/>
                    </a:lnTo>
                    <a:lnTo>
                      <a:pt x="3624" y="2629"/>
                    </a:lnTo>
                    <a:lnTo>
                      <a:pt x="3618" y="2620"/>
                    </a:lnTo>
                    <a:lnTo>
                      <a:pt x="3613" y="2611"/>
                    </a:lnTo>
                    <a:lnTo>
                      <a:pt x="3610" y="2602"/>
                    </a:lnTo>
                    <a:lnTo>
                      <a:pt x="3604" y="2593"/>
                    </a:lnTo>
                    <a:lnTo>
                      <a:pt x="3591" y="2575"/>
                    </a:lnTo>
                    <a:lnTo>
                      <a:pt x="3575" y="2556"/>
                    </a:lnTo>
                    <a:lnTo>
                      <a:pt x="3567" y="2547"/>
                    </a:lnTo>
                    <a:lnTo>
                      <a:pt x="3561" y="2538"/>
                    </a:lnTo>
                    <a:lnTo>
                      <a:pt x="3555" y="2528"/>
                    </a:lnTo>
                    <a:lnTo>
                      <a:pt x="3552" y="2518"/>
                    </a:lnTo>
                    <a:lnTo>
                      <a:pt x="3550" y="2504"/>
                    </a:lnTo>
                    <a:lnTo>
                      <a:pt x="3550" y="2492"/>
                    </a:lnTo>
                    <a:lnTo>
                      <a:pt x="3552" y="2480"/>
                    </a:lnTo>
                    <a:lnTo>
                      <a:pt x="3555" y="2470"/>
                    </a:lnTo>
                    <a:lnTo>
                      <a:pt x="3566" y="2451"/>
                    </a:lnTo>
                    <a:lnTo>
                      <a:pt x="3578" y="2431"/>
                    </a:lnTo>
                    <a:lnTo>
                      <a:pt x="3581" y="2424"/>
                    </a:lnTo>
                    <a:lnTo>
                      <a:pt x="3585" y="2418"/>
                    </a:lnTo>
                    <a:lnTo>
                      <a:pt x="3587" y="2412"/>
                    </a:lnTo>
                    <a:lnTo>
                      <a:pt x="3588" y="2406"/>
                    </a:lnTo>
                    <a:lnTo>
                      <a:pt x="3589" y="2400"/>
                    </a:lnTo>
                    <a:lnTo>
                      <a:pt x="3589" y="2396"/>
                    </a:lnTo>
                    <a:lnTo>
                      <a:pt x="3588" y="2391"/>
                    </a:lnTo>
                    <a:lnTo>
                      <a:pt x="3586" y="2388"/>
                    </a:lnTo>
                    <a:lnTo>
                      <a:pt x="3584" y="2385"/>
                    </a:lnTo>
                    <a:lnTo>
                      <a:pt x="3581" y="2381"/>
                    </a:lnTo>
                    <a:lnTo>
                      <a:pt x="3578" y="2378"/>
                    </a:lnTo>
                    <a:lnTo>
                      <a:pt x="3575" y="2375"/>
                    </a:lnTo>
                    <a:lnTo>
                      <a:pt x="3566" y="2371"/>
                    </a:lnTo>
                    <a:lnTo>
                      <a:pt x="3555" y="2369"/>
                    </a:lnTo>
                    <a:lnTo>
                      <a:pt x="3544" y="2366"/>
                    </a:lnTo>
                    <a:lnTo>
                      <a:pt x="3531" y="2364"/>
                    </a:lnTo>
                    <a:lnTo>
                      <a:pt x="3519" y="2363"/>
                    </a:lnTo>
                    <a:lnTo>
                      <a:pt x="3506" y="2363"/>
                    </a:lnTo>
                    <a:lnTo>
                      <a:pt x="3482" y="2362"/>
                    </a:lnTo>
                    <a:lnTo>
                      <a:pt x="3464" y="2361"/>
                    </a:lnTo>
                    <a:lnTo>
                      <a:pt x="3454" y="2358"/>
                    </a:lnTo>
                    <a:lnTo>
                      <a:pt x="3445" y="2356"/>
                    </a:lnTo>
                    <a:lnTo>
                      <a:pt x="3436" y="2353"/>
                    </a:lnTo>
                    <a:lnTo>
                      <a:pt x="3425" y="2348"/>
                    </a:lnTo>
                    <a:lnTo>
                      <a:pt x="3416" y="2342"/>
                    </a:lnTo>
                    <a:lnTo>
                      <a:pt x="3407" y="2337"/>
                    </a:lnTo>
                    <a:lnTo>
                      <a:pt x="3398" y="2330"/>
                    </a:lnTo>
                    <a:lnTo>
                      <a:pt x="3390" y="2322"/>
                    </a:lnTo>
                    <a:lnTo>
                      <a:pt x="3382" y="2314"/>
                    </a:lnTo>
                    <a:lnTo>
                      <a:pt x="3374" y="2306"/>
                    </a:lnTo>
                    <a:lnTo>
                      <a:pt x="3367" y="2297"/>
                    </a:lnTo>
                    <a:lnTo>
                      <a:pt x="3362" y="2289"/>
                    </a:lnTo>
                    <a:lnTo>
                      <a:pt x="3357" y="2280"/>
                    </a:lnTo>
                    <a:lnTo>
                      <a:pt x="3353" y="2270"/>
                    </a:lnTo>
                    <a:lnTo>
                      <a:pt x="3349" y="2260"/>
                    </a:lnTo>
                    <a:lnTo>
                      <a:pt x="3347" y="2251"/>
                    </a:lnTo>
                    <a:lnTo>
                      <a:pt x="3345" y="2239"/>
                    </a:lnTo>
                    <a:lnTo>
                      <a:pt x="3345" y="2225"/>
                    </a:lnTo>
                    <a:lnTo>
                      <a:pt x="3345" y="2211"/>
                    </a:lnTo>
                    <a:lnTo>
                      <a:pt x="3346" y="2198"/>
                    </a:lnTo>
                    <a:lnTo>
                      <a:pt x="3346" y="2184"/>
                    </a:lnTo>
                    <a:lnTo>
                      <a:pt x="3345" y="2172"/>
                    </a:lnTo>
                    <a:lnTo>
                      <a:pt x="3342" y="2159"/>
                    </a:lnTo>
                    <a:lnTo>
                      <a:pt x="3339" y="2147"/>
                    </a:lnTo>
                    <a:lnTo>
                      <a:pt x="3349" y="2144"/>
                    </a:lnTo>
                    <a:lnTo>
                      <a:pt x="3376" y="2142"/>
                    </a:lnTo>
                    <a:lnTo>
                      <a:pt x="3405" y="2140"/>
                    </a:lnTo>
                    <a:lnTo>
                      <a:pt x="3420" y="2139"/>
                    </a:lnTo>
                    <a:lnTo>
                      <a:pt x="3422" y="2131"/>
                    </a:lnTo>
                    <a:lnTo>
                      <a:pt x="3423" y="2124"/>
                    </a:lnTo>
                    <a:lnTo>
                      <a:pt x="3423" y="2119"/>
                    </a:lnTo>
                    <a:lnTo>
                      <a:pt x="3422" y="2115"/>
                    </a:lnTo>
                    <a:lnTo>
                      <a:pt x="3417" y="2107"/>
                    </a:lnTo>
                    <a:lnTo>
                      <a:pt x="3412" y="2098"/>
                    </a:lnTo>
                    <a:lnTo>
                      <a:pt x="3402" y="2076"/>
                    </a:lnTo>
                    <a:lnTo>
                      <a:pt x="3392" y="2054"/>
                    </a:lnTo>
                    <a:lnTo>
                      <a:pt x="3386" y="2032"/>
                    </a:lnTo>
                    <a:lnTo>
                      <a:pt x="3378" y="2009"/>
                    </a:lnTo>
                    <a:lnTo>
                      <a:pt x="3371" y="1985"/>
                    </a:lnTo>
                    <a:lnTo>
                      <a:pt x="3364" y="1962"/>
                    </a:lnTo>
                    <a:lnTo>
                      <a:pt x="3356" y="1940"/>
                    </a:lnTo>
                    <a:lnTo>
                      <a:pt x="3347" y="1919"/>
                    </a:lnTo>
                    <a:lnTo>
                      <a:pt x="3345" y="1914"/>
                    </a:lnTo>
                    <a:lnTo>
                      <a:pt x="3343" y="1911"/>
                    </a:lnTo>
                    <a:lnTo>
                      <a:pt x="3353" y="1903"/>
                    </a:lnTo>
                    <a:lnTo>
                      <a:pt x="3365" y="1891"/>
                    </a:lnTo>
                    <a:lnTo>
                      <a:pt x="3372" y="1887"/>
                    </a:lnTo>
                    <a:lnTo>
                      <a:pt x="3379" y="1882"/>
                    </a:lnTo>
                    <a:lnTo>
                      <a:pt x="3386" y="1879"/>
                    </a:lnTo>
                    <a:lnTo>
                      <a:pt x="3392" y="1877"/>
                    </a:lnTo>
                    <a:lnTo>
                      <a:pt x="3398" y="1875"/>
                    </a:lnTo>
                    <a:lnTo>
                      <a:pt x="3403" y="1877"/>
                    </a:lnTo>
                    <a:lnTo>
                      <a:pt x="3407" y="1878"/>
                    </a:lnTo>
                    <a:lnTo>
                      <a:pt x="3412" y="1880"/>
                    </a:lnTo>
                    <a:lnTo>
                      <a:pt x="3420" y="1885"/>
                    </a:lnTo>
                    <a:lnTo>
                      <a:pt x="3429" y="1887"/>
                    </a:lnTo>
                    <a:lnTo>
                      <a:pt x="3438" y="1888"/>
                    </a:lnTo>
                    <a:lnTo>
                      <a:pt x="3447" y="1887"/>
                    </a:lnTo>
                    <a:lnTo>
                      <a:pt x="3457" y="1886"/>
                    </a:lnTo>
                    <a:lnTo>
                      <a:pt x="3466" y="1887"/>
                    </a:lnTo>
                    <a:lnTo>
                      <a:pt x="3485" y="1891"/>
                    </a:lnTo>
                    <a:lnTo>
                      <a:pt x="3501" y="1897"/>
                    </a:lnTo>
                    <a:lnTo>
                      <a:pt x="3509" y="1899"/>
                    </a:lnTo>
                    <a:lnTo>
                      <a:pt x="3518" y="1901"/>
                    </a:lnTo>
                    <a:lnTo>
                      <a:pt x="3528" y="1902"/>
                    </a:lnTo>
                    <a:lnTo>
                      <a:pt x="3538" y="1901"/>
                    </a:lnTo>
                    <a:lnTo>
                      <a:pt x="3558" y="1898"/>
                    </a:lnTo>
                    <a:lnTo>
                      <a:pt x="3575" y="1896"/>
                    </a:lnTo>
                    <a:lnTo>
                      <a:pt x="3592" y="1896"/>
                    </a:lnTo>
                    <a:lnTo>
                      <a:pt x="3610" y="1896"/>
                    </a:lnTo>
                    <a:lnTo>
                      <a:pt x="3604" y="1878"/>
                    </a:lnTo>
                    <a:lnTo>
                      <a:pt x="3600" y="1862"/>
                    </a:lnTo>
                    <a:lnTo>
                      <a:pt x="3601" y="1855"/>
                    </a:lnTo>
                    <a:lnTo>
                      <a:pt x="3603" y="1852"/>
                    </a:lnTo>
                    <a:lnTo>
                      <a:pt x="3607" y="1848"/>
                    </a:lnTo>
                    <a:lnTo>
                      <a:pt x="3610" y="1847"/>
                    </a:lnTo>
                    <a:lnTo>
                      <a:pt x="3618" y="1844"/>
                    </a:lnTo>
                    <a:lnTo>
                      <a:pt x="3628" y="1839"/>
                    </a:lnTo>
                    <a:lnTo>
                      <a:pt x="3638" y="1832"/>
                    </a:lnTo>
                    <a:lnTo>
                      <a:pt x="3646" y="1824"/>
                    </a:lnTo>
                    <a:lnTo>
                      <a:pt x="3653" y="1817"/>
                    </a:lnTo>
                    <a:lnTo>
                      <a:pt x="3659" y="1808"/>
                    </a:lnTo>
                    <a:lnTo>
                      <a:pt x="3663" y="1799"/>
                    </a:lnTo>
                    <a:lnTo>
                      <a:pt x="3667" y="1790"/>
                    </a:lnTo>
                    <a:lnTo>
                      <a:pt x="3669" y="1780"/>
                    </a:lnTo>
                    <a:lnTo>
                      <a:pt x="3669" y="1768"/>
                    </a:lnTo>
                    <a:lnTo>
                      <a:pt x="3667" y="1762"/>
                    </a:lnTo>
                    <a:lnTo>
                      <a:pt x="3665" y="1754"/>
                    </a:lnTo>
                    <a:lnTo>
                      <a:pt x="3662" y="1745"/>
                    </a:lnTo>
                    <a:lnTo>
                      <a:pt x="3662" y="1734"/>
                    </a:lnTo>
                    <a:lnTo>
                      <a:pt x="3666" y="1723"/>
                    </a:lnTo>
                    <a:lnTo>
                      <a:pt x="3669" y="1713"/>
                    </a:lnTo>
                    <a:lnTo>
                      <a:pt x="3671" y="1707"/>
                    </a:lnTo>
                    <a:lnTo>
                      <a:pt x="3673" y="1701"/>
                    </a:lnTo>
                    <a:lnTo>
                      <a:pt x="3673" y="1696"/>
                    </a:lnTo>
                    <a:lnTo>
                      <a:pt x="3673" y="1689"/>
                    </a:lnTo>
                    <a:lnTo>
                      <a:pt x="3671" y="1682"/>
                    </a:lnTo>
                    <a:lnTo>
                      <a:pt x="3668" y="1675"/>
                    </a:lnTo>
                    <a:lnTo>
                      <a:pt x="3665" y="1667"/>
                    </a:lnTo>
                    <a:lnTo>
                      <a:pt x="3661" y="1660"/>
                    </a:lnTo>
                    <a:lnTo>
                      <a:pt x="3652" y="1645"/>
                    </a:lnTo>
                    <a:lnTo>
                      <a:pt x="3642" y="1634"/>
                    </a:lnTo>
                    <a:lnTo>
                      <a:pt x="3662" y="1630"/>
                    </a:lnTo>
                    <a:lnTo>
                      <a:pt x="3682" y="1625"/>
                    </a:lnTo>
                    <a:lnTo>
                      <a:pt x="3702" y="1623"/>
                    </a:lnTo>
                    <a:lnTo>
                      <a:pt x="3725" y="1620"/>
                    </a:lnTo>
                    <a:lnTo>
                      <a:pt x="3736" y="1622"/>
                    </a:lnTo>
                    <a:lnTo>
                      <a:pt x="3752" y="1623"/>
                    </a:lnTo>
                    <a:lnTo>
                      <a:pt x="3760" y="1622"/>
                    </a:lnTo>
                    <a:lnTo>
                      <a:pt x="3767" y="1622"/>
                    </a:lnTo>
                    <a:lnTo>
                      <a:pt x="3774" y="1619"/>
                    </a:lnTo>
                    <a:lnTo>
                      <a:pt x="3777" y="1617"/>
                    </a:lnTo>
                    <a:lnTo>
                      <a:pt x="3781" y="1612"/>
                    </a:lnTo>
                    <a:lnTo>
                      <a:pt x="3782" y="1607"/>
                    </a:lnTo>
                    <a:lnTo>
                      <a:pt x="3783" y="1600"/>
                    </a:lnTo>
                    <a:lnTo>
                      <a:pt x="3782" y="1593"/>
                    </a:lnTo>
                    <a:lnTo>
                      <a:pt x="3781" y="1579"/>
                    </a:lnTo>
                    <a:lnTo>
                      <a:pt x="3781" y="1568"/>
                    </a:lnTo>
                    <a:lnTo>
                      <a:pt x="3782" y="1562"/>
                    </a:lnTo>
                    <a:lnTo>
                      <a:pt x="3784" y="1558"/>
                    </a:lnTo>
                    <a:lnTo>
                      <a:pt x="3786" y="1553"/>
                    </a:lnTo>
                    <a:lnTo>
                      <a:pt x="3790" y="1549"/>
                    </a:lnTo>
                    <a:lnTo>
                      <a:pt x="3797" y="1540"/>
                    </a:lnTo>
                    <a:lnTo>
                      <a:pt x="3806" y="1532"/>
                    </a:lnTo>
                    <a:lnTo>
                      <a:pt x="3825" y="1517"/>
                    </a:lnTo>
                    <a:lnTo>
                      <a:pt x="3844" y="1504"/>
                    </a:lnTo>
                    <a:lnTo>
                      <a:pt x="3852" y="1500"/>
                    </a:lnTo>
                    <a:lnTo>
                      <a:pt x="3860" y="1497"/>
                    </a:lnTo>
                    <a:lnTo>
                      <a:pt x="3868" y="1495"/>
                    </a:lnTo>
                    <a:lnTo>
                      <a:pt x="3878" y="1493"/>
                    </a:lnTo>
                    <a:lnTo>
                      <a:pt x="3895" y="1492"/>
                    </a:lnTo>
                    <a:lnTo>
                      <a:pt x="3912" y="1492"/>
                    </a:lnTo>
                    <a:lnTo>
                      <a:pt x="3924" y="1491"/>
                    </a:lnTo>
                    <a:lnTo>
                      <a:pt x="3938" y="1491"/>
                    </a:lnTo>
                    <a:lnTo>
                      <a:pt x="3939" y="1463"/>
                    </a:lnTo>
                    <a:lnTo>
                      <a:pt x="3940" y="1439"/>
                    </a:lnTo>
                    <a:lnTo>
                      <a:pt x="3941" y="1428"/>
                    </a:lnTo>
                    <a:lnTo>
                      <a:pt x="3945" y="1417"/>
                    </a:lnTo>
                    <a:lnTo>
                      <a:pt x="3949" y="1405"/>
                    </a:lnTo>
                    <a:lnTo>
                      <a:pt x="3956" y="1394"/>
                    </a:lnTo>
                    <a:lnTo>
                      <a:pt x="3964" y="1384"/>
                    </a:lnTo>
                    <a:lnTo>
                      <a:pt x="3969" y="1376"/>
                    </a:lnTo>
                    <a:lnTo>
                      <a:pt x="3974" y="1366"/>
                    </a:lnTo>
                    <a:lnTo>
                      <a:pt x="3979" y="1355"/>
                    </a:lnTo>
                    <a:lnTo>
                      <a:pt x="3982" y="1341"/>
                    </a:lnTo>
                    <a:lnTo>
                      <a:pt x="3986" y="1329"/>
                    </a:lnTo>
                    <a:lnTo>
                      <a:pt x="3988" y="1323"/>
                    </a:lnTo>
                    <a:lnTo>
                      <a:pt x="3990" y="1318"/>
                    </a:lnTo>
                    <a:lnTo>
                      <a:pt x="3995" y="1313"/>
                    </a:lnTo>
                    <a:lnTo>
                      <a:pt x="4000" y="1310"/>
                    </a:lnTo>
                    <a:lnTo>
                      <a:pt x="3999" y="1274"/>
                    </a:lnTo>
                    <a:lnTo>
                      <a:pt x="3999" y="1234"/>
                    </a:lnTo>
                    <a:lnTo>
                      <a:pt x="3999" y="1225"/>
                    </a:lnTo>
                    <a:lnTo>
                      <a:pt x="4002" y="1216"/>
                    </a:lnTo>
                    <a:lnTo>
                      <a:pt x="4004" y="1208"/>
                    </a:lnTo>
                    <a:lnTo>
                      <a:pt x="4007" y="1200"/>
                    </a:lnTo>
                    <a:lnTo>
                      <a:pt x="4012" y="1193"/>
                    </a:lnTo>
                    <a:lnTo>
                      <a:pt x="4018" y="1189"/>
                    </a:lnTo>
                    <a:lnTo>
                      <a:pt x="4024" y="1184"/>
                    </a:lnTo>
                    <a:lnTo>
                      <a:pt x="4034" y="1181"/>
                    </a:lnTo>
                    <a:lnTo>
                      <a:pt x="4037" y="1174"/>
                    </a:lnTo>
                    <a:lnTo>
                      <a:pt x="4039" y="1166"/>
                    </a:lnTo>
                    <a:lnTo>
                      <a:pt x="4040" y="1157"/>
                    </a:lnTo>
                    <a:lnTo>
                      <a:pt x="4041" y="1149"/>
                    </a:lnTo>
                    <a:lnTo>
                      <a:pt x="4041" y="1132"/>
                    </a:lnTo>
                    <a:lnTo>
                      <a:pt x="4040" y="1114"/>
                    </a:lnTo>
                    <a:lnTo>
                      <a:pt x="4038" y="1097"/>
                    </a:lnTo>
                    <a:lnTo>
                      <a:pt x="4038" y="1078"/>
                    </a:lnTo>
                    <a:lnTo>
                      <a:pt x="4038" y="1070"/>
                    </a:lnTo>
                    <a:lnTo>
                      <a:pt x="4039" y="1062"/>
                    </a:lnTo>
                    <a:lnTo>
                      <a:pt x="4041" y="1054"/>
                    </a:lnTo>
                    <a:lnTo>
                      <a:pt x="4044" y="1046"/>
                    </a:lnTo>
                    <a:lnTo>
                      <a:pt x="4048" y="1039"/>
                    </a:lnTo>
                    <a:lnTo>
                      <a:pt x="4054" y="1033"/>
                    </a:lnTo>
                    <a:lnTo>
                      <a:pt x="4059" y="1027"/>
                    </a:lnTo>
                    <a:lnTo>
                      <a:pt x="4064" y="1021"/>
                    </a:lnTo>
                    <a:lnTo>
                      <a:pt x="4065" y="1019"/>
                    </a:lnTo>
                    <a:lnTo>
                      <a:pt x="4068" y="1016"/>
                    </a:lnTo>
                    <a:lnTo>
                      <a:pt x="4069" y="1013"/>
                    </a:lnTo>
                    <a:lnTo>
                      <a:pt x="4069" y="1009"/>
                    </a:lnTo>
                    <a:lnTo>
                      <a:pt x="4069" y="1005"/>
                    </a:lnTo>
                    <a:lnTo>
                      <a:pt x="4068" y="1001"/>
                    </a:lnTo>
                    <a:lnTo>
                      <a:pt x="4065" y="995"/>
                    </a:lnTo>
                    <a:lnTo>
                      <a:pt x="4063" y="988"/>
                    </a:lnTo>
                    <a:lnTo>
                      <a:pt x="4055" y="977"/>
                    </a:lnTo>
                    <a:lnTo>
                      <a:pt x="4047" y="967"/>
                    </a:lnTo>
                    <a:lnTo>
                      <a:pt x="4044" y="962"/>
                    </a:lnTo>
                    <a:lnTo>
                      <a:pt x="4040" y="957"/>
                    </a:lnTo>
                    <a:lnTo>
                      <a:pt x="4037" y="951"/>
                    </a:lnTo>
                    <a:lnTo>
                      <a:pt x="4035" y="943"/>
                    </a:lnTo>
                    <a:lnTo>
                      <a:pt x="4023" y="937"/>
                    </a:lnTo>
                    <a:lnTo>
                      <a:pt x="4013" y="931"/>
                    </a:lnTo>
                    <a:lnTo>
                      <a:pt x="3995" y="929"/>
                    </a:lnTo>
                    <a:lnTo>
                      <a:pt x="3979" y="927"/>
                    </a:lnTo>
                    <a:lnTo>
                      <a:pt x="3971" y="922"/>
                    </a:lnTo>
                    <a:lnTo>
                      <a:pt x="3965" y="917"/>
                    </a:lnTo>
                    <a:lnTo>
                      <a:pt x="3958" y="910"/>
                    </a:lnTo>
                    <a:lnTo>
                      <a:pt x="3953" y="902"/>
                    </a:lnTo>
                    <a:lnTo>
                      <a:pt x="3944" y="886"/>
                    </a:lnTo>
                    <a:lnTo>
                      <a:pt x="3933" y="871"/>
                    </a:lnTo>
                    <a:lnTo>
                      <a:pt x="3923" y="856"/>
                    </a:lnTo>
                    <a:lnTo>
                      <a:pt x="3914" y="845"/>
                    </a:lnTo>
                    <a:lnTo>
                      <a:pt x="3908" y="840"/>
                    </a:lnTo>
                    <a:lnTo>
                      <a:pt x="3904" y="836"/>
                    </a:lnTo>
                    <a:lnTo>
                      <a:pt x="3898" y="832"/>
                    </a:lnTo>
                    <a:lnTo>
                      <a:pt x="3892" y="830"/>
                    </a:lnTo>
                    <a:lnTo>
                      <a:pt x="3887" y="828"/>
                    </a:lnTo>
                    <a:lnTo>
                      <a:pt x="3881" y="827"/>
                    </a:lnTo>
                    <a:lnTo>
                      <a:pt x="3875" y="826"/>
                    </a:lnTo>
                    <a:lnTo>
                      <a:pt x="3867" y="826"/>
                    </a:lnTo>
                    <a:lnTo>
                      <a:pt x="3852" y="827"/>
                    </a:lnTo>
                    <a:lnTo>
                      <a:pt x="3834" y="830"/>
                    </a:lnTo>
                    <a:lnTo>
                      <a:pt x="3825" y="832"/>
                    </a:lnTo>
                    <a:lnTo>
                      <a:pt x="3816" y="834"/>
                    </a:lnTo>
                    <a:lnTo>
                      <a:pt x="3807" y="835"/>
                    </a:lnTo>
                    <a:lnTo>
                      <a:pt x="3799" y="835"/>
                    </a:lnTo>
                    <a:lnTo>
                      <a:pt x="3783" y="834"/>
                    </a:lnTo>
                    <a:lnTo>
                      <a:pt x="3768" y="831"/>
                    </a:lnTo>
                    <a:lnTo>
                      <a:pt x="3739" y="822"/>
                    </a:lnTo>
                    <a:lnTo>
                      <a:pt x="3706" y="811"/>
                    </a:lnTo>
                    <a:lnTo>
                      <a:pt x="3676" y="799"/>
                    </a:lnTo>
                    <a:lnTo>
                      <a:pt x="3642" y="786"/>
                    </a:lnTo>
                    <a:lnTo>
                      <a:pt x="3625" y="779"/>
                    </a:lnTo>
                    <a:lnTo>
                      <a:pt x="3608" y="773"/>
                    </a:lnTo>
                    <a:lnTo>
                      <a:pt x="3600" y="772"/>
                    </a:lnTo>
                    <a:lnTo>
                      <a:pt x="3592" y="770"/>
                    </a:lnTo>
                    <a:lnTo>
                      <a:pt x="3585" y="770"/>
                    </a:lnTo>
                    <a:lnTo>
                      <a:pt x="3578" y="769"/>
                    </a:lnTo>
                    <a:lnTo>
                      <a:pt x="3578" y="761"/>
                    </a:lnTo>
                    <a:lnTo>
                      <a:pt x="3577" y="753"/>
                    </a:lnTo>
                    <a:lnTo>
                      <a:pt x="3575" y="746"/>
                    </a:lnTo>
                    <a:lnTo>
                      <a:pt x="3571" y="740"/>
                    </a:lnTo>
                    <a:lnTo>
                      <a:pt x="3568" y="736"/>
                    </a:lnTo>
                    <a:lnTo>
                      <a:pt x="3562" y="731"/>
                    </a:lnTo>
                    <a:lnTo>
                      <a:pt x="3555" y="728"/>
                    </a:lnTo>
                    <a:lnTo>
                      <a:pt x="3547" y="724"/>
                    </a:lnTo>
                    <a:lnTo>
                      <a:pt x="3542" y="723"/>
                    </a:lnTo>
                    <a:lnTo>
                      <a:pt x="3537" y="723"/>
                    </a:lnTo>
                    <a:lnTo>
                      <a:pt x="3532" y="724"/>
                    </a:lnTo>
                    <a:lnTo>
                      <a:pt x="3528" y="724"/>
                    </a:lnTo>
                    <a:lnTo>
                      <a:pt x="3519" y="728"/>
                    </a:lnTo>
                    <a:lnTo>
                      <a:pt x="3511" y="732"/>
                    </a:lnTo>
                    <a:lnTo>
                      <a:pt x="3505" y="736"/>
                    </a:lnTo>
                    <a:lnTo>
                      <a:pt x="3498" y="739"/>
                    </a:lnTo>
                    <a:lnTo>
                      <a:pt x="3491" y="741"/>
                    </a:lnTo>
                    <a:lnTo>
                      <a:pt x="3484" y="741"/>
                    </a:lnTo>
                    <a:lnTo>
                      <a:pt x="3479" y="756"/>
                    </a:lnTo>
                    <a:lnTo>
                      <a:pt x="3474" y="772"/>
                    </a:lnTo>
                    <a:lnTo>
                      <a:pt x="3472" y="780"/>
                    </a:lnTo>
                    <a:lnTo>
                      <a:pt x="3469" y="787"/>
                    </a:lnTo>
                    <a:lnTo>
                      <a:pt x="3463" y="793"/>
                    </a:lnTo>
                    <a:lnTo>
                      <a:pt x="3456" y="797"/>
                    </a:lnTo>
                    <a:lnTo>
                      <a:pt x="3448" y="799"/>
                    </a:lnTo>
                    <a:lnTo>
                      <a:pt x="3439" y="801"/>
                    </a:lnTo>
                    <a:lnTo>
                      <a:pt x="3429" y="801"/>
                    </a:lnTo>
                    <a:lnTo>
                      <a:pt x="3419" y="799"/>
                    </a:lnTo>
                    <a:lnTo>
                      <a:pt x="3397" y="797"/>
                    </a:lnTo>
                    <a:lnTo>
                      <a:pt x="3381" y="795"/>
                    </a:lnTo>
                    <a:lnTo>
                      <a:pt x="3345" y="790"/>
                    </a:lnTo>
                    <a:lnTo>
                      <a:pt x="3305" y="785"/>
                    </a:lnTo>
                    <a:lnTo>
                      <a:pt x="3285" y="783"/>
                    </a:lnTo>
                    <a:lnTo>
                      <a:pt x="3265" y="782"/>
                    </a:lnTo>
                    <a:lnTo>
                      <a:pt x="3255" y="783"/>
                    </a:lnTo>
                    <a:lnTo>
                      <a:pt x="3246" y="785"/>
                    </a:lnTo>
                    <a:lnTo>
                      <a:pt x="3236" y="786"/>
                    </a:lnTo>
                    <a:lnTo>
                      <a:pt x="3228" y="788"/>
                    </a:lnTo>
                    <a:lnTo>
                      <a:pt x="3218" y="791"/>
                    </a:lnTo>
                    <a:lnTo>
                      <a:pt x="3210" y="796"/>
                    </a:lnTo>
                    <a:lnTo>
                      <a:pt x="3201" y="802"/>
                    </a:lnTo>
                    <a:lnTo>
                      <a:pt x="3193" y="807"/>
                    </a:lnTo>
                    <a:lnTo>
                      <a:pt x="3185" y="813"/>
                    </a:lnTo>
                    <a:lnTo>
                      <a:pt x="3176" y="818"/>
                    </a:lnTo>
                    <a:lnTo>
                      <a:pt x="3167" y="822"/>
                    </a:lnTo>
                    <a:lnTo>
                      <a:pt x="3157" y="827"/>
                    </a:lnTo>
                    <a:lnTo>
                      <a:pt x="3136" y="832"/>
                    </a:lnTo>
                    <a:lnTo>
                      <a:pt x="3118" y="838"/>
                    </a:lnTo>
                    <a:lnTo>
                      <a:pt x="3109" y="842"/>
                    </a:lnTo>
                    <a:lnTo>
                      <a:pt x="3100" y="846"/>
                    </a:lnTo>
                    <a:lnTo>
                      <a:pt x="3091" y="851"/>
                    </a:lnTo>
                    <a:lnTo>
                      <a:pt x="3082" y="856"/>
                    </a:lnTo>
                    <a:lnTo>
                      <a:pt x="3072" y="862"/>
                    </a:lnTo>
                    <a:lnTo>
                      <a:pt x="3063" y="868"/>
                    </a:lnTo>
                    <a:lnTo>
                      <a:pt x="3054" y="873"/>
                    </a:lnTo>
                    <a:lnTo>
                      <a:pt x="3044" y="877"/>
                    </a:lnTo>
                    <a:lnTo>
                      <a:pt x="3035" y="877"/>
                    </a:lnTo>
                    <a:lnTo>
                      <a:pt x="3026" y="876"/>
                    </a:lnTo>
                    <a:lnTo>
                      <a:pt x="3016" y="875"/>
                    </a:lnTo>
                    <a:lnTo>
                      <a:pt x="3006" y="876"/>
                    </a:lnTo>
                    <a:lnTo>
                      <a:pt x="2992" y="888"/>
                    </a:lnTo>
                    <a:lnTo>
                      <a:pt x="2979" y="902"/>
                    </a:lnTo>
                    <a:lnTo>
                      <a:pt x="2971" y="905"/>
                    </a:lnTo>
                    <a:lnTo>
                      <a:pt x="2962" y="908"/>
                    </a:lnTo>
                    <a:lnTo>
                      <a:pt x="2952" y="909"/>
                    </a:lnTo>
                    <a:lnTo>
                      <a:pt x="2943" y="911"/>
                    </a:lnTo>
                    <a:lnTo>
                      <a:pt x="2940" y="923"/>
                    </a:lnTo>
                    <a:lnTo>
                      <a:pt x="2938" y="937"/>
                    </a:lnTo>
                    <a:lnTo>
                      <a:pt x="2928" y="937"/>
                    </a:lnTo>
                    <a:lnTo>
                      <a:pt x="2916" y="936"/>
                    </a:lnTo>
                    <a:lnTo>
                      <a:pt x="2905" y="936"/>
                    </a:lnTo>
                    <a:lnTo>
                      <a:pt x="2894" y="935"/>
                    </a:lnTo>
                    <a:lnTo>
                      <a:pt x="2879" y="934"/>
                    </a:lnTo>
                    <a:lnTo>
                      <a:pt x="2863" y="933"/>
                    </a:lnTo>
                    <a:lnTo>
                      <a:pt x="2849" y="933"/>
                    </a:lnTo>
                    <a:lnTo>
                      <a:pt x="2834" y="935"/>
                    </a:lnTo>
                    <a:lnTo>
                      <a:pt x="2824" y="938"/>
                    </a:lnTo>
                    <a:lnTo>
                      <a:pt x="2817" y="942"/>
                    </a:lnTo>
                    <a:lnTo>
                      <a:pt x="2813" y="946"/>
                    </a:lnTo>
                    <a:lnTo>
                      <a:pt x="2811" y="952"/>
                    </a:lnTo>
                    <a:lnTo>
                      <a:pt x="2808" y="959"/>
                    </a:lnTo>
                    <a:lnTo>
                      <a:pt x="2805" y="966"/>
                    </a:lnTo>
                    <a:lnTo>
                      <a:pt x="2801" y="971"/>
                    </a:lnTo>
                    <a:lnTo>
                      <a:pt x="2796" y="979"/>
                    </a:lnTo>
                    <a:lnTo>
                      <a:pt x="2789" y="986"/>
                    </a:lnTo>
                    <a:lnTo>
                      <a:pt x="2782" y="991"/>
                    </a:lnTo>
                    <a:lnTo>
                      <a:pt x="2776" y="993"/>
                    </a:lnTo>
                    <a:lnTo>
                      <a:pt x="2771" y="993"/>
                    </a:lnTo>
                    <a:lnTo>
                      <a:pt x="2759" y="988"/>
                    </a:lnTo>
                    <a:lnTo>
                      <a:pt x="2744" y="982"/>
                    </a:lnTo>
                    <a:lnTo>
                      <a:pt x="2735" y="979"/>
                    </a:lnTo>
                    <a:lnTo>
                      <a:pt x="2727" y="977"/>
                    </a:lnTo>
                    <a:lnTo>
                      <a:pt x="2722" y="977"/>
                    </a:lnTo>
                    <a:lnTo>
                      <a:pt x="2717" y="978"/>
                    </a:lnTo>
                    <a:lnTo>
                      <a:pt x="2707" y="982"/>
                    </a:lnTo>
                    <a:lnTo>
                      <a:pt x="2691" y="988"/>
                    </a:lnTo>
                    <a:lnTo>
                      <a:pt x="2683" y="991"/>
                    </a:lnTo>
                    <a:lnTo>
                      <a:pt x="2675" y="992"/>
                    </a:lnTo>
                    <a:lnTo>
                      <a:pt x="2667" y="992"/>
                    </a:lnTo>
                    <a:lnTo>
                      <a:pt x="2659" y="992"/>
                    </a:lnTo>
                    <a:lnTo>
                      <a:pt x="2642" y="992"/>
                    </a:lnTo>
                    <a:lnTo>
                      <a:pt x="2626" y="992"/>
                    </a:lnTo>
                    <a:lnTo>
                      <a:pt x="2611" y="992"/>
                    </a:lnTo>
                    <a:lnTo>
                      <a:pt x="2596" y="992"/>
                    </a:lnTo>
                    <a:lnTo>
                      <a:pt x="2581" y="992"/>
                    </a:lnTo>
                    <a:lnTo>
                      <a:pt x="2566" y="992"/>
                    </a:lnTo>
                    <a:lnTo>
                      <a:pt x="2553" y="994"/>
                    </a:lnTo>
                    <a:lnTo>
                      <a:pt x="2537" y="999"/>
                    </a:lnTo>
                    <a:lnTo>
                      <a:pt x="2527" y="1001"/>
                    </a:lnTo>
                    <a:lnTo>
                      <a:pt x="2517" y="1003"/>
                    </a:lnTo>
                    <a:lnTo>
                      <a:pt x="2509" y="1004"/>
                    </a:lnTo>
                    <a:lnTo>
                      <a:pt x="2502" y="1004"/>
                    </a:lnTo>
                    <a:lnTo>
                      <a:pt x="2497" y="1002"/>
                    </a:lnTo>
                    <a:lnTo>
                      <a:pt x="2494" y="1000"/>
                    </a:lnTo>
                    <a:lnTo>
                      <a:pt x="2492" y="998"/>
                    </a:lnTo>
                    <a:lnTo>
                      <a:pt x="2489" y="995"/>
                    </a:lnTo>
                    <a:lnTo>
                      <a:pt x="2488" y="993"/>
                    </a:lnTo>
                    <a:lnTo>
                      <a:pt x="2488" y="991"/>
                    </a:lnTo>
                    <a:lnTo>
                      <a:pt x="2488" y="988"/>
                    </a:lnTo>
                    <a:lnTo>
                      <a:pt x="2489" y="985"/>
                    </a:lnTo>
                    <a:lnTo>
                      <a:pt x="2493" y="979"/>
                    </a:lnTo>
                    <a:lnTo>
                      <a:pt x="2499" y="974"/>
                    </a:lnTo>
                    <a:lnTo>
                      <a:pt x="2505" y="968"/>
                    </a:lnTo>
                    <a:lnTo>
                      <a:pt x="2513" y="962"/>
                    </a:lnTo>
                    <a:lnTo>
                      <a:pt x="2530" y="952"/>
                    </a:lnTo>
                    <a:lnTo>
                      <a:pt x="2550" y="943"/>
                    </a:lnTo>
                    <a:lnTo>
                      <a:pt x="2566" y="936"/>
                    </a:lnTo>
                    <a:lnTo>
                      <a:pt x="2576" y="933"/>
                    </a:lnTo>
                    <a:lnTo>
                      <a:pt x="2577" y="926"/>
                    </a:lnTo>
                    <a:lnTo>
                      <a:pt x="2577" y="920"/>
                    </a:lnTo>
                    <a:lnTo>
                      <a:pt x="2577" y="916"/>
                    </a:lnTo>
                    <a:lnTo>
                      <a:pt x="2576" y="911"/>
                    </a:lnTo>
                    <a:lnTo>
                      <a:pt x="2571" y="903"/>
                    </a:lnTo>
                    <a:lnTo>
                      <a:pt x="2566" y="894"/>
                    </a:lnTo>
                    <a:lnTo>
                      <a:pt x="2555" y="890"/>
                    </a:lnTo>
                    <a:lnTo>
                      <a:pt x="2545" y="888"/>
                    </a:lnTo>
                    <a:lnTo>
                      <a:pt x="2541" y="879"/>
                    </a:lnTo>
                    <a:lnTo>
                      <a:pt x="2536" y="869"/>
                    </a:lnTo>
                    <a:lnTo>
                      <a:pt x="2526" y="861"/>
                    </a:lnTo>
                    <a:lnTo>
                      <a:pt x="2517" y="855"/>
                    </a:lnTo>
                    <a:lnTo>
                      <a:pt x="2508" y="852"/>
                    </a:lnTo>
                    <a:lnTo>
                      <a:pt x="2499" y="851"/>
                    </a:lnTo>
                    <a:lnTo>
                      <a:pt x="2479" y="849"/>
                    </a:lnTo>
                    <a:lnTo>
                      <a:pt x="2455" y="847"/>
                    </a:lnTo>
                    <a:lnTo>
                      <a:pt x="2446" y="846"/>
                    </a:lnTo>
                    <a:lnTo>
                      <a:pt x="2436" y="844"/>
                    </a:lnTo>
                    <a:lnTo>
                      <a:pt x="2426" y="840"/>
                    </a:lnTo>
                    <a:lnTo>
                      <a:pt x="2419" y="836"/>
                    </a:lnTo>
                    <a:lnTo>
                      <a:pt x="2406" y="819"/>
                    </a:lnTo>
                    <a:lnTo>
                      <a:pt x="2395" y="802"/>
                    </a:lnTo>
                    <a:lnTo>
                      <a:pt x="2389" y="798"/>
                    </a:lnTo>
                    <a:lnTo>
                      <a:pt x="2382" y="796"/>
                    </a:lnTo>
                    <a:lnTo>
                      <a:pt x="2374" y="795"/>
                    </a:lnTo>
                    <a:lnTo>
                      <a:pt x="2366" y="794"/>
                    </a:lnTo>
                    <a:lnTo>
                      <a:pt x="2348" y="794"/>
                    </a:lnTo>
                    <a:lnTo>
                      <a:pt x="2330" y="795"/>
                    </a:lnTo>
                    <a:lnTo>
                      <a:pt x="2317" y="796"/>
                    </a:lnTo>
                    <a:lnTo>
                      <a:pt x="2307" y="796"/>
                    </a:lnTo>
                    <a:lnTo>
                      <a:pt x="2292" y="796"/>
                    </a:lnTo>
                    <a:lnTo>
                      <a:pt x="2280" y="796"/>
                    </a:lnTo>
                    <a:lnTo>
                      <a:pt x="2269" y="795"/>
                    </a:lnTo>
                    <a:lnTo>
                      <a:pt x="2258" y="794"/>
                    </a:lnTo>
                    <a:lnTo>
                      <a:pt x="2249" y="790"/>
                    </a:lnTo>
                    <a:lnTo>
                      <a:pt x="2240" y="785"/>
                    </a:lnTo>
                    <a:lnTo>
                      <a:pt x="2231" y="777"/>
                    </a:lnTo>
                    <a:lnTo>
                      <a:pt x="2220" y="766"/>
                    </a:lnTo>
                    <a:lnTo>
                      <a:pt x="2214" y="761"/>
                    </a:lnTo>
                    <a:lnTo>
                      <a:pt x="2208" y="754"/>
                    </a:lnTo>
                    <a:lnTo>
                      <a:pt x="2205" y="747"/>
                    </a:lnTo>
                    <a:lnTo>
                      <a:pt x="2201" y="740"/>
                    </a:lnTo>
                    <a:lnTo>
                      <a:pt x="2197" y="728"/>
                    </a:lnTo>
                    <a:lnTo>
                      <a:pt x="2194" y="714"/>
                    </a:lnTo>
                    <a:lnTo>
                      <a:pt x="2192" y="685"/>
                    </a:lnTo>
                    <a:lnTo>
                      <a:pt x="2189" y="655"/>
                    </a:lnTo>
                    <a:lnTo>
                      <a:pt x="2187" y="646"/>
                    </a:lnTo>
                    <a:lnTo>
                      <a:pt x="2183" y="637"/>
                    </a:lnTo>
                    <a:lnTo>
                      <a:pt x="2180" y="627"/>
                    </a:lnTo>
                    <a:lnTo>
                      <a:pt x="2176" y="618"/>
                    </a:lnTo>
                    <a:lnTo>
                      <a:pt x="2172" y="610"/>
                    </a:lnTo>
                    <a:lnTo>
                      <a:pt x="2166" y="602"/>
                    </a:lnTo>
                    <a:lnTo>
                      <a:pt x="2160" y="594"/>
                    </a:lnTo>
                    <a:lnTo>
                      <a:pt x="2154" y="589"/>
                    </a:lnTo>
                    <a:lnTo>
                      <a:pt x="2146" y="581"/>
                    </a:lnTo>
                    <a:lnTo>
                      <a:pt x="2136" y="576"/>
                    </a:lnTo>
                    <a:lnTo>
                      <a:pt x="2128" y="573"/>
                    </a:lnTo>
                    <a:lnTo>
                      <a:pt x="2120" y="572"/>
                    </a:lnTo>
                    <a:lnTo>
                      <a:pt x="2103" y="570"/>
                    </a:lnTo>
                    <a:lnTo>
                      <a:pt x="2083" y="569"/>
                    </a:lnTo>
                    <a:lnTo>
                      <a:pt x="2074" y="567"/>
                    </a:lnTo>
                    <a:lnTo>
                      <a:pt x="2066" y="565"/>
                    </a:lnTo>
                    <a:lnTo>
                      <a:pt x="2059" y="561"/>
                    </a:lnTo>
                    <a:lnTo>
                      <a:pt x="2053" y="558"/>
                    </a:lnTo>
                    <a:lnTo>
                      <a:pt x="2048" y="553"/>
                    </a:lnTo>
                    <a:lnTo>
                      <a:pt x="2043" y="549"/>
                    </a:lnTo>
                    <a:lnTo>
                      <a:pt x="2038" y="544"/>
                    </a:lnTo>
                    <a:lnTo>
                      <a:pt x="2034" y="540"/>
                    </a:lnTo>
                    <a:lnTo>
                      <a:pt x="2021" y="516"/>
                    </a:lnTo>
                    <a:lnTo>
                      <a:pt x="2007" y="491"/>
                    </a:lnTo>
                    <a:lnTo>
                      <a:pt x="2001" y="483"/>
                    </a:lnTo>
                    <a:lnTo>
                      <a:pt x="1994" y="477"/>
                    </a:lnTo>
                    <a:lnTo>
                      <a:pt x="1987" y="473"/>
                    </a:lnTo>
                    <a:lnTo>
                      <a:pt x="1979" y="470"/>
                    </a:lnTo>
                    <a:lnTo>
                      <a:pt x="1971" y="469"/>
                    </a:lnTo>
                    <a:lnTo>
                      <a:pt x="1962" y="469"/>
                    </a:lnTo>
                    <a:lnTo>
                      <a:pt x="1953" y="469"/>
                    </a:lnTo>
                    <a:lnTo>
                      <a:pt x="1945" y="470"/>
                    </a:lnTo>
                    <a:lnTo>
                      <a:pt x="1933" y="471"/>
                    </a:lnTo>
                    <a:lnTo>
                      <a:pt x="1920" y="471"/>
                    </a:lnTo>
                    <a:lnTo>
                      <a:pt x="1913" y="470"/>
                    </a:lnTo>
                    <a:lnTo>
                      <a:pt x="1908" y="469"/>
                    </a:lnTo>
                    <a:lnTo>
                      <a:pt x="1902" y="468"/>
                    </a:lnTo>
                    <a:lnTo>
                      <a:pt x="1896" y="466"/>
                    </a:lnTo>
                    <a:lnTo>
                      <a:pt x="1890" y="461"/>
                    </a:lnTo>
                    <a:lnTo>
                      <a:pt x="1885" y="457"/>
                    </a:lnTo>
                    <a:lnTo>
                      <a:pt x="1880" y="451"/>
                    </a:lnTo>
                    <a:lnTo>
                      <a:pt x="1876" y="445"/>
                    </a:lnTo>
                    <a:lnTo>
                      <a:pt x="1867" y="433"/>
                    </a:lnTo>
                    <a:lnTo>
                      <a:pt x="1859" y="421"/>
                    </a:lnTo>
                    <a:lnTo>
                      <a:pt x="1853" y="417"/>
                    </a:lnTo>
                    <a:lnTo>
                      <a:pt x="1847" y="413"/>
                    </a:lnTo>
                    <a:lnTo>
                      <a:pt x="1841" y="410"/>
                    </a:lnTo>
                    <a:lnTo>
                      <a:pt x="1835" y="407"/>
                    </a:lnTo>
                    <a:lnTo>
                      <a:pt x="1829" y="403"/>
                    </a:lnTo>
                    <a:lnTo>
                      <a:pt x="1822" y="401"/>
                    </a:lnTo>
                    <a:lnTo>
                      <a:pt x="1816" y="396"/>
                    </a:lnTo>
                    <a:lnTo>
                      <a:pt x="1812" y="392"/>
                    </a:lnTo>
                    <a:lnTo>
                      <a:pt x="1806" y="386"/>
                    </a:lnTo>
                    <a:lnTo>
                      <a:pt x="1800" y="378"/>
                    </a:lnTo>
                    <a:lnTo>
                      <a:pt x="1795" y="369"/>
                    </a:lnTo>
                    <a:lnTo>
                      <a:pt x="1789" y="360"/>
                    </a:lnTo>
                    <a:lnTo>
                      <a:pt x="1780" y="340"/>
                    </a:lnTo>
                    <a:lnTo>
                      <a:pt x="1772" y="323"/>
                    </a:lnTo>
                    <a:lnTo>
                      <a:pt x="1763" y="304"/>
                    </a:lnTo>
                    <a:lnTo>
                      <a:pt x="1756" y="284"/>
                    </a:lnTo>
                    <a:lnTo>
                      <a:pt x="1753" y="274"/>
                    </a:lnTo>
                    <a:lnTo>
                      <a:pt x="1748" y="265"/>
                    </a:lnTo>
                    <a:lnTo>
                      <a:pt x="1744" y="256"/>
                    </a:lnTo>
                    <a:lnTo>
                      <a:pt x="1738" y="248"/>
                    </a:lnTo>
                    <a:lnTo>
                      <a:pt x="1725" y="231"/>
                    </a:lnTo>
                    <a:lnTo>
                      <a:pt x="1711" y="216"/>
                    </a:lnTo>
                    <a:lnTo>
                      <a:pt x="1703" y="208"/>
                    </a:lnTo>
                    <a:lnTo>
                      <a:pt x="1695" y="202"/>
                    </a:lnTo>
                    <a:lnTo>
                      <a:pt x="1685" y="195"/>
                    </a:lnTo>
                    <a:lnTo>
                      <a:pt x="1676" y="189"/>
                    </a:lnTo>
                    <a:lnTo>
                      <a:pt x="1667" y="184"/>
                    </a:lnTo>
                    <a:lnTo>
                      <a:pt x="1657" y="180"/>
                    </a:lnTo>
                    <a:lnTo>
                      <a:pt x="1647" y="178"/>
                    </a:lnTo>
                    <a:lnTo>
                      <a:pt x="1637" y="175"/>
                    </a:lnTo>
                    <a:lnTo>
                      <a:pt x="1626" y="175"/>
                    </a:lnTo>
                    <a:lnTo>
                      <a:pt x="1615" y="175"/>
                    </a:lnTo>
                    <a:lnTo>
                      <a:pt x="1605" y="179"/>
                    </a:lnTo>
                    <a:lnTo>
                      <a:pt x="1593" y="182"/>
                    </a:lnTo>
                    <a:lnTo>
                      <a:pt x="1588" y="186"/>
                    </a:lnTo>
                    <a:lnTo>
                      <a:pt x="1584" y="189"/>
                    </a:lnTo>
                    <a:lnTo>
                      <a:pt x="1582" y="192"/>
                    </a:lnTo>
                    <a:lnTo>
                      <a:pt x="1580" y="196"/>
                    </a:lnTo>
                    <a:lnTo>
                      <a:pt x="1577" y="199"/>
                    </a:lnTo>
                    <a:lnTo>
                      <a:pt x="1575" y="203"/>
                    </a:lnTo>
                    <a:lnTo>
                      <a:pt x="1572" y="206"/>
                    </a:lnTo>
                    <a:lnTo>
                      <a:pt x="1567" y="208"/>
                    </a:lnTo>
                    <a:lnTo>
                      <a:pt x="1560" y="211"/>
                    </a:lnTo>
                    <a:lnTo>
                      <a:pt x="1553" y="211"/>
                    </a:lnTo>
                    <a:lnTo>
                      <a:pt x="1548" y="210"/>
                    </a:lnTo>
                    <a:lnTo>
                      <a:pt x="1543" y="207"/>
                    </a:lnTo>
                    <a:lnTo>
                      <a:pt x="1539" y="204"/>
                    </a:lnTo>
                    <a:lnTo>
                      <a:pt x="1534" y="199"/>
                    </a:lnTo>
                    <a:lnTo>
                      <a:pt x="1532" y="195"/>
                    </a:lnTo>
                    <a:lnTo>
                      <a:pt x="1528" y="190"/>
                    </a:lnTo>
                    <a:lnTo>
                      <a:pt x="1526" y="181"/>
                    </a:lnTo>
                    <a:lnTo>
                      <a:pt x="1525" y="170"/>
                    </a:lnTo>
                    <a:lnTo>
                      <a:pt x="1525" y="157"/>
                    </a:lnTo>
                    <a:lnTo>
                      <a:pt x="1525" y="145"/>
                    </a:lnTo>
                    <a:lnTo>
                      <a:pt x="1527" y="118"/>
                    </a:lnTo>
                    <a:lnTo>
                      <a:pt x="1528" y="97"/>
                    </a:lnTo>
                    <a:lnTo>
                      <a:pt x="1527" y="89"/>
                    </a:lnTo>
                    <a:lnTo>
                      <a:pt x="1527" y="82"/>
                    </a:lnTo>
                    <a:lnTo>
                      <a:pt x="1526" y="76"/>
                    </a:lnTo>
                    <a:lnTo>
                      <a:pt x="1524" y="72"/>
                    </a:lnTo>
                    <a:lnTo>
                      <a:pt x="1522" y="67"/>
                    </a:lnTo>
                    <a:lnTo>
                      <a:pt x="1519" y="64"/>
                    </a:lnTo>
                    <a:lnTo>
                      <a:pt x="1516" y="61"/>
                    </a:lnTo>
                    <a:lnTo>
                      <a:pt x="1512" y="59"/>
                    </a:lnTo>
                    <a:lnTo>
                      <a:pt x="1504" y="57"/>
                    </a:lnTo>
                    <a:lnTo>
                      <a:pt x="1494" y="56"/>
                    </a:lnTo>
                    <a:lnTo>
                      <a:pt x="1482" y="56"/>
                    </a:lnTo>
                    <a:lnTo>
                      <a:pt x="1467" y="56"/>
                    </a:lnTo>
                    <a:lnTo>
                      <a:pt x="1443" y="56"/>
                    </a:lnTo>
                    <a:lnTo>
                      <a:pt x="1420" y="55"/>
                    </a:lnTo>
                    <a:lnTo>
                      <a:pt x="1410" y="53"/>
                    </a:lnTo>
                    <a:lnTo>
                      <a:pt x="1399" y="52"/>
                    </a:lnTo>
                    <a:lnTo>
                      <a:pt x="1388" y="49"/>
                    </a:lnTo>
                    <a:lnTo>
                      <a:pt x="1378" y="46"/>
                    </a:lnTo>
                    <a:lnTo>
                      <a:pt x="1372" y="40"/>
                    </a:lnTo>
                    <a:lnTo>
                      <a:pt x="1366" y="34"/>
                    </a:lnTo>
                    <a:lnTo>
                      <a:pt x="1358" y="33"/>
                    </a:lnTo>
                    <a:lnTo>
                      <a:pt x="1347" y="33"/>
                    </a:lnTo>
                    <a:lnTo>
                      <a:pt x="1343" y="34"/>
                    </a:lnTo>
                    <a:lnTo>
                      <a:pt x="1339" y="34"/>
                    </a:lnTo>
                    <a:lnTo>
                      <a:pt x="1327" y="34"/>
                    </a:lnTo>
                    <a:lnTo>
                      <a:pt x="1314" y="34"/>
                    </a:lnTo>
                    <a:lnTo>
                      <a:pt x="1302" y="36"/>
                    </a:lnTo>
                    <a:lnTo>
                      <a:pt x="1290" y="39"/>
                    </a:lnTo>
                    <a:lnTo>
                      <a:pt x="1277" y="44"/>
                    </a:lnTo>
                    <a:lnTo>
                      <a:pt x="1264" y="49"/>
                    </a:lnTo>
                    <a:lnTo>
                      <a:pt x="1253" y="53"/>
                    </a:lnTo>
                    <a:lnTo>
                      <a:pt x="1243" y="56"/>
                    </a:lnTo>
                    <a:lnTo>
                      <a:pt x="1238" y="56"/>
                    </a:lnTo>
                    <a:lnTo>
                      <a:pt x="1233" y="55"/>
                    </a:lnTo>
                    <a:lnTo>
                      <a:pt x="1229" y="52"/>
                    </a:lnTo>
                    <a:lnTo>
                      <a:pt x="1224" y="50"/>
                    </a:lnTo>
                    <a:lnTo>
                      <a:pt x="1220" y="46"/>
                    </a:lnTo>
                    <a:lnTo>
                      <a:pt x="1216" y="40"/>
                    </a:lnTo>
                    <a:lnTo>
                      <a:pt x="1213" y="33"/>
                    </a:lnTo>
                    <a:lnTo>
                      <a:pt x="1210" y="25"/>
                    </a:lnTo>
                    <a:lnTo>
                      <a:pt x="1205" y="24"/>
                    </a:lnTo>
                    <a:lnTo>
                      <a:pt x="1200" y="22"/>
                    </a:lnTo>
                    <a:lnTo>
                      <a:pt x="1197" y="18"/>
                    </a:lnTo>
                    <a:lnTo>
                      <a:pt x="1194" y="15"/>
                    </a:lnTo>
                    <a:lnTo>
                      <a:pt x="1191" y="11"/>
                    </a:lnTo>
                    <a:lnTo>
                      <a:pt x="1188" y="8"/>
                    </a:lnTo>
                    <a:lnTo>
                      <a:pt x="1184" y="6"/>
                    </a:lnTo>
                    <a:lnTo>
                      <a:pt x="1180" y="2"/>
                    </a:lnTo>
                    <a:lnTo>
                      <a:pt x="1174" y="1"/>
                    </a:lnTo>
                    <a:lnTo>
                      <a:pt x="1167" y="0"/>
                    </a:lnTo>
                    <a:lnTo>
                      <a:pt x="1161" y="0"/>
                    </a:lnTo>
                    <a:lnTo>
                      <a:pt x="1154" y="1"/>
                    </a:lnTo>
                    <a:lnTo>
                      <a:pt x="1139" y="3"/>
                    </a:lnTo>
                    <a:lnTo>
                      <a:pt x="1128" y="6"/>
                    </a:lnTo>
                    <a:lnTo>
                      <a:pt x="1121" y="10"/>
                    </a:lnTo>
                    <a:lnTo>
                      <a:pt x="1116" y="14"/>
                    </a:lnTo>
                    <a:lnTo>
                      <a:pt x="1113" y="19"/>
                    </a:lnTo>
                    <a:lnTo>
                      <a:pt x="1109" y="25"/>
                    </a:lnTo>
                    <a:lnTo>
                      <a:pt x="1106" y="30"/>
                    </a:lnTo>
                    <a:lnTo>
                      <a:pt x="1104" y="35"/>
                    </a:lnTo>
                    <a:lnTo>
                      <a:pt x="1099" y="40"/>
                    </a:lnTo>
                    <a:lnTo>
                      <a:pt x="1094" y="43"/>
                    </a:lnTo>
                    <a:lnTo>
                      <a:pt x="1088" y="46"/>
                    </a:lnTo>
                    <a:lnTo>
                      <a:pt x="1083" y="46"/>
                    </a:lnTo>
                    <a:lnTo>
                      <a:pt x="1077" y="44"/>
                    </a:lnTo>
                    <a:lnTo>
                      <a:pt x="1072" y="42"/>
                    </a:lnTo>
                    <a:lnTo>
                      <a:pt x="1063" y="36"/>
                    </a:lnTo>
                    <a:lnTo>
                      <a:pt x="1052" y="33"/>
                    </a:lnTo>
                    <a:lnTo>
                      <a:pt x="1039" y="32"/>
                    </a:lnTo>
                    <a:lnTo>
                      <a:pt x="1026" y="32"/>
                    </a:lnTo>
                    <a:lnTo>
                      <a:pt x="1016" y="34"/>
                    </a:lnTo>
                    <a:lnTo>
                      <a:pt x="1005" y="38"/>
                    </a:lnTo>
                    <a:lnTo>
                      <a:pt x="984" y="47"/>
                    </a:lnTo>
                    <a:lnTo>
                      <a:pt x="962" y="57"/>
                    </a:lnTo>
                    <a:lnTo>
                      <a:pt x="938" y="65"/>
                    </a:lnTo>
                    <a:lnTo>
                      <a:pt x="917" y="72"/>
                    </a:lnTo>
                    <a:lnTo>
                      <a:pt x="905" y="75"/>
                    </a:lnTo>
                    <a:lnTo>
                      <a:pt x="894" y="77"/>
                    </a:lnTo>
                    <a:lnTo>
                      <a:pt x="882" y="79"/>
                    </a:lnTo>
                    <a:lnTo>
                      <a:pt x="868" y="81"/>
                    </a:lnTo>
                    <a:lnTo>
                      <a:pt x="866" y="97"/>
                    </a:lnTo>
                    <a:lnTo>
                      <a:pt x="863" y="113"/>
                    </a:lnTo>
                    <a:lnTo>
                      <a:pt x="846" y="114"/>
                    </a:lnTo>
                    <a:lnTo>
                      <a:pt x="830" y="113"/>
                    </a:lnTo>
                    <a:lnTo>
                      <a:pt x="814" y="110"/>
                    </a:lnTo>
                    <a:lnTo>
                      <a:pt x="801" y="108"/>
                    </a:lnTo>
                    <a:lnTo>
                      <a:pt x="772" y="100"/>
                    </a:lnTo>
                    <a:lnTo>
                      <a:pt x="740" y="91"/>
                    </a:lnTo>
                    <a:lnTo>
                      <a:pt x="711" y="84"/>
                    </a:lnTo>
                    <a:lnTo>
                      <a:pt x="673" y="77"/>
                    </a:lnTo>
                    <a:lnTo>
                      <a:pt x="654" y="76"/>
                    </a:lnTo>
                    <a:lnTo>
                      <a:pt x="636" y="75"/>
                    </a:lnTo>
                    <a:lnTo>
                      <a:pt x="626" y="76"/>
                    </a:lnTo>
                    <a:lnTo>
                      <a:pt x="620" y="77"/>
                    </a:lnTo>
                    <a:lnTo>
                      <a:pt x="613" y="80"/>
                    </a:lnTo>
                    <a:lnTo>
                      <a:pt x="607" y="82"/>
                    </a:lnTo>
                    <a:lnTo>
                      <a:pt x="614" y="85"/>
                    </a:lnTo>
                    <a:lnTo>
                      <a:pt x="621" y="88"/>
                    </a:lnTo>
                    <a:lnTo>
                      <a:pt x="628" y="89"/>
                    </a:lnTo>
                    <a:lnTo>
                      <a:pt x="633" y="90"/>
                    </a:lnTo>
                    <a:lnTo>
                      <a:pt x="646" y="91"/>
                    </a:lnTo>
                    <a:lnTo>
                      <a:pt x="658" y="92"/>
                    </a:lnTo>
                    <a:lnTo>
                      <a:pt x="663" y="93"/>
                    </a:lnTo>
                    <a:lnTo>
                      <a:pt x="669" y="96"/>
                    </a:lnTo>
                    <a:lnTo>
                      <a:pt x="673" y="98"/>
                    </a:lnTo>
                    <a:lnTo>
                      <a:pt x="678" y="101"/>
                    </a:lnTo>
                    <a:lnTo>
                      <a:pt x="682" y="106"/>
                    </a:lnTo>
                    <a:lnTo>
                      <a:pt x="686" y="113"/>
                    </a:lnTo>
                    <a:lnTo>
                      <a:pt x="689" y="121"/>
                    </a:lnTo>
                    <a:lnTo>
                      <a:pt x="691" y="130"/>
                    </a:lnTo>
                    <a:lnTo>
                      <a:pt x="706" y="135"/>
                    </a:lnTo>
                    <a:lnTo>
                      <a:pt x="721" y="142"/>
                    </a:lnTo>
                    <a:lnTo>
                      <a:pt x="722" y="158"/>
                    </a:lnTo>
                    <a:lnTo>
                      <a:pt x="721" y="174"/>
                    </a:lnTo>
                    <a:lnTo>
                      <a:pt x="711" y="179"/>
                    </a:lnTo>
                    <a:lnTo>
                      <a:pt x="700" y="181"/>
                    </a:lnTo>
                    <a:lnTo>
                      <a:pt x="689" y="182"/>
                    </a:lnTo>
                    <a:lnTo>
                      <a:pt x="678" y="183"/>
                    </a:lnTo>
                    <a:lnTo>
                      <a:pt x="675" y="183"/>
                    </a:lnTo>
                    <a:lnTo>
                      <a:pt x="673" y="183"/>
                    </a:lnTo>
                    <a:lnTo>
                      <a:pt x="657" y="184"/>
                    </a:lnTo>
                    <a:lnTo>
                      <a:pt x="644" y="188"/>
                    </a:lnTo>
                    <a:lnTo>
                      <a:pt x="631" y="191"/>
                    </a:lnTo>
                    <a:lnTo>
                      <a:pt x="616" y="195"/>
                    </a:lnTo>
                    <a:lnTo>
                      <a:pt x="600" y="197"/>
                    </a:lnTo>
                    <a:lnTo>
                      <a:pt x="587" y="196"/>
                    </a:lnTo>
                    <a:lnTo>
                      <a:pt x="574" y="194"/>
                    </a:lnTo>
                    <a:lnTo>
                      <a:pt x="562" y="190"/>
                    </a:lnTo>
                    <a:lnTo>
                      <a:pt x="537" y="181"/>
                    </a:lnTo>
                    <a:lnTo>
                      <a:pt x="510" y="173"/>
                    </a:lnTo>
                    <a:lnTo>
                      <a:pt x="497" y="171"/>
                    </a:lnTo>
                    <a:lnTo>
                      <a:pt x="483" y="170"/>
                    </a:lnTo>
                    <a:lnTo>
                      <a:pt x="469" y="171"/>
                    </a:lnTo>
                    <a:lnTo>
                      <a:pt x="456" y="172"/>
                    </a:lnTo>
                    <a:lnTo>
                      <a:pt x="428" y="175"/>
                    </a:lnTo>
                    <a:lnTo>
                      <a:pt x="401" y="178"/>
                    </a:lnTo>
                    <a:lnTo>
                      <a:pt x="392" y="178"/>
                    </a:lnTo>
                    <a:lnTo>
                      <a:pt x="381" y="176"/>
                    </a:lnTo>
                    <a:lnTo>
                      <a:pt x="370" y="176"/>
                    </a:lnTo>
                    <a:lnTo>
                      <a:pt x="361" y="176"/>
                    </a:lnTo>
                    <a:lnTo>
                      <a:pt x="352" y="176"/>
                    </a:lnTo>
                    <a:lnTo>
                      <a:pt x="344" y="179"/>
                    </a:lnTo>
                    <a:lnTo>
                      <a:pt x="340" y="182"/>
                    </a:lnTo>
                    <a:lnTo>
                      <a:pt x="335" y="187"/>
                    </a:lnTo>
                    <a:lnTo>
                      <a:pt x="330" y="192"/>
                    </a:lnTo>
                    <a:lnTo>
                      <a:pt x="326" y="198"/>
                    </a:lnTo>
                    <a:lnTo>
                      <a:pt x="317" y="210"/>
                    </a:lnTo>
                    <a:lnTo>
                      <a:pt x="308" y="217"/>
                    </a:lnTo>
                    <a:lnTo>
                      <a:pt x="308" y="227"/>
                    </a:lnTo>
                    <a:lnTo>
                      <a:pt x="307" y="236"/>
                    </a:lnTo>
                    <a:lnTo>
                      <a:pt x="304" y="243"/>
                    </a:lnTo>
                    <a:lnTo>
                      <a:pt x="300" y="248"/>
                    </a:lnTo>
                    <a:lnTo>
                      <a:pt x="295" y="253"/>
                    </a:lnTo>
                    <a:lnTo>
                      <a:pt x="288" y="256"/>
                    </a:lnTo>
                    <a:lnTo>
                      <a:pt x="280" y="257"/>
                    </a:lnTo>
                    <a:lnTo>
                      <a:pt x="270" y="258"/>
                    </a:lnTo>
                    <a:lnTo>
                      <a:pt x="267" y="276"/>
                    </a:lnTo>
                    <a:lnTo>
                      <a:pt x="263" y="291"/>
                    </a:lnTo>
                    <a:lnTo>
                      <a:pt x="260" y="309"/>
                    </a:lnTo>
                    <a:lnTo>
                      <a:pt x="255" y="326"/>
                    </a:lnTo>
                    <a:lnTo>
                      <a:pt x="242" y="326"/>
                    </a:lnTo>
                    <a:lnTo>
                      <a:pt x="226" y="326"/>
                    </a:lnTo>
                    <a:lnTo>
                      <a:pt x="211" y="327"/>
                    </a:lnTo>
                    <a:lnTo>
                      <a:pt x="197" y="327"/>
                    </a:lnTo>
                    <a:lnTo>
                      <a:pt x="196" y="338"/>
                    </a:lnTo>
                    <a:lnTo>
                      <a:pt x="194" y="348"/>
                    </a:lnTo>
                    <a:lnTo>
                      <a:pt x="190" y="358"/>
                    </a:lnTo>
                    <a:lnTo>
                      <a:pt x="185" y="364"/>
                    </a:lnTo>
                    <a:lnTo>
                      <a:pt x="178" y="371"/>
                    </a:lnTo>
                    <a:lnTo>
                      <a:pt x="170" y="377"/>
                    </a:lnTo>
                    <a:lnTo>
                      <a:pt x="162" y="383"/>
                    </a:lnTo>
                    <a:lnTo>
                      <a:pt x="153" y="388"/>
                    </a:lnTo>
                    <a:lnTo>
                      <a:pt x="144" y="393"/>
                    </a:lnTo>
                    <a:lnTo>
                      <a:pt x="135" y="399"/>
                    </a:lnTo>
                    <a:lnTo>
                      <a:pt x="127" y="404"/>
                    </a:lnTo>
                    <a:lnTo>
                      <a:pt x="120" y="411"/>
                    </a:lnTo>
                    <a:lnTo>
                      <a:pt x="113" y="418"/>
                    </a:lnTo>
                    <a:lnTo>
                      <a:pt x="107" y="426"/>
                    </a:lnTo>
                    <a:lnTo>
                      <a:pt x="104" y="436"/>
                    </a:lnTo>
                    <a:lnTo>
                      <a:pt x="103" y="448"/>
                    </a:lnTo>
                    <a:lnTo>
                      <a:pt x="98" y="451"/>
                    </a:lnTo>
                    <a:lnTo>
                      <a:pt x="95" y="454"/>
                    </a:lnTo>
                    <a:lnTo>
                      <a:pt x="87" y="455"/>
                    </a:lnTo>
                    <a:lnTo>
                      <a:pt x="80" y="454"/>
                    </a:lnTo>
                    <a:lnTo>
                      <a:pt x="73" y="453"/>
                    </a:lnTo>
                    <a:lnTo>
                      <a:pt x="66" y="451"/>
                    </a:lnTo>
                    <a:lnTo>
                      <a:pt x="57" y="446"/>
                    </a:lnTo>
                    <a:lnTo>
                      <a:pt x="47" y="445"/>
                    </a:lnTo>
                    <a:lnTo>
                      <a:pt x="42" y="446"/>
                    </a:lnTo>
                    <a:lnTo>
                      <a:pt x="38" y="449"/>
                    </a:lnTo>
                    <a:lnTo>
                      <a:pt x="33" y="453"/>
                    </a:lnTo>
                    <a:lnTo>
                      <a:pt x="29" y="460"/>
                    </a:lnTo>
                    <a:lnTo>
                      <a:pt x="26" y="465"/>
                    </a:lnTo>
                    <a:lnTo>
                      <a:pt x="24" y="469"/>
                    </a:lnTo>
                    <a:lnTo>
                      <a:pt x="24" y="475"/>
                    </a:lnTo>
                    <a:lnTo>
                      <a:pt x="24" y="481"/>
                    </a:lnTo>
                    <a:lnTo>
                      <a:pt x="24" y="491"/>
                    </a:lnTo>
                    <a:lnTo>
                      <a:pt x="23" y="501"/>
                    </a:lnTo>
                    <a:lnTo>
                      <a:pt x="21" y="507"/>
                    </a:lnTo>
                    <a:lnTo>
                      <a:pt x="18" y="511"/>
                    </a:lnTo>
                    <a:lnTo>
                      <a:pt x="15" y="517"/>
                    </a:lnTo>
                    <a:lnTo>
                      <a:pt x="12" y="522"/>
                    </a:lnTo>
                    <a:lnTo>
                      <a:pt x="4" y="531"/>
                    </a:lnTo>
                    <a:lnTo>
                      <a:pt x="0" y="536"/>
                    </a:lnTo>
                    <a:lnTo>
                      <a:pt x="0" y="541"/>
                    </a:lnTo>
                    <a:lnTo>
                      <a:pt x="1" y="544"/>
                    </a:lnTo>
                    <a:lnTo>
                      <a:pt x="2" y="548"/>
                    </a:lnTo>
                    <a:lnTo>
                      <a:pt x="4" y="550"/>
                    </a:lnTo>
                    <a:lnTo>
                      <a:pt x="9" y="556"/>
                    </a:lnTo>
                    <a:lnTo>
                      <a:pt x="14" y="564"/>
                    </a:lnTo>
                    <a:lnTo>
                      <a:pt x="16" y="572"/>
                    </a:lnTo>
                    <a:lnTo>
                      <a:pt x="17" y="578"/>
                    </a:lnTo>
                    <a:lnTo>
                      <a:pt x="17" y="586"/>
                    </a:lnTo>
                    <a:lnTo>
                      <a:pt x="17" y="593"/>
                    </a:lnTo>
                    <a:lnTo>
                      <a:pt x="16" y="608"/>
                    </a:lnTo>
                    <a:lnTo>
                      <a:pt x="13" y="624"/>
                    </a:lnTo>
                    <a:lnTo>
                      <a:pt x="9" y="631"/>
                    </a:lnTo>
                    <a:lnTo>
                      <a:pt x="5" y="637"/>
                    </a:lnTo>
                    <a:lnTo>
                      <a:pt x="4" y="640"/>
                    </a:lnTo>
                    <a:lnTo>
                      <a:pt x="2" y="642"/>
                    </a:lnTo>
                    <a:lnTo>
                      <a:pt x="4" y="647"/>
                    </a:lnTo>
                    <a:lnTo>
                      <a:pt x="7" y="651"/>
                    </a:lnTo>
                    <a:lnTo>
                      <a:pt x="12" y="652"/>
                    </a:lnTo>
                    <a:lnTo>
                      <a:pt x="17" y="652"/>
                    </a:lnTo>
                    <a:lnTo>
                      <a:pt x="25" y="652"/>
                    </a:lnTo>
                    <a:lnTo>
                      <a:pt x="33" y="652"/>
                    </a:lnTo>
                    <a:lnTo>
                      <a:pt x="40" y="651"/>
                    </a:lnTo>
                    <a:lnTo>
                      <a:pt x="43" y="651"/>
                    </a:lnTo>
                    <a:lnTo>
                      <a:pt x="43" y="657"/>
                    </a:lnTo>
                    <a:lnTo>
                      <a:pt x="43" y="662"/>
                    </a:lnTo>
                    <a:lnTo>
                      <a:pt x="46" y="666"/>
                    </a:lnTo>
                    <a:lnTo>
                      <a:pt x="48" y="670"/>
                    </a:lnTo>
                    <a:lnTo>
                      <a:pt x="55" y="674"/>
                    </a:lnTo>
                    <a:lnTo>
                      <a:pt x="64" y="679"/>
                    </a:lnTo>
                    <a:lnTo>
                      <a:pt x="72" y="682"/>
                    </a:lnTo>
                    <a:lnTo>
                      <a:pt x="80" y="688"/>
                    </a:lnTo>
                    <a:lnTo>
                      <a:pt x="83" y="691"/>
                    </a:lnTo>
                    <a:lnTo>
                      <a:pt x="86" y="696"/>
                    </a:lnTo>
                    <a:lnTo>
                      <a:pt x="87" y="700"/>
                    </a:lnTo>
                    <a:lnTo>
                      <a:pt x="87" y="707"/>
                    </a:lnTo>
                    <a:lnTo>
                      <a:pt x="91" y="707"/>
                    </a:lnTo>
                    <a:lnTo>
                      <a:pt x="95" y="706"/>
                    </a:lnTo>
                    <a:lnTo>
                      <a:pt x="98" y="705"/>
                    </a:lnTo>
                    <a:lnTo>
                      <a:pt x="102" y="703"/>
                    </a:lnTo>
                    <a:lnTo>
                      <a:pt x="107" y="698"/>
                    </a:lnTo>
                    <a:lnTo>
                      <a:pt x="112" y="693"/>
                    </a:lnTo>
                    <a:lnTo>
                      <a:pt x="119" y="688"/>
                    </a:lnTo>
                    <a:lnTo>
                      <a:pt x="125" y="682"/>
                    </a:lnTo>
                    <a:lnTo>
                      <a:pt x="130" y="681"/>
                    </a:lnTo>
                    <a:lnTo>
                      <a:pt x="135" y="680"/>
                    </a:lnTo>
                    <a:lnTo>
                      <a:pt x="140" y="680"/>
                    </a:lnTo>
                    <a:lnTo>
                      <a:pt x="146" y="681"/>
                    </a:lnTo>
                    <a:lnTo>
                      <a:pt x="147" y="684"/>
                    </a:lnTo>
                    <a:lnTo>
                      <a:pt x="147" y="688"/>
                    </a:lnTo>
                    <a:lnTo>
                      <a:pt x="156" y="688"/>
                    </a:lnTo>
                    <a:lnTo>
                      <a:pt x="165" y="687"/>
                    </a:lnTo>
                    <a:lnTo>
                      <a:pt x="173" y="684"/>
                    </a:lnTo>
                    <a:lnTo>
                      <a:pt x="181" y="681"/>
                    </a:lnTo>
                    <a:lnTo>
                      <a:pt x="189" y="678"/>
                    </a:lnTo>
                    <a:lnTo>
                      <a:pt x="198" y="675"/>
                    </a:lnTo>
                    <a:lnTo>
                      <a:pt x="203" y="674"/>
                    </a:lnTo>
                    <a:lnTo>
                      <a:pt x="207" y="674"/>
                    </a:lnTo>
                    <a:lnTo>
                      <a:pt x="213" y="674"/>
                    </a:lnTo>
                    <a:lnTo>
                      <a:pt x="219" y="675"/>
                    </a:lnTo>
                    <a:lnTo>
                      <a:pt x="223" y="683"/>
                    </a:lnTo>
                    <a:lnTo>
                      <a:pt x="230" y="691"/>
                    </a:lnTo>
                    <a:lnTo>
                      <a:pt x="235" y="692"/>
                    </a:lnTo>
                    <a:lnTo>
                      <a:pt x="239" y="691"/>
                    </a:lnTo>
                    <a:lnTo>
                      <a:pt x="244" y="691"/>
                    </a:lnTo>
                    <a:lnTo>
                      <a:pt x="248" y="691"/>
                    </a:lnTo>
                    <a:lnTo>
                      <a:pt x="258" y="691"/>
                    </a:lnTo>
                    <a:lnTo>
                      <a:pt x="269" y="691"/>
                    </a:lnTo>
                    <a:lnTo>
                      <a:pt x="277" y="691"/>
                    </a:lnTo>
                    <a:lnTo>
                      <a:pt x="285" y="691"/>
                    </a:lnTo>
                    <a:lnTo>
                      <a:pt x="286" y="698"/>
                    </a:lnTo>
                    <a:lnTo>
                      <a:pt x="288" y="705"/>
                    </a:lnTo>
                    <a:lnTo>
                      <a:pt x="292" y="712"/>
                    </a:lnTo>
                    <a:lnTo>
                      <a:pt x="296" y="717"/>
                    </a:lnTo>
                    <a:lnTo>
                      <a:pt x="305" y="729"/>
                    </a:lnTo>
                    <a:lnTo>
                      <a:pt x="312" y="739"/>
                    </a:lnTo>
                    <a:lnTo>
                      <a:pt x="314" y="745"/>
                    </a:lnTo>
                    <a:lnTo>
                      <a:pt x="316" y="750"/>
                    </a:lnTo>
                    <a:lnTo>
                      <a:pt x="316" y="756"/>
                    </a:lnTo>
                    <a:lnTo>
                      <a:pt x="316" y="763"/>
                    </a:lnTo>
                    <a:lnTo>
                      <a:pt x="317" y="775"/>
                    </a:lnTo>
                    <a:lnTo>
                      <a:pt x="320" y="788"/>
                    </a:lnTo>
                    <a:lnTo>
                      <a:pt x="324" y="796"/>
                    </a:lnTo>
                    <a:lnTo>
                      <a:pt x="328" y="801"/>
                    </a:lnTo>
                    <a:lnTo>
                      <a:pt x="333" y="803"/>
                    </a:lnTo>
                    <a:lnTo>
                      <a:pt x="337" y="804"/>
                    </a:lnTo>
                    <a:lnTo>
                      <a:pt x="342" y="804"/>
                    </a:lnTo>
                    <a:lnTo>
                      <a:pt x="347" y="804"/>
                    </a:lnTo>
                    <a:lnTo>
                      <a:pt x="353" y="805"/>
                    </a:lnTo>
                    <a:lnTo>
                      <a:pt x="359" y="808"/>
                    </a:lnTo>
                    <a:lnTo>
                      <a:pt x="363" y="814"/>
                    </a:lnTo>
                    <a:lnTo>
                      <a:pt x="367" y="820"/>
                    </a:lnTo>
                    <a:lnTo>
                      <a:pt x="370" y="827"/>
                    </a:lnTo>
                    <a:lnTo>
                      <a:pt x="373" y="832"/>
                    </a:lnTo>
                    <a:lnTo>
                      <a:pt x="375" y="837"/>
                    </a:lnTo>
                    <a:lnTo>
                      <a:pt x="379" y="840"/>
                    </a:lnTo>
                    <a:lnTo>
                      <a:pt x="383" y="842"/>
                    </a:lnTo>
                    <a:lnTo>
                      <a:pt x="386" y="842"/>
                    </a:lnTo>
                    <a:lnTo>
                      <a:pt x="390" y="842"/>
                    </a:lnTo>
                    <a:lnTo>
                      <a:pt x="395" y="840"/>
                    </a:lnTo>
                    <a:lnTo>
                      <a:pt x="398" y="844"/>
                    </a:lnTo>
                    <a:lnTo>
                      <a:pt x="400" y="847"/>
                    </a:lnTo>
                    <a:lnTo>
                      <a:pt x="402" y="849"/>
                    </a:lnTo>
                    <a:lnTo>
                      <a:pt x="404" y="851"/>
                    </a:lnTo>
                    <a:lnTo>
                      <a:pt x="411" y="853"/>
                    </a:lnTo>
                    <a:lnTo>
                      <a:pt x="418" y="853"/>
                    </a:lnTo>
                    <a:lnTo>
                      <a:pt x="426" y="854"/>
                    </a:lnTo>
                    <a:lnTo>
                      <a:pt x="434" y="854"/>
                    </a:lnTo>
                    <a:lnTo>
                      <a:pt x="442" y="855"/>
                    </a:lnTo>
                    <a:lnTo>
                      <a:pt x="449" y="857"/>
                    </a:lnTo>
                    <a:lnTo>
                      <a:pt x="464" y="872"/>
                    </a:lnTo>
                    <a:lnTo>
                      <a:pt x="478" y="887"/>
                    </a:lnTo>
                    <a:lnTo>
                      <a:pt x="486" y="892"/>
                    </a:lnTo>
                    <a:lnTo>
                      <a:pt x="496" y="895"/>
                    </a:lnTo>
                    <a:lnTo>
                      <a:pt x="504" y="897"/>
                    </a:lnTo>
                    <a:lnTo>
                      <a:pt x="514" y="898"/>
                    </a:lnTo>
                    <a:lnTo>
                      <a:pt x="526" y="901"/>
                    </a:lnTo>
                    <a:lnTo>
                      <a:pt x="539" y="901"/>
                    </a:lnTo>
                    <a:lnTo>
                      <a:pt x="551" y="901"/>
                    </a:lnTo>
                    <a:lnTo>
                      <a:pt x="564" y="900"/>
                    </a:lnTo>
                    <a:lnTo>
                      <a:pt x="583" y="900"/>
                    </a:lnTo>
                    <a:lnTo>
                      <a:pt x="604" y="900"/>
                    </a:lnTo>
                    <a:lnTo>
                      <a:pt x="613" y="902"/>
                    </a:lnTo>
                    <a:lnTo>
                      <a:pt x="623" y="904"/>
                    </a:lnTo>
                    <a:lnTo>
                      <a:pt x="632" y="908"/>
                    </a:lnTo>
                    <a:lnTo>
                      <a:pt x="641" y="913"/>
                    </a:lnTo>
                    <a:lnTo>
                      <a:pt x="642" y="920"/>
                    </a:lnTo>
                    <a:lnTo>
                      <a:pt x="642" y="928"/>
                    </a:lnTo>
                    <a:lnTo>
                      <a:pt x="642" y="935"/>
                    </a:lnTo>
                    <a:lnTo>
                      <a:pt x="641" y="942"/>
                    </a:lnTo>
                    <a:lnTo>
                      <a:pt x="638" y="944"/>
                    </a:lnTo>
                    <a:lnTo>
                      <a:pt x="634" y="945"/>
                    </a:lnTo>
                    <a:lnTo>
                      <a:pt x="632" y="947"/>
                    </a:lnTo>
                    <a:lnTo>
                      <a:pt x="630" y="951"/>
                    </a:lnTo>
                    <a:lnTo>
                      <a:pt x="628" y="957"/>
                    </a:lnTo>
                    <a:lnTo>
                      <a:pt x="626" y="963"/>
                    </a:lnTo>
                    <a:lnTo>
                      <a:pt x="620" y="966"/>
                    </a:lnTo>
                    <a:lnTo>
                      <a:pt x="613" y="969"/>
                    </a:lnTo>
                    <a:lnTo>
                      <a:pt x="607" y="974"/>
                    </a:lnTo>
                    <a:lnTo>
                      <a:pt x="603" y="980"/>
                    </a:lnTo>
                    <a:lnTo>
                      <a:pt x="598" y="988"/>
                    </a:lnTo>
                    <a:lnTo>
                      <a:pt x="595" y="996"/>
                    </a:lnTo>
                    <a:lnTo>
                      <a:pt x="592" y="1007"/>
                    </a:lnTo>
                    <a:lnTo>
                      <a:pt x="591" y="1016"/>
                    </a:lnTo>
                    <a:lnTo>
                      <a:pt x="590" y="1026"/>
                    </a:lnTo>
                    <a:lnTo>
                      <a:pt x="591" y="1035"/>
                    </a:lnTo>
                    <a:lnTo>
                      <a:pt x="592" y="1044"/>
                    </a:lnTo>
                    <a:lnTo>
                      <a:pt x="595" y="1053"/>
                    </a:lnTo>
                    <a:lnTo>
                      <a:pt x="597" y="1061"/>
                    </a:lnTo>
                    <a:lnTo>
                      <a:pt x="601" y="1068"/>
                    </a:lnTo>
                    <a:lnTo>
                      <a:pt x="607" y="1073"/>
                    </a:lnTo>
                    <a:lnTo>
                      <a:pt x="613" y="1077"/>
                    </a:lnTo>
                    <a:lnTo>
                      <a:pt x="621" y="1078"/>
                    </a:lnTo>
                    <a:lnTo>
                      <a:pt x="630" y="1077"/>
                    </a:lnTo>
                    <a:lnTo>
                      <a:pt x="639" y="1076"/>
                    </a:lnTo>
                    <a:lnTo>
                      <a:pt x="647" y="1077"/>
                    </a:lnTo>
                    <a:lnTo>
                      <a:pt x="653" y="1081"/>
                    </a:lnTo>
                    <a:lnTo>
                      <a:pt x="657" y="1084"/>
                    </a:lnTo>
                    <a:lnTo>
                      <a:pt x="660" y="1087"/>
                    </a:lnTo>
                    <a:lnTo>
                      <a:pt x="662" y="1091"/>
                    </a:lnTo>
                    <a:lnTo>
                      <a:pt x="664" y="1095"/>
                    </a:lnTo>
                    <a:lnTo>
                      <a:pt x="667" y="1099"/>
                    </a:lnTo>
                    <a:lnTo>
                      <a:pt x="670" y="1102"/>
                    </a:lnTo>
                    <a:lnTo>
                      <a:pt x="674" y="1106"/>
                    </a:lnTo>
                    <a:lnTo>
                      <a:pt x="690" y="1114"/>
                    </a:lnTo>
                    <a:lnTo>
                      <a:pt x="706" y="1122"/>
                    </a:lnTo>
                    <a:lnTo>
                      <a:pt x="714" y="1126"/>
                    </a:lnTo>
                    <a:lnTo>
                      <a:pt x="721" y="1132"/>
                    </a:lnTo>
                    <a:lnTo>
                      <a:pt x="727" y="1139"/>
                    </a:lnTo>
                    <a:lnTo>
                      <a:pt x="731" y="1147"/>
                    </a:lnTo>
                    <a:lnTo>
                      <a:pt x="741" y="1147"/>
                    </a:lnTo>
                    <a:lnTo>
                      <a:pt x="751" y="1147"/>
                    </a:lnTo>
                    <a:lnTo>
                      <a:pt x="764" y="1147"/>
                    </a:lnTo>
                    <a:lnTo>
                      <a:pt x="777" y="1148"/>
                    </a:lnTo>
                    <a:lnTo>
                      <a:pt x="782" y="1149"/>
                    </a:lnTo>
                    <a:lnTo>
                      <a:pt x="787" y="1152"/>
                    </a:lnTo>
                    <a:lnTo>
                      <a:pt x="792" y="1157"/>
                    </a:lnTo>
                    <a:lnTo>
                      <a:pt x="795" y="1163"/>
                    </a:lnTo>
                    <a:lnTo>
                      <a:pt x="797" y="1171"/>
                    </a:lnTo>
                    <a:lnTo>
                      <a:pt x="797" y="1180"/>
                    </a:lnTo>
                    <a:lnTo>
                      <a:pt x="796" y="1189"/>
                    </a:lnTo>
                    <a:lnTo>
                      <a:pt x="794" y="1198"/>
                    </a:lnTo>
                    <a:lnTo>
                      <a:pt x="787" y="1215"/>
                    </a:lnTo>
                    <a:lnTo>
                      <a:pt x="779" y="1230"/>
                    </a:lnTo>
                    <a:lnTo>
                      <a:pt x="771" y="1245"/>
                    </a:lnTo>
                    <a:lnTo>
                      <a:pt x="765" y="1261"/>
                    </a:lnTo>
                    <a:lnTo>
                      <a:pt x="765" y="1270"/>
                    </a:lnTo>
                    <a:lnTo>
                      <a:pt x="767" y="1280"/>
                    </a:lnTo>
                    <a:lnTo>
                      <a:pt x="767" y="1284"/>
                    </a:lnTo>
                    <a:lnTo>
                      <a:pt x="767" y="1289"/>
                    </a:lnTo>
                    <a:lnTo>
                      <a:pt x="765" y="1294"/>
                    </a:lnTo>
                    <a:lnTo>
                      <a:pt x="763" y="1298"/>
                    </a:lnTo>
                    <a:lnTo>
                      <a:pt x="748" y="1305"/>
                    </a:lnTo>
                    <a:lnTo>
                      <a:pt x="732" y="1313"/>
                    </a:lnTo>
                    <a:lnTo>
                      <a:pt x="723" y="1327"/>
                    </a:lnTo>
                    <a:lnTo>
                      <a:pt x="716" y="1343"/>
                    </a:lnTo>
                    <a:lnTo>
                      <a:pt x="704" y="1344"/>
                    </a:lnTo>
                    <a:lnTo>
                      <a:pt x="691" y="1344"/>
                    </a:lnTo>
                    <a:lnTo>
                      <a:pt x="680" y="1344"/>
                    </a:lnTo>
                    <a:lnTo>
                      <a:pt x="669" y="1344"/>
                    </a:lnTo>
                    <a:lnTo>
                      <a:pt x="664" y="1344"/>
                    </a:lnTo>
                    <a:lnTo>
                      <a:pt x="661" y="1344"/>
                    </a:lnTo>
                    <a:lnTo>
                      <a:pt x="652" y="1345"/>
                    </a:lnTo>
                    <a:lnTo>
                      <a:pt x="641" y="1347"/>
                    </a:lnTo>
                    <a:lnTo>
                      <a:pt x="630" y="1355"/>
                    </a:lnTo>
                    <a:lnTo>
                      <a:pt x="622" y="1362"/>
                    </a:lnTo>
                    <a:lnTo>
                      <a:pt x="611" y="1365"/>
                    </a:lnTo>
                    <a:lnTo>
                      <a:pt x="596" y="1366"/>
                    </a:lnTo>
                    <a:lnTo>
                      <a:pt x="589" y="1368"/>
                    </a:lnTo>
                    <a:lnTo>
                      <a:pt x="582" y="1369"/>
                    </a:lnTo>
                    <a:lnTo>
                      <a:pt x="576" y="1371"/>
                    </a:lnTo>
                    <a:lnTo>
                      <a:pt x="573" y="1374"/>
                    </a:lnTo>
                    <a:lnTo>
                      <a:pt x="571" y="1379"/>
                    </a:lnTo>
                    <a:lnTo>
                      <a:pt x="570" y="1386"/>
                    </a:lnTo>
                    <a:lnTo>
                      <a:pt x="568" y="1393"/>
                    </a:lnTo>
                    <a:lnTo>
                      <a:pt x="570" y="1399"/>
                    </a:lnTo>
                    <a:lnTo>
                      <a:pt x="571" y="1415"/>
                    </a:lnTo>
                    <a:lnTo>
                      <a:pt x="571" y="1428"/>
                    </a:lnTo>
                    <a:lnTo>
                      <a:pt x="568" y="1442"/>
                    </a:lnTo>
                    <a:lnTo>
                      <a:pt x="566" y="1453"/>
                    </a:lnTo>
                    <a:lnTo>
                      <a:pt x="562" y="1464"/>
                    </a:lnTo>
                    <a:lnTo>
                      <a:pt x="556" y="1477"/>
                    </a:lnTo>
                    <a:lnTo>
                      <a:pt x="549" y="1492"/>
                    </a:lnTo>
                    <a:lnTo>
                      <a:pt x="546" y="1499"/>
                    </a:lnTo>
                    <a:lnTo>
                      <a:pt x="539" y="1500"/>
                    </a:lnTo>
                    <a:lnTo>
                      <a:pt x="526" y="1499"/>
                    </a:lnTo>
                    <a:lnTo>
                      <a:pt x="505" y="1497"/>
                    </a:lnTo>
                    <a:lnTo>
                      <a:pt x="475" y="1495"/>
                    </a:lnTo>
                    <a:lnTo>
                      <a:pt x="460" y="1495"/>
                    </a:lnTo>
                    <a:lnTo>
                      <a:pt x="447" y="1496"/>
                    </a:lnTo>
                    <a:lnTo>
                      <a:pt x="441" y="1497"/>
                    </a:lnTo>
                    <a:lnTo>
                      <a:pt x="436" y="1499"/>
                    </a:lnTo>
                    <a:lnTo>
                      <a:pt x="432" y="1501"/>
                    </a:lnTo>
                    <a:lnTo>
                      <a:pt x="428" y="1504"/>
                    </a:lnTo>
                    <a:lnTo>
                      <a:pt x="426" y="1508"/>
                    </a:lnTo>
                    <a:lnTo>
                      <a:pt x="424" y="1513"/>
                    </a:lnTo>
                    <a:lnTo>
                      <a:pt x="423" y="1519"/>
                    </a:lnTo>
                    <a:lnTo>
                      <a:pt x="422" y="1526"/>
                    </a:lnTo>
                    <a:lnTo>
                      <a:pt x="422" y="1538"/>
                    </a:lnTo>
                    <a:lnTo>
                      <a:pt x="422" y="1549"/>
                    </a:lnTo>
                    <a:lnTo>
                      <a:pt x="417" y="1568"/>
                    </a:lnTo>
                    <a:lnTo>
                      <a:pt x="412" y="1592"/>
                    </a:lnTo>
                    <a:lnTo>
                      <a:pt x="410" y="1603"/>
                    </a:lnTo>
                    <a:lnTo>
                      <a:pt x="410" y="1612"/>
                    </a:lnTo>
                    <a:lnTo>
                      <a:pt x="411" y="1617"/>
                    </a:lnTo>
                    <a:lnTo>
                      <a:pt x="412" y="1620"/>
                    </a:lnTo>
                    <a:lnTo>
                      <a:pt x="415" y="1623"/>
                    </a:lnTo>
                    <a:lnTo>
                      <a:pt x="417" y="1625"/>
                    </a:lnTo>
                    <a:lnTo>
                      <a:pt x="419" y="1650"/>
                    </a:lnTo>
                    <a:lnTo>
                      <a:pt x="420" y="1674"/>
                    </a:lnTo>
                    <a:lnTo>
                      <a:pt x="422" y="1686"/>
                    </a:lnTo>
                    <a:lnTo>
                      <a:pt x="424" y="1698"/>
                    </a:lnTo>
                    <a:lnTo>
                      <a:pt x="427" y="1710"/>
                    </a:lnTo>
                    <a:lnTo>
                      <a:pt x="431" y="1722"/>
                    </a:lnTo>
                    <a:lnTo>
                      <a:pt x="436" y="1722"/>
                    </a:lnTo>
                    <a:lnTo>
                      <a:pt x="441" y="1723"/>
                    </a:lnTo>
                    <a:lnTo>
                      <a:pt x="443" y="1765"/>
                    </a:lnTo>
                    <a:lnTo>
                      <a:pt x="445" y="1806"/>
                    </a:lnTo>
                    <a:lnTo>
                      <a:pt x="448" y="1827"/>
                    </a:lnTo>
                    <a:lnTo>
                      <a:pt x="451" y="1847"/>
                    </a:lnTo>
                    <a:lnTo>
                      <a:pt x="456" y="1868"/>
                    </a:lnTo>
                    <a:lnTo>
                      <a:pt x="463" y="1887"/>
                    </a:lnTo>
                    <a:lnTo>
                      <a:pt x="468" y="1905"/>
                    </a:lnTo>
                    <a:lnTo>
                      <a:pt x="475" y="1924"/>
                    </a:lnTo>
                    <a:lnTo>
                      <a:pt x="477" y="1935"/>
                    </a:lnTo>
                    <a:lnTo>
                      <a:pt x="478" y="1944"/>
                    </a:lnTo>
                    <a:lnTo>
                      <a:pt x="480" y="1954"/>
                    </a:lnTo>
                    <a:lnTo>
                      <a:pt x="478" y="1963"/>
                    </a:lnTo>
                    <a:lnTo>
                      <a:pt x="476" y="1971"/>
                    </a:lnTo>
                    <a:lnTo>
                      <a:pt x="474" y="1978"/>
                    </a:lnTo>
                    <a:lnTo>
                      <a:pt x="472" y="1983"/>
                    </a:lnTo>
                    <a:lnTo>
                      <a:pt x="470" y="1987"/>
                    </a:lnTo>
                    <a:lnTo>
                      <a:pt x="470" y="1992"/>
                    </a:lnTo>
                    <a:lnTo>
                      <a:pt x="470" y="1996"/>
                    </a:lnTo>
                    <a:lnTo>
                      <a:pt x="476" y="2003"/>
                    </a:lnTo>
                    <a:lnTo>
                      <a:pt x="482" y="2011"/>
                    </a:lnTo>
                    <a:lnTo>
                      <a:pt x="483" y="2022"/>
                    </a:lnTo>
                    <a:lnTo>
                      <a:pt x="482" y="2034"/>
                    </a:lnTo>
                    <a:lnTo>
                      <a:pt x="482" y="2044"/>
                    </a:lnTo>
                    <a:lnTo>
                      <a:pt x="480" y="2054"/>
                    </a:lnTo>
                    <a:lnTo>
                      <a:pt x="477" y="2065"/>
                    </a:lnTo>
                    <a:lnTo>
                      <a:pt x="474" y="2074"/>
                    </a:lnTo>
                    <a:lnTo>
                      <a:pt x="472" y="2084"/>
                    </a:lnTo>
                    <a:lnTo>
                      <a:pt x="469" y="2093"/>
                    </a:lnTo>
                    <a:lnTo>
                      <a:pt x="467" y="2103"/>
                    </a:lnTo>
                    <a:lnTo>
                      <a:pt x="467" y="2112"/>
                    </a:lnTo>
                    <a:lnTo>
                      <a:pt x="469" y="2120"/>
                    </a:lnTo>
                    <a:lnTo>
                      <a:pt x="473" y="2129"/>
                    </a:lnTo>
                    <a:lnTo>
                      <a:pt x="477" y="2140"/>
                    </a:lnTo>
                    <a:lnTo>
                      <a:pt x="481" y="2148"/>
                    </a:lnTo>
                    <a:lnTo>
                      <a:pt x="483" y="2161"/>
                    </a:lnTo>
                    <a:lnTo>
                      <a:pt x="485" y="2175"/>
                    </a:lnTo>
                    <a:lnTo>
                      <a:pt x="486" y="2189"/>
                    </a:lnTo>
                    <a:lnTo>
                      <a:pt x="488" y="2202"/>
                    </a:lnTo>
                    <a:lnTo>
                      <a:pt x="488" y="2213"/>
                    </a:lnTo>
                    <a:lnTo>
                      <a:pt x="489" y="2224"/>
                    </a:lnTo>
                    <a:lnTo>
                      <a:pt x="489" y="2234"/>
                    </a:lnTo>
                    <a:lnTo>
                      <a:pt x="488" y="2244"/>
                    </a:lnTo>
                    <a:lnTo>
                      <a:pt x="476" y="2263"/>
                    </a:lnTo>
                    <a:lnTo>
                      <a:pt x="465" y="2277"/>
                    </a:lnTo>
                    <a:lnTo>
                      <a:pt x="466" y="2284"/>
                    </a:lnTo>
                    <a:lnTo>
                      <a:pt x="467" y="2289"/>
                    </a:lnTo>
                    <a:lnTo>
                      <a:pt x="468" y="2292"/>
                    </a:lnTo>
                    <a:lnTo>
                      <a:pt x="472" y="2295"/>
                    </a:lnTo>
                    <a:lnTo>
                      <a:pt x="474" y="2297"/>
                    </a:lnTo>
                    <a:lnTo>
                      <a:pt x="476" y="2300"/>
                    </a:lnTo>
                    <a:lnTo>
                      <a:pt x="478" y="2304"/>
                    </a:lnTo>
                    <a:lnTo>
                      <a:pt x="481" y="2308"/>
                    </a:lnTo>
                    <a:lnTo>
                      <a:pt x="483" y="2318"/>
                    </a:lnTo>
                    <a:lnTo>
                      <a:pt x="482" y="2330"/>
                    </a:lnTo>
                    <a:lnTo>
                      <a:pt x="482" y="2342"/>
                    </a:lnTo>
                    <a:lnTo>
                      <a:pt x="482" y="2353"/>
                    </a:lnTo>
                    <a:lnTo>
                      <a:pt x="485" y="2353"/>
                    </a:lnTo>
                    <a:lnTo>
                      <a:pt x="489" y="2354"/>
                    </a:lnTo>
                    <a:lnTo>
                      <a:pt x="489" y="2371"/>
                    </a:lnTo>
                    <a:lnTo>
                      <a:pt x="486" y="2386"/>
                    </a:lnTo>
                    <a:lnTo>
                      <a:pt x="484" y="2402"/>
                    </a:lnTo>
                    <a:lnTo>
                      <a:pt x="482" y="2416"/>
                    </a:lnTo>
                    <a:lnTo>
                      <a:pt x="497" y="2418"/>
                    </a:lnTo>
                    <a:lnTo>
                      <a:pt x="511" y="2419"/>
                    </a:lnTo>
                    <a:lnTo>
                      <a:pt x="524" y="2422"/>
                    </a:lnTo>
                    <a:lnTo>
                      <a:pt x="535" y="2427"/>
                    </a:lnTo>
                    <a:lnTo>
                      <a:pt x="540" y="2430"/>
                    </a:lnTo>
                    <a:lnTo>
                      <a:pt x="544" y="2433"/>
                    </a:lnTo>
                    <a:lnTo>
                      <a:pt x="548" y="2438"/>
                    </a:lnTo>
                    <a:lnTo>
                      <a:pt x="551" y="2444"/>
                    </a:lnTo>
                    <a:lnTo>
                      <a:pt x="554" y="2449"/>
                    </a:lnTo>
                    <a:lnTo>
                      <a:pt x="555" y="2456"/>
                    </a:lnTo>
                    <a:lnTo>
                      <a:pt x="555" y="2464"/>
                    </a:lnTo>
                    <a:lnTo>
                      <a:pt x="555" y="2472"/>
                    </a:lnTo>
                    <a:lnTo>
                      <a:pt x="572" y="2473"/>
                    </a:lnTo>
                    <a:lnTo>
                      <a:pt x="593" y="2473"/>
                    </a:lnTo>
                    <a:lnTo>
                      <a:pt x="620" y="2476"/>
                    </a:lnTo>
                    <a:lnTo>
                      <a:pt x="646" y="2479"/>
                    </a:lnTo>
                    <a:lnTo>
                      <a:pt x="660" y="2481"/>
                    </a:lnTo>
                    <a:lnTo>
                      <a:pt x="672" y="2485"/>
                    </a:lnTo>
                    <a:lnTo>
                      <a:pt x="683" y="2488"/>
                    </a:lnTo>
                    <a:lnTo>
                      <a:pt x="694" y="2494"/>
                    </a:lnTo>
                    <a:lnTo>
                      <a:pt x="704" y="2500"/>
                    </a:lnTo>
                    <a:lnTo>
                      <a:pt x="711" y="2506"/>
                    </a:lnTo>
                    <a:lnTo>
                      <a:pt x="714" y="2510"/>
                    </a:lnTo>
                    <a:lnTo>
                      <a:pt x="718" y="2514"/>
                    </a:lnTo>
                    <a:lnTo>
                      <a:pt x="720" y="2519"/>
                    </a:lnTo>
                    <a:lnTo>
                      <a:pt x="721" y="2523"/>
                    </a:lnTo>
                    <a:lnTo>
                      <a:pt x="727" y="2526"/>
                    </a:lnTo>
                    <a:lnTo>
                      <a:pt x="732" y="2529"/>
                    </a:lnTo>
                    <a:lnTo>
                      <a:pt x="737" y="2534"/>
                    </a:lnTo>
                    <a:lnTo>
                      <a:pt x="740" y="2538"/>
                    </a:lnTo>
                    <a:lnTo>
                      <a:pt x="744" y="2544"/>
                    </a:lnTo>
                    <a:lnTo>
                      <a:pt x="748" y="2548"/>
                    </a:lnTo>
                    <a:lnTo>
                      <a:pt x="753" y="2553"/>
                    </a:lnTo>
                    <a:lnTo>
                      <a:pt x="759" y="2558"/>
                    </a:lnTo>
                    <a:lnTo>
                      <a:pt x="764" y="2560"/>
                    </a:lnTo>
                    <a:lnTo>
                      <a:pt x="771" y="2561"/>
                    </a:lnTo>
                    <a:lnTo>
                      <a:pt x="778" y="2562"/>
                    </a:lnTo>
                    <a:lnTo>
                      <a:pt x="785" y="2561"/>
                    </a:lnTo>
                    <a:lnTo>
                      <a:pt x="790" y="2561"/>
                    </a:lnTo>
                    <a:lnTo>
                      <a:pt x="797" y="2561"/>
                    </a:lnTo>
                    <a:lnTo>
                      <a:pt x="803" y="2562"/>
                    </a:lnTo>
                    <a:lnTo>
                      <a:pt x="808" y="2564"/>
                    </a:lnTo>
                    <a:lnTo>
                      <a:pt x="813" y="2568"/>
                    </a:lnTo>
                    <a:lnTo>
                      <a:pt x="818" y="2574"/>
                    </a:lnTo>
                    <a:lnTo>
                      <a:pt x="820" y="2579"/>
                    </a:lnTo>
                    <a:lnTo>
                      <a:pt x="823" y="2585"/>
                    </a:lnTo>
                    <a:lnTo>
                      <a:pt x="827" y="2600"/>
                    </a:lnTo>
                    <a:lnTo>
                      <a:pt x="831" y="2613"/>
                    </a:lnTo>
                    <a:lnTo>
                      <a:pt x="834" y="2620"/>
                    </a:lnTo>
                    <a:lnTo>
                      <a:pt x="836" y="2626"/>
                    </a:lnTo>
                    <a:lnTo>
                      <a:pt x="839" y="2632"/>
                    </a:lnTo>
                    <a:lnTo>
                      <a:pt x="844" y="2635"/>
                    </a:lnTo>
                    <a:lnTo>
                      <a:pt x="850" y="2638"/>
                    </a:lnTo>
                    <a:lnTo>
                      <a:pt x="857" y="2640"/>
                    </a:lnTo>
                    <a:lnTo>
                      <a:pt x="866" y="2641"/>
                    </a:lnTo>
                    <a:lnTo>
                      <a:pt x="876" y="2638"/>
                    </a:lnTo>
                    <a:lnTo>
                      <a:pt x="878" y="2632"/>
                    </a:lnTo>
                    <a:lnTo>
                      <a:pt x="880" y="2625"/>
                    </a:lnTo>
                    <a:lnTo>
                      <a:pt x="896" y="2625"/>
                    </a:lnTo>
                    <a:lnTo>
                      <a:pt x="911" y="2626"/>
                    </a:lnTo>
                    <a:lnTo>
                      <a:pt x="926" y="2629"/>
                    </a:lnTo>
                    <a:lnTo>
                      <a:pt x="940" y="2633"/>
                    </a:lnTo>
                    <a:lnTo>
                      <a:pt x="952" y="2636"/>
                    </a:lnTo>
                    <a:lnTo>
                      <a:pt x="966" y="2640"/>
                    </a:lnTo>
                    <a:lnTo>
                      <a:pt x="981" y="2642"/>
                    </a:lnTo>
                    <a:lnTo>
                      <a:pt x="997" y="2642"/>
                    </a:lnTo>
                    <a:lnTo>
                      <a:pt x="997" y="2633"/>
                    </a:lnTo>
                    <a:lnTo>
                      <a:pt x="997" y="2624"/>
                    </a:lnTo>
                    <a:lnTo>
                      <a:pt x="997" y="2613"/>
                    </a:lnTo>
                    <a:lnTo>
                      <a:pt x="997" y="2605"/>
                    </a:lnTo>
                    <a:lnTo>
                      <a:pt x="1007" y="2600"/>
                    </a:lnTo>
                    <a:lnTo>
                      <a:pt x="1016" y="2595"/>
                    </a:lnTo>
                    <a:lnTo>
                      <a:pt x="1026" y="2593"/>
                    </a:lnTo>
                    <a:lnTo>
                      <a:pt x="1038" y="2593"/>
                    </a:lnTo>
                    <a:lnTo>
                      <a:pt x="1038" y="2605"/>
                    </a:lnTo>
                    <a:lnTo>
                      <a:pt x="1035" y="2616"/>
                    </a:lnTo>
                    <a:lnTo>
                      <a:pt x="1033" y="2627"/>
                    </a:lnTo>
                    <a:lnTo>
                      <a:pt x="1030" y="2637"/>
                    </a:lnTo>
                    <a:lnTo>
                      <a:pt x="1026" y="2648"/>
                    </a:lnTo>
                    <a:lnTo>
                      <a:pt x="1024" y="2658"/>
                    </a:lnTo>
                    <a:lnTo>
                      <a:pt x="1023" y="2668"/>
                    </a:lnTo>
                    <a:lnTo>
                      <a:pt x="1024" y="2678"/>
                    </a:lnTo>
                    <a:lnTo>
                      <a:pt x="1027" y="2679"/>
                    </a:lnTo>
                    <a:lnTo>
                      <a:pt x="1031" y="2679"/>
                    </a:lnTo>
                    <a:lnTo>
                      <a:pt x="1032" y="2694"/>
                    </a:lnTo>
                    <a:lnTo>
                      <a:pt x="1033" y="2708"/>
                    </a:lnTo>
                    <a:lnTo>
                      <a:pt x="1033" y="2714"/>
                    </a:lnTo>
                    <a:lnTo>
                      <a:pt x="1032" y="2720"/>
                    </a:lnTo>
                    <a:lnTo>
                      <a:pt x="1031" y="2727"/>
                    </a:lnTo>
                    <a:lnTo>
                      <a:pt x="1027" y="2735"/>
                    </a:lnTo>
                    <a:lnTo>
                      <a:pt x="1019" y="2743"/>
                    </a:lnTo>
                    <a:lnTo>
                      <a:pt x="1010" y="2755"/>
                    </a:lnTo>
                    <a:lnTo>
                      <a:pt x="1008" y="2757"/>
                    </a:lnTo>
                    <a:lnTo>
                      <a:pt x="1007" y="2760"/>
                    </a:lnTo>
                    <a:lnTo>
                      <a:pt x="1007" y="2763"/>
                    </a:lnTo>
                    <a:lnTo>
                      <a:pt x="1007" y="2766"/>
                    </a:lnTo>
                    <a:lnTo>
                      <a:pt x="1008" y="2768"/>
                    </a:lnTo>
                    <a:lnTo>
                      <a:pt x="1011" y="2771"/>
                    </a:lnTo>
                    <a:lnTo>
                      <a:pt x="1015" y="2772"/>
                    </a:lnTo>
                    <a:lnTo>
                      <a:pt x="1020" y="2774"/>
                    </a:lnTo>
                    <a:lnTo>
                      <a:pt x="1020" y="2785"/>
                    </a:lnTo>
                    <a:lnTo>
                      <a:pt x="1020" y="2797"/>
                    </a:lnTo>
                    <a:lnTo>
                      <a:pt x="1022" y="2801"/>
                    </a:lnTo>
                    <a:lnTo>
                      <a:pt x="1023" y="2806"/>
                    </a:lnTo>
                    <a:lnTo>
                      <a:pt x="1025" y="2810"/>
                    </a:lnTo>
                    <a:lnTo>
                      <a:pt x="1028" y="2815"/>
                    </a:lnTo>
                    <a:lnTo>
                      <a:pt x="1033" y="2810"/>
                    </a:lnTo>
                    <a:lnTo>
                      <a:pt x="1038" y="2806"/>
                    </a:lnTo>
                    <a:lnTo>
                      <a:pt x="1043" y="2802"/>
                    </a:lnTo>
                    <a:lnTo>
                      <a:pt x="1050" y="2799"/>
                    </a:lnTo>
                    <a:lnTo>
                      <a:pt x="1064" y="2796"/>
                    </a:lnTo>
                    <a:lnTo>
                      <a:pt x="1080" y="2793"/>
                    </a:lnTo>
                    <a:lnTo>
                      <a:pt x="1112" y="2793"/>
                    </a:lnTo>
                    <a:lnTo>
                      <a:pt x="1141" y="2796"/>
                    </a:lnTo>
                    <a:lnTo>
                      <a:pt x="1142" y="2805"/>
                    </a:lnTo>
                    <a:lnTo>
                      <a:pt x="1146" y="2814"/>
                    </a:lnTo>
                    <a:lnTo>
                      <a:pt x="1149" y="2823"/>
                    </a:lnTo>
                    <a:lnTo>
                      <a:pt x="1154" y="2832"/>
                    </a:lnTo>
                    <a:lnTo>
                      <a:pt x="1161" y="2832"/>
                    </a:lnTo>
                    <a:lnTo>
                      <a:pt x="1167" y="2833"/>
                    </a:lnTo>
                    <a:lnTo>
                      <a:pt x="1169" y="2835"/>
                    </a:lnTo>
                    <a:lnTo>
                      <a:pt x="1170" y="2839"/>
                    </a:lnTo>
                    <a:lnTo>
                      <a:pt x="1175" y="2840"/>
                    </a:lnTo>
                    <a:lnTo>
                      <a:pt x="1183" y="2840"/>
                    </a:lnTo>
                    <a:lnTo>
                      <a:pt x="1191" y="2840"/>
                    </a:lnTo>
                    <a:lnTo>
                      <a:pt x="1198" y="2839"/>
                    </a:lnTo>
                    <a:lnTo>
                      <a:pt x="1198" y="2834"/>
                    </a:lnTo>
                    <a:lnTo>
                      <a:pt x="1199" y="2831"/>
                    </a:lnTo>
                    <a:lnTo>
                      <a:pt x="1200" y="2827"/>
                    </a:lnTo>
                    <a:lnTo>
                      <a:pt x="1203" y="2824"/>
                    </a:lnTo>
                    <a:lnTo>
                      <a:pt x="1205" y="2822"/>
                    </a:lnTo>
                    <a:lnTo>
                      <a:pt x="1208" y="2821"/>
                    </a:lnTo>
                    <a:lnTo>
                      <a:pt x="1212" y="2820"/>
                    </a:lnTo>
                    <a:lnTo>
                      <a:pt x="1216" y="2820"/>
                    </a:lnTo>
                    <a:lnTo>
                      <a:pt x="1217" y="2816"/>
                    </a:lnTo>
                    <a:lnTo>
                      <a:pt x="1217" y="2814"/>
                    </a:lnTo>
                    <a:lnTo>
                      <a:pt x="1235" y="2813"/>
                    </a:lnTo>
                    <a:lnTo>
                      <a:pt x="1250" y="2813"/>
                    </a:lnTo>
                    <a:lnTo>
                      <a:pt x="1252" y="2820"/>
                    </a:lnTo>
                    <a:lnTo>
                      <a:pt x="1255" y="2826"/>
                    </a:lnTo>
                    <a:lnTo>
                      <a:pt x="1258" y="2831"/>
                    </a:lnTo>
                    <a:lnTo>
                      <a:pt x="1262" y="2837"/>
                    </a:lnTo>
                    <a:lnTo>
                      <a:pt x="1266" y="2841"/>
                    </a:lnTo>
                    <a:lnTo>
                      <a:pt x="1269" y="2847"/>
                    </a:lnTo>
                    <a:lnTo>
                      <a:pt x="1271" y="2854"/>
                    </a:lnTo>
                    <a:lnTo>
                      <a:pt x="1271" y="2861"/>
                    </a:lnTo>
                    <a:lnTo>
                      <a:pt x="1280" y="2861"/>
                    </a:lnTo>
                    <a:lnTo>
                      <a:pt x="1289" y="2859"/>
                    </a:lnTo>
                    <a:lnTo>
                      <a:pt x="1297" y="2859"/>
                    </a:lnTo>
                    <a:lnTo>
                      <a:pt x="1305" y="2859"/>
                    </a:lnTo>
                    <a:lnTo>
                      <a:pt x="1313" y="2859"/>
                    </a:lnTo>
                    <a:lnTo>
                      <a:pt x="1320" y="2861"/>
                    </a:lnTo>
                    <a:lnTo>
                      <a:pt x="1328" y="2864"/>
                    </a:lnTo>
                    <a:lnTo>
                      <a:pt x="1337" y="2868"/>
                    </a:lnTo>
                    <a:lnTo>
                      <a:pt x="1346" y="2875"/>
                    </a:lnTo>
                    <a:lnTo>
                      <a:pt x="1356" y="2883"/>
                    </a:lnTo>
                    <a:lnTo>
                      <a:pt x="1366" y="2892"/>
                    </a:lnTo>
                    <a:lnTo>
                      <a:pt x="1372" y="2902"/>
                    </a:lnTo>
                    <a:lnTo>
                      <a:pt x="1378" y="2909"/>
                    </a:lnTo>
                    <a:lnTo>
                      <a:pt x="1381" y="2917"/>
                    </a:lnTo>
                    <a:lnTo>
                      <a:pt x="1381" y="2925"/>
                    </a:lnTo>
                    <a:lnTo>
                      <a:pt x="1381" y="2933"/>
                    </a:lnTo>
                    <a:lnTo>
                      <a:pt x="1381" y="2943"/>
                    </a:lnTo>
                    <a:lnTo>
                      <a:pt x="1380" y="2952"/>
                    </a:lnTo>
                    <a:lnTo>
                      <a:pt x="1383" y="2952"/>
                    </a:lnTo>
                    <a:lnTo>
                      <a:pt x="1401" y="2957"/>
                    </a:lnTo>
                    <a:lnTo>
                      <a:pt x="1416" y="2963"/>
                    </a:lnTo>
                    <a:lnTo>
                      <a:pt x="1424" y="2965"/>
                    </a:lnTo>
                    <a:lnTo>
                      <a:pt x="1432" y="2966"/>
                    </a:lnTo>
                    <a:lnTo>
                      <a:pt x="1441" y="2968"/>
                    </a:lnTo>
                    <a:lnTo>
                      <a:pt x="1451" y="2966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17746;p21">
              <a:extLst>
                <a:ext uri="{FF2B5EF4-FFF2-40B4-BE49-F238E27FC236}">
                  <a16:creationId xmlns="" xmlns:a16="http://schemas.microsoft.com/office/drawing/2014/main" id="{BCFF7D4E-08C8-421A-BA49-F605ECF7B5EB}"/>
                </a:ext>
              </a:extLst>
            </p:cNvPr>
            <p:cNvSpPr txBox="1"/>
            <p:nvPr/>
          </p:nvSpPr>
          <p:spPr>
            <a:xfrm>
              <a:off x="3455980" y="2990304"/>
              <a:ext cx="1050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Patna</a:t>
              </a:r>
              <a:endParaRPr/>
            </a:p>
          </p:txBody>
        </p:sp>
        <p:sp>
          <p:nvSpPr>
            <p:cNvPr id="15" name="Google Shape;17747;p21">
              <a:extLst>
                <a:ext uri="{FF2B5EF4-FFF2-40B4-BE49-F238E27FC236}">
                  <a16:creationId xmlns="" xmlns:a16="http://schemas.microsoft.com/office/drawing/2014/main" id="{2068A86C-8D86-46BC-9AD7-DF3749F56324}"/>
                </a:ext>
              </a:extLst>
            </p:cNvPr>
            <p:cNvSpPr txBox="1"/>
            <p:nvPr/>
          </p:nvSpPr>
          <p:spPr>
            <a:xfrm>
              <a:off x="3181604" y="2123803"/>
              <a:ext cx="1239600" cy="2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>
                  <a:solidFill>
                    <a:srgbClr val="AEABAB"/>
                  </a:solidFill>
                  <a:latin typeface="Calibri"/>
                  <a:ea typeface="Calibri"/>
                  <a:cs typeface="Calibri"/>
                  <a:sym typeface="Calibri"/>
                </a:rPr>
                <a:t>Nepal</a:t>
              </a:r>
              <a:endParaRPr/>
            </a:p>
          </p:txBody>
        </p:sp>
        <p:sp>
          <p:nvSpPr>
            <p:cNvPr id="16" name="Google Shape;17748;p21">
              <a:extLst>
                <a:ext uri="{FF2B5EF4-FFF2-40B4-BE49-F238E27FC236}">
                  <a16:creationId xmlns="" xmlns:a16="http://schemas.microsoft.com/office/drawing/2014/main" id="{6BCC532B-B363-4079-983B-36E9066EEC1F}"/>
                </a:ext>
              </a:extLst>
            </p:cNvPr>
            <p:cNvSpPr txBox="1"/>
            <p:nvPr/>
          </p:nvSpPr>
          <p:spPr>
            <a:xfrm>
              <a:off x="2149646" y="2536537"/>
              <a:ext cx="8394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highlight>
                    <a:srgbClr val="FBE5D6"/>
                  </a:highlight>
                  <a:latin typeface="Calibri"/>
                  <a:ea typeface="Calibri"/>
                  <a:cs typeface="Calibri"/>
                  <a:sym typeface="Calibri"/>
                </a:rPr>
                <a:t>Shravasti</a:t>
              </a:r>
              <a:endParaRPr sz="900" b="1">
                <a:solidFill>
                  <a:schemeClr val="dk1"/>
                </a:solidFill>
                <a:highlight>
                  <a:srgbClr val="FBE5D6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749;p21">
              <a:extLst>
                <a:ext uri="{FF2B5EF4-FFF2-40B4-BE49-F238E27FC236}">
                  <a16:creationId xmlns="" xmlns:a16="http://schemas.microsoft.com/office/drawing/2014/main" id="{0B58A50D-55C1-4431-A85F-9C28E61C9ED0}"/>
                </a:ext>
              </a:extLst>
            </p:cNvPr>
            <p:cNvSpPr txBox="1"/>
            <p:nvPr/>
          </p:nvSpPr>
          <p:spPr>
            <a:xfrm>
              <a:off x="3357046" y="3158682"/>
              <a:ext cx="1050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Gaya</a:t>
              </a:r>
              <a:endParaRPr/>
            </a:p>
          </p:txBody>
        </p:sp>
        <p:sp>
          <p:nvSpPr>
            <p:cNvPr id="18" name="Google Shape;17750;p21">
              <a:extLst>
                <a:ext uri="{FF2B5EF4-FFF2-40B4-BE49-F238E27FC236}">
                  <a16:creationId xmlns="" xmlns:a16="http://schemas.microsoft.com/office/drawing/2014/main" id="{F453F420-760B-4CA5-B9B4-D3898CEAADCA}"/>
                </a:ext>
              </a:extLst>
            </p:cNvPr>
            <p:cNvSpPr txBox="1"/>
            <p:nvPr/>
          </p:nvSpPr>
          <p:spPr>
            <a:xfrm>
              <a:off x="2823625" y="3108093"/>
              <a:ext cx="6804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Varanasi</a:t>
              </a:r>
              <a:endParaRPr/>
            </a:p>
          </p:txBody>
        </p:sp>
        <p:sp>
          <p:nvSpPr>
            <p:cNvPr id="19" name="Google Shape;17751;p21">
              <a:extLst>
                <a:ext uri="{FF2B5EF4-FFF2-40B4-BE49-F238E27FC236}">
                  <a16:creationId xmlns="" xmlns:a16="http://schemas.microsoft.com/office/drawing/2014/main" id="{83E100B0-590F-4B48-832E-6F9CB7DBD301}"/>
                </a:ext>
              </a:extLst>
            </p:cNvPr>
            <p:cNvSpPr/>
            <p:nvPr/>
          </p:nvSpPr>
          <p:spPr>
            <a:xfrm>
              <a:off x="2996742" y="2791809"/>
              <a:ext cx="72000" cy="72000"/>
            </a:xfrm>
            <a:prstGeom prst="ellipse">
              <a:avLst/>
            </a:prstGeom>
            <a:solidFill>
              <a:srgbClr val="3857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7752;p21">
              <a:extLst>
                <a:ext uri="{FF2B5EF4-FFF2-40B4-BE49-F238E27FC236}">
                  <a16:creationId xmlns="" xmlns:a16="http://schemas.microsoft.com/office/drawing/2014/main" id="{3D0B943F-D097-4836-AC4B-891566494E5C}"/>
                </a:ext>
              </a:extLst>
            </p:cNvPr>
            <p:cNvSpPr txBox="1"/>
            <p:nvPr/>
          </p:nvSpPr>
          <p:spPr>
            <a:xfrm>
              <a:off x="3013561" y="2660127"/>
              <a:ext cx="8394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Kushinagar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7753;p21">
              <a:extLst>
                <a:ext uri="{FF2B5EF4-FFF2-40B4-BE49-F238E27FC236}">
                  <a16:creationId xmlns="" xmlns:a16="http://schemas.microsoft.com/office/drawing/2014/main" id="{132EB32E-3CB1-49F8-BBE1-79052107885A}"/>
                </a:ext>
              </a:extLst>
            </p:cNvPr>
            <p:cNvSpPr/>
            <p:nvPr/>
          </p:nvSpPr>
          <p:spPr>
            <a:xfrm>
              <a:off x="3458568" y="3064443"/>
              <a:ext cx="72000" cy="72000"/>
            </a:xfrm>
            <a:prstGeom prst="ellipse">
              <a:avLst/>
            </a:prstGeom>
            <a:solidFill>
              <a:srgbClr val="3857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7754;p21">
              <a:extLst>
                <a:ext uri="{FF2B5EF4-FFF2-40B4-BE49-F238E27FC236}">
                  <a16:creationId xmlns="" xmlns:a16="http://schemas.microsoft.com/office/drawing/2014/main" id="{74665596-BB31-41D6-8FAC-42A71966378D}"/>
                </a:ext>
              </a:extLst>
            </p:cNvPr>
            <p:cNvSpPr/>
            <p:nvPr/>
          </p:nvSpPr>
          <p:spPr>
            <a:xfrm>
              <a:off x="3378770" y="3240520"/>
              <a:ext cx="72000" cy="72000"/>
            </a:xfrm>
            <a:prstGeom prst="ellipse">
              <a:avLst/>
            </a:prstGeom>
            <a:solidFill>
              <a:srgbClr val="3857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7755;p21">
              <a:extLst>
                <a:ext uri="{FF2B5EF4-FFF2-40B4-BE49-F238E27FC236}">
                  <a16:creationId xmlns="" xmlns:a16="http://schemas.microsoft.com/office/drawing/2014/main" id="{D3B028D9-D6A9-4F10-84B7-5883101A4C91}"/>
                </a:ext>
              </a:extLst>
            </p:cNvPr>
            <p:cNvSpPr/>
            <p:nvPr/>
          </p:nvSpPr>
          <p:spPr>
            <a:xfrm>
              <a:off x="2941852" y="3101648"/>
              <a:ext cx="72000" cy="72000"/>
            </a:xfrm>
            <a:prstGeom prst="ellipse">
              <a:avLst/>
            </a:prstGeom>
            <a:solidFill>
              <a:srgbClr val="3857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7756;p21">
              <a:extLst>
                <a:ext uri="{FF2B5EF4-FFF2-40B4-BE49-F238E27FC236}">
                  <a16:creationId xmlns="" xmlns:a16="http://schemas.microsoft.com/office/drawing/2014/main" id="{B8667BB4-DA21-41A5-918D-D8BB03605796}"/>
                </a:ext>
              </a:extLst>
            </p:cNvPr>
            <p:cNvSpPr/>
            <p:nvPr/>
          </p:nvSpPr>
          <p:spPr>
            <a:xfrm>
              <a:off x="2703744" y="2657104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7757;p21">
              <a:extLst>
                <a:ext uri="{FF2B5EF4-FFF2-40B4-BE49-F238E27FC236}">
                  <a16:creationId xmlns="" xmlns:a16="http://schemas.microsoft.com/office/drawing/2014/main" id="{C3C5EE9E-B952-4D1F-BDDD-0C8C5E4D21CF}"/>
                </a:ext>
              </a:extLst>
            </p:cNvPr>
            <p:cNvSpPr/>
            <p:nvPr/>
          </p:nvSpPr>
          <p:spPr>
            <a:xfrm>
              <a:off x="2849811" y="2968765"/>
              <a:ext cx="72000" cy="72000"/>
            </a:xfrm>
            <a:prstGeom prst="ellipse">
              <a:avLst/>
            </a:prstGeom>
            <a:solidFill>
              <a:srgbClr val="3857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7758;p21">
              <a:extLst>
                <a:ext uri="{FF2B5EF4-FFF2-40B4-BE49-F238E27FC236}">
                  <a16:creationId xmlns="" xmlns:a16="http://schemas.microsoft.com/office/drawing/2014/main" id="{902FC154-14CA-462E-8A16-AF6F2D7B24A3}"/>
                </a:ext>
              </a:extLst>
            </p:cNvPr>
            <p:cNvSpPr/>
            <p:nvPr/>
          </p:nvSpPr>
          <p:spPr>
            <a:xfrm>
              <a:off x="2527738" y="2896765"/>
              <a:ext cx="72000" cy="72000"/>
            </a:xfrm>
            <a:prstGeom prst="ellipse">
              <a:avLst/>
            </a:prstGeom>
            <a:solidFill>
              <a:srgbClr val="3857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7759;p21">
              <a:extLst>
                <a:ext uri="{FF2B5EF4-FFF2-40B4-BE49-F238E27FC236}">
                  <a16:creationId xmlns="" xmlns:a16="http://schemas.microsoft.com/office/drawing/2014/main" id="{9BEC150F-0E70-407A-8346-081CEEF45987}"/>
                </a:ext>
              </a:extLst>
            </p:cNvPr>
            <p:cNvSpPr/>
            <p:nvPr/>
          </p:nvSpPr>
          <p:spPr>
            <a:xfrm>
              <a:off x="2755373" y="3165200"/>
              <a:ext cx="72000" cy="72000"/>
            </a:xfrm>
            <a:prstGeom prst="ellipse">
              <a:avLst/>
            </a:prstGeom>
            <a:solidFill>
              <a:srgbClr val="3857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7760;p21">
              <a:extLst>
                <a:ext uri="{FF2B5EF4-FFF2-40B4-BE49-F238E27FC236}">
                  <a16:creationId xmlns="" xmlns:a16="http://schemas.microsoft.com/office/drawing/2014/main" id="{DE7F97B8-12C2-4652-8499-638DCC8C802D}"/>
                </a:ext>
              </a:extLst>
            </p:cNvPr>
            <p:cNvSpPr txBox="1"/>
            <p:nvPr/>
          </p:nvSpPr>
          <p:spPr>
            <a:xfrm>
              <a:off x="1973540" y="2799991"/>
              <a:ext cx="8394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highlight>
                    <a:srgbClr val="FBE5D6"/>
                  </a:highlight>
                  <a:latin typeface="Calibri"/>
                  <a:ea typeface="Calibri"/>
                  <a:cs typeface="Calibri"/>
                  <a:sym typeface="Calibri"/>
                </a:rPr>
                <a:t>Lucknow</a:t>
              </a:r>
              <a:endParaRPr/>
            </a:p>
          </p:txBody>
        </p:sp>
        <p:sp>
          <p:nvSpPr>
            <p:cNvPr id="29" name="Google Shape;17761;p21">
              <a:extLst>
                <a:ext uri="{FF2B5EF4-FFF2-40B4-BE49-F238E27FC236}">
                  <a16:creationId xmlns="" xmlns:a16="http://schemas.microsoft.com/office/drawing/2014/main" id="{78D089F8-FC50-4BB9-96B9-114B80C8A5F1}"/>
                </a:ext>
              </a:extLst>
            </p:cNvPr>
            <p:cNvSpPr txBox="1"/>
            <p:nvPr/>
          </p:nvSpPr>
          <p:spPr>
            <a:xfrm>
              <a:off x="2196625" y="3077352"/>
              <a:ext cx="6579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highlight>
                    <a:srgbClr val="FBE5D6"/>
                  </a:highlight>
                  <a:latin typeface="Calibri"/>
                  <a:ea typeface="Calibri"/>
                  <a:cs typeface="Calibri"/>
                  <a:sym typeface="Calibri"/>
                </a:rPr>
                <a:t>Prayagraj</a:t>
              </a:r>
              <a:endParaRPr sz="900" b="1">
                <a:solidFill>
                  <a:schemeClr val="dk1"/>
                </a:solidFill>
                <a:highlight>
                  <a:srgbClr val="FBE5D6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7762;p21">
              <a:extLst>
                <a:ext uri="{FF2B5EF4-FFF2-40B4-BE49-F238E27FC236}">
                  <a16:creationId xmlns="" xmlns:a16="http://schemas.microsoft.com/office/drawing/2014/main" id="{625D0FD1-8720-45D3-B5A8-22AD196D216E}"/>
                </a:ext>
              </a:extLst>
            </p:cNvPr>
            <p:cNvSpPr txBox="1"/>
            <p:nvPr/>
          </p:nvSpPr>
          <p:spPr>
            <a:xfrm>
              <a:off x="2839429" y="2869612"/>
              <a:ext cx="8394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highlight>
                    <a:srgbClr val="FBE5D6"/>
                  </a:highlight>
                  <a:latin typeface="Calibri"/>
                  <a:ea typeface="Calibri"/>
                  <a:cs typeface="Calibri"/>
                  <a:sym typeface="Calibri"/>
                </a:rPr>
                <a:t>Kanpur</a:t>
              </a:r>
              <a:endParaRPr/>
            </a:p>
          </p:txBody>
        </p:sp>
        <p:sp>
          <p:nvSpPr>
            <p:cNvPr id="31" name="Google Shape;17763;p21">
              <a:extLst>
                <a:ext uri="{FF2B5EF4-FFF2-40B4-BE49-F238E27FC236}">
                  <a16:creationId xmlns="" xmlns:a16="http://schemas.microsoft.com/office/drawing/2014/main" id="{E95F940F-456C-492B-8009-684D4994E557}"/>
                </a:ext>
              </a:extLst>
            </p:cNvPr>
            <p:cNvSpPr/>
            <p:nvPr/>
          </p:nvSpPr>
          <p:spPr>
            <a:xfrm>
              <a:off x="1186544" y="3724752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7764;p21">
              <a:extLst>
                <a:ext uri="{FF2B5EF4-FFF2-40B4-BE49-F238E27FC236}">
                  <a16:creationId xmlns="" xmlns:a16="http://schemas.microsoft.com/office/drawing/2014/main" id="{A300204B-AB11-4251-A151-11D00389B416}"/>
                </a:ext>
              </a:extLst>
            </p:cNvPr>
            <p:cNvSpPr txBox="1"/>
            <p:nvPr/>
          </p:nvSpPr>
          <p:spPr>
            <a:xfrm>
              <a:off x="499512" y="3635687"/>
              <a:ext cx="8394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Ahmedabad</a:t>
              </a:r>
              <a:endParaRPr/>
            </a:p>
          </p:txBody>
        </p:sp>
        <p:sp>
          <p:nvSpPr>
            <p:cNvPr id="33" name="Google Shape;17765;p21">
              <a:extLst>
                <a:ext uri="{FF2B5EF4-FFF2-40B4-BE49-F238E27FC236}">
                  <a16:creationId xmlns="" xmlns:a16="http://schemas.microsoft.com/office/drawing/2014/main" id="{80C095DF-4D88-4903-A9B0-5E9A70CB52C1}"/>
                </a:ext>
              </a:extLst>
            </p:cNvPr>
            <p:cNvSpPr/>
            <p:nvPr/>
          </p:nvSpPr>
          <p:spPr>
            <a:xfrm>
              <a:off x="1721746" y="2817769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7766;p21">
              <a:extLst>
                <a:ext uri="{FF2B5EF4-FFF2-40B4-BE49-F238E27FC236}">
                  <a16:creationId xmlns="" xmlns:a16="http://schemas.microsoft.com/office/drawing/2014/main" id="{54C65794-97F9-45E0-B29E-2DA108C9A72C}"/>
                </a:ext>
              </a:extLst>
            </p:cNvPr>
            <p:cNvSpPr txBox="1"/>
            <p:nvPr/>
          </p:nvSpPr>
          <p:spPr>
            <a:xfrm>
              <a:off x="1356973" y="2720087"/>
              <a:ext cx="6339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Jaipur</a:t>
              </a:r>
              <a:endParaRPr/>
            </a:p>
          </p:txBody>
        </p:sp>
        <p:sp>
          <p:nvSpPr>
            <p:cNvPr id="35" name="Google Shape;17767;p21">
              <a:extLst>
                <a:ext uri="{FF2B5EF4-FFF2-40B4-BE49-F238E27FC236}">
                  <a16:creationId xmlns="" xmlns:a16="http://schemas.microsoft.com/office/drawing/2014/main" id="{FA58E0C6-434C-433B-90ED-221119411B3B}"/>
                </a:ext>
              </a:extLst>
            </p:cNvPr>
            <p:cNvSpPr/>
            <p:nvPr/>
          </p:nvSpPr>
          <p:spPr>
            <a:xfrm>
              <a:off x="1116459" y="4476248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7768;p21">
              <a:extLst>
                <a:ext uri="{FF2B5EF4-FFF2-40B4-BE49-F238E27FC236}">
                  <a16:creationId xmlns="" xmlns:a16="http://schemas.microsoft.com/office/drawing/2014/main" id="{E083D362-B412-482A-8805-5095E97E8FC8}"/>
                </a:ext>
              </a:extLst>
            </p:cNvPr>
            <p:cNvSpPr txBox="1"/>
            <p:nvPr/>
          </p:nvSpPr>
          <p:spPr>
            <a:xfrm>
              <a:off x="538233" y="4384110"/>
              <a:ext cx="6684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Mumbai</a:t>
              </a:r>
              <a:endParaRPr/>
            </a:p>
          </p:txBody>
        </p:sp>
        <p:sp>
          <p:nvSpPr>
            <p:cNvPr id="37" name="Google Shape;17769;p21">
              <a:extLst>
                <a:ext uri="{FF2B5EF4-FFF2-40B4-BE49-F238E27FC236}">
                  <a16:creationId xmlns="" xmlns:a16="http://schemas.microsoft.com/office/drawing/2014/main" id="{DEB4A06D-AE86-4260-9014-20F9A8E48C5C}"/>
                </a:ext>
              </a:extLst>
            </p:cNvPr>
            <p:cNvSpPr txBox="1"/>
            <p:nvPr/>
          </p:nvSpPr>
          <p:spPr>
            <a:xfrm>
              <a:off x="1452396" y="5590479"/>
              <a:ext cx="681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Bangalore</a:t>
              </a:r>
              <a:endParaRPr/>
            </a:p>
          </p:txBody>
        </p:sp>
        <p:sp>
          <p:nvSpPr>
            <p:cNvPr id="38" name="Google Shape;17770;p21">
              <a:extLst>
                <a:ext uri="{FF2B5EF4-FFF2-40B4-BE49-F238E27FC236}">
                  <a16:creationId xmlns="" xmlns:a16="http://schemas.microsoft.com/office/drawing/2014/main" id="{F8FEC8BB-EDB4-4BD8-8AD9-0EAFC457D8B6}"/>
                </a:ext>
              </a:extLst>
            </p:cNvPr>
            <p:cNvSpPr/>
            <p:nvPr/>
          </p:nvSpPr>
          <p:spPr>
            <a:xfrm>
              <a:off x="2003059" y="5680808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7771;p21">
              <a:extLst>
                <a:ext uri="{FF2B5EF4-FFF2-40B4-BE49-F238E27FC236}">
                  <a16:creationId xmlns="" xmlns:a16="http://schemas.microsoft.com/office/drawing/2014/main" id="{ABC760D8-EA9E-4719-91D3-C09541810806}"/>
                </a:ext>
              </a:extLst>
            </p:cNvPr>
            <p:cNvSpPr txBox="1"/>
            <p:nvPr/>
          </p:nvSpPr>
          <p:spPr>
            <a:xfrm>
              <a:off x="4132869" y="3602350"/>
              <a:ext cx="681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Kolkata</a:t>
              </a:r>
              <a:endParaRPr/>
            </a:p>
          </p:txBody>
        </p:sp>
        <p:sp>
          <p:nvSpPr>
            <p:cNvPr id="40" name="Google Shape;17772;p21">
              <a:extLst>
                <a:ext uri="{FF2B5EF4-FFF2-40B4-BE49-F238E27FC236}">
                  <a16:creationId xmlns="" xmlns:a16="http://schemas.microsoft.com/office/drawing/2014/main" id="{3029EF51-CAF9-4977-9D25-763267F3ECAB}"/>
                </a:ext>
              </a:extLst>
            </p:cNvPr>
            <p:cNvSpPr/>
            <p:nvPr/>
          </p:nvSpPr>
          <p:spPr>
            <a:xfrm>
              <a:off x="4136711" y="3693093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773;p21">
              <a:extLst>
                <a:ext uri="{FF2B5EF4-FFF2-40B4-BE49-F238E27FC236}">
                  <a16:creationId xmlns="" xmlns:a16="http://schemas.microsoft.com/office/drawing/2014/main" id="{6E92FD24-9384-44A5-8AFE-4C6E88ACA1A5}"/>
                </a:ext>
              </a:extLst>
            </p:cNvPr>
            <p:cNvSpPr txBox="1"/>
            <p:nvPr/>
          </p:nvSpPr>
          <p:spPr>
            <a:xfrm>
              <a:off x="1599159" y="2458274"/>
              <a:ext cx="4827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Delhi</a:t>
              </a:r>
              <a:endParaRPr/>
            </a:p>
          </p:txBody>
        </p:sp>
        <p:sp>
          <p:nvSpPr>
            <p:cNvPr id="42" name="Google Shape;17774;p21">
              <a:extLst>
                <a:ext uri="{FF2B5EF4-FFF2-40B4-BE49-F238E27FC236}">
                  <a16:creationId xmlns="" xmlns:a16="http://schemas.microsoft.com/office/drawing/2014/main" id="{668BEF12-8A24-41AE-B2CA-BBC0936EFC0E}"/>
                </a:ext>
              </a:extLst>
            </p:cNvPr>
            <p:cNvSpPr/>
            <p:nvPr/>
          </p:nvSpPr>
          <p:spPr>
            <a:xfrm>
              <a:off x="1950846" y="2548603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7775;p21">
              <a:extLst>
                <a:ext uri="{FF2B5EF4-FFF2-40B4-BE49-F238E27FC236}">
                  <a16:creationId xmlns="" xmlns:a16="http://schemas.microsoft.com/office/drawing/2014/main" id="{BB36D6C9-D3BF-42F5-8292-B2194F2E3CCA}"/>
                </a:ext>
              </a:extLst>
            </p:cNvPr>
            <p:cNvSpPr txBox="1"/>
            <p:nvPr/>
          </p:nvSpPr>
          <p:spPr>
            <a:xfrm>
              <a:off x="1963511" y="4847868"/>
              <a:ext cx="8388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Hyderabad</a:t>
              </a:r>
              <a:endParaRPr/>
            </a:p>
          </p:txBody>
        </p:sp>
        <p:sp>
          <p:nvSpPr>
            <p:cNvPr id="44" name="Google Shape;17776;p21">
              <a:extLst>
                <a:ext uri="{FF2B5EF4-FFF2-40B4-BE49-F238E27FC236}">
                  <a16:creationId xmlns="" xmlns:a16="http://schemas.microsoft.com/office/drawing/2014/main" id="{F61143E4-5615-4AD6-B16F-04A7C3D67658}"/>
                </a:ext>
              </a:extLst>
            </p:cNvPr>
            <p:cNvSpPr/>
            <p:nvPr/>
          </p:nvSpPr>
          <p:spPr>
            <a:xfrm>
              <a:off x="2227707" y="4817561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7777;p21">
              <a:extLst>
                <a:ext uri="{FF2B5EF4-FFF2-40B4-BE49-F238E27FC236}">
                  <a16:creationId xmlns="" xmlns:a16="http://schemas.microsoft.com/office/drawing/2014/main" id="{F1931405-8F0D-47A4-9E57-2AF445F612E1}"/>
                </a:ext>
              </a:extLst>
            </p:cNvPr>
            <p:cNvSpPr txBox="1"/>
            <p:nvPr/>
          </p:nvSpPr>
          <p:spPr>
            <a:xfrm>
              <a:off x="2479844" y="5622841"/>
              <a:ext cx="681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Chennai</a:t>
              </a:r>
              <a:endParaRPr/>
            </a:p>
          </p:txBody>
        </p:sp>
        <p:sp>
          <p:nvSpPr>
            <p:cNvPr id="46" name="Google Shape;17778;p21">
              <a:extLst>
                <a:ext uri="{FF2B5EF4-FFF2-40B4-BE49-F238E27FC236}">
                  <a16:creationId xmlns="" xmlns:a16="http://schemas.microsoft.com/office/drawing/2014/main" id="{90058931-AF00-4F6C-969A-E3BDC347D836}"/>
                </a:ext>
              </a:extLst>
            </p:cNvPr>
            <p:cNvSpPr/>
            <p:nvPr/>
          </p:nvSpPr>
          <p:spPr>
            <a:xfrm>
              <a:off x="2478836" y="5704762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7779;p21">
              <a:extLst>
                <a:ext uri="{FF2B5EF4-FFF2-40B4-BE49-F238E27FC236}">
                  <a16:creationId xmlns="" xmlns:a16="http://schemas.microsoft.com/office/drawing/2014/main" id="{ECDB2B90-05E4-409C-B7E7-5C8A7E7F4398}"/>
                </a:ext>
              </a:extLst>
            </p:cNvPr>
            <p:cNvSpPr txBox="1"/>
            <p:nvPr/>
          </p:nvSpPr>
          <p:spPr>
            <a:xfrm>
              <a:off x="1249316" y="2043666"/>
              <a:ext cx="681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Amritsar</a:t>
              </a:r>
              <a:endParaRPr/>
            </a:p>
          </p:txBody>
        </p:sp>
        <p:sp>
          <p:nvSpPr>
            <p:cNvPr id="48" name="Google Shape;17780;p21">
              <a:extLst>
                <a:ext uri="{FF2B5EF4-FFF2-40B4-BE49-F238E27FC236}">
                  <a16:creationId xmlns="" xmlns:a16="http://schemas.microsoft.com/office/drawing/2014/main" id="{F460C1D8-8AFC-4341-AFCF-344E65E8B224}"/>
                </a:ext>
              </a:extLst>
            </p:cNvPr>
            <p:cNvSpPr/>
            <p:nvPr/>
          </p:nvSpPr>
          <p:spPr>
            <a:xfrm>
              <a:off x="1728126" y="2073930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7781;p21">
              <a:extLst>
                <a:ext uri="{FF2B5EF4-FFF2-40B4-BE49-F238E27FC236}">
                  <a16:creationId xmlns="" xmlns:a16="http://schemas.microsoft.com/office/drawing/2014/main" id="{81536CB7-BA15-435B-A4B8-E0EAD3D9621E}"/>
                </a:ext>
              </a:extLst>
            </p:cNvPr>
            <p:cNvSpPr txBox="1"/>
            <p:nvPr/>
          </p:nvSpPr>
          <p:spPr>
            <a:xfrm>
              <a:off x="4572319" y="2966734"/>
              <a:ext cx="681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Guwahati</a:t>
              </a:r>
              <a:endParaRPr/>
            </a:p>
          </p:txBody>
        </p:sp>
        <p:sp>
          <p:nvSpPr>
            <p:cNvPr id="50" name="Google Shape;17782;p21">
              <a:extLst>
                <a:ext uri="{FF2B5EF4-FFF2-40B4-BE49-F238E27FC236}">
                  <a16:creationId xmlns="" xmlns:a16="http://schemas.microsoft.com/office/drawing/2014/main" id="{8A8D82E5-F505-4C8B-9642-30BE3E0740C0}"/>
                </a:ext>
              </a:extLst>
            </p:cNvPr>
            <p:cNvSpPr/>
            <p:nvPr/>
          </p:nvSpPr>
          <p:spPr>
            <a:xfrm>
              <a:off x="4836515" y="2936427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7783;p21">
            <a:extLst>
              <a:ext uri="{FF2B5EF4-FFF2-40B4-BE49-F238E27FC236}">
                <a16:creationId xmlns="" xmlns:a16="http://schemas.microsoft.com/office/drawing/2014/main" id="{5C071B84-A65D-443A-8FC5-F37FF375FB15}"/>
              </a:ext>
            </a:extLst>
          </p:cNvPr>
          <p:cNvSpPr/>
          <p:nvPr/>
        </p:nvSpPr>
        <p:spPr>
          <a:xfrm>
            <a:off x="5927873" y="927338"/>
            <a:ext cx="5535995" cy="3378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Current Status</a:t>
            </a:r>
            <a:endParaRPr sz="1200">
              <a:latin typeface="+mj-lt"/>
            </a:endParaRPr>
          </a:p>
        </p:txBody>
      </p:sp>
      <p:pic>
        <p:nvPicPr>
          <p:cNvPr id="158" name="Picture 2" descr="UDAN - Wikipedia">
            <a:extLst>
              <a:ext uri="{FF2B5EF4-FFF2-40B4-BE49-F238E27FC236}">
                <a16:creationId xmlns="" xmlns:a16="http://schemas.microsoft.com/office/drawing/2014/main" id="{2FAE0147-0AD9-41BD-A8D0-907094C3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3868" y="-5578"/>
            <a:ext cx="722890" cy="7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7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="" xmlns:a16="http://schemas.microsoft.com/office/drawing/2014/main" id="{CC5C99A4-16E2-4970-BBE9-CB5EF40020AD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Potential Tourism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RCS - Airports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A5762F1-5C74-45B0-B0CF-BB0A180E8D4D}"/>
              </a:ext>
            </a:extLst>
          </p:cNvPr>
          <p:cNvSpPr/>
          <p:nvPr/>
        </p:nvSpPr>
        <p:spPr>
          <a:xfrm>
            <a:off x="446751" y="1574826"/>
            <a:ext cx="5479930" cy="416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000" dirty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Agatti Airport, Lakshadweep</a:t>
            </a:r>
            <a:endParaRPr lang="en-US" sz="20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5D3EC1-F0BC-484A-AA93-370269CB30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50" y="2203389"/>
            <a:ext cx="5479930" cy="3079785"/>
          </a:xfrm>
          <a:prstGeom prst="rect">
            <a:avLst/>
          </a:prstGeom>
        </p:spPr>
      </p:pic>
      <p:pic>
        <p:nvPicPr>
          <p:cNvPr id="5" name="Picture 2" descr="UDAN - Wikipedia">
            <a:extLst>
              <a:ext uri="{FF2B5EF4-FFF2-40B4-BE49-F238E27FC236}">
                <a16:creationId xmlns="" xmlns:a16="http://schemas.microsoft.com/office/drawing/2014/main" id="{80DECE2C-2C53-439F-A8EB-8E153879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3868" y="-5578"/>
            <a:ext cx="722890" cy="7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4F0846F-64CB-4DC6-A3BE-919718E492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03388"/>
            <a:ext cx="5479930" cy="3082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073989-90ED-4801-8584-FDC51DEB2161}"/>
              </a:ext>
            </a:extLst>
          </p:cNvPr>
          <p:cNvSpPr/>
          <p:nvPr/>
        </p:nvSpPr>
        <p:spPr>
          <a:xfrm>
            <a:off x="6096000" y="1574826"/>
            <a:ext cx="5479930" cy="416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000" dirty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Kullu Airport, Himachal Pradesh</a:t>
            </a:r>
            <a:endParaRPr lang="en-US" sz="20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8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526112CE-E9D2-4695-B44C-9C40C7754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2200711"/>
            <a:ext cx="5479930" cy="30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unachal Pradesh: PM Modi May Inaugurate Greenfield Airport Near Capital  Itanagar On 30 October">
            <a:extLst>
              <a:ext uri="{FF2B5EF4-FFF2-40B4-BE49-F238E27FC236}">
                <a16:creationId xmlns="" xmlns:a16="http://schemas.microsoft.com/office/drawing/2014/main" id="{057B299B-AFBC-4133-BB75-C6D1B955F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750" y="2200712"/>
            <a:ext cx="5479930" cy="30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5">
            <a:extLst>
              <a:ext uri="{FF2B5EF4-FFF2-40B4-BE49-F238E27FC236}">
                <a16:creationId xmlns="" xmlns:a16="http://schemas.microsoft.com/office/drawing/2014/main" id="{CC5C99A4-16E2-4970-BBE9-CB5EF40020AD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>
                <a:solidFill>
                  <a:srgbClr val="000000"/>
                </a:solidFill>
                <a:latin typeface="+mn-lt"/>
              </a:rPr>
              <a:t>Tourism RCS - Airports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A5762F1-5C74-45B0-B0CF-BB0A180E8D4D}"/>
              </a:ext>
            </a:extLst>
          </p:cNvPr>
          <p:cNvSpPr/>
          <p:nvPr/>
        </p:nvSpPr>
        <p:spPr>
          <a:xfrm>
            <a:off x="446751" y="1574826"/>
            <a:ext cx="5479930" cy="446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000" dirty="0" err="1" smtClean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Donyi</a:t>
            </a:r>
            <a:r>
              <a:rPr lang="en-IN" sz="2000" dirty="0" smtClean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 Polo</a:t>
            </a:r>
            <a:r>
              <a:rPr lang="en-IN" sz="2000" dirty="0" smtClean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IN" sz="2000" dirty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Airport, Itanagar</a:t>
            </a:r>
            <a:endParaRPr lang="en-US" sz="20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UDAN - Wikipedia">
            <a:extLst>
              <a:ext uri="{FF2B5EF4-FFF2-40B4-BE49-F238E27FC236}">
                <a16:creationId xmlns="" xmlns:a16="http://schemas.microsoft.com/office/drawing/2014/main" id="{80DECE2C-2C53-439F-A8EB-8E153879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3868" y="-5578"/>
            <a:ext cx="722890" cy="7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073989-90ED-4801-8584-FDC51DEB2161}"/>
              </a:ext>
            </a:extLst>
          </p:cNvPr>
          <p:cNvSpPr/>
          <p:nvPr/>
        </p:nvSpPr>
        <p:spPr>
          <a:xfrm>
            <a:off x="6096000" y="1574826"/>
            <a:ext cx="5479930" cy="416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000" dirty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Mysore Airport, Karnataka</a:t>
            </a:r>
            <a:endParaRPr lang="en-US" sz="20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5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="" xmlns:a16="http://schemas.microsoft.com/office/drawing/2014/main" id="{CC5C99A4-16E2-4970-BBE9-CB5EF40020AD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>
                <a:solidFill>
                  <a:srgbClr val="000000"/>
                </a:solidFill>
                <a:latin typeface="+mn-lt"/>
              </a:rPr>
              <a:t>Tourism RCS Routes – Illustrative 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C3A99E-A087-4D8B-B2C7-339582F83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4883" y="5187409"/>
            <a:ext cx="2407917" cy="1507374"/>
          </a:xfrm>
          <a:prstGeom prst="rect">
            <a:avLst/>
          </a:prstGeom>
        </p:spPr>
      </p:pic>
      <p:sp>
        <p:nvSpPr>
          <p:cNvPr id="298" name="Rectangle 297">
            <a:extLst>
              <a:ext uri="{FF2B5EF4-FFF2-40B4-BE49-F238E27FC236}">
                <a16:creationId xmlns="" xmlns:a16="http://schemas.microsoft.com/office/drawing/2014/main" id="{E103F175-D443-4352-BC7F-A06ACD1F6F8F}"/>
              </a:ext>
            </a:extLst>
          </p:cNvPr>
          <p:cNvSpPr/>
          <p:nvPr/>
        </p:nvSpPr>
        <p:spPr>
          <a:xfrm>
            <a:off x="9584883" y="4889740"/>
            <a:ext cx="2407918" cy="351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1600" dirty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Nanded Airport</a:t>
            </a:r>
            <a:endParaRPr lang="en-US" sz="16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="" xmlns:a16="http://schemas.microsoft.com/office/drawing/2014/main" id="{3AB761D3-3BF5-4BC5-ADE5-30EEB49964DF}"/>
              </a:ext>
            </a:extLst>
          </p:cNvPr>
          <p:cNvSpPr/>
          <p:nvPr/>
        </p:nvSpPr>
        <p:spPr>
          <a:xfrm>
            <a:off x="367423" y="4843071"/>
            <a:ext cx="2215933" cy="351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1600" dirty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Amritsar Airport</a:t>
            </a:r>
            <a:endParaRPr lang="en-US" sz="16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34321C-39DC-41C2-8338-F0EDF1DC8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42" y="5187408"/>
            <a:ext cx="2218041" cy="1408615"/>
          </a:xfrm>
          <a:prstGeom prst="rect">
            <a:avLst/>
          </a:prstGeom>
        </p:spPr>
      </p:pic>
      <p:pic>
        <p:nvPicPr>
          <p:cNvPr id="486" name="Picture 485">
            <a:extLst>
              <a:ext uri="{FF2B5EF4-FFF2-40B4-BE49-F238E27FC236}">
                <a16:creationId xmlns="" xmlns:a16="http://schemas.microsoft.com/office/drawing/2014/main" id="{AB894900-BC83-403C-AF89-2E6CAE211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7600" y="1219271"/>
            <a:ext cx="2375200" cy="1469704"/>
          </a:xfrm>
          <a:prstGeom prst="rect">
            <a:avLst/>
          </a:prstGeom>
        </p:spPr>
      </p:pic>
      <p:sp>
        <p:nvSpPr>
          <p:cNvPr id="487" name="Rectangle 486">
            <a:extLst>
              <a:ext uri="{FF2B5EF4-FFF2-40B4-BE49-F238E27FC236}">
                <a16:creationId xmlns="" xmlns:a16="http://schemas.microsoft.com/office/drawing/2014/main" id="{E8886419-2AF7-4CA5-9EC6-463A7B858ABF}"/>
              </a:ext>
            </a:extLst>
          </p:cNvPr>
          <p:cNvSpPr/>
          <p:nvPr/>
        </p:nvSpPr>
        <p:spPr>
          <a:xfrm>
            <a:off x="9617599" y="888992"/>
            <a:ext cx="2375201" cy="351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1600" dirty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Khajuraho Airport</a:t>
            </a:r>
            <a:endParaRPr lang="en-US" sz="16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0C783F8-BE27-4EE2-A1AA-A5776ECE40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50" y="3229815"/>
            <a:ext cx="2210925" cy="1284067"/>
          </a:xfrm>
          <a:prstGeom prst="rect">
            <a:avLst/>
          </a:prstGeom>
        </p:spPr>
      </p:pic>
      <p:sp>
        <p:nvSpPr>
          <p:cNvPr id="488" name="Rectangle 487">
            <a:extLst>
              <a:ext uri="{FF2B5EF4-FFF2-40B4-BE49-F238E27FC236}">
                <a16:creationId xmlns="" xmlns:a16="http://schemas.microsoft.com/office/drawing/2014/main" id="{92C6037F-55CB-4100-8E2A-850DC1290280}"/>
              </a:ext>
            </a:extLst>
          </p:cNvPr>
          <p:cNvSpPr/>
          <p:nvPr/>
        </p:nvSpPr>
        <p:spPr>
          <a:xfrm>
            <a:off x="360142" y="2900570"/>
            <a:ext cx="2215933" cy="351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1600" dirty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Varanasi Airport</a:t>
            </a:r>
            <a:endParaRPr lang="en-US" sz="16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9B2CF21-DC96-4BC0-B769-868A746570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598" y="3153905"/>
            <a:ext cx="2375201" cy="1596135"/>
          </a:xfrm>
          <a:prstGeom prst="rect">
            <a:avLst/>
          </a:prstGeom>
        </p:spPr>
      </p:pic>
      <p:sp>
        <p:nvSpPr>
          <p:cNvPr id="489" name="Rectangle 488">
            <a:extLst>
              <a:ext uri="{FF2B5EF4-FFF2-40B4-BE49-F238E27FC236}">
                <a16:creationId xmlns="" xmlns:a16="http://schemas.microsoft.com/office/drawing/2014/main" id="{4EC1F28C-C89A-4C3D-BBCD-D7242DA0FB17}"/>
              </a:ext>
            </a:extLst>
          </p:cNvPr>
          <p:cNvSpPr/>
          <p:nvPr/>
        </p:nvSpPr>
        <p:spPr>
          <a:xfrm>
            <a:off x="9617599" y="2809477"/>
            <a:ext cx="2375201" cy="351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1600" dirty="0">
                <a:solidFill>
                  <a:schemeClr val="dk1"/>
                </a:solidFill>
                <a:ea typeface="+mn-ea"/>
                <a:cs typeface="Calibri" panose="020F0502020204030204" pitchFamily="34" charset="0"/>
              </a:rPr>
              <a:t>Udaipur Airport</a:t>
            </a:r>
            <a:endParaRPr lang="en-US" sz="16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B428ED0-0DCF-4594-97B9-E5197D819C59}"/>
              </a:ext>
            </a:extLst>
          </p:cNvPr>
          <p:cNvGrpSpPr/>
          <p:nvPr/>
        </p:nvGrpSpPr>
        <p:grpSpPr>
          <a:xfrm>
            <a:off x="3539574" y="876510"/>
            <a:ext cx="5623631" cy="5899390"/>
            <a:chOff x="3243863" y="876510"/>
            <a:chExt cx="5623631" cy="5899390"/>
          </a:xfrm>
        </p:grpSpPr>
        <p:grpSp>
          <p:nvGrpSpPr>
            <p:cNvPr id="5" name="Google Shape;17638;p21">
              <a:extLst>
                <a:ext uri="{FF2B5EF4-FFF2-40B4-BE49-F238E27FC236}">
                  <a16:creationId xmlns="" xmlns:a16="http://schemas.microsoft.com/office/drawing/2014/main" id="{19ACEB13-81A1-41F3-9CD0-0688E7557D5D}"/>
                </a:ext>
              </a:extLst>
            </p:cNvPr>
            <p:cNvGrpSpPr/>
            <p:nvPr/>
          </p:nvGrpSpPr>
          <p:grpSpPr>
            <a:xfrm>
              <a:off x="3243863" y="876510"/>
              <a:ext cx="5623631" cy="5899390"/>
              <a:chOff x="254086" y="876510"/>
              <a:chExt cx="5623631" cy="5899390"/>
            </a:xfrm>
          </p:grpSpPr>
          <p:grpSp>
            <p:nvGrpSpPr>
              <p:cNvPr id="7" name="Google Shape;17639;p21">
                <a:extLst>
                  <a:ext uri="{FF2B5EF4-FFF2-40B4-BE49-F238E27FC236}">
                    <a16:creationId xmlns="" xmlns:a16="http://schemas.microsoft.com/office/drawing/2014/main" id="{13B448E5-D0FD-4280-99EB-260F36696905}"/>
                  </a:ext>
                </a:extLst>
              </p:cNvPr>
              <p:cNvGrpSpPr/>
              <p:nvPr/>
            </p:nvGrpSpPr>
            <p:grpSpPr>
              <a:xfrm>
                <a:off x="254086" y="876510"/>
                <a:ext cx="5507198" cy="5899390"/>
                <a:chOff x="3862837" y="1165758"/>
                <a:chExt cx="4290432" cy="4595972"/>
              </a:xfrm>
            </p:grpSpPr>
            <p:sp>
              <p:nvSpPr>
                <p:cNvPr id="45" name="Google Shape;17640;p21">
                  <a:extLst>
                    <a:ext uri="{FF2B5EF4-FFF2-40B4-BE49-F238E27FC236}">
                      <a16:creationId xmlns="" xmlns:a16="http://schemas.microsoft.com/office/drawing/2014/main" id="{929545C1-1506-4375-B4E5-3CE678342204}"/>
                    </a:ext>
                  </a:extLst>
                </p:cNvPr>
                <p:cNvSpPr/>
                <p:nvPr/>
              </p:nvSpPr>
              <p:spPr>
                <a:xfrm>
                  <a:off x="6481676" y="2819540"/>
                  <a:ext cx="589095" cy="877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3045" extrusionOk="0">
                      <a:moveTo>
                        <a:pt x="1964" y="333"/>
                      </a:moveTo>
                      <a:lnTo>
                        <a:pt x="1962" y="323"/>
                      </a:lnTo>
                      <a:lnTo>
                        <a:pt x="1952" y="293"/>
                      </a:lnTo>
                      <a:lnTo>
                        <a:pt x="1954" y="286"/>
                      </a:lnTo>
                      <a:lnTo>
                        <a:pt x="1951" y="285"/>
                      </a:lnTo>
                      <a:lnTo>
                        <a:pt x="1949" y="284"/>
                      </a:lnTo>
                      <a:lnTo>
                        <a:pt x="1945" y="281"/>
                      </a:lnTo>
                      <a:lnTo>
                        <a:pt x="1943" y="281"/>
                      </a:lnTo>
                      <a:lnTo>
                        <a:pt x="1941" y="283"/>
                      </a:lnTo>
                      <a:lnTo>
                        <a:pt x="1940" y="286"/>
                      </a:lnTo>
                      <a:lnTo>
                        <a:pt x="1939" y="288"/>
                      </a:lnTo>
                      <a:lnTo>
                        <a:pt x="1939" y="289"/>
                      </a:lnTo>
                      <a:lnTo>
                        <a:pt x="1939" y="290"/>
                      </a:lnTo>
                      <a:lnTo>
                        <a:pt x="1938" y="294"/>
                      </a:lnTo>
                      <a:lnTo>
                        <a:pt x="1937" y="297"/>
                      </a:lnTo>
                      <a:lnTo>
                        <a:pt x="1935" y="300"/>
                      </a:lnTo>
                      <a:lnTo>
                        <a:pt x="1933" y="300"/>
                      </a:lnTo>
                      <a:lnTo>
                        <a:pt x="1928" y="298"/>
                      </a:lnTo>
                      <a:lnTo>
                        <a:pt x="1926" y="297"/>
                      </a:lnTo>
                      <a:lnTo>
                        <a:pt x="1907" y="298"/>
                      </a:lnTo>
                      <a:lnTo>
                        <a:pt x="1904" y="297"/>
                      </a:lnTo>
                      <a:lnTo>
                        <a:pt x="1896" y="296"/>
                      </a:lnTo>
                      <a:lnTo>
                        <a:pt x="1870" y="284"/>
                      </a:lnTo>
                      <a:lnTo>
                        <a:pt x="1859" y="284"/>
                      </a:lnTo>
                      <a:lnTo>
                        <a:pt x="1842" y="291"/>
                      </a:lnTo>
                      <a:lnTo>
                        <a:pt x="1834" y="291"/>
                      </a:lnTo>
                      <a:lnTo>
                        <a:pt x="1828" y="286"/>
                      </a:lnTo>
                      <a:lnTo>
                        <a:pt x="1835" y="272"/>
                      </a:lnTo>
                      <a:lnTo>
                        <a:pt x="1834" y="262"/>
                      </a:lnTo>
                      <a:lnTo>
                        <a:pt x="1822" y="252"/>
                      </a:lnTo>
                      <a:lnTo>
                        <a:pt x="1803" y="245"/>
                      </a:lnTo>
                      <a:lnTo>
                        <a:pt x="1783" y="242"/>
                      </a:lnTo>
                      <a:lnTo>
                        <a:pt x="1753" y="245"/>
                      </a:lnTo>
                      <a:lnTo>
                        <a:pt x="1736" y="237"/>
                      </a:lnTo>
                      <a:lnTo>
                        <a:pt x="1717" y="224"/>
                      </a:lnTo>
                      <a:lnTo>
                        <a:pt x="1703" y="214"/>
                      </a:lnTo>
                      <a:lnTo>
                        <a:pt x="1683" y="220"/>
                      </a:lnTo>
                      <a:lnTo>
                        <a:pt x="1677" y="219"/>
                      </a:lnTo>
                      <a:lnTo>
                        <a:pt x="1671" y="220"/>
                      </a:lnTo>
                      <a:lnTo>
                        <a:pt x="1665" y="224"/>
                      </a:lnTo>
                      <a:lnTo>
                        <a:pt x="1660" y="229"/>
                      </a:lnTo>
                      <a:lnTo>
                        <a:pt x="1655" y="233"/>
                      </a:lnTo>
                      <a:lnTo>
                        <a:pt x="1641" y="237"/>
                      </a:lnTo>
                      <a:lnTo>
                        <a:pt x="1628" y="238"/>
                      </a:lnTo>
                      <a:lnTo>
                        <a:pt x="1600" y="237"/>
                      </a:lnTo>
                      <a:lnTo>
                        <a:pt x="1585" y="232"/>
                      </a:lnTo>
                      <a:lnTo>
                        <a:pt x="1578" y="224"/>
                      </a:lnTo>
                      <a:lnTo>
                        <a:pt x="1574" y="213"/>
                      </a:lnTo>
                      <a:lnTo>
                        <a:pt x="1568" y="200"/>
                      </a:lnTo>
                      <a:lnTo>
                        <a:pt x="1560" y="191"/>
                      </a:lnTo>
                      <a:lnTo>
                        <a:pt x="1549" y="183"/>
                      </a:lnTo>
                      <a:lnTo>
                        <a:pt x="1537" y="177"/>
                      </a:lnTo>
                      <a:lnTo>
                        <a:pt x="1527" y="178"/>
                      </a:lnTo>
                      <a:lnTo>
                        <a:pt x="1522" y="181"/>
                      </a:lnTo>
                      <a:lnTo>
                        <a:pt x="1517" y="183"/>
                      </a:lnTo>
                      <a:lnTo>
                        <a:pt x="1511" y="182"/>
                      </a:lnTo>
                      <a:lnTo>
                        <a:pt x="1506" y="179"/>
                      </a:lnTo>
                      <a:lnTo>
                        <a:pt x="1502" y="174"/>
                      </a:lnTo>
                      <a:lnTo>
                        <a:pt x="1502" y="169"/>
                      </a:lnTo>
                      <a:lnTo>
                        <a:pt x="1503" y="163"/>
                      </a:lnTo>
                      <a:lnTo>
                        <a:pt x="1501" y="156"/>
                      </a:lnTo>
                      <a:lnTo>
                        <a:pt x="1493" y="146"/>
                      </a:lnTo>
                      <a:lnTo>
                        <a:pt x="1483" y="147"/>
                      </a:lnTo>
                      <a:lnTo>
                        <a:pt x="1474" y="155"/>
                      </a:lnTo>
                      <a:lnTo>
                        <a:pt x="1466" y="165"/>
                      </a:lnTo>
                      <a:lnTo>
                        <a:pt x="1463" y="138"/>
                      </a:lnTo>
                      <a:lnTo>
                        <a:pt x="1463" y="109"/>
                      </a:lnTo>
                      <a:lnTo>
                        <a:pt x="1461" y="94"/>
                      </a:lnTo>
                      <a:lnTo>
                        <a:pt x="1455" y="82"/>
                      </a:lnTo>
                      <a:lnTo>
                        <a:pt x="1444" y="74"/>
                      </a:lnTo>
                      <a:lnTo>
                        <a:pt x="1414" y="57"/>
                      </a:lnTo>
                      <a:lnTo>
                        <a:pt x="1409" y="54"/>
                      </a:lnTo>
                      <a:lnTo>
                        <a:pt x="1409" y="54"/>
                      </a:lnTo>
                      <a:lnTo>
                        <a:pt x="1402" y="56"/>
                      </a:lnTo>
                      <a:lnTo>
                        <a:pt x="1390" y="51"/>
                      </a:lnTo>
                      <a:lnTo>
                        <a:pt x="1380" y="42"/>
                      </a:lnTo>
                      <a:lnTo>
                        <a:pt x="1376" y="41"/>
                      </a:lnTo>
                      <a:lnTo>
                        <a:pt x="1351" y="44"/>
                      </a:lnTo>
                      <a:lnTo>
                        <a:pt x="1317" y="38"/>
                      </a:lnTo>
                      <a:lnTo>
                        <a:pt x="1304" y="39"/>
                      </a:lnTo>
                      <a:lnTo>
                        <a:pt x="1271" y="73"/>
                      </a:lnTo>
                      <a:lnTo>
                        <a:pt x="1259" y="81"/>
                      </a:lnTo>
                      <a:lnTo>
                        <a:pt x="1249" y="86"/>
                      </a:lnTo>
                      <a:lnTo>
                        <a:pt x="1234" y="89"/>
                      </a:lnTo>
                      <a:lnTo>
                        <a:pt x="1227" y="89"/>
                      </a:lnTo>
                      <a:lnTo>
                        <a:pt x="1223" y="87"/>
                      </a:lnTo>
                      <a:lnTo>
                        <a:pt x="1220" y="85"/>
                      </a:lnTo>
                      <a:lnTo>
                        <a:pt x="1217" y="81"/>
                      </a:lnTo>
                      <a:lnTo>
                        <a:pt x="1167" y="61"/>
                      </a:lnTo>
                      <a:lnTo>
                        <a:pt x="1148" y="57"/>
                      </a:lnTo>
                      <a:lnTo>
                        <a:pt x="1126" y="60"/>
                      </a:lnTo>
                      <a:lnTo>
                        <a:pt x="1112" y="60"/>
                      </a:lnTo>
                      <a:lnTo>
                        <a:pt x="1102" y="57"/>
                      </a:lnTo>
                      <a:lnTo>
                        <a:pt x="1097" y="53"/>
                      </a:lnTo>
                      <a:lnTo>
                        <a:pt x="1095" y="48"/>
                      </a:lnTo>
                      <a:lnTo>
                        <a:pt x="1093" y="43"/>
                      </a:lnTo>
                      <a:lnTo>
                        <a:pt x="1093" y="32"/>
                      </a:lnTo>
                      <a:lnTo>
                        <a:pt x="1091" y="27"/>
                      </a:lnTo>
                      <a:lnTo>
                        <a:pt x="1087" y="22"/>
                      </a:lnTo>
                      <a:lnTo>
                        <a:pt x="1071" y="11"/>
                      </a:lnTo>
                      <a:lnTo>
                        <a:pt x="1065" y="3"/>
                      </a:lnTo>
                      <a:lnTo>
                        <a:pt x="1056" y="0"/>
                      </a:lnTo>
                      <a:lnTo>
                        <a:pt x="1049" y="16"/>
                      </a:lnTo>
                      <a:lnTo>
                        <a:pt x="1047" y="54"/>
                      </a:lnTo>
                      <a:lnTo>
                        <a:pt x="1040" y="70"/>
                      </a:lnTo>
                      <a:lnTo>
                        <a:pt x="1039" y="75"/>
                      </a:lnTo>
                      <a:lnTo>
                        <a:pt x="1040" y="79"/>
                      </a:lnTo>
                      <a:lnTo>
                        <a:pt x="1042" y="83"/>
                      </a:lnTo>
                      <a:lnTo>
                        <a:pt x="1050" y="91"/>
                      </a:lnTo>
                      <a:lnTo>
                        <a:pt x="1058" y="111"/>
                      </a:lnTo>
                      <a:lnTo>
                        <a:pt x="1067" y="117"/>
                      </a:lnTo>
                      <a:lnTo>
                        <a:pt x="1074" y="120"/>
                      </a:lnTo>
                      <a:lnTo>
                        <a:pt x="1081" y="126"/>
                      </a:lnTo>
                      <a:lnTo>
                        <a:pt x="1091" y="140"/>
                      </a:lnTo>
                      <a:lnTo>
                        <a:pt x="1100" y="158"/>
                      </a:lnTo>
                      <a:lnTo>
                        <a:pt x="1109" y="177"/>
                      </a:lnTo>
                      <a:lnTo>
                        <a:pt x="1113" y="185"/>
                      </a:lnTo>
                      <a:lnTo>
                        <a:pt x="1124" y="201"/>
                      </a:lnTo>
                      <a:lnTo>
                        <a:pt x="1128" y="210"/>
                      </a:lnTo>
                      <a:lnTo>
                        <a:pt x="1130" y="219"/>
                      </a:lnTo>
                      <a:lnTo>
                        <a:pt x="1131" y="242"/>
                      </a:lnTo>
                      <a:lnTo>
                        <a:pt x="1136" y="264"/>
                      </a:lnTo>
                      <a:lnTo>
                        <a:pt x="1136" y="274"/>
                      </a:lnTo>
                      <a:lnTo>
                        <a:pt x="1136" y="284"/>
                      </a:lnTo>
                      <a:lnTo>
                        <a:pt x="1134" y="295"/>
                      </a:lnTo>
                      <a:lnTo>
                        <a:pt x="1126" y="320"/>
                      </a:lnTo>
                      <a:lnTo>
                        <a:pt x="1103" y="362"/>
                      </a:lnTo>
                      <a:lnTo>
                        <a:pt x="1096" y="385"/>
                      </a:lnTo>
                      <a:lnTo>
                        <a:pt x="1104" y="387"/>
                      </a:lnTo>
                      <a:lnTo>
                        <a:pt x="1114" y="390"/>
                      </a:lnTo>
                      <a:lnTo>
                        <a:pt x="1118" y="390"/>
                      </a:lnTo>
                      <a:lnTo>
                        <a:pt x="1127" y="387"/>
                      </a:lnTo>
                      <a:lnTo>
                        <a:pt x="1148" y="380"/>
                      </a:lnTo>
                      <a:lnTo>
                        <a:pt x="1153" y="381"/>
                      </a:lnTo>
                      <a:lnTo>
                        <a:pt x="1154" y="385"/>
                      </a:lnTo>
                      <a:lnTo>
                        <a:pt x="1149" y="400"/>
                      </a:lnTo>
                      <a:lnTo>
                        <a:pt x="1149" y="406"/>
                      </a:lnTo>
                      <a:lnTo>
                        <a:pt x="1149" y="406"/>
                      </a:lnTo>
                      <a:lnTo>
                        <a:pt x="1149" y="406"/>
                      </a:lnTo>
                      <a:lnTo>
                        <a:pt x="1151" y="409"/>
                      </a:lnTo>
                      <a:lnTo>
                        <a:pt x="1155" y="413"/>
                      </a:lnTo>
                      <a:lnTo>
                        <a:pt x="1159" y="415"/>
                      </a:lnTo>
                      <a:lnTo>
                        <a:pt x="1165" y="416"/>
                      </a:lnTo>
                      <a:lnTo>
                        <a:pt x="1169" y="420"/>
                      </a:lnTo>
                      <a:lnTo>
                        <a:pt x="1185" y="437"/>
                      </a:lnTo>
                      <a:lnTo>
                        <a:pt x="1189" y="441"/>
                      </a:lnTo>
                      <a:lnTo>
                        <a:pt x="1191" y="445"/>
                      </a:lnTo>
                      <a:lnTo>
                        <a:pt x="1189" y="448"/>
                      </a:lnTo>
                      <a:lnTo>
                        <a:pt x="1187" y="449"/>
                      </a:lnTo>
                      <a:lnTo>
                        <a:pt x="1182" y="452"/>
                      </a:lnTo>
                      <a:lnTo>
                        <a:pt x="1179" y="454"/>
                      </a:lnTo>
                      <a:lnTo>
                        <a:pt x="1177" y="458"/>
                      </a:lnTo>
                      <a:lnTo>
                        <a:pt x="1177" y="462"/>
                      </a:lnTo>
                      <a:lnTo>
                        <a:pt x="1180" y="465"/>
                      </a:lnTo>
                      <a:lnTo>
                        <a:pt x="1189" y="469"/>
                      </a:lnTo>
                      <a:lnTo>
                        <a:pt x="1196" y="473"/>
                      </a:lnTo>
                      <a:lnTo>
                        <a:pt x="1199" y="477"/>
                      </a:lnTo>
                      <a:lnTo>
                        <a:pt x="1201" y="482"/>
                      </a:lnTo>
                      <a:lnTo>
                        <a:pt x="1201" y="486"/>
                      </a:lnTo>
                      <a:lnTo>
                        <a:pt x="1201" y="490"/>
                      </a:lnTo>
                      <a:lnTo>
                        <a:pt x="1199" y="493"/>
                      </a:lnTo>
                      <a:lnTo>
                        <a:pt x="1198" y="495"/>
                      </a:lnTo>
                      <a:lnTo>
                        <a:pt x="1196" y="495"/>
                      </a:lnTo>
                      <a:lnTo>
                        <a:pt x="1188" y="495"/>
                      </a:lnTo>
                      <a:lnTo>
                        <a:pt x="1182" y="497"/>
                      </a:lnTo>
                      <a:lnTo>
                        <a:pt x="1176" y="500"/>
                      </a:lnTo>
                      <a:lnTo>
                        <a:pt x="1161" y="515"/>
                      </a:lnTo>
                      <a:lnTo>
                        <a:pt x="1156" y="519"/>
                      </a:lnTo>
                      <a:lnTo>
                        <a:pt x="1142" y="523"/>
                      </a:lnTo>
                      <a:lnTo>
                        <a:pt x="1136" y="527"/>
                      </a:lnTo>
                      <a:lnTo>
                        <a:pt x="1129" y="534"/>
                      </a:lnTo>
                      <a:lnTo>
                        <a:pt x="1112" y="555"/>
                      </a:lnTo>
                      <a:lnTo>
                        <a:pt x="1101" y="563"/>
                      </a:lnTo>
                      <a:lnTo>
                        <a:pt x="1092" y="573"/>
                      </a:lnTo>
                      <a:lnTo>
                        <a:pt x="1086" y="577"/>
                      </a:lnTo>
                      <a:lnTo>
                        <a:pt x="1077" y="581"/>
                      </a:lnTo>
                      <a:lnTo>
                        <a:pt x="1072" y="584"/>
                      </a:lnTo>
                      <a:lnTo>
                        <a:pt x="1062" y="595"/>
                      </a:lnTo>
                      <a:lnTo>
                        <a:pt x="1057" y="597"/>
                      </a:lnTo>
                      <a:lnTo>
                        <a:pt x="1054" y="598"/>
                      </a:lnTo>
                      <a:lnTo>
                        <a:pt x="1050" y="597"/>
                      </a:lnTo>
                      <a:lnTo>
                        <a:pt x="1047" y="597"/>
                      </a:lnTo>
                      <a:lnTo>
                        <a:pt x="1044" y="598"/>
                      </a:lnTo>
                      <a:lnTo>
                        <a:pt x="1040" y="602"/>
                      </a:lnTo>
                      <a:lnTo>
                        <a:pt x="1023" y="623"/>
                      </a:lnTo>
                      <a:lnTo>
                        <a:pt x="990" y="650"/>
                      </a:lnTo>
                      <a:lnTo>
                        <a:pt x="976" y="664"/>
                      </a:lnTo>
                      <a:lnTo>
                        <a:pt x="973" y="670"/>
                      </a:lnTo>
                      <a:lnTo>
                        <a:pt x="971" y="676"/>
                      </a:lnTo>
                      <a:lnTo>
                        <a:pt x="971" y="676"/>
                      </a:lnTo>
                      <a:lnTo>
                        <a:pt x="971" y="676"/>
                      </a:lnTo>
                      <a:lnTo>
                        <a:pt x="972" y="683"/>
                      </a:lnTo>
                      <a:lnTo>
                        <a:pt x="971" y="689"/>
                      </a:lnTo>
                      <a:lnTo>
                        <a:pt x="969" y="694"/>
                      </a:lnTo>
                      <a:lnTo>
                        <a:pt x="966" y="711"/>
                      </a:lnTo>
                      <a:lnTo>
                        <a:pt x="964" y="714"/>
                      </a:lnTo>
                      <a:lnTo>
                        <a:pt x="963" y="715"/>
                      </a:lnTo>
                      <a:lnTo>
                        <a:pt x="958" y="717"/>
                      </a:lnTo>
                      <a:lnTo>
                        <a:pt x="954" y="718"/>
                      </a:lnTo>
                      <a:lnTo>
                        <a:pt x="952" y="720"/>
                      </a:lnTo>
                      <a:lnTo>
                        <a:pt x="951" y="724"/>
                      </a:lnTo>
                      <a:lnTo>
                        <a:pt x="952" y="727"/>
                      </a:lnTo>
                      <a:lnTo>
                        <a:pt x="952" y="729"/>
                      </a:lnTo>
                      <a:lnTo>
                        <a:pt x="955" y="734"/>
                      </a:lnTo>
                      <a:lnTo>
                        <a:pt x="956" y="736"/>
                      </a:lnTo>
                      <a:lnTo>
                        <a:pt x="956" y="738"/>
                      </a:lnTo>
                      <a:lnTo>
                        <a:pt x="957" y="740"/>
                      </a:lnTo>
                      <a:lnTo>
                        <a:pt x="958" y="742"/>
                      </a:lnTo>
                      <a:lnTo>
                        <a:pt x="960" y="745"/>
                      </a:lnTo>
                      <a:lnTo>
                        <a:pt x="969" y="751"/>
                      </a:lnTo>
                      <a:lnTo>
                        <a:pt x="984" y="758"/>
                      </a:lnTo>
                      <a:lnTo>
                        <a:pt x="989" y="761"/>
                      </a:lnTo>
                      <a:lnTo>
                        <a:pt x="995" y="772"/>
                      </a:lnTo>
                      <a:lnTo>
                        <a:pt x="997" y="774"/>
                      </a:lnTo>
                      <a:lnTo>
                        <a:pt x="999" y="777"/>
                      </a:lnTo>
                      <a:lnTo>
                        <a:pt x="1002" y="782"/>
                      </a:lnTo>
                      <a:lnTo>
                        <a:pt x="1004" y="791"/>
                      </a:lnTo>
                      <a:lnTo>
                        <a:pt x="1008" y="799"/>
                      </a:lnTo>
                      <a:lnTo>
                        <a:pt x="1011" y="803"/>
                      </a:lnTo>
                      <a:lnTo>
                        <a:pt x="1021" y="810"/>
                      </a:lnTo>
                      <a:lnTo>
                        <a:pt x="1026" y="819"/>
                      </a:lnTo>
                      <a:lnTo>
                        <a:pt x="1056" y="832"/>
                      </a:lnTo>
                      <a:lnTo>
                        <a:pt x="1070" y="842"/>
                      </a:lnTo>
                      <a:lnTo>
                        <a:pt x="1074" y="849"/>
                      </a:lnTo>
                      <a:lnTo>
                        <a:pt x="1076" y="854"/>
                      </a:lnTo>
                      <a:lnTo>
                        <a:pt x="1078" y="867"/>
                      </a:lnTo>
                      <a:lnTo>
                        <a:pt x="1081" y="877"/>
                      </a:lnTo>
                      <a:lnTo>
                        <a:pt x="1081" y="880"/>
                      </a:lnTo>
                      <a:lnTo>
                        <a:pt x="1081" y="884"/>
                      </a:lnTo>
                      <a:lnTo>
                        <a:pt x="1079" y="899"/>
                      </a:lnTo>
                      <a:lnTo>
                        <a:pt x="1075" y="915"/>
                      </a:lnTo>
                      <a:lnTo>
                        <a:pt x="1075" y="920"/>
                      </a:lnTo>
                      <a:lnTo>
                        <a:pt x="1076" y="923"/>
                      </a:lnTo>
                      <a:lnTo>
                        <a:pt x="1078" y="926"/>
                      </a:lnTo>
                      <a:lnTo>
                        <a:pt x="1082" y="930"/>
                      </a:lnTo>
                      <a:lnTo>
                        <a:pt x="1084" y="932"/>
                      </a:lnTo>
                      <a:lnTo>
                        <a:pt x="1085" y="935"/>
                      </a:lnTo>
                      <a:lnTo>
                        <a:pt x="1085" y="942"/>
                      </a:lnTo>
                      <a:lnTo>
                        <a:pt x="1086" y="950"/>
                      </a:lnTo>
                      <a:lnTo>
                        <a:pt x="1057" y="945"/>
                      </a:lnTo>
                      <a:lnTo>
                        <a:pt x="1049" y="942"/>
                      </a:lnTo>
                      <a:lnTo>
                        <a:pt x="1049" y="938"/>
                      </a:lnTo>
                      <a:lnTo>
                        <a:pt x="1048" y="936"/>
                      </a:lnTo>
                      <a:lnTo>
                        <a:pt x="1042" y="930"/>
                      </a:lnTo>
                      <a:lnTo>
                        <a:pt x="1033" y="927"/>
                      </a:lnTo>
                      <a:lnTo>
                        <a:pt x="1026" y="932"/>
                      </a:lnTo>
                      <a:lnTo>
                        <a:pt x="1017" y="938"/>
                      </a:lnTo>
                      <a:lnTo>
                        <a:pt x="999" y="944"/>
                      </a:lnTo>
                      <a:lnTo>
                        <a:pt x="996" y="945"/>
                      </a:lnTo>
                      <a:lnTo>
                        <a:pt x="995" y="945"/>
                      </a:lnTo>
                      <a:lnTo>
                        <a:pt x="995" y="946"/>
                      </a:lnTo>
                      <a:lnTo>
                        <a:pt x="995" y="946"/>
                      </a:lnTo>
                      <a:lnTo>
                        <a:pt x="991" y="953"/>
                      </a:lnTo>
                      <a:lnTo>
                        <a:pt x="988" y="957"/>
                      </a:lnTo>
                      <a:lnTo>
                        <a:pt x="982" y="961"/>
                      </a:lnTo>
                      <a:lnTo>
                        <a:pt x="967" y="968"/>
                      </a:lnTo>
                      <a:lnTo>
                        <a:pt x="951" y="974"/>
                      </a:lnTo>
                      <a:lnTo>
                        <a:pt x="942" y="980"/>
                      </a:lnTo>
                      <a:lnTo>
                        <a:pt x="942" y="981"/>
                      </a:lnTo>
                      <a:lnTo>
                        <a:pt x="942" y="983"/>
                      </a:lnTo>
                      <a:lnTo>
                        <a:pt x="942" y="985"/>
                      </a:lnTo>
                      <a:lnTo>
                        <a:pt x="940" y="987"/>
                      </a:lnTo>
                      <a:lnTo>
                        <a:pt x="938" y="989"/>
                      </a:lnTo>
                      <a:lnTo>
                        <a:pt x="933" y="993"/>
                      </a:lnTo>
                      <a:lnTo>
                        <a:pt x="931" y="995"/>
                      </a:lnTo>
                      <a:lnTo>
                        <a:pt x="930" y="998"/>
                      </a:lnTo>
                      <a:lnTo>
                        <a:pt x="931" y="999"/>
                      </a:lnTo>
                      <a:lnTo>
                        <a:pt x="932" y="1000"/>
                      </a:lnTo>
                      <a:lnTo>
                        <a:pt x="937" y="1002"/>
                      </a:lnTo>
                      <a:lnTo>
                        <a:pt x="939" y="1004"/>
                      </a:lnTo>
                      <a:lnTo>
                        <a:pt x="940" y="1005"/>
                      </a:lnTo>
                      <a:lnTo>
                        <a:pt x="941" y="1009"/>
                      </a:lnTo>
                      <a:lnTo>
                        <a:pt x="943" y="1014"/>
                      </a:lnTo>
                      <a:lnTo>
                        <a:pt x="944" y="1016"/>
                      </a:lnTo>
                      <a:lnTo>
                        <a:pt x="945" y="1017"/>
                      </a:lnTo>
                      <a:lnTo>
                        <a:pt x="947" y="1017"/>
                      </a:lnTo>
                      <a:lnTo>
                        <a:pt x="949" y="1017"/>
                      </a:lnTo>
                      <a:lnTo>
                        <a:pt x="952" y="1016"/>
                      </a:lnTo>
                      <a:lnTo>
                        <a:pt x="954" y="1015"/>
                      </a:lnTo>
                      <a:lnTo>
                        <a:pt x="956" y="1016"/>
                      </a:lnTo>
                      <a:lnTo>
                        <a:pt x="957" y="1017"/>
                      </a:lnTo>
                      <a:lnTo>
                        <a:pt x="961" y="1023"/>
                      </a:lnTo>
                      <a:lnTo>
                        <a:pt x="964" y="1027"/>
                      </a:lnTo>
                      <a:lnTo>
                        <a:pt x="966" y="1030"/>
                      </a:lnTo>
                      <a:lnTo>
                        <a:pt x="968" y="1040"/>
                      </a:lnTo>
                      <a:lnTo>
                        <a:pt x="972" y="1051"/>
                      </a:lnTo>
                      <a:lnTo>
                        <a:pt x="976" y="1059"/>
                      </a:lnTo>
                      <a:lnTo>
                        <a:pt x="976" y="1064"/>
                      </a:lnTo>
                      <a:lnTo>
                        <a:pt x="966" y="1081"/>
                      </a:lnTo>
                      <a:lnTo>
                        <a:pt x="950" y="1098"/>
                      </a:lnTo>
                      <a:lnTo>
                        <a:pt x="950" y="1105"/>
                      </a:lnTo>
                      <a:lnTo>
                        <a:pt x="947" y="1111"/>
                      </a:lnTo>
                      <a:lnTo>
                        <a:pt x="945" y="1115"/>
                      </a:lnTo>
                      <a:lnTo>
                        <a:pt x="943" y="1121"/>
                      </a:lnTo>
                      <a:lnTo>
                        <a:pt x="942" y="1128"/>
                      </a:lnTo>
                      <a:lnTo>
                        <a:pt x="943" y="1134"/>
                      </a:lnTo>
                      <a:lnTo>
                        <a:pt x="946" y="1147"/>
                      </a:lnTo>
                      <a:lnTo>
                        <a:pt x="946" y="1150"/>
                      </a:lnTo>
                      <a:lnTo>
                        <a:pt x="945" y="1158"/>
                      </a:lnTo>
                      <a:lnTo>
                        <a:pt x="946" y="1162"/>
                      </a:lnTo>
                      <a:lnTo>
                        <a:pt x="948" y="1165"/>
                      </a:lnTo>
                      <a:lnTo>
                        <a:pt x="951" y="1166"/>
                      </a:lnTo>
                      <a:lnTo>
                        <a:pt x="954" y="1167"/>
                      </a:lnTo>
                      <a:lnTo>
                        <a:pt x="956" y="1168"/>
                      </a:lnTo>
                      <a:lnTo>
                        <a:pt x="975" y="1188"/>
                      </a:lnTo>
                      <a:lnTo>
                        <a:pt x="979" y="1191"/>
                      </a:lnTo>
                      <a:lnTo>
                        <a:pt x="981" y="1197"/>
                      </a:lnTo>
                      <a:lnTo>
                        <a:pt x="986" y="1208"/>
                      </a:lnTo>
                      <a:lnTo>
                        <a:pt x="995" y="1245"/>
                      </a:lnTo>
                      <a:lnTo>
                        <a:pt x="996" y="1258"/>
                      </a:lnTo>
                      <a:lnTo>
                        <a:pt x="997" y="1270"/>
                      </a:lnTo>
                      <a:lnTo>
                        <a:pt x="996" y="1277"/>
                      </a:lnTo>
                      <a:lnTo>
                        <a:pt x="990" y="1286"/>
                      </a:lnTo>
                      <a:lnTo>
                        <a:pt x="987" y="1292"/>
                      </a:lnTo>
                      <a:lnTo>
                        <a:pt x="985" y="1320"/>
                      </a:lnTo>
                      <a:lnTo>
                        <a:pt x="985" y="1322"/>
                      </a:lnTo>
                      <a:lnTo>
                        <a:pt x="984" y="1326"/>
                      </a:lnTo>
                      <a:lnTo>
                        <a:pt x="981" y="1327"/>
                      </a:lnTo>
                      <a:lnTo>
                        <a:pt x="977" y="1326"/>
                      </a:lnTo>
                      <a:lnTo>
                        <a:pt x="972" y="1323"/>
                      </a:lnTo>
                      <a:lnTo>
                        <a:pt x="969" y="1322"/>
                      </a:lnTo>
                      <a:lnTo>
                        <a:pt x="965" y="1323"/>
                      </a:lnTo>
                      <a:lnTo>
                        <a:pt x="963" y="1328"/>
                      </a:lnTo>
                      <a:lnTo>
                        <a:pt x="963" y="1333"/>
                      </a:lnTo>
                      <a:lnTo>
                        <a:pt x="966" y="1338"/>
                      </a:lnTo>
                      <a:lnTo>
                        <a:pt x="969" y="1340"/>
                      </a:lnTo>
                      <a:lnTo>
                        <a:pt x="972" y="1341"/>
                      </a:lnTo>
                      <a:lnTo>
                        <a:pt x="983" y="1342"/>
                      </a:lnTo>
                      <a:lnTo>
                        <a:pt x="985" y="1344"/>
                      </a:lnTo>
                      <a:lnTo>
                        <a:pt x="987" y="1346"/>
                      </a:lnTo>
                      <a:lnTo>
                        <a:pt x="990" y="1354"/>
                      </a:lnTo>
                      <a:lnTo>
                        <a:pt x="994" y="1359"/>
                      </a:lnTo>
                      <a:lnTo>
                        <a:pt x="995" y="1365"/>
                      </a:lnTo>
                      <a:lnTo>
                        <a:pt x="995" y="1372"/>
                      </a:lnTo>
                      <a:lnTo>
                        <a:pt x="996" y="1376"/>
                      </a:lnTo>
                      <a:lnTo>
                        <a:pt x="997" y="1380"/>
                      </a:lnTo>
                      <a:lnTo>
                        <a:pt x="1000" y="1383"/>
                      </a:lnTo>
                      <a:lnTo>
                        <a:pt x="1003" y="1389"/>
                      </a:lnTo>
                      <a:lnTo>
                        <a:pt x="1003" y="1394"/>
                      </a:lnTo>
                      <a:lnTo>
                        <a:pt x="1001" y="1397"/>
                      </a:lnTo>
                      <a:lnTo>
                        <a:pt x="996" y="1400"/>
                      </a:lnTo>
                      <a:lnTo>
                        <a:pt x="993" y="1403"/>
                      </a:lnTo>
                      <a:lnTo>
                        <a:pt x="991" y="1408"/>
                      </a:lnTo>
                      <a:lnTo>
                        <a:pt x="993" y="1411"/>
                      </a:lnTo>
                      <a:lnTo>
                        <a:pt x="997" y="1412"/>
                      </a:lnTo>
                      <a:lnTo>
                        <a:pt x="1000" y="1412"/>
                      </a:lnTo>
                      <a:lnTo>
                        <a:pt x="1006" y="1415"/>
                      </a:lnTo>
                      <a:lnTo>
                        <a:pt x="1003" y="1424"/>
                      </a:lnTo>
                      <a:lnTo>
                        <a:pt x="1000" y="1428"/>
                      </a:lnTo>
                      <a:lnTo>
                        <a:pt x="995" y="1432"/>
                      </a:lnTo>
                      <a:lnTo>
                        <a:pt x="988" y="1436"/>
                      </a:lnTo>
                      <a:lnTo>
                        <a:pt x="981" y="1437"/>
                      </a:lnTo>
                      <a:lnTo>
                        <a:pt x="974" y="1437"/>
                      </a:lnTo>
                      <a:lnTo>
                        <a:pt x="969" y="1436"/>
                      </a:lnTo>
                      <a:lnTo>
                        <a:pt x="963" y="1433"/>
                      </a:lnTo>
                      <a:lnTo>
                        <a:pt x="959" y="1431"/>
                      </a:lnTo>
                      <a:lnTo>
                        <a:pt x="954" y="1428"/>
                      </a:lnTo>
                      <a:lnTo>
                        <a:pt x="949" y="1426"/>
                      </a:lnTo>
                      <a:lnTo>
                        <a:pt x="942" y="1425"/>
                      </a:lnTo>
                      <a:lnTo>
                        <a:pt x="937" y="1427"/>
                      </a:lnTo>
                      <a:lnTo>
                        <a:pt x="934" y="1430"/>
                      </a:lnTo>
                      <a:lnTo>
                        <a:pt x="935" y="1433"/>
                      </a:lnTo>
                      <a:lnTo>
                        <a:pt x="938" y="1436"/>
                      </a:lnTo>
                      <a:lnTo>
                        <a:pt x="944" y="1438"/>
                      </a:lnTo>
                      <a:lnTo>
                        <a:pt x="949" y="1440"/>
                      </a:lnTo>
                      <a:lnTo>
                        <a:pt x="952" y="1442"/>
                      </a:lnTo>
                      <a:lnTo>
                        <a:pt x="953" y="1446"/>
                      </a:lnTo>
                      <a:lnTo>
                        <a:pt x="951" y="1461"/>
                      </a:lnTo>
                      <a:lnTo>
                        <a:pt x="952" y="1465"/>
                      </a:lnTo>
                      <a:lnTo>
                        <a:pt x="956" y="1471"/>
                      </a:lnTo>
                      <a:lnTo>
                        <a:pt x="958" y="1475"/>
                      </a:lnTo>
                      <a:lnTo>
                        <a:pt x="958" y="1479"/>
                      </a:lnTo>
                      <a:lnTo>
                        <a:pt x="957" y="1482"/>
                      </a:lnTo>
                      <a:lnTo>
                        <a:pt x="955" y="1487"/>
                      </a:lnTo>
                      <a:lnTo>
                        <a:pt x="952" y="1490"/>
                      </a:lnTo>
                      <a:lnTo>
                        <a:pt x="948" y="1494"/>
                      </a:lnTo>
                      <a:lnTo>
                        <a:pt x="946" y="1498"/>
                      </a:lnTo>
                      <a:lnTo>
                        <a:pt x="946" y="1503"/>
                      </a:lnTo>
                      <a:lnTo>
                        <a:pt x="947" y="1508"/>
                      </a:lnTo>
                      <a:lnTo>
                        <a:pt x="948" y="1514"/>
                      </a:lnTo>
                      <a:lnTo>
                        <a:pt x="946" y="1523"/>
                      </a:lnTo>
                      <a:lnTo>
                        <a:pt x="926" y="1568"/>
                      </a:lnTo>
                      <a:lnTo>
                        <a:pt x="919" y="1577"/>
                      </a:lnTo>
                      <a:lnTo>
                        <a:pt x="904" y="1588"/>
                      </a:lnTo>
                      <a:lnTo>
                        <a:pt x="892" y="1597"/>
                      </a:lnTo>
                      <a:lnTo>
                        <a:pt x="886" y="1598"/>
                      </a:lnTo>
                      <a:lnTo>
                        <a:pt x="875" y="1602"/>
                      </a:lnTo>
                      <a:lnTo>
                        <a:pt x="872" y="1607"/>
                      </a:lnTo>
                      <a:lnTo>
                        <a:pt x="871" y="1612"/>
                      </a:lnTo>
                      <a:lnTo>
                        <a:pt x="871" y="1618"/>
                      </a:lnTo>
                      <a:lnTo>
                        <a:pt x="871" y="1623"/>
                      </a:lnTo>
                      <a:lnTo>
                        <a:pt x="872" y="1627"/>
                      </a:lnTo>
                      <a:lnTo>
                        <a:pt x="874" y="1629"/>
                      </a:lnTo>
                      <a:lnTo>
                        <a:pt x="877" y="1628"/>
                      </a:lnTo>
                      <a:lnTo>
                        <a:pt x="880" y="1627"/>
                      </a:lnTo>
                      <a:lnTo>
                        <a:pt x="882" y="1627"/>
                      </a:lnTo>
                      <a:lnTo>
                        <a:pt x="886" y="1629"/>
                      </a:lnTo>
                      <a:lnTo>
                        <a:pt x="891" y="1639"/>
                      </a:lnTo>
                      <a:lnTo>
                        <a:pt x="890" y="1646"/>
                      </a:lnTo>
                      <a:lnTo>
                        <a:pt x="885" y="1650"/>
                      </a:lnTo>
                      <a:lnTo>
                        <a:pt x="877" y="1651"/>
                      </a:lnTo>
                      <a:lnTo>
                        <a:pt x="863" y="1648"/>
                      </a:lnTo>
                      <a:lnTo>
                        <a:pt x="857" y="1650"/>
                      </a:lnTo>
                      <a:lnTo>
                        <a:pt x="855" y="1654"/>
                      </a:lnTo>
                      <a:lnTo>
                        <a:pt x="854" y="1666"/>
                      </a:lnTo>
                      <a:lnTo>
                        <a:pt x="851" y="1672"/>
                      </a:lnTo>
                      <a:lnTo>
                        <a:pt x="847" y="1683"/>
                      </a:lnTo>
                      <a:lnTo>
                        <a:pt x="842" y="1685"/>
                      </a:lnTo>
                      <a:lnTo>
                        <a:pt x="837" y="1685"/>
                      </a:lnTo>
                      <a:lnTo>
                        <a:pt x="826" y="1674"/>
                      </a:lnTo>
                      <a:lnTo>
                        <a:pt x="820" y="1671"/>
                      </a:lnTo>
                      <a:lnTo>
                        <a:pt x="815" y="1671"/>
                      </a:lnTo>
                      <a:lnTo>
                        <a:pt x="811" y="1672"/>
                      </a:lnTo>
                      <a:lnTo>
                        <a:pt x="806" y="1675"/>
                      </a:lnTo>
                      <a:lnTo>
                        <a:pt x="806" y="1679"/>
                      </a:lnTo>
                      <a:lnTo>
                        <a:pt x="808" y="1693"/>
                      </a:lnTo>
                      <a:lnTo>
                        <a:pt x="807" y="1701"/>
                      </a:lnTo>
                      <a:lnTo>
                        <a:pt x="808" y="1716"/>
                      </a:lnTo>
                      <a:lnTo>
                        <a:pt x="806" y="1721"/>
                      </a:lnTo>
                      <a:lnTo>
                        <a:pt x="803" y="1724"/>
                      </a:lnTo>
                      <a:lnTo>
                        <a:pt x="798" y="1728"/>
                      </a:lnTo>
                      <a:lnTo>
                        <a:pt x="792" y="1735"/>
                      </a:lnTo>
                      <a:lnTo>
                        <a:pt x="786" y="1737"/>
                      </a:lnTo>
                      <a:lnTo>
                        <a:pt x="772" y="1733"/>
                      </a:lnTo>
                      <a:lnTo>
                        <a:pt x="762" y="1733"/>
                      </a:lnTo>
                      <a:lnTo>
                        <a:pt x="734" y="1745"/>
                      </a:lnTo>
                      <a:lnTo>
                        <a:pt x="731" y="1744"/>
                      </a:lnTo>
                      <a:lnTo>
                        <a:pt x="729" y="1742"/>
                      </a:lnTo>
                      <a:lnTo>
                        <a:pt x="728" y="1736"/>
                      </a:lnTo>
                      <a:lnTo>
                        <a:pt x="727" y="1729"/>
                      </a:lnTo>
                      <a:lnTo>
                        <a:pt x="726" y="1723"/>
                      </a:lnTo>
                      <a:lnTo>
                        <a:pt x="723" y="1719"/>
                      </a:lnTo>
                      <a:lnTo>
                        <a:pt x="720" y="1716"/>
                      </a:lnTo>
                      <a:lnTo>
                        <a:pt x="716" y="1716"/>
                      </a:lnTo>
                      <a:lnTo>
                        <a:pt x="693" y="1721"/>
                      </a:lnTo>
                      <a:lnTo>
                        <a:pt x="683" y="1724"/>
                      </a:lnTo>
                      <a:lnTo>
                        <a:pt x="679" y="1728"/>
                      </a:lnTo>
                      <a:lnTo>
                        <a:pt x="679" y="1731"/>
                      </a:lnTo>
                      <a:lnTo>
                        <a:pt x="681" y="1735"/>
                      </a:lnTo>
                      <a:lnTo>
                        <a:pt x="689" y="1743"/>
                      </a:lnTo>
                      <a:lnTo>
                        <a:pt x="691" y="1745"/>
                      </a:lnTo>
                      <a:lnTo>
                        <a:pt x="691" y="1749"/>
                      </a:lnTo>
                      <a:lnTo>
                        <a:pt x="692" y="1752"/>
                      </a:lnTo>
                      <a:lnTo>
                        <a:pt x="694" y="1756"/>
                      </a:lnTo>
                      <a:lnTo>
                        <a:pt x="703" y="1763"/>
                      </a:lnTo>
                      <a:lnTo>
                        <a:pt x="706" y="1769"/>
                      </a:lnTo>
                      <a:lnTo>
                        <a:pt x="708" y="1777"/>
                      </a:lnTo>
                      <a:lnTo>
                        <a:pt x="706" y="1784"/>
                      </a:lnTo>
                      <a:lnTo>
                        <a:pt x="703" y="1790"/>
                      </a:lnTo>
                      <a:lnTo>
                        <a:pt x="699" y="1793"/>
                      </a:lnTo>
                      <a:lnTo>
                        <a:pt x="693" y="1793"/>
                      </a:lnTo>
                      <a:lnTo>
                        <a:pt x="691" y="1795"/>
                      </a:lnTo>
                      <a:lnTo>
                        <a:pt x="689" y="1800"/>
                      </a:lnTo>
                      <a:lnTo>
                        <a:pt x="690" y="1811"/>
                      </a:lnTo>
                      <a:lnTo>
                        <a:pt x="689" y="1817"/>
                      </a:lnTo>
                      <a:lnTo>
                        <a:pt x="686" y="1824"/>
                      </a:lnTo>
                      <a:lnTo>
                        <a:pt x="682" y="1827"/>
                      </a:lnTo>
                      <a:lnTo>
                        <a:pt x="678" y="1827"/>
                      </a:lnTo>
                      <a:lnTo>
                        <a:pt x="673" y="1818"/>
                      </a:lnTo>
                      <a:lnTo>
                        <a:pt x="669" y="1815"/>
                      </a:lnTo>
                      <a:lnTo>
                        <a:pt x="665" y="1813"/>
                      </a:lnTo>
                      <a:lnTo>
                        <a:pt x="660" y="1813"/>
                      </a:lnTo>
                      <a:lnTo>
                        <a:pt x="650" y="1810"/>
                      </a:lnTo>
                      <a:lnTo>
                        <a:pt x="644" y="1809"/>
                      </a:lnTo>
                      <a:lnTo>
                        <a:pt x="640" y="1810"/>
                      </a:lnTo>
                      <a:lnTo>
                        <a:pt x="637" y="1812"/>
                      </a:lnTo>
                      <a:lnTo>
                        <a:pt x="636" y="1815"/>
                      </a:lnTo>
                      <a:lnTo>
                        <a:pt x="637" y="1819"/>
                      </a:lnTo>
                      <a:lnTo>
                        <a:pt x="640" y="1823"/>
                      </a:lnTo>
                      <a:lnTo>
                        <a:pt x="649" y="1831"/>
                      </a:lnTo>
                      <a:lnTo>
                        <a:pt x="651" y="1835"/>
                      </a:lnTo>
                      <a:lnTo>
                        <a:pt x="652" y="1839"/>
                      </a:lnTo>
                      <a:lnTo>
                        <a:pt x="650" y="1846"/>
                      </a:lnTo>
                      <a:lnTo>
                        <a:pt x="634" y="1849"/>
                      </a:lnTo>
                      <a:lnTo>
                        <a:pt x="608" y="1843"/>
                      </a:lnTo>
                      <a:lnTo>
                        <a:pt x="597" y="1838"/>
                      </a:lnTo>
                      <a:lnTo>
                        <a:pt x="588" y="1830"/>
                      </a:lnTo>
                      <a:lnTo>
                        <a:pt x="578" y="1820"/>
                      </a:lnTo>
                      <a:lnTo>
                        <a:pt x="574" y="1818"/>
                      </a:lnTo>
                      <a:lnTo>
                        <a:pt x="568" y="1818"/>
                      </a:lnTo>
                      <a:lnTo>
                        <a:pt x="560" y="1817"/>
                      </a:lnTo>
                      <a:lnTo>
                        <a:pt x="550" y="1812"/>
                      </a:lnTo>
                      <a:lnTo>
                        <a:pt x="525" y="1795"/>
                      </a:lnTo>
                      <a:lnTo>
                        <a:pt x="517" y="1792"/>
                      </a:lnTo>
                      <a:lnTo>
                        <a:pt x="511" y="1791"/>
                      </a:lnTo>
                      <a:lnTo>
                        <a:pt x="506" y="1794"/>
                      </a:lnTo>
                      <a:lnTo>
                        <a:pt x="504" y="1797"/>
                      </a:lnTo>
                      <a:lnTo>
                        <a:pt x="502" y="1801"/>
                      </a:lnTo>
                      <a:lnTo>
                        <a:pt x="501" y="1805"/>
                      </a:lnTo>
                      <a:lnTo>
                        <a:pt x="500" y="1807"/>
                      </a:lnTo>
                      <a:lnTo>
                        <a:pt x="499" y="1809"/>
                      </a:lnTo>
                      <a:lnTo>
                        <a:pt x="495" y="1815"/>
                      </a:lnTo>
                      <a:lnTo>
                        <a:pt x="486" y="1822"/>
                      </a:lnTo>
                      <a:lnTo>
                        <a:pt x="483" y="1825"/>
                      </a:lnTo>
                      <a:lnTo>
                        <a:pt x="480" y="1832"/>
                      </a:lnTo>
                      <a:lnTo>
                        <a:pt x="477" y="1841"/>
                      </a:lnTo>
                      <a:lnTo>
                        <a:pt x="477" y="1844"/>
                      </a:lnTo>
                      <a:lnTo>
                        <a:pt x="478" y="1848"/>
                      </a:lnTo>
                      <a:lnTo>
                        <a:pt x="480" y="1853"/>
                      </a:lnTo>
                      <a:lnTo>
                        <a:pt x="483" y="1863"/>
                      </a:lnTo>
                      <a:lnTo>
                        <a:pt x="481" y="1877"/>
                      </a:lnTo>
                      <a:lnTo>
                        <a:pt x="473" y="1890"/>
                      </a:lnTo>
                      <a:lnTo>
                        <a:pt x="455" y="1896"/>
                      </a:lnTo>
                      <a:lnTo>
                        <a:pt x="398" y="1905"/>
                      </a:lnTo>
                      <a:lnTo>
                        <a:pt x="368" y="1916"/>
                      </a:lnTo>
                      <a:lnTo>
                        <a:pt x="349" y="1926"/>
                      </a:lnTo>
                      <a:lnTo>
                        <a:pt x="307" y="1937"/>
                      </a:lnTo>
                      <a:lnTo>
                        <a:pt x="284" y="1949"/>
                      </a:lnTo>
                      <a:lnTo>
                        <a:pt x="269" y="1958"/>
                      </a:lnTo>
                      <a:lnTo>
                        <a:pt x="260" y="1967"/>
                      </a:lnTo>
                      <a:lnTo>
                        <a:pt x="254" y="1974"/>
                      </a:lnTo>
                      <a:lnTo>
                        <a:pt x="251" y="1981"/>
                      </a:lnTo>
                      <a:lnTo>
                        <a:pt x="250" y="1988"/>
                      </a:lnTo>
                      <a:lnTo>
                        <a:pt x="251" y="1994"/>
                      </a:lnTo>
                      <a:lnTo>
                        <a:pt x="250" y="2000"/>
                      </a:lnTo>
                      <a:lnTo>
                        <a:pt x="248" y="2005"/>
                      </a:lnTo>
                      <a:lnTo>
                        <a:pt x="246" y="2008"/>
                      </a:lnTo>
                      <a:lnTo>
                        <a:pt x="245" y="2009"/>
                      </a:lnTo>
                      <a:lnTo>
                        <a:pt x="245" y="2010"/>
                      </a:lnTo>
                      <a:lnTo>
                        <a:pt x="244" y="2011"/>
                      </a:lnTo>
                      <a:lnTo>
                        <a:pt x="242" y="2013"/>
                      </a:lnTo>
                      <a:lnTo>
                        <a:pt x="237" y="2018"/>
                      </a:lnTo>
                      <a:lnTo>
                        <a:pt x="232" y="2021"/>
                      </a:lnTo>
                      <a:lnTo>
                        <a:pt x="218" y="2034"/>
                      </a:lnTo>
                      <a:lnTo>
                        <a:pt x="203" y="2039"/>
                      </a:lnTo>
                      <a:lnTo>
                        <a:pt x="196" y="2040"/>
                      </a:lnTo>
                      <a:lnTo>
                        <a:pt x="189" y="2036"/>
                      </a:lnTo>
                      <a:lnTo>
                        <a:pt x="184" y="2030"/>
                      </a:lnTo>
                      <a:lnTo>
                        <a:pt x="175" y="2024"/>
                      </a:lnTo>
                      <a:lnTo>
                        <a:pt x="162" y="2018"/>
                      </a:lnTo>
                      <a:lnTo>
                        <a:pt x="158" y="2017"/>
                      </a:lnTo>
                      <a:lnTo>
                        <a:pt x="151" y="2016"/>
                      </a:lnTo>
                      <a:lnTo>
                        <a:pt x="147" y="2014"/>
                      </a:lnTo>
                      <a:lnTo>
                        <a:pt x="145" y="2011"/>
                      </a:lnTo>
                      <a:lnTo>
                        <a:pt x="145" y="2010"/>
                      </a:lnTo>
                      <a:lnTo>
                        <a:pt x="145" y="2009"/>
                      </a:lnTo>
                      <a:lnTo>
                        <a:pt x="146" y="2002"/>
                      </a:lnTo>
                      <a:lnTo>
                        <a:pt x="151" y="1979"/>
                      </a:lnTo>
                      <a:lnTo>
                        <a:pt x="148" y="1969"/>
                      </a:lnTo>
                      <a:lnTo>
                        <a:pt x="134" y="1968"/>
                      </a:lnTo>
                      <a:lnTo>
                        <a:pt x="113" y="1956"/>
                      </a:lnTo>
                      <a:lnTo>
                        <a:pt x="104" y="1953"/>
                      </a:lnTo>
                      <a:lnTo>
                        <a:pt x="97" y="1954"/>
                      </a:lnTo>
                      <a:lnTo>
                        <a:pt x="93" y="1956"/>
                      </a:lnTo>
                      <a:lnTo>
                        <a:pt x="89" y="1961"/>
                      </a:lnTo>
                      <a:lnTo>
                        <a:pt x="86" y="1965"/>
                      </a:lnTo>
                      <a:lnTo>
                        <a:pt x="85" y="1968"/>
                      </a:lnTo>
                      <a:lnTo>
                        <a:pt x="86" y="1972"/>
                      </a:lnTo>
                      <a:lnTo>
                        <a:pt x="92" y="1990"/>
                      </a:lnTo>
                      <a:lnTo>
                        <a:pt x="93" y="1994"/>
                      </a:lnTo>
                      <a:lnTo>
                        <a:pt x="90" y="2000"/>
                      </a:lnTo>
                      <a:lnTo>
                        <a:pt x="87" y="2002"/>
                      </a:lnTo>
                      <a:lnTo>
                        <a:pt x="83" y="2004"/>
                      </a:lnTo>
                      <a:lnTo>
                        <a:pt x="57" y="2008"/>
                      </a:lnTo>
                      <a:lnTo>
                        <a:pt x="46" y="2009"/>
                      </a:lnTo>
                      <a:lnTo>
                        <a:pt x="38" y="2008"/>
                      </a:lnTo>
                      <a:lnTo>
                        <a:pt x="13" y="2013"/>
                      </a:lnTo>
                      <a:lnTo>
                        <a:pt x="3" y="2019"/>
                      </a:lnTo>
                      <a:lnTo>
                        <a:pt x="1" y="2021"/>
                      </a:lnTo>
                      <a:lnTo>
                        <a:pt x="0" y="2025"/>
                      </a:lnTo>
                      <a:lnTo>
                        <a:pt x="0" y="2034"/>
                      </a:lnTo>
                      <a:lnTo>
                        <a:pt x="4" y="2037"/>
                      </a:lnTo>
                      <a:lnTo>
                        <a:pt x="7" y="2042"/>
                      </a:lnTo>
                      <a:lnTo>
                        <a:pt x="9" y="2046"/>
                      </a:lnTo>
                      <a:lnTo>
                        <a:pt x="12" y="2049"/>
                      </a:lnTo>
                      <a:lnTo>
                        <a:pt x="27" y="2048"/>
                      </a:lnTo>
                      <a:lnTo>
                        <a:pt x="30" y="2049"/>
                      </a:lnTo>
                      <a:lnTo>
                        <a:pt x="34" y="2054"/>
                      </a:lnTo>
                      <a:lnTo>
                        <a:pt x="34" y="2057"/>
                      </a:lnTo>
                      <a:lnTo>
                        <a:pt x="32" y="2061"/>
                      </a:lnTo>
                      <a:lnTo>
                        <a:pt x="30" y="2067"/>
                      </a:lnTo>
                      <a:lnTo>
                        <a:pt x="29" y="2079"/>
                      </a:lnTo>
                      <a:lnTo>
                        <a:pt x="28" y="2085"/>
                      </a:lnTo>
                      <a:lnTo>
                        <a:pt x="25" y="2090"/>
                      </a:lnTo>
                      <a:lnTo>
                        <a:pt x="17" y="2099"/>
                      </a:lnTo>
                      <a:lnTo>
                        <a:pt x="10" y="2111"/>
                      </a:lnTo>
                      <a:lnTo>
                        <a:pt x="5" y="2125"/>
                      </a:lnTo>
                      <a:lnTo>
                        <a:pt x="3" y="2136"/>
                      </a:lnTo>
                      <a:lnTo>
                        <a:pt x="8" y="2147"/>
                      </a:lnTo>
                      <a:lnTo>
                        <a:pt x="23" y="2163"/>
                      </a:lnTo>
                      <a:lnTo>
                        <a:pt x="26" y="2174"/>
                      </a:lnTo>
                      <a:lnTo>
                        <a:pt x="27" y="2180"/>
                      </a:lnTo>
                      <a:lnTo>
                        <a:pt x="30" y="2186"/>
                      </a:lnTo>
                      <a:lnTo>
                        <a:pt x="31" y="2188"/>
                      </a:lnTo>
                      <a:lnTo>
                        <a:pt x="37" y="2186"/>
                      </a:lnTo>
                      <a:lnTo>
                        <a:pt x="57" y="2179"/>
                      </a:lnTo>
                      <a:lnTo>
                        <a:pt x="66" y="2179"/>
                      </a:lnTo>
                      <a:lnTo>
                        <a:pt x="77" y="2181"/>
                      </a:lnTo>
                      <a:lnTo>
                        <a:pt x="86" y="2187"/>
                      </a:lnTo>
                      <a:lnTo>
                        <a:pt x="95" y="2193"/>
                      </a:lnTo>
                      <a:lnTo>
                        <a:pt x="155" y="2258"/>
                      </a:lnTo>
                      <a:lnTo>
                        <a:pt x="165" y="2267"/>
                      </a:lnTo>
                      <a:lnTo>
                        <a:pt x="172" y="2270"/>
                      </a:lnTo>
                      <a:lnTo>
                        <a:pt x="179" y="2269"/>
                      </a:lnTo>
                      <a:lnTo>
                        <a:pt x="186" y="2266"/>
                      </a:lnTo>
                      <a:lnTo>
                        <a:pt x="191" y="2263"/>
                      </a:lnTo>
                      <a:lnTo>
                        <a:pt x="212" y="2263"/>
                      </a:lnTo>
                      <a:lnTo>
                        <a:pt x="237" y="2268"/>
                      </a:lnTo>
                      <a:lnTo>
                        <a:pt x="303" y="2271"/>
                      </a:lnTo>
                      <a:lnTo>
                        <a:pt x="307" y="2272"/>
                      </a:lnTo>
                      <a:lnTo>
                        <a:pt x="310" y="2273"/>
                      </a:lnTo>
                      <a:lnTo>
                        <a:pt x="310" y="2273"/>
                      </a:lnTo>
                      <a:lnTo>
                        <a:pt x="311" y="2273"/>
                      </a:lnTo>
                      <a:lnTo>
                        <a:pt x="313" y="2274"/>
                      </a:lnTo>
                      <a:lnTo>
                        <a:pt x="317" y="2275"/>
                      </a:lnTo>
                      <a:lnTo>
                        <a:pt x="326" y="2276"/>
                      </a:lnTo>
                      <a:lnTo>
                        <a:pt x="330" y="2277"/>
                      </a:lnTo>
                      <a:lnTo>
                        <a:pt x="331" y="2279"/>
                      </a:lnTo>
                      <a:lnTo>
                        <a:pt x="331" y="2281"/>
                      </a:lnTo>
                      <a:lnTo>
                        <a:pt x="329" y="2284"/>
                      </a:lnTo>
                      <a:lnTo>
                        <a:pt x="326" y="2285"/>
                      </a:lnTo>
                      <a:lnTo>
                        <a:pt x="320" y="2287"/>
                      </a:lnTo>
                      <a:lnTo>
                        <a:pt x="312" y="2287"/>
                      </a:lnTo>
                      <a:lnTo>
                        <a:pt x="304" y="2289"/>
                      </a:lnTo>
                      <a:lnTo>
                        <a:pt x="299" y="2292"/>
                      </a:lnTo>
                      <a:lnTo>
                        <a:pt x="286" y="2303"/>
                      </a:lnTo>
                      <a:lnTo>
                        <a:pt x="284" y="2307"/>
                      </a:lnTo>
                      <a:lnTo>
                        <a:pt x="284" y="2312"/>
                      </a:lnTo>
                      <a:lnTo>
                        <a:pt x="286" y="2318"/>
                      </a:lnTo>
                      <a:lnTo>
                        <a:pt x="286" y="2323"/>
                      </a:lnTo>
                      <a:lnTo>
                        <a:pt x="284" y="2329"/>
                      </a:lnTo>
                      <a:lnTo>
                        <a:pt x="280" y="2341"/>
                      </a:lnTo>
                      <a:lnTo>
                        <a:pt x="279" y="2346"/>
                      </a:lnTo>
                      <a:lnTo>
                        <a:pt x="279" y="2358"/>
                      </a:lnTo>
                      <a:lnTo>
                        <a:pt x="277" y="2372"/>
                      </a:lnTo>
                      <a:lnTo>
                        <a:pt x="276" y="2379"/>
                      </a:lnTo>
                      <a:lnTo>
                        <a:pt x="278" y="2386"/>
                      </a:lnTo>
                      <a:lnTo>
                        <a:pt x="304" y="2407"/>
                      </a:lnTo>
                      <a:lnTo>
                        <a:pt x="313" y="2408"/>
                      </a:lnTo>
                      <a:lnTo>
                        <a:pt x="320" y="2409"/>
                      </a:lnTo>
                      <a:lnTo>
                        <a:pt x="324" y="2408"/>
                      </a:lnTo>
                      <a:lnTo>
                        <a:pt x="327" y="2408"/>
                      </a:lnTo>
                      <a:lnTo>
                        <a:pt x="340" y="2415"/>
                      </a:lnTo>
                      <a:lnTo>
                        <a:pt x="370" y="2441"/>
                      </a:lnTo>
                      <a:lnTo>
                        <a:pt x="374" y="2466"/>
                      </a:lnTo>
                      <a:lnTo>
                        <a:pt x="377" y="2473"/>
                      </a:lnTo>
                      <a:lnTo>
                        <a:pt x="382" y="2481"/>
                      </a:lnTo>
                      <a:lnTo>
                        <a:pt x="388" y="2485"/>
                      </a:lnTo>
                      <a:lnTo>
                        <a:pt x="395" y="2487"/>
                      </a:lnTo>
                      <a:lnTo>
                        <a:pt x="417" y="2488"/>
                      </a:lnTo>
                      <a:lnTo>
                        <a:pt x="426" y="2490"/>
                      </a:lnTo>
                      <a:lnTo>
                        <a:pt x="437" y="2498"/>
                      </a:lnTo>
                      <a:lnTo>
                        <a:pt x="444" y="2505"/>
                      </a:lnTo>
                      <a:lnTo>
                        <a:pt x="448" y="2512"/>
                      </a:lnTo>
                      <a:lnTo>
                        <a:pt x="452" y="2522"/>
                      </a:lnTo>
                      <a:lnTo>
                        <a:pt x="453" y="2526"/>
                      </a:lnTo>
                      <a:lnTo>
                        <a:pt x="453" y="2530"/>
                      </a:lnTo>
                      <a:lnTo>
                        <a:pt x="452" y="2533"/>
                      </a:lnTo>
                      <a:lnTo>
                        <a:pt x="449" y="2535"/>
                      </a:lnTo>
                      <a:lnTo>
                        <a:pt x="444" y="2535"/>
                      </a:lnTo>
                      <a:lnTo>
                        <a:pt x="435" y="2533"/>
                      </a:lnTo>
                      <a:lnTo>
                        <a:pt x="432" y="2533"/>
                      </a:lnTo>
                      <a:lnTo>
                        <a:pt x="431" y="2535"/>
                      </a:lnTo>
                      <a:lnTo>
                        <a:pt x="431" y="2536"/>
                      </a:lnTo>
                      <a:lnTo>
                        <a:pt x="430" y="2536"/>
                      </a:lnTo>
                      <a:lnTo>
                        <a:pt x="430" y="2537"/>
                      </a:lnTo>
                      <a:lnTo>
                        <a:pt x="430" y="2540"/>
                      </a:lnTo>
                      <a:lnTo>
                        <a:pt x="431" y="2545"/>
                      </a:lnTo>
                      <a:lnTo>
                        <a:pt x="433" y="2552"/>
                      </a:lnTo>
                      <a:lnTo>
                        <a:pt x="436" y="2556"/>
                      </a:lnTo>
                      <a:lnTo>
                        <a:pt x="439" y="2559"/>
                      </a:lnTo>
                      <a:lnTo>
                        <a:pt x="454" y="2567"/>
                      </a:lnTo>
                      <a:lnTo>
                        <a:pt x="460" y="2572"/>
                      </a:lnTo>
                      <a:lnTo>
                        <a:pt x="468" y="2580"/>
                      </a:lnTo>
                      <a:lnTo>
                        <a:pt x="471" y="2589"/>
                      </a:lnTo>
                      <a:lnTo>
                        <a:pt x="472" y="2606"/>
                      </a:lnTo>
                      <a:lnTo>
                        <a:pt x="474" y="2615"/>
                      </a:lnTo>
                      <a:lnTo>
                        <a:pt x="481" y="2622"/>
                      </a:lnTo>
                      <a:lnTo>
                        <a:pt x="488" y="2627"/>
                      </a:lnTo>
                      <a:lnTo>
                        <a:pt x="496" y="2635"/>
                      </a:lnTo>
                      <a:lnTo>
                        <a:pt x="498" y="2639"/>
                      </a:lnTo>
                      <a:lnTo>
                        <a:pt x="497" y="2643"/>
                      </a:lnTo>
                      <a:lnTo>
                        <a:pt x="489" y="2647"/>
                      </a:lnTo>
                      <a:lnTo>
                        <a:pt x="471" y="2648"/>
                      </a:lnTo>
                      <a:lnTo>
                        <a:pt x="463" y="2647"/>
                      </a:lnTo>
                      <a:lnTo>
                        <a:pt x="459" y="2649"/>
                      </a:lnTo>
                      <a:lnTo>
                        <a:pt x="457" y="2652"/>
                      </a:lnTo>
                      <a:lnTo>
                        <a:pt x="458" y="2663"/>
                      </a:lnTo>
                      <a:lnTo>
                        <a:pt x="457" y="2668"/>
                      </a:lnTo>
                      <a:lnTo>
                        <a:pt x="454" y="2671"/>
                      </a:lnTo>
                      <a:lnTo>
                        <a:pt x="449" y="2671"/>
                      </a:lnTo>
                      <a:lnTo>
                        <a:pt x="441" y="2668"/>
                      </a:lnTo>
                      <a:lnTo>
                        <a:pt x="438" y="2668"/>
                      </a:lnTo>
                      <a:lnTo>
                        <a:pt x="436" y="2671"/>
                      </a:lnTo>
                      <a:lnTo>
                        <a:pt x="428" y="2675"/>
                      </a:lnTo>
                      <a:lnTo>
                        <a:pt x="421" y="2680"/>
                      </a:lnTo>
                      <a:lnTo>
                        <a:pt x="418" y="2683"/>
                      </a:lnTo>
                      <a:lnTo>
                        <a:pt x="427" y="2698"/>
                      </a:lnTo>
                      <a:lnTo>
                        <a:pt x="432" y="2701"/>
                      </a:lnTo>
                      <a:lnTo>
                        <a:pt x="440" y="2704"/>
                      </a:lnTo>
                      <a:lnTo>
                        <a:pt x="448" y="2706"/>
                      </a:lnTo>
                      <a:lnTo>
                        <a:pt x="457" y="2709"/>
                      </a:lnTo>
                      <a:lnTo>
                        <a:pt x="464" y="2717"/>
                      </a:lnTo>
                      <a:lnTo>
                        <a:pt x="489" y="2734"/>
                      </a:lnTo>
                      <a:lnTo>
                        <a:pt x="496" y="2736"/>
                      </a:lnTo>
                      <a:lnTo>
                        <a:pt x="502" y="2735"/>
                      </a:lnTo>
                      <a:lnTo>
                        <a:pt x="511" y="2735"/>
                      </a:lnTo>
                      <a:lnTo>
                        <a:pt x="518" y="2737"/>
                      </a:lnTo>
                      <a:lnTo>
                        <a:pt x="543" y="2747"/>
                      </a:lnTo>
                      <a:lnTo>
                        <a:pt x="556" y="2756"/>
                      </a:lnTo>
                      <a:lnTo>
                        <a:pt x="564" y="2763"/>
                      </a:lnTo>
                      <a:lnTo>
                        <a:pt x="568" y="2769"/>
                      </a:lnTo>
                      <a:lnTo>
                        <a:pt x="570" y="2772"/>
                      </a:lnTo>
                      <a:lnTo>
                        <a:pt x="570" y="2774"/>
                      </a:lnTo>
                      <a:lnTo>
                        <a:pt x="572" y="2784"/>
                      </a:lnTo>
                      <a:lnTo>
                        <a:pt x="573" y="2790"/>
                      </a:lnTo>
                      <a:lnTo>
                        <a:pt x="573" y="2795"/>
                      </a:lnTo>
                      <a:lnTo>
                        <a:pt x="572" y="2798"/>
                      </a:lnTo>
                      <a:lnTo>
                        <a:pt x="567" y="2812"/>
                      </a:lnTo>
                      <a:lnTo>
                        <a:pt x="568" y="2820"/>
                      </a:lnTo>
                      <a:lnTo>
                        <a:pt x="572" y="2830"/>
                      </a:lnTo>
                      <a:lnTo>
                        <a:pt x="585" y="2845"/>
                      </a:lnTo>
                      <a:lnTo>
                        <a:pt x="593" y="2848"/>
                      </a:lnTo>
                      <a:lnTo>
                        <a:pt x="599" y="2846"/>
                      </a:lnTo>
                      <a:lnTo>
                        <a:pt x="601" y="2840"/>
                      </a:lnTo>
                      <a:lnTo>
                        <a:pt x="603" y="2835"/>
                      </a:lnTo>
                      <a:lnTo>
                        <a:pt x="607" y="2832"/>
                      </a:lnTo>
                      <a:lnTo>
                        <a:pt x="611" y="2831"/>
                      </a:lnTo>
                      <a:lnTo>
                        <a:pt x="615" y="2828"/>
                      </a:lnTo>
                      <a:lnTo>
                        <a:pt x="619" y="2823"/>
                      </a:lnTo>
                      <a:lnTo>
                        <a:pt x="621" y="2817"/>
                      </a:lnTo>
                      <a:lnTo>
                        <a:pt x="624" y="2812"/>
                      </a:lnTo>
                      <a:lnTo>
                        <a:pt x="628" y="2810"/>
                      </a:lnTo>
                      <a:lnTo>
                        <a:pt x="636" y="2809"/>
                      </a:lnTo>
                      <a:lnTo>
                        <a:pt x="645" y="2812"/>
                      </a:lnTo>
                      <a:lnTo>
                        <a:pt x="662" y="2820"/>
                      </a:lnTo>
                      <a:lnTo>
                        <a:pt x="670" y="2828"/>
                      </a:lnTo>
                      <a:lnTo>
                        <a:pt x="673" y="2837"/>
                      </a:lnTo>
                      <a:lnTo>
                        <a:pt x="676" y="2857"/>
                      </a:lnTo>
                      <a:lnTo>
                        <a:pt x="679" y="2868"/>
                      </a:lnTo>
                      <a:lnTo>
                        <a:pt x="682" y="2876"/>
                      </a:lnTo>
                      <a:lnTo>
                        <a:pt x="685" y="2885"/>
                      </a:lnTo>
                      <a:lnTo>
                        <a:pt x="691" y="2890"/>
                      </a:lnTo>
                      <a:lnTo>
                        <a:pt x="703" y="2894"/>
                      </a:lnTo>
                      <a:lnTo>
                        <a:pt x="768" y="2909"/>
                      </a:lnTo>
                      <a:lnTo>
                        <a:pt x="775" y="2915"/>
                      </a:lnTo>
                      <a:lnTo>
                        <a:pt x="779" y="2922"/>
                      </a:lnTo>
                      <a:lnTo>
                        <a:pt x="779" y="2930"/>
                      </a:lnTo>
                      <a:lnTo>
                        <a:pt x="777" y="2945"/>
                      </a:lnTo>
                      <a:lnTo>
                        <a:pt x="777" y="2952"/>
                      </a:lnTo>
                      <a:lnTo>
                        <a:pt x="779" y="2960"/>
                      </a:lnTo>
                      <a:lnTo>
                        <a:pt x="781" y="2967"/>
                      </a:lnTo>
                      <a:lnTo>
                        <a:pt x="797" y="2991"/>
                      </a:lnTo>
                      <a:lnTo>
                        <a:pt x="801" y="2999"/>
                      </a:lnTo>
                      <a:lnTo>
                        <a:pt x="870" y="2980"/>
                      </a:lnTo>
                      <a:lnTo>
                        <a:pt x="880" y="2979"/>
                      </a:lnTo>
                      <a:lnTo>
                        <a:pt x="901" y="2980"/>
                      </a:lnTo>
                      <a:lnTo>
                        <a:pt x="911" y="2977"/>
                      </a:lnTo>
                      <a:lnTo>
                        <a:pt x="936" y="2959"/>
                      </a:lnTo>
                      <a:lnTo>
                        <a:pt x="974" y="2939"/>
                      </a:lnTo>
                      <a:lnTo>
                        <a:pt x="990" y="2928"/>
                      </a:lnTo>
                      <a:lnTo>
                        <a:pt x="1002" y="2915"/>
                      </a:lnTo>
                      <a:lnTo>
                        <a:pt x="1003" y="2912"/>
                      </a:lnTo>
                      <a:lnTo>
                        <a:pt x="1004" y="2907"/>
                      </a:lnTo>
                      <a:lnTo>
                        <a:pt x="1005" y="2904"/>
                      </a:lnTo>
                      <a:lnTo>
                        <a:pt x="1007" y="2903"/>
                      </a:lnTo>
                      <a:lnTo>
                        <a:pt x="1010" y="2902"/>
                      </a:lnTo>
                      <a:lnTo>
                        <a:pt x="1029" y="2888"/>
                      </a:lnTo>
                      <a:lnTo>
                        <a:pt x="1033" y="2886"/>
                      </a:lnTo>
                      <a:lnTo>
                        <a:pt x="1040" y="2883"/>
                      </a:lnTo>
                      <a:lnTo>
                        <a:pt x="1046" y="2873"/>
                      </a:lnTo>
                      <a:lnTo>
                        <a:pt x="1069" y="2820"/>
                      </a:lnTo>
                      <a:lnTo>
                        <a:pt x="1076" y="2810"/>
                      </a:lnTo>
                      <a:lnTo>
                        <a:pt x="1078" y="2805"/>
                      </a:lnTo>
                      <a:lnTo>
                        <a:pt x="1077" y="2800"/>
                      </a:lnTo>
                      <a:lnTo>
                        <a:pt x="1076" y="2794"/>
                      </a:lnTo>
                      <a:lnTo>
                        <a:pt x="1075" y="2789"/>
                      </a:lnTo>
                      <a:lnTo>
                        <a:pt x="1077" y="2787"/>
                      </a:lnTo>
                      <a:lnTo>
                        <a:pt x="1095" y="2787"/>
                      </a:lnTo>
                      <a:lnTo>
                        <a:pt x="1108" y="2779"/>
                      </a:lnTo>
                      <a:lnTo>
                        <a:pt x="1123" y="2766"/>
                      </a:lnTo>
                      <a:lnTo>
                        <a:pt x="1134" y="2751"/>
                      </a:lnTo>
                      <a:lnTo>
                        <a:pt x="1138" y="2737"/>
                      </a:lnTo>
                      <a:lnTo>
                        <a:pt x="1132" y="2716"/>
                      </a:lnTo>
                      <a:lnTo>
                        <a:pt x="1119" y="2703"/>
                      </a:lnTo>
                      <a:lnTo>
                        <a:pt x="1100" y="2697"/>
                      </a:lnTo>
                      <a:lnTo>
                        <a:pt x="1082" y="2693"/>
                      </a:lnTo>
                      <a:lnTo>
                        <a:pt x="1066" y="2692"/>
                      </a:lnTo>
                      <a:lnTo>
                        <a:pt x="1058" y="2690"/>
                      </a:lnTo>
                      <a:lnTo>
                        <a:pt x="1050" y="2684"/>
                      </a:lnTo>
                      <a:lnTo>
                        <a:pt x="1037" y="2669"/>
                      </a:lnTo>
                      <a:lnTo>
                        <a:pt x="1031" y="2660"/>
                      </a:lnTo>
                      <a:lnTo>
                        <a:pt x="1029" y="2652"/>
                      </a:lnTo>
                      <a:lnTo>
                        <a:pt x="1023" y="2612"/>
                      </a:lnTo>
                      <a:lnTo>
                        <a:pt x="1017" y="2590"/>
                      </a:lnTo>
                      <a:lnTo>
                        <a:pt x="1009" y="2579"/>
                      </a:lnTo>
                      <a:lnTo>
                        <a:pt x="1009" y="2576"/>
                      </a:lnTo>
                      <a:lnTo>
                        <a:pt x="1019" y="2576"/>
                      </a:lnTo>
                      <a:lnTo>
                        <a:pt x="1025" y="2582"/>
                      </a:lnTo>
                      <a:lnTo>
                        <a:pt x="1028" y="2591"/>
                      </a:lnTo>
                      <a:lnTo>
                        <a:pt x="1029" y="2602"/>
                      </a:lnTo>
                      <a:lnTo>
                        <a:pt x="1030" y="2611"/>
                      </a:lnTo>
                      <a:lnTo>
                        <a:pt x="1037" y="2630"/>
                      </a:lnTo>
                      <a:lnTo>
                        <a:pt x="1038" y="2641"/>
                      </a:lnTo>
                      <a:lnTo>
                        <a:pt x="1041" y="2649"/>
                      </a:lnTo>
                      <a:lnTo>
                        <a:pt x="1047" y="2658"/>
                      </a:lnTo>
                      <a:lnTo>
                        <a:pt x="1058" y="2672"/>
                      </a:lnTo>
                      <a:lnTo>
                        <a:pt x="1067" y="2678"/>
                      </a:lnTo>
                      <a:lnTo>
                        <a:pt x="1075" y="2680"/>
                      </a:lnTo>
                      <a:lnTo>
                        <a:pt x="1083" y="2677"/>
                      </a:lnTo>
                      <a:lnTo>
                        <a:pt x="1091" y="2672"/>
                      </a:lnTo>
                      <a:lnTo>
                        <a:pt x="1093" y="2684"/>
                      </a:lnTo>
                      <a:lnTo>
                        <a:pt x="1112" y="2692"/>
                      </a:lnTo>
                      <a:lnTo>
                        <a:pt x="1135" y="2700"/>
                      </a:lnTo>
                      <a:lnTo>
                        <a:pt x="1150" y="2709"/>
                      </a:lnTo>
                      <a:lnTo>
                        <a:pt x="1153" y="2719"/>
                      </a:lnTo>
                      <a:lnTo>
                        <a:pt x="1157" y="2746"/>
                      </a:lnTo>
                      <a:lnTo>
                        <a:pt x="1162" y="2757"/>
                      </a:lnTo>
                      <a:lnTo>
                        <a:pt x="1154" y="2770"/>
                      </a:lnTo>
                      <a:lnTo>
                        <a:pt x="1134" y="2796"/>
                      </a:lnTo>
                      <a:lnTo>
                        <a:pt x="1130" y="2802"/>
                      </a:lnTo>
                      <a:lnTo>
                        <a:pt x="1127" y="2810"/>
                      </a:lnTo>
                      <a:lnTo>
                        <a:pt x="1126" y="2819"/>
                      </a:lnTo>
                      <a:lnTo>
                        <a:pt x="1132" y="2846"/>
                      </a:lnTo>
                      <a:lnTo>
                        <a:pt x="1130" y="2851"/>
                      </a:lnTo>
                      <a:lnTo>
                        <a:pt x="1129" y="2856"/>
                      </a:lnTo>
                      <a:lnTo>
                        <a:pt x="1153" y="2899"/>
                      </a:lnTo>
                      <a:lnTo>
                        <a:pt x="1156" y="2907"/>
                      </a:lnTo>
                      <a:lnTo>
                        <a:pt x="1152" y="2915"/>
                      </a:lnTo>
                      <a:lnTo>
                        <a:pt x="1156" y="2930"/>
                      </a:lnTo>
                      <a:lnTo>
                        <a:pt x="1153" y="2942"/>
                      </a:lnTo>
                      <a:lnTo>
                        <a:pt x="1147" y="2952"/>
                      </a:lnTo>
                      <a:lnTo>
                        <a:pt x="1142" y="2962"/>
                      </a:lnTo>
                      <a:lnTo>
                        <a:pt x="1143" y="2972"/>
                      </a:lnTo>
                      <a:lnTo>
                        <a:pt x="1146" y="2984"/>
                      </a:lnTo>
                      <a:lnTo>
                        <a:pt x="1155" y="3005"/>
                      </a:lnTo>
                      <a:lnTo>
                        <a:pt x="1163" y="2999"/>
                      </a:lnTo>
                      <a:lnTo>
                        <a:pt x="1169" y="3005"/>
                      </a:lnTo>
                      <a:lnTo>
                        <a:pt x="1173" y="3017"/>
                      </a:lnTo>
                      <a:lnTo>
                        <a:pt x="1175" y="3028"/>
                      </a:lnTo>
                      <a:lnTo>
                        <a:pt x="1177" y="3030"/>
                      </a:lnTo>
                      <a:lnTo>
                        <a:pt x="1183" y="3030"/>
                      </a:lnTo>
                      <a:lnTo>
                        <a:pt x="1189" y="3029"/>
                      </a:lnTo>
                      <a:lnTo>
                        <a:pt x="1193" y="3028"/>
                      </a:lnTo>
                      <a:lnTo>
                        <a:pt x="1198" y="3023"/>
                      </a:lnTo>
                      <a:lnTo>
                        <a:pt x="1201" y="3022"/>
                      </a:lnTo>
                      <a:lnTo>
                        <a:pt x="1202" y="3021"/>
                      </a:lnTo>
                      <a:lnTo>
                        <a:pt x="1202" y="3016"/>
                      </a:lnTo>
                      <a:lnTo>
                        <a:pt x="1200" y="3012"/>
                      </a:lnTo>
                      <a:lnTo>
                        <a:pt x="1193" y="3006"/>
                      </a:lnTo>
                      <a:lnTo>
                        <a:pt x="1191" y="3001"/>
                      </a:lnTo>
                      <a:lnTo>
                        <a:pt x="1192" y="2995"/>
                      </a:lnTo>
                      <a:lnTo>
                        <a:pt x="1197" y="2984"/>
                      </a:lnTo>
                      <a:lnTo>
                        <a:pt x="1198" y="2978"/>
                      </a:lnTo>
                      <a:lnTo>
                        <a:pt x="1197" y="2966"/>
                      </a:lnTo>
                      <a:lnTo>
                        <a:pt x="1182" y="2914"/>
                      </a:lnTo>
                      <a:lnTo>
                        <a:pt x="1181" y="2902"/>
                      </a:lnTo>
                      <a:lnTo>
                        <a:pt x="1186" y="2903"/>
                      </a:lnTo>
                      <a:lnTo>
                        <a:pt x="1194" y="2912"/>
                      </a:lnTo>
                      <a:lnTo>
                        <a:pt x="1199" y="2921"/>
                      </a:lnTo>
                      <a:lnTo>
                        <a:pt x="1200" y="2931"/>
                      </a:lnTo>
                      <a:lnTo>
                        <a:pt x="1202" y="2989"/>
                      </a:lnTo>
                      <a:lnTo>
                        <a:pt x="1204" y="3001"/>
                      </a:lnTo>
                      <a:lnTo>
                        <a:pt x="1210" y="3003"/>
                      </a:lnTo>
                      <a:lnTo>
                        <a:pt x="1217" y="2998"/>
                      </a:lnTo>
                      <a:lnTo>
                        <a:pt x="1221" y="2987"/>
                      </a:lnTo>
                      <a:lnTo>
                        <a:pt x="1223" y="2980"/>
                      </a:lnTo>
                      <a:lnTo>
                        <a:pt x="1223" y="2975"/>
                      </a:lnTo>
                      <a:lnTo>
                        <a:pt x="1221" y="2970"/>
                      </a:lnTo>
                      <a:lnTo>
                        <a:pt x="1213" y="2959"/>
                      </a:lnTo>
                      <a:lnTo>
                        <a:pt x="1211" y="2954"/>
                      </a:lnTo>
                      <a:lnTo>
                        <a:pt x="1212" y="2949"/>
                      </a:lnTo>
                      <a:lnTo>
                        <a:pt x="1214" y="2944"/>
                      </a:lnTo>
                      <a:lnTo>
                        <a:pt x="1217" y="2950"/>
                      </a:lnTo>
                      <a:lnTo>
                        <a:pt x="1219" y="2956"/>
                      </a:lnTo>
                      <a:lnTo>
                        <a:pt x="1222" y="2960"/>
                      </a:lnTo>
                      <a:lnTo>
                        <a:pt x="1226" y="2962"/>
                      </a:lnTo>
                      <a:lnTo>
                        <a:pt x="1230" y="2961"/>
                      </a:lnTo>
                      <a:lnTo>
                        <a:pt x="1238" y="2956"/>
                      </a:lnTo>
                      <a:lnTo>
                        <a:pt x="1244" y="2955"/>
                      </a:lnTo>
                      <a:lnTo>
                        <a:pt x="1239" y="2969"/>
                      </a:lnTo>
                      <a:lnTo>
                        <a:pt x="1240" y="2990"/>
                      </a:lnTo>
                      <a:lnTo>
                        <a:pt x="1244" y="3006"/>
                      </a:lnTo>
                      <a:lnTo>
                        <a:pt x="1252" y="3007"/>
                      </a:lnTo>
                      <a:lnTo>
                        <a:pt x="1260" y="3000"/>
                      </a:lnTo>
                      <a:lnTo>
                        <a:pt x="1268" y="2998"/>
                      </a:lnTo>
                      <a:lnTo>
                        <a:pt x="1275" y="2994"/>
                      </a:lnTo>
                      <a:lnTo>
                        <a:pt x="1280" y="2983"/>
                      </a:lnTo>
                      <a:lnTo>
                        <a:pt x="1282" y="2973"/>
                      </a:lnTo>
                      <a:lnTo>
                        <a:pt x="1281" y="2966"/>
                      </a:lnTo>
                      <a:lnTo>
                        <a:pt x="1274" y="2952"/>
                      </a:lnTo>
                      <a:lnTo>
                        <a:pt x="1273" y="2942"/>
                      </a:lnTo>
                      <a:lnTo>
                        <a:pt x="1273" y="2933"/>
                      </a:lnTo>
                      <a:lnTo>
                        <a:pt x="1275" y="2924"/>
                      </a:lnTo>
                      <a:lnTo>
                        <a:pt x="1280" y="2913"/>
                      </a:lnTo>
                      <a:lnTo>
                        <a:pt x="1283" y="2901"/>
                      </a:lnTo>
                      <a:lnTo>
                        <a:pt x="1287" y="2899"/>
                      </a:lnTo>
                      <a:lnTo>
                        <a:pt x="1290" y="2900"/>
                      </a:lnTo>
                      <a:lnTo>
                        <a:pt x="1293" y="2899"/>
                      </a:lnTo>
                      <a:lnTo>
                        <a:pt x="1294" y="2892"/>
                      </a:lnTo>
                      <a:lnTo>
                        <a:pt x="1292" y="2882"/>
                      </a:lnTo>
                      <a:lnTo>
                        <a:pt x="1285" y="2864"/>
                      </a:lnTo>
                      <a:lnTo>
                        <a:pt x="1283" y="2855"/>
                      </a:lnTo>
                      <a:lnTo>
                        <a:pt x="1287" y="2844"/>
                      </a:lnTo>
                      <a:lnTo>
                        <a:pt x="1292" y="2838"/>
                      </a:lnTo>
                      <a:lnTo>
                        <a:pt x="1296" y="2832"/>
                      </a:lnTo>
                      <a:lnTo>
                        <a:pt x="1294" y="2823"/>
                      </a:lnTo>
                      <a:lnTo>
                        <a:pt x="1303" y="2830"/>
                      </a:lnTo>
                      <a:lnTo>
                        <a:pt x="1303" y="2841"/>
                      </a:lnTo>
                      <a:lnTo>
                        <a:pt x="1294" y="2862"/>
                      </a:lnTo>
                      <a:lnTo>
                        <a:pt x="1303" y="2875"/>
                      </a:lnTo>
                      <a:lnTo>
                        <a:pt x="1312" y="2889"/>
                      </a:lnTo>
                      <a:lnTo>
                        <a:pt x="1313" y="2904"/>
                      </a:lnTo>
                      <a:lnTo>
                        <a:pt x="1302" y="2921"/>
                      </a:lnTo>
                      <a:lnTo>
                        <a:pt x="1298" y="2933"/>
                      </a:lnTo>
                      <a:lnTo>
                        <a:pt x="1300" y="2948"/>
                      </a:lnTo>
                      <a:lnTo>
                        <a:pt x="1311" y="2976"/>
                      </a:lnTo>
                      <a:lnTo>
                        <a:pt x="1308" y="2980"/>
                      </a:lnTo>
                      <a:lnTo>
                        <a:pt x="1306" y="2986"/>
                      </a:lnTo>
                      <a:lnTo>
                        <a:pt x="1304" y="2992"/>
                      </a:lnTo>
                      <a:lnTo>
                        <a:pt x="1304" y="3000"/>
                      </a:lnTo>
                      <a:lnTo>
                        <a:pt x="1303" y="3006"/>
                      </a:lnTo>
                      <a:lnTo>
                        <a:pt x="1300" y="3009"/>
                      </a:lnTo>
                      <a:lnTo>
                        <a:pt x="1297" y="3012"/>
                      </a:lnTo>
                      <a:lnTo>
                        <a:pt x="1294" y="3016"/>
                      </a:lnTo>
                      <a:lnTo>
                        <a:pt x="1290" y="3029"/>
                      </a:lnTo>
                      <a:lnTo>
                        <a:pt x="1293" y="3040"/>
                      </a:lnTo>
                      <a:lnTo>
                        <a:pt x="1302" y="3045"/>
                      </a:lnTo>
                      <a:lnTo>
                        <a:pt x="1318" y="3040"/>
                      </a:lnTo>
                      <a:lnTo>
                        <a:pt x="1313" y="3036"/>
                      </a:lnTo>
                      <a:lnTo>
                        <a:pt x="1311" y="3030"/>
                      </a:lnTo>
                      <a:lnTo>
                        <a:pt x="1311" y="3025"/>
                      </a:lnTo>
                      <a:lnTo>
                        <a:pt x="1314" y="3019"/>
                      </a:lnTo>
                      <a:lnTo>
                        <a:pt x="1318" y="3026"/>
                      </a:lnTo>
                      <a:lnTo>
                        <a:pt x="1325" y="3029"/>
                      </a:lnTo>
                      <a:lnTo>
                        <a:pt x="1332" y="3028"/>
                      </a:lnTo>
                      <a:lnTo>
                        <a:pt x="1334" y="3021"/>
                      </a:lnTo>
                      <a:lnTo>
                        <a:pt x="1334" y="2994"/>
                      </a:lnTo>
                      <a:lnTo>
                        <a:pt x="1343" y="3000"/>
                      </a:lnTo>
                      <a:lnTo>
                        <a:pt x="1345" y="2987"/>
                      </a:lnTo>
                      <a:lnTo>
                        <a:pt x="1341" y="2952"/>
                      </a:lnTo>
                      <a:lnTo>
                        <a:pt x="1344" y="2952"/>
                      </a:lnTo>
                      <a:lnTo>
                        <a:pt x="1351" y="2956"/>
                      </a:lnTo>
                      <a:lnTo>
                        <a:pt x="1356" y="2949"/>
                      </a:lnTo>
                      <a:lnTo>
                        <a:pt x="1360" y="2938"/>
                      </a:lnTo>
                      <a:lnTo>
                        <a:pt x="1361" y="2928"/>
                      </a:lnTo>
                      <a:lnTo>
                        <a:pt x="1357" y="2913"/>
                      </a:lnTo>
                      <a:lnTo>
                        <a:pt x="1347" y="2912"/>
                      </a:lnTo>
                      <a:lnTo>
                        <a:pt x="1336" y="2918"/>
                      </a:lnTo>
                      <a:lnTo>
                        <a:pt x="1328" y="2920"/>
                      </a:lnTo>
                      <a:lnTo>
                        <a:pt x="1328" y="2917"/>
                      </a:lnTo>
                      <a:lnTo>
                        <a:pt x="1328" y="2885"/>
                      </a:lnTo>
                      <a:lnTo>
                        <a:pt x="1329" y="2875"/>
                      </a:lnTo>
                      <a:lnTo>
                        <a:pt x="1344" y="2834"/>
                      </a:lnTo>
                      <a:lnTo>
                        <a:pt x="1345" y="2825"/>
                      </a:lnTo>
                      <a:lnTo>
                        <a:pt x="1344" y="2803"/>
                      </a:lnTo>
                      <a:lnTo>
                        <a:pt x="1346" y="2794"/>
                      </a:lnTo>
                      <a:lnTo>
                        <a:pt x="1355" y="2782"/>
                      </a:lnTo>
                      <a:lnTo>
                        <a:pt x="1357" y="2773"/>
                      </a:lnTo>
                      <a:lnTo>
                        <a:pt x="1357" y="2767"/>
                      </a:lnTo>
                      <a:lnTo>
                        <a:pt x="1355" y="2757"/>
                      </a:lnTo>
                      <a:lnTo>
                        <a:pt x="1354" y="2744"/>
                      </a:lnTo>
                      <a:lnTo>
                        <a:pt x="1354" y="2741"/>
                      </a:lnTo>
                      <a:lnTo>
                        <a:pt x="1356" y="2737"/>
                      </a:lnTo>
                      <a:lnTo>
                        <a:pt x="1360" y="2732"/>
                      </a:lnTo>
                      <a:lnTo>
                        <a:pt x="1362" y="2722"/>
                      </a:lnTo>
                      <a:lnTo>
                        <a:pt x="1366" y="2712"/>
                      </a:lnTo>
                      <a:lnTo>
                        <a:pt x="1367" y="2709"/>
                      </a:lnTo>
                      <a:lnTo>
                        <a:pt x="1369" y="2709"/>
                      </a:lnTo>
                      <a:lnTo>
                        <a:pt x="1372" y="2701"/>
                      </a:lnTo>
                      <a:lnTo>
                        <a:pt x="1374" y="2693"/>
                      </a:lnTo>
                      <a:lnTo>
                        <a:pt x="1374" y="2690"/>
                      </a:lnTo>
                      <a:lnTo>
                        <a:pt x="1383" y="2690"/>
                      </a:lnTo>
                      <a:lnTo>
                        <a:pt x="1385" y="2700"/>
                      </a:lnTo>
                      <a:lnTo>
                        <a:pt x="1381" y="2712"/>
                      </a:lnTo>
                      <a:lnTo>
                        <a:pt x="1372" y="2719"/>
                      </a:lnTo>
                      <a:lnTo>
                        <a:pt x="1364" y="2741"/>
                      </a:lnTo>
                      <a:lnTo>
                        <a:pt x="1364" y="2747"/>
                      </a:lnTo>
                      <a:lnTo>
                        <a:pt x="1367" y="2759"/>
                      </a:lnTo>
                      <a:lnTo>
                        <a:pt x="1368" y="2774"/>
                      </a:lnTo>
                      <a:lnTo>
                        <a:pt x="1370" y="2781"/>
                      </a:lnTo>
                      <a:lnTo>
                        <a:pt x="1371" y="2788"/>
                      </a:lnTo>
                      <a:lnTo>
                        <a:pt x="1367" y="2797"/>
                      </a:lnTo>
                      <a:lnTo>
                        <a:pt x="1360" y="2808"/>
                      </a:lnTo>
                      <a:lnTo>
                        <a:pt x="1358" y="2813"/>
                      </a:lnTo>
                      <a:lnTo>
                        <a:pt x="1357" y="2821"/>
                      </a:lnTo>
                      <a:lnTo>
                        <a:pt x="1360" y="2826"/>
                      </a:lnTo>
                      <a:lnTo>
                        <a:pt x="1365" y="2828"/>
                      </a:lnTo>
                      <a:lnTo>
                        <a:pt x="1372" y="2828"/>
                      </a:lnTo>
                      <a:lnTo>
                        <a:pt x="1377" y="2826"/>
                      </a:lnTo>
                      <a:lnTo>
                        <a:pt x="1383" y="2830"/>
                      </a:lnTo>
                      <a:lnTo>
                        <a:pt x="1388" y="2826"/>
                      </a:lnTo>
                      <a:lnTo>
                        <a:pt x="1392" y="2817"/>
                      </a:lnTo>
                      <a:lnTo>
                        <a:pt x="1394" y="2810"/>
                      </a:lnTo>
                      <a:lnTo>
                        <a:pt x="1404" y="2791"/>
                      </a:lnTo>
                      <a:lnTo>
                        <a:pt x="1408" y="2778"/>
                      </a:lnTo>
                      <a:lnTo>
                        <a:pt x="1402" y="2773"/>
                      </a:lnTo>
                      <a:lnTo>
                        <a:pt x="1393" y="2770"/>
                      </a:lnTo>
                      <a:lnTo>
                        <a:pt x="1390" y="2763"/>
                      </a:lnTo>
                      <a:lnTo>
                        <a:pt x="1391" y="2755"/>
                      </a:lnTo>
                      <a:lnTo>
                        <a:pt x="1394" y="2748"/>
                      </a:lnTo>
                      <a:lnTo>
                        <a:pt x="1399" y="2741"/>
                      </a:lnTo>
                      <a:lnTo>
                        <a:pt x="1406" y="2735"/>
                      </a:lnTo>
                      <a:lnTo>
                        <a:pt x="1414" y="2730"/>
                      </a:lnTo>
                      <a:lnTo>
                        <a:pt x="1424" y="2730"/>
                      </a:lnTo>
                      <a:lnTo>
                        <a:pt x="1408" y="2744"/>
                      </a:lnTo>
                      <a:lnTo>
                        <a:pt x="1400" y="2752"/>
                      </a:lnTo>
                      <a:lnTo>
                        <a:pt x="1397" y="2760"/>
                      </a:lnTo>
                      <a:lnTo>
                        <a:pt x="1401" y="2767"/>
                      </a:lnTo>
                      <a:lnTo>
                        <a:pt x="1419" y="2778"/>
                      </a:lnTo>
                      <a:lnTo>
                        <a:pt x="1424" y="2789"/>
                      </a:lnTo>
                      <a:lnTo>
                        <a:pt x="1421" y="2798"/>
                      </a:lnTo>
                      <a:lnTo>
                        <a:pt x="1416" y="2804"/>
                      </a:lnTo>
                      <a:lnTo>
                        <a:pt x="1409" y="2809"/>
                      </a:lnTo>
                      <a:lnTo>
                        <a:pt x="1404" y="2815"/>
                      </a:lnTo>
                      <a:lnTo>
                        <a:pt x="1401" y="2823"/>
                      </a:lnTo>
                      <a:lnTo>
                        <a:pt x="1400" y="2851"/>
                      </a:lnTo>
                      <a:lnTo>
                        <a:pt x="1391" y="2881"/>
                      </a:lnTo>
                      <a:lnTo>
                        <a:pt x="1392" y="2888"/>
                      </a:lnTo>
                      <a:lnTo>
                        <a:pt x="1395" y="2896"/>
                      </a:lnTo>
                      <a:lnTo>
                        <a:pt x="1386" y="2956"/>
                      </a:lnTo>
                      <a:lnTo>
                        <a:pt x="1387" y="2966"/>
                      </a:lnTo>
                      <a:lnTo>
                        <a:pt x="1404" y="3001"/>
                      </a:lnTo>
                      <a:lnTo>
                        <a:pt x="1397" y="3017"/>
                      </a:lnTo>
                      <a:lnTo>
                        <a:pt x="1407" y="3027"/>
                      </a:lnTo>
                      <a:lnTo>
                        <a:pt x="1423" y="3029"/>
                      </a:lnTo>
                      <a:lnTo>
                        <a:pt x="1437" y="3023"/>
                      </a:lnTo>
                      <a:lnTo>
                        <a:pt x="1440" y="3014"/>
                      </a:lnTo>
                      <a:lnTo>
                        <a:pt x="1437" y="3007"/>
                      </a:lnTo>
                      <a:lnTo>
                        <a:pt x="1433" y="2999"/>
                      </a:lnTo>
                      <a:lnTo>
                        <a:pt x="1430" y="2989"/>
                      </a:lnTo>
                      <a:lnTo>
                        <a:pt x="1430" y="2984"/>
                      </a:lnTo>
                      <a:lnTo>
                        <a:pt x="1431" y="2980"/>
                      </a:lnTo>
                      <a:lnTo>
                        <a:pt x="1434" y="2977"/>
                      </a:lnTo>
                      <a:lnTo>
                        <a:pt x="1439" y="2976"/>
                      </a:lnTo>
                      <a:lnTo>
                        <a:pt x="1442" y="2974"/>
                      </a:lnTo>
                      <a:lnTo>
                        <a:pt x="1444" y="2969"/>
                      </a:lnTo>
                      <a:lnTo>
                        <a:pt x="1447" y="2959"/>
                      </a:lnTo>
                      <a:lnTo>
                        <a:pt x="1449" y="2967"/>
                      </a:lnTo>
                      <a:lnTo>
                        <a:pt x="1450" y="2972"/>
                      </a:lnTo>
                      <a:lnTo>
                        <a:pt x="1450" y="2976"/>
                      </a:lnTo>
                      <a:lnTo>
                        <a:pt x="1448" y="2978"/>
                      </a:lnTo>
                      <a:lnTo>
                        <a:pt x="1440" y="2985"/>
                      </a:lnTo>
                      <a:lnTo>
                        <a:pt x="1444" y="2994"/>
                      </a:lnTo>
                      <a:lnTo>
                        <a:pt x="1453" y="2997"/>
                      </a:lnTo>
                      <a:lnTo>
                        <a:pt x="1463" y="2995"/>
                      </a:lnTo>
                      <a:lnTo>
                        <a:pt x="1470" y="2987"/>
                      </a:lnTo>
                      <a:lnTo>
                        <a:pt x="1470" y="2979"/>
                      </a:lnTo>
                      <a:lnTo>
                        <a:pt x="1462" y="2963"/>
                      </a:lnTo>
                      <a:lnTo>
                        <a:pt x="1460" y="2953"/>
                      </a:lnTo>
                      <a:lnTo>
                        <a:pt x="1461" y="2946"/>
                      </a:lnTo>
                      <a:lnTo>
                        <a:pt x="1468" y="2929"/>
                      </a:lnTo>
                      <a:lnTo>
                        <a:pt x="1470" y="2920"/>
                      </a:lnTo>
                      <a:lnTo>
                        <a:pt x="1473" y="2920"/>
                      </a:lnTo>
                      <a:lnTo>
                        <a:pt x="1476" y="2929"/>
                      </a:lnTo>
                      <a:lnTo>
                        <a:pt x="1481" y="2969"/>
                      </a:lnTo>
                      <a:lnTo>
                        <a:pt x="1483" y="2974"/>
                      </a:lnTo>
                      <a:lnTo>
                        <a:pt x="1485" y="2978"/>
                      </a:lnTo>
                      <a:lnTo>
                        <a:pt x="1488" y="2980"/>
                      </a:lnTo>
                      <a:lnTo>
                        <a:pt x="1507" y="2983"/>
                      </a:lnTo>
                      <a:lnTo>
                        <a:pt x="1527" y="2998"/>
                      </a:lnTo>
                      <a:lnTo>
                        <a:pt x="1539" y="3004"/>
                      </a:lnTo>
                      <a:lnTo>
                        <a:pt x="1548" y="3003"/>
                      </a:lnTo>
                      <a:lnTo>
                        <a:pt x="1549" y="3000"/>
                      </a:lnTo>
                      <a:lnTo>
                        <a:pt x="1552" y="2993"/>
                      </a:lnTo>
                      <a:lnTo>
                        <a:pt x="1555" y="2989"/>
                      </a:lnTo>
                      <a:lnTo>
                        <a:pt x="1556" y="2992"/>
                      </a:lnTo>
                      <a:lnTo>
                        <a:pt x="1557" y="2996"/>
                      </a:lnTo>
                      <a:lnTo>
                        <a:pt x="1560" y="2999"/>
                      </a:lnTo>
                      <a:lnTo>
                        <a:pt x="1564" y="3001"/>
                      </a:lnTo>
                      <a:lnTo>
                        <a:pt x="1570" y="3001"/>
                      </a:lnTo>
                      <a:lnTo>
                        <a:pt x="1579" y="2997"/>
                      </a:lnTo>
                      <a:lnTo>
                        <a:pt x="1581" y="2989"/>
                      </a:lnTo>
                      <a:lnTo>
                        <a:pt x="1580" y="2967"/>
                      </a:lnTo>
                      <a:lnTo>
                        <a:pt x="1579" y="2966"/>
                      </a:lnTo>
                      <a:lnTo>
                        <a:pt x="1571" y="2950"/>
                      </a:lnTo>
                      <a:lnTo>
                        <a:pt x="1562" y="2940"/>
                      </a:lnTo>
                      <a:lnTo>
                        <a:pt x="1560" y="2937"/>
                      </a:lnTo>
                      <a:lnTo>
                        <a:pt x="1554" y="2918"/>
                      </a:lnTo>
                      <a:lnTo>
                        <a:pt x="1546" y="2874"/>
                      </a:lnTo>
                      <a:lnTo>
                        <a:pt x="1537" y="2858"/>
                      </a:lnTo>
                      <a:lnTo>
                        <a:pt x="1523" y="2847"/>
                      </a:lnTo>
                      <a:lnTo>
                        <a:pt x="1516" y="2842"/>
                      </a:lnTo>
                      <a:lnTo>
                        <a:pt x="1509" y="2840"/>
                      </a:lnTo>
                      <a:lnTo>
                        <a:pt x="1501" y="2836"/>
                      </a:lnTo>
                      <a:lnTo>
                        <a:pt x="1495" y="2825"/>
                      </a:lnTo>
                      <a:lnTo>
                        <a:pt x="1492" y="2813"/>
                      </a:lnTo>
                      <a:lnTo>
                        <a:pt x="1496" y="2805"/>
                      </a:lnTo>
                      <a:lnTo>
                        <a:pt x="1503" y="2805"/>
                      </a:lnTo>
                      <a:lnTo>
                        <a:pt x="1507" y="2814"/>
                      </a:lnTo>
                      <a:lnTo>
                        <a:pt x="1509" y="2824"/>
                      </a:lnTo>
                      <a:lnTo>
                        <a:pt x="1512" y="2829"/>
                      </a:lnTo>
                      <a:lnTo>
                        <a:pt x="1520" y="2832"/>
                      </a:lnTo>
                      <a:lnTo>
                        <a:pt x="1535" y="2843"/>
                      </a:lnTo>
                      <a:lnTo>
                        <a:pt x="1543" y="2847"/>
                      </a:lnTo>
                      <a:lnTo>
                        <a:pt x="1543" y="2839"/>
                      </a:lnTo>
                      <a:lnTo>
                        <a:pt x="1545" y="2834"/>
                      </a:lnTo>
                      <a:lnTo>
                        <a:pt x="1550" y="2833"/>
                      </a:lnTo>
                      <a:lnTo>
                        <a:pt x="1556" y="2836"/>
                      </a:lnTo>
                      <a:lnTo>
                        <a:pt x="1568" y="2830"/>
                      </a:lnTo>
                      <a:lnTo>
                        <a:pt x="1570" y="2815"/>
                      </a:lnTo>
                      <a:lnTo>
                        <a:pt x="1566" y="2781"/>
                      </a:lnTo>
                      <a:lnTo>
                        <a:pt x="1565" y="2775"/>
                      </a:lnTo>
                      <a:lnTo>
                        <a:pt x="1558" y="2761"/>
                      </a:lnTo>
                      <a:lnTo>
                        <a:pt x="1556" y="2753"/>
                      </a:lnTo>
                      <a:lnTo>
                        <a:pt x="1558" y="2745"/>
                      </a:lnTo>
                      <a:lnTo>
                        <a:pt x="1561" y="2739"/>
                      </a:lnTo>
                      <a:lnTo>
                        <a:pt x="1562" y="2734"/>
                      </a:lnTo>
                      <a:lnTo>
                        <a:pt x="1560" y="2726"/>
                      </a:lnTo>
                      <a:lnTo>
                        <a:pt x="1568" y="2730"/>
                      </a:lnTo>
                      <a:lnTo>
                        <a:pt x="1568" y="2730"/>
                      </a:lnTo>
                      <a:lnTo>
                        <a:pt x="1568" y="2730"/>
                      </a:lnTo>
                      <a:lnTo>
                        <a:pt x="1568" y="2730"/>
                      </a:lnTo>
                      <a:lnTo>
                        <a:pt x="1576" y="2719"/>
                      </a:lnTo>
                      <a:lnTo>
                        <a:pt x="1575" y="2706"/>
                      </a:lnTo>
                      <a:lnTo>
                        <a:pt x="1573" y="2695"/>
                      </a:lnTo>
                      <a:lnTo>
                        <a:pt x="1569" y="2687"/>
                      </a:lnTo>
                      <a:lnTo>
                        <a:pt x="1548" y="2659"/>
                      </a:lnTo>
                      <a:lnTo>
                        <a:pt x="1543" y="2648"/>
                      </a:lnTo>
                      <a:lnTo>
                        <a:pt x="1550" y="2643"/>
                      </a:lnTo>
                      <a:lnTo>
                        <a:pt x="1542" y="2629"/>
                      </a:lnTo>
                      <a:lnTo>
                        <a:pt x="1539" y="2623"/>
                      </a:lnTo>
                      <a:lnTo>
                        <a:pt x="1534" y="2595"/>
                      </a:lnTo>
                      <a:lnTo>
                        <a:pt x="1534" y="2590"/>
                      </a:lnTo>
                      <a:lnTo>
                        <a:pt x="1535" y="2585"/>
                      </a:lnTo>
                      <a:lnTo>
                        <a:pt x="1539" y="2578"/>
                      </a:lnTo>
                      <a:lnTo>
                        <a:pt x="1540" y="2574"/>
                      </a:lnTo>
                      <a:lnTo>
                        <a:pt x="1538" y="2562"/>
                      </a:lnTo>
                      <a:lnTo>
                        <a:pt x="1529" y="2541"/>
                      </a:lnTo>
                      <a:lnTo>
                        <a:pt x="1525" y="2522"/>
                      </a:lnTo>
                      <a:lnTo>
                        <a:pt x="1519" y="2517"/>
                      </a:lnTo>
                      <a:lnTo>
                        <a:pt x="1503" y="2510"/>
                      </a:lnTo>
                      <a:lnTo>
                        <a:pt x="1515" y="2503"/>
                      </a:lnTo>
                      <a:lnTo>
                        <a:pt x="1518" y="2491"/>
                      </a:lnTo>
                      <a:lnTo>
                        <a:pt x="1516" y="2477"/>
                      </a:lnTo>
                      <a:lnTo>
                        <a:pt x="1511" y="2464"/>
                      </a:lnTo>
                      <a:lnTo>
                        <a:pt x="1504" y="2452"/>
                      </a:lnTo>
                      <a:lnTo>
                        <a:pt x="1502" y="2441"/>
                      </a:lnTo>
                      <a:lnTo>
                        <a:pt x="1500" y="2434"/>
                      </a:lnTo>
                      <a:lnTo>
                        <a:pt x="1495" y="2419"/>
                      </a:lnTo>
                      <a:lnTo>
                        <a:pt x="1493" y="2410"/>
                      </a:lnTo>
                      <a:lnTo>
                        <a:pt x="1497" y="2402"/>
                      </a:lnTo>
                      <a:lnTo>
                        <a:pt x="1502" y="2396"/>
                      </a:lnTo>
                      <a:lnTo>
                        <a:pt x="1508" y="2388"/>
                      </a:lnTo>
                      <a:lnTo>
                        <a:pt x="1510" y="2381"/>
                      </a:lnTo>
                      <a:lnTo>
                        <a:pt x="1512" y="2371"/>
                      </a:lnTo>
                      <a:lnTo>
                        <a:pt x="1513" y="2361"/>
                      </a:lnTo>
                      <a:lnTo>
                        <a:pt x="1512" y="2354"/>
                      </a:lnTo>
                      <a:lnTo>
                        <a:pt x="1506" y="2348"/>
                      </a:lnTo>
                      <a:lnTo>
                        <a:pt x="1492" y="2344"/>
                      </a:lnTo>
                      <a:lnTo>
                        <a:pt x="1486" y="2337"/>
                      </a:lnTo>
                      <a:lnTo>
                        <a:pt x="1476" y="2311"/>
                      </a:lnTo>
                      <a:lnTo>
                        <a:pt x="1471" y="2303"/>
                      </a:lnTo>
                      <a:lnTo>
                        <a:pt x="1462" y="2292"/>
                      </a:lnTo>
                      <a:lnTo>
                        <a:pt x="1460" y="2286"/>
                      </a:lnTo>
                      <a:lnTo>
                        <a:pt x="1460" y="2275"/>
                      </a:lnTo>
                      <a:lnTo>
                        <a:pt x="1465" y="2261"/>
                      </a:lnTo>
                      <a:lnTo>
                        <a:pt x="1466" y="2234"/>
                      </a:lnTo>
                      <a:lnTo>
                        <a:pt x="1473" y="2220"/>
                      </a:lnTo>
                      <a:lnTo>
                        <a:pt x="1499" y="2192"/>
                      </a:lnTo>
                      <a:lnTo>
                        <a:pt x="1513" y="2182"/>
                      </a:lnTo>
                      <a:lnTo>
                        <a:pt x="1517" y="2177"/>
                      </a:lnTo>
                      <a:lnTo>
                        <a:pt x="1519" y="2171"/>
                      </a:lnTo>
                      <a:lnTo>
                        <a:pt x="1519" y="2167"/>
                      </a:lnTo>
                      <a:lnTo>
                        <a:pt x="1517" y="2164"/>
                      </a:lnTo>
                      <a:lnTo>
                        <a:pt x="1503" y="2165"/>
                      </a:lnTo>
                      <a:lnTo>
                        <a:pt x="1498" y="2164"/>
                      </a:lnTo>
                      <a:lnTo>
                        <a:pt x="1494" y="2162"/>
                      </a:lnTo>
                      <a:lnTo>
                        <a:pt x="1460" y="2150"/>
                      </a:lnTo>
                      <a:lnTo>
                        <a:pt x="1452" y="2148"/>
                      </a:lnTo>
                      <a:lnTo>
                        <a:pt x="1446" y="2149"/>
                      </a:lnTo>
                      <a:lnTo>
                        <a:pt x="1442" y="2152"/>
                      </a:lnTo>
                      <a:lnTo>
                        <a:pt x="1439" y="2155"/>
                      </a:lnTo>
                      <a:lnTo>
                        <a:pt x="1435" y="2157"/>
                      </a:lnTo>
                      <a:lnTo>
                        <a:pt x="1430" y="2157"/>
                      </a:lnTo>
                      <a:lnTo>
                        <a:pt x="1398" y="2147"/>
                      </a:lnTo>
                      <a:lnTo>
                        <a:pt x="1392" y="2141"/>
                      </a:lnTo>
                      <a:lnTo>
                        <a:pt x="1387" y="2131"/>
                      </a:lnTo>
                      <a:lnTo>
                        <a:pt x="1386" y="2119"/>
                      </a:lnTo>
                      <a:lnTo>
                        <a:pt x="1391" y="2108"/>
                      </a:lnTo>
                      <a:lnTo>
                        <a:pt x="1402" y="2089"/>
                      </a:lnTo>
                      <a:lnTo>
                        <a:pt x="1426" y="2027"/>
                      </a:lnTo>
                      <a:lnTo>
                        <a:pt x="1427" y="2016"/>
                      </a:lnTo>
                      <a:lnTo>
                        <a:pt x="1421" y="2010"/>
                      </a:lnTo>
                      <a:lnTo>
                        <a:pt x="1414" y="2015"/>
                      </a:lnTo>
                      <a:lnTo>
                        <a:pt x="1409" y="2024"/>
                      </a:lnTo>
                      <a:lnTo>
                        <a:pt x="1402" y="2027"/>
                      </a:lnTo>
                      <a:lnTo>
                        <a:pt x="1395" y="2012"/>
                      </a:lnTo>
                      <a:lnTo>
                        <a:pt x="1390" y="2010"/>
                      </a:lnTo>
                      <a:lnTo>
                        <a:pt x="1376" y="2000"/>
                      </a:lnTo>
                      <a:lnTo>
                        <a:pt x="1368" y="1991"/>
                      </a:lnTo>
                      <a:lnTo>
                        <a:pt x="1357" y="1971"/>
                      </a:lnTo>
                      <a:lnTo>
                        <a:pt x="1349" y="1963"/>
                      </a:lnTo>
                      <a:lnTo>
                        <a:pt x="1346" y="1962"/>
                      </a:lnTo>
                      <a:lnTo>
                        <a:pt x="1336" y="1963"/>
                      </a:lnTo>
                      <a:lnTo>
                        <a:pt x="1331" y="1961"/>
                      </a:lnTo>
                      <a:lnTo>
                        <a:pt x="1327" y="1956"/>
                      </a:lnTo>
                      <a:lnTo>
                        <a:pt x="1326" y="1953"/>
                      </a:lnTo>
                      <a:lnTo>
                        <a:pt x="1328" y="1949"/>
                      </a:lnTo>
                      <a:lnTo>
                        <a:pt x="1329" y="1942"/>
                      </a:lnTo>
                      <a:lnTo>
                        <a:pt x="1326" y="1940"/>
                      </a:lnTo>
                      <a:lnTo>
                        <a:pt x="1321" y="1939"/>
                      </a:lnTo>
                      <a:lnTo>
                        <a:pt x="1317" y="1937"/>
                      </a:lnTo>
                      <a:lnTo>
                        <a:pt x="1316" y="1931"/>
                      </a:lnTo>
                      <a:lnTo>
                        <a:pt x="1326" y="1882"/>
                      </a:lnTo>
                      <a:lnTo>
                        <a:pt x="1326" y="1877"/>
                      </a:lnTo>
                      <a:lnTo>
                        <a:pt x="1322" y="1869"/>
                      </a:lnTo>
                      <a:lnTo>
                        <a:pt x="1322" y="1864"/>
                      </a:lnTo>
                      <a:lnTo>
                        <a:pt x="1325" y="1859"/>
                      </a:lnTo>
                      <a:lnTo>
                        <a:pt x="1332" y="1847"/>
                      </a:lnTo>
                      <a:lnTo>
                        <a:pt x="1334" y="1841"/>
                      </a:lnTo>
                      <a:lnTo>
                        <a:pt x="1334" y="1836"/>
                      </a:lnTo>
                      <a:lnTo>
                        <a:pt x="1333" y="1832"/>
                      </a:lnTo>
                      <a:lnTo>
                        <a:pt x="1333" y="1827"/>
                      </a:lnTo>
                      <a:lnTo>
                        <a:pt x="1334" y="1822"/>
                      </a:lnTo>
                      <a:lnTo>
                        <a:pt x="1342" y="1816"/>
                      </a:lnTo>
                      <a:lnTo>
                        <a:pt x="1351" y="1815"/>
                      </a:lnTo>
                      <a:lnTo>
                        <a:pt x="1361" y="1816"/>
                      </a:lnTo>
                      <a:lnTo>
                        <a:pt x="1371" y="1814"/>
                      </a:lnTo>
                      <a:lnTo>
                        <a:pt x="1377" y="1809"/>
                      </a:lnTo>
                      <a:lnTo>
                        <a:pt x="1395" y="1791"/>
                      </a:lnTo>
                      <a:lnTo>
                        <a:pt x="1400" y="1785"/>
                      </a:lnTo>
                      <a:lnTo>
                        <a:pt x="1401" y="1776"/>
                      </a:lnTo>
                      <a:lnTo>
                        <a:pt x="1400" y="1764"/>
                      </a:lnTo>
                      <a:lnTo>
                        <a:pt x="1397" y="1754"/>
                      </a:lnTo>
                      <a:lnTo>
                        <a:pt x="1394" y="1748"/>
                      </a:lnTo>
                      <a:lnTo>
                        <a:pt x="1400" y="1738"/>
                      </a:lnTo>
                      <a:lnTo>
                        <a:pt x="1405" y="1730"/>
                      </a:lnTo>
                      <a:lnTo>
                        <a:pt x="1405" y="1725"/>
                      </a:lnTo>
                      <a:lnTo>
                        <a:pt x="1394" y="1723"/>
                      </a:lnTo>
                      <a:lnTo>
                        <a:pt x="1392" y="1716"/>
                      </a:lnTo>
                      <a:lnTo>
                        <a:pt x="1383" y="1707"/>
                      </a:lnTo>
                      <a:lnTo>
                        <a:pt x="1381" y="1701"/>
                      </a:lnTo>
                      <a:lnTo>
                        <a:pt x="1381" y="1696"/>
                      </a:lnTo>
                      <a:lnTo>
                        <a:pt x="1384" y="1685"/>
                      </a:lnTo>
                      <a:lnTo>
                        <a:pt x="1385" y="1679"/>
                      </a:lnTo>
                      <a:lnTo>
                        <a:pt x="1383" y="1668"/>
                      </a:lnTo>
                      <a:lnTo>
                        <a:pt x="1383" y="1663"/>
                      </a:lnTo>
                      <a:lnTo>
                        <a:pt x="1385" y="1657"/>
                      </a:lnTo>
                      <a:lnTo>
                        <a:pt x="1390" y="1652"/>
                      </a:lnTo>
                      <a:lnTo>
                        <a:pt x="1401" y="1648"/>
                      </a:lnTo>
                      <a:lnTo>
                        <a:pt x="1408" y="1644"/>
                      </a:lnTo>
                      <a:lnTo>
                        <a:pt x="1408" y="1644"/>
                      </a:lnTo>
                      <a:lnTo>
                        <a:pt x="1410" y="1640"/>
                      </a:lnTo>
                      <a:lnTo>
                        <a:pt x="1416" y="1632"/>
                      </a:lnTo>
                      <a:lnTo>
                        <a:pt x="1417" y="1627"/>
                      </a:lnTo>
                      <a:lnTo>
                        <a:pt x="1416" y="1625"/>
                      </a:lnTo>
                      <a:lnTo>
                        <a:pt x="1415" y="1616"/>
                      </a:lnTo>
                      <a:lnTo>
                        <a:pt x="1414" y="1614"/>
                      </a:lnTo>
                      <a:lnTo>
                        <a:pt x="1411" y="1593"/>
                      </a:lnTo>
                      <a:lnTo>
                        <a:pt x="1400" y="1578"/>
                      </a:lnTo>
                      <a:lnTo>
                        <a:pt x="1384" y="1568"/>
                      </a:lnTo>
                      <a:lnTo>
                        <a:pt x="1374" y="1566"/>
                      </a:lnTo>
                      <a:lnTo>
                        <a:pt x="1369" y="1578"/>
                      </a:lnTo>
                      <a:lnTo>
                        <a:pt x="1362" y="1589"/>
                      </a:lnTo>
                      <a:lnTo>
                        <a:pt x="1351" y="1590"/>
                      </a:lnTo>
                      <a:lnTo>
                        <a:pt x="1327" y="1582"/>
                      </a:lnTo>
                      <a:lnTo>
                        <a:pt x="1295" y="1580"/>
                      </a:lnTo>
                      <a:lnTo>
                        <a:pt x="1284" y="1578"/>
                      </a:lnTo>
                      <a:lnTo>
                        <a:pt x="1248" y="1549"/>
                      </a:lnTo>
                      <a:lnTo>
                        <a:pt x="1122" y="1482"/>
                      </a:lnTo>
                      <a:lnTo>
                        <a:pt x="1108" y="1479"/>
                      </a:lnTo>
                      <a:lnTo>
                        <a:pt x="1107" y="1475"/>
                      </a:lnTo>
                      <a:lnTo>
                        <a:pt x="1101" y="1467"/>
                      </a:lnTo>
                      <a:lnTo>
                        <a:pt x="1097" y="1462"/>
                      </a:lnTo>
                      <a:lnTo>
                        <a:pt x="1095" y="1460"/>
                      </a:lnTo>
                      <a:lnTo>
                        <a:pt x="1095" y="1457"/>
                      </a:lnTo>
                      <a:lnTo>
                        <a:pt x="1095" y="1430"/>
                      </a:lnTo>
                      <a:lnTo>
                        <a:pt x="1093" y="1426"/>
                      </a:lnTo>
                      <a:lnTo>
                        <a:pt x="1086" y="1419"/>
                      </a:lnTo>
                      <a:lnTo>
                        <a:pt x="1081" y="1408"/>
                      </a:lnTo>
                      <a:lnTo>
                        <a:pt x="1074" y="1405"/>
                      </a:lnTo>
                      <a:lnTo>
                        <a:pt x="1064" y="1402"/>
                      </a:lnTo>
                      <a:lnTo>
                        <a:pt x="1067" y="1386"/>
                      </a:lnTo>
                      <a:lnTo>
                        <a:pt x="1071" y="1377"/>
                      </a:lnTo>
                      <a:lnTo>
                        <a:pt x="1077" y="1367"/>
                      </a:lnTo>
                      <a:lnTo>
                        <a:pt x="1079" y="1344"/>
                      </a:lnTo>
                      <a:lnTo>
                        <a:pt x="1085" y="1342"/>
                      </a:lnTo>
                      <a:lnTo>
                        <a:pt x="1091" y="1341"/>
                      </a:lnTo>
                      <a:lnTo>
                        <a:pt x="1094" y="1336"/>
                      </a:lnTo>
                      <a:lnTo>
                        <a:pt x="1095" y="1329"/>
                      </a:lnTo>
                      <a:lnTo>
                        <a:pt x="1096" y="1322"/>
                      </a:lnTo>
                      <a:lnTo>
                        <a:pt x="1100" y="1319"/>
                      </a:lnTo>
                      <a:lnTo>
                        <a:pt x="1107" y="1320"/>
                      </a:lnTo>
                      <a:lnTo>
                        <a:pt x="1111" y="1310"/>
                      </a:lnTo>
                      <a:lnTo>
                        <a:pt x="1118" y="1302"/>
                      </a:lnTo>
                      <a:lnTo>
                        <a:pt x="1123" y="1296"/>
                      </a:lnTo>
                      <a:lnTo>
                        <a:pt x="1121" y="1286"/>
                      </a:lnTo>
                      <a:lnTo>
                        <a:pt x="1115" y="1267"/>
                      </a:lnTo>
                      <a:lnTo>
                        <a:pt x="1113" y="1263"/>
                      </a:lnTo>
                      <a:lnTo>
                        <a:pt x="1110" y="1260"/>
                      </a:lnTo>
                      <a:lnTo>
                        <a:pt x="1110" y="1257"/>
                      </a:lnTo>
                      <a:lnTo>
                        <a:pt x="1134" y="1244"/>
                      </a:lnTo>
                      <a:lnTo>
                        <a:pt x="1143" y="1241"/>
                      </a:lnTo>
                      <a:lnTo>
                        <a:pt x="1152" y="1242"/>
                      </a:lnTo>
                      <a:lnTo>
                        <a:pt x="1160" y="1247"/>
                      </a:lnTo>
                      <a:lnTo>
                        <a:pt x="1167" y="1256"/>
                      </a:lnTo>
                      <a:lnTo>
                        <a:pt x="1171" y="1267"/>
                      </a:lnTo>
                      <a:lnTo>
                        <a:pt x="1172" y="1276"/>
                      </a:lnTo>
                      <a:lnTo>
                        <a:pt x="1178" y="1277"/>
                      </a:lnTo>
                      <a:lnTo>
                        <a:pt x="1198" y="1282"/>
                      </a:lnTo>
                      <a:lnTo>
                        <a:pt x="1206" y="1283"/>
                      </a:lnTo>
                      <a:lnTo>
                        <a:pt x="1210" y="1280"/>
                      </a:lnTo>
                      <a:lnTo>
                        <a:pt x="1219" y="1264"/>
                      </a:lnTo>
                      <a:lnTo>
                        <a:pt x="1236" y="1242"/>
                      </a:lnTo>
                      <a:lnTo>
                        <a:pt x="1242" y="1230"/>
                      </a:lnTo>
                      <a:lnTo>
                        <a:pt x="1243" y="1216"/>
                      </a:lnTo>
                      <a:lnTo>
                        <a:pt x="1254" y="1202"/>
                      </a:lnTo>
                      <a:lnTo>
                        <a:pt x="1260" y="1186"/>
                      </a:lnTo>
                      <a:lnTo>
                        <a:pt x="1264" y="1151"/>
                      </a:lnTo>
                      <a:lnTo>
                        <a:pt x="1263" y="1121"/>
                      </a:lnTo>
                      <a:lnTo>
                        <a:pt x="1267" y="1112"/>
                      </a:lnTo>
                      <a:lnTo>
                        <a:pt x="1284" y="1109"/>
                      </a:lnTo>
                      <a:lnTo>
                        <a:pt x="1292" y="1111"/>
                      </a:lnTo>
                      <a:lnTo>
                        <a:pt x="1308" y="1117"/>
                      </a:lnTo>
                      <a:lnTo>
                        <a:pt x="1321" y="1121"/>
                      </a:lnTo>
                      <a:lnTo>
                        <a:pt x="1323" y="1122"/>
                      </a:lnTo>
                      <a:lnTo>
                        <a:pt x="1325" y="1122"/>
                      </a:lnTo>
                      <a:lnTo>
                        <a:pt x="1331" y="1121"/>
                      </a:lnTo>
                      <a:lnTo>
                        <a:pt x="1334" y="1119"/>
                      </a:lnTo>
                      <a:lnTo>
                        <a:pt x="1340" y="1112"/>
                      </a:lnTo>
                      <a:lnTo>
                        <a:pt x="1345" y="1110"/>
                      </a:lnTo>
                      <a:lnTo>
                        <a:pt x="1361" y="1111"/>
                      </a:lnTo>
                      <a:lnTo>
                        <a:pt x="1376" y="1114"/>
                      </a:lnTo>
                      <a:lnTo>
                        <a:pt x="1405" y="1124"/>
                      </a:lnTo>
                      <a:lnTo>
                        <a:pt x="1434" y="1127"/>
                      </a:lnTo>
                      <a:lnTo>
                        <a:pt x="1438" y="1124"/>
                      </a:lnTo>
                      <a:lnTo>
                        <a:pt x="1443" y="1113"/>
                      </a:lnTo>
                      <a:lnTo>
                        <a:pt x="1446" y="1109"/>
                      </a:lnTo>
                      <a:lnTo>
                        <a:pt x="1450" y="1108"/>
                      </a:lnTo>
                      <a:lnTo>
                        <a:pt x="1453" y="1109"/>
                      </a:lnTo>
                      <a:lnTo>
                        <a:pt x="1456" y="1111"/>
                      </a:lnTo>
                      <a:lnTo>
                        <a:pt x="1489" y="1123"/>
                      </a:lnTo>
                      <a:lnTo>
                        <a:pt x="1501" y="1124"/>
                      </a:lnTo>
                      <a:lnTo>
                        <a:pt x="1494" y="1112"/>
                      </a:lnTo>
                      <a:lnTo>
                        <a:pt x="1503" y="1110"/>
                      </a:lnTo>
                      <a:lnTo>
                        <a:pt x="1504" y="1104"/>
                      </a:lnTo>
                      <a:lnTo>
                        <a:pt x="1503" y="1097"/>
                      </a:lnTo>
                      <a:lnTo>
                        <a:pt x="1504" y="1090"/>
                      </a:lnTo>
                      <a:lnTo>
                        <a:pt x="1509" y="1084"/>
                      </a:lnTo>
                      <a:lnTo>
                        <a:pt x="1527" y="1071"/>
                      </a:lnTo>
                      <a:lnTo>
                        <a:pt x="1530" y="1066"/>
                      </a:lnTo>
                      <a:lnTo>
                        <a:pt x="1531" y="1060"/>
                      </a:lnTo>
                      <a:lnTo>
                        <a:pt x="1530" y="1055"/>
                      </a:lnTo>
                      <a:lnTo>
                        <a:pt x="1527" y="1051"/>
                      </a:lnTo>
                      <a:lnTo>
                        <a:pt x="1502" y="1052"/>
                      </a:lnTo>
                      <a:lnTo>
                        <a:pt x="1491" y="1050"/>
                      </a:lnTo>
                      <a:lnTo>
                        <a:pt x="1483" y="1042"/>
                      </a:lnTo>
                      <a:lnTo>
                        <a:pt x="1480" y="1040"/>
                      </a:lnTo>
                      <a:lnTo>
                        <a:pt x="1470" y="1039"/>
                      </a:lnTo>
                      <a:lnTo>
                        <a:pt x="1465" y="1038"/>
                      </a:lnTo>
                      <a:lnTo>
                        <a:pt x="1462" y="1035"/>
                      </a:lnTo>
                      <a:lnTo>
                        <a:pt x="1450" y="1021"/>
                      </a:lnTo>
                      <a:lnTo>
                        <a:pt x="1448" y="1015"/>
                      </a:lnTo>
                      <a:lnTo>
                        <a:pt x="1448" y="1010"/>
                      </a:lnTo>
                      <a:lnTo>
                        <a:pt x="1446" y="1005"/>
                      </a:lnTo>
                      <a:lnTo>
                        <a:pt x="1441" y="1001"/>
                      </a:lnTo>
                      <a:lnTo>
                        <a:pt x="1441" y="998"/>
                      </a:lnTo>
                      <a:lnTo>
                        <a:pt x="1449" y="979"/>
                      </a:lnTo>
                      <a:lnTo>
                        <a:pt x="1449" y="968"/>
                      </a:lnTo>
                      <a:lnTo>
                        <a:pt x="1444" y="961"/>
                      </a:lnTo>
                      <a:lnTo>
                        <a:pt x="1438" y="955"/>
                      </a:lnTo>
                      <a:lnTo>
                        <a:pt x="1432" y="948"/>
                      </a:lnTo>
                      <a:lnTo>
                        <a:pt x="1428" y="945"/>
                      </a:lnTo>
                      <a:lnTo>
                        <a:pt x="1413" y="939"/>
                      </a:lnTo>
                      <a:lnTo>
                        <a:pt x="1414" y="948"/>
                      </a:lnTo>
                      <a:lnTo>
                        <a:pt x="1409" y="950"/>
                      </a:lnTo>
                      <a:lnTo>
                        <a:pt x="1404" y="950"/>
                      </a:lnTo>
                      <a:lnTo>
                        <a:pt x="1400" y="949"/>
                      </a:lnTo>
                      <a:lnTo>
                        <a:pt x="1396" y="950"/>
                      </a:lnTo>
                      <a:lnTo>
                        <a:pt x="1391" y="954"/>
                      </a:lnTo>
                      <a:lnTo>
                        <a:pt x="1387" y="960"/>
                      </a:lnTo>
                      <a:lnTo>
                        <a:pt x="1383" y="964"/>
                      </a:lnTo>
                      <a:lnTo>
                        <a:pt x="1377" y="965"/>
                      </a:lnTo>
                      <a:lnTo>
                        <a:pt x="1367" y="963"/>
                      </a:lnTo>
                      <a:lnTo>
                        <a:pt x="1351" y="953"/>
                      </a:lnTo>
                      <a:lnTo>
                        <a:pt x="1342" y="948"/>
                      </a:lnTo>
                      <a:lnTo>
                        <a:pt x="1321" y="948"/>
                      </a:lnTo>
                      <a:lnTo>
                        <a:pt x="1311" y="946"/>
                      </a:lnTo>
                      <a:lnTo>
                        <a:pt x="1307" y="941"/>
                      </a:lnTo>
                      <a:lnTo>
                        <a:pt x="1302" y="933"/>
                      </a:lnTo>
                      <a:lnTo>
                        <a:pt x="1289" y="923"/>
                      </a:lnTo>
                      <a:lnTo>
                        <a:pt x="1284" y="912"/>
                      </a:lnTo>
                      <a:lnTo>
                        <a:pt x="1266" y="902"/>
                      </a:lnTo>
                      <a:lnTo>
                        <a:pt x="1259" y="895"/>
                      </a:lnTo>
                      <a:lnTo>
                        <a:pt x="1257" y="862"/>
                      </a:lnTo>
                      <a:lnTo>
                        <a:pt x="1244" y="848"/>
                      </a:lnTo>
                      <a:lnTo>
                        <a:pt x="1209" y="824"/>
                      </a:lnTo>
                      <a:lnTo>
                        <a:pt x="1180" y="790"/>
                      </a:lnTo>
                      <a:lnTo>
                        <a:pt x="1164" y="782"/>
                      </a:lnTo>
                      <a:lnTo>
                        <a:pt x="1143" y="788"/>
                      </a:lnTo>
                      <a:lnTo>
                        <a:pt x="1135" y="793"/>
                      </a:lnTo>
                      <a:lnTo>
                        <a:pt x="1125" y="797"/>
                      </a:lnTo>
                      <a:lnTo>
                        <a:pt x="1116" y="798"/>
                      </a:lnTo>
                      <a:lnTo>
                        <a:pt x="1110" y="791"/>
                      </a:lnTo>
                      <a:lnTo>
                        <a:pt x="1107" y="781"/>
                      </a:lnTo>
                      <a:lnTo>
                        <a:pt x="1104" y="776"/>
                      </a:lnTo>
                      <a:lnTo>
                        <a:pt x="1096" y="768"/>
                      </a:lnTo>
                      <a:lnTo>
                        <a:pt x="1096" y="763"/>
                      </a:lnTo>
                      <a:lnTo>
                        <a:pt x="1097" y="758"/>
                      </a:lnTo>
                      <a:lnTo>
                        <a:pt x="1093" y="750"/>
                      </a:lnTo>
                      <a:lnTo>
                        <a:pt x="1090" y="726"/>
                      </a:lnTo>
                      <a:lnTo>
                        <a:pt x="1091" y="724"/>
                      </a:lnTo>
                      <a:lnTo>
                        <a:pt x="1094" y="722"/>
                      </a:lnTo>
                      <a:lnTo>
                        <a:pt x="1096" y="718"/>
                      </a:lnTo>
                      <a:lnTo>
                        <a:pt x="1105" y="687"/>
                      </a:lnTo>
                      <a:lnTo>
                        <a:pt x="1115" y="669"/>
                      </a:lnTo>
                      <a:lnTo>
                        <a:pt x="1128" y="659"/>
                      </a:lnTo>
                      <a:lnTo>
                        <a:pt x="1131" y="649"/>
                      </a:lnTo>
                      <a:lnTo>
                        <a:pt x="1130" y="643"/>
                      </a:lnTo>
                      <a:lnTo>
                        <a:pt x="1128" y="640"/>
                      </a:lnTo>
                      <a:lnTo>
                        <a:pt x="1125" y="638"/>
                      </a:lnTo>
                      <a:lnTo>
                        <a:pt x="1123" y="636"/>
                      </a:lnTo>
                      <a:lnTo>
                        <a:pt x="1122" y="630"/>
                      </a:lnTo>
                      <a:lnTo>
                        <a:pt x="1123" y="628"/>
                      </a:lnTo>
                      <a:lnTo>
                        <a:pt x="1124" y="625"/>
                      </a:lnTo>
                      <a:lnTo>
                        <a:pt x="1130" y="607"/>
                      </a:lnTo>
                      <a:lnTo>
                        <a:pt x="1134" y="601"/>
                      </a:lnTo>
                      <a:lnTo>
                        <a:pt x="1150" y="590"/>
                      </a:lnTo>
                      <a:lnTo>
                        <a:pt x="1154" y="587"/>
                      </a:lnTo>
                      <a:lnTo>
                        <a:pt x="1157" y="583"/>
                      </a:lnTo>
                      <a:lnTo>
                        <a:pt x="1160" y="579"/>
                      </a:lnTo>
                      <a:lnTo>
                        <a:pt x="1166" y="577"/>
                      </a:lnTo>
                      <a:lnTo>
                        <a:pt x="1175" y="575"/>
                      </a:lnTo>
                      <a:lnTo>
                        <a:pt x="1204" y="566"/>
                      </a:lnTo>
                      <a:lnTo>
                        <a:pt x="1212" y="560"/>
                      </a:lnTo>
                      <a:lnTo>
                        <a:pt x="1216" y="552"/>
                      </a:lnTo>
                      <a:lnTo>
                        <a:pt x="1215" y="533"/>
                      </a:lnTo>
                      <a:lnTo>
                        <a:pt x="1217" y="525"/>
                      </a:lnTo>
                      <a:lnTo>
                        <a:pt x="1224" y="515"/>
                      </a:lnTo>
                      <a:lnTo>
                        <a:pt x="1232" y="508"/>
                      </a:lnTo>
                      <a:lnTo>
                        <a:pt x="1254" y="492"/>
                      </a:lnTo>
                      <a:lnTo>
                        <a:pt x="1258" y="488"/>
                      </a:lnTo>
                      <a:lnTo>
                        <a:pt x="1260" y="483"/>
                      </a:lnTo>
                      <a:lnTo>
                        <a:pt x="1263" y="481"/>
                      </a:lnTo>
                      <a:lnTo>
                        <a:pt x="1268" y="484"/>
                      </a:lnTo>
                      <a:lnTo>
                        <a:pt x="1271" y="485"/>
                      </a:lnTo>
                      <a:lnTo>
                        <a:pt x="1276" y="486"/>
                      </a:lnTo>
                      <a:lnTo>
                        <a:pt x="1280" y="485"/>
                      </a:lnTo>
                      <a:lnTo>
                        <a:pt x="1284" y="484"/>
                      </a:lnTo>
                      <a:lnTo>
                        <a:pt x="1295" y="486"/>
                      </a:lnTo>
                      <a:lnTo>
                        <a:pt x="1294" y="472"/>
                      </a:lnTo>
                      <a:lnTo>
                        <a:pt x="1284" y="443"/>
                      </a:lnTo>
                      <a:lnTo>
                        <a:pt x="1277" y="431"/>
                      </a:lnTo>
                      <a:lnTo>
                        <a:pt x="1264" y="425"/>
                      </a:lnTo>
                      <a:lnTo>
                        <a:pt x="1236" y="420"/>
                      </a:lnTo>
                      <a:lnTo>
                        <a:pt x="1225" y="415"/>
                      </a:lnTo>
                      <a:lnTo>
                        <a:pt x="1222" y="415"/>
                      </a:lnTo>
                      <a:lnTo>
                        <a:pt x="1220" y="419"/>
                      </a:lnTo>
                      <a:lnTo>
                        <a:pt x="1219" y="431"/>
                      </a:lnTo>
                      <a:lnTo>
                        <a:pt x="1217" y="434"/>
                      </a:lnTo>
                      <a:lnTo>
                        <a:pt x="1210" y="432"/>
                      </a:lnTo>
                      <a:lnTo>
                        <a:pt x="1207" y="425"/>
                      </a:lnTo>
                      <a:lnTo>
                        <a:pt x="1206" y="416"/>
                      </a:lnTo>
                      <a:lnTo>
                        <a:pt x="1209" y="409"/>
                      </a:lnTo>
                      <a:lnTo>
                        <a:pt x="1209" y="409"/>
                      </a:lnTo>
                      <a:lnTo>
                        <a:pt x="1215" y="399"/>
                      </a:lnTo>
                      <a:lnTo>
                        <a:pt x="1225" y="364"/>
                      </a:lnTo>
                      <a:lnTo>
                        <a:pt x="1228" y="356"/>
                      </a:lnTo>
                      <a:lnTo>
                        <a:pt x="1234" y="346"/>
                      </a:lnTo>
                      <a:lnTo>
                        <a:pt x="1240" y="340"/>
                      </a:lnTo>
                      <a:lnTo>
                        <a:pt x="1245" y="343"/>
                      </a:lnTo>
                      <a:lnTo>
                        <a:pt x="1246" y="353"/>
                      </a:lnTo>
                      <a:lnTo>
                        <a:pt x="1245" y="364"/>
                      </a:lnTo>
                      <a:lnTo>
                        <a:pt x="1247" y="375"/>
                      </a:lnTo>
                      <a:lnTo>
                        <a:pt x="1253" y="382"/>
                      </a:lnTo>
                      <a:lnTo>
                        <a:pt x="1270" y="387"/>
                      </a:lnTo>
                      <a:lnTo>
                        <a:pt x="1278" y="391"/>
                      </a:lnTo>
                      <a:lnTo>
                        <a:pt x="1284" y="398"/>
                      </a:lnTo>
                      <a:lnTo>
                        <a:pt x="1290" y="403"/>
                      </a:lnTo>
                      <a:lnTo>
                        <a:pt x="1295" y="409"/>
                      </a:lnTo>
                      <a:lnTo>
                        <a:pt x="1299" y="413"/>
                      </a:lnTo>
                      <a:lnTo>
                        <a:pt x="1310" y="420"/>
                      </a:lnTo>
                      <a:lnTo>
                        <a:pt x="1321" y="424"/>
                      </a:lnTo>
                      <a:lnTo>
                        <a:pt x="1325" y="425"/>
                      </a:lnTo>
                      <a:lnTo>
                        <a:pt x="1335" y="425"/>
                      </a:lnTo>
                      <a:lnTo>
                        <a:pt x="1341" y="427"/>
                      </a:lnTo>
                      <a:lnTo>
                        <a:pt x="1344" y="433"/>
                      </a:lnTo>
                      <a:lnTo>
                        <a:pt x="1347" y="439"/>
                      </a:lnTo>
                      <a:lnTo>
                        <a:pt x="1350" y="444"/>
                      </a:lnTo>
                      <a:lnTo>
                        <a:pt x="1356" y="447"/>
                      </a:lnTo>
                      <a:lnTo>
                        <a:pt x="1361" y="449"/>
                      </a:lnTo>
                      <a:lnTo>
                        <a:pt x="1372" y="452"/>
                      </a:lnTo>
                      <a:lnTo>
                        <a:pt x="1370" y="457"/>
                      </a:lnTo>
                      <a:lnTo>
                        <a:pt x="1369" y="461"/>
                      </a:lnTo>
                      <a:lnTo>
                        <a:pt x="1370" y="465"/>
                      </a:lnTo>
                      <a:lnTo>
                        <a:pt x="1374" y="466"/>
                      </a:lnTo>
                      <a:lnTo>
                        <a:pt x="1378" y="468"/>
                      </a:lnTo>
                      <a:lnTo>
                        <a:pt x="1377" y="477"/>
                      </a:lnTo>
                      <a:lnTo>
                        <a:pt x="1380" y="481"/>
                      </a:lnTo>
                      <a:lnTo>
                        <a:pt x="1391" y="487"/>
                      </a:lnTo>
                      <a:lnTo>
                        <a:pt x="1398" y="492"/>
                      </a:lnTo>
                      <a:lnTo>
                        <a:pt x="1399" y="499"/>
                      </a:lnTo>
                      <a:lnTo>
                        <a:pt x="1395" y="510"/>
                      </a:lnTo>
                      <a:lnTo>
                        <a:pt x="1388" y="515"/>
                      </a:lnTo>
                      <a:lnTo>
                        <a:pt x="1371" y="524"/>
                      </a:lnTo>
                      <a:lnTo>
                        <a:pt x="1367" y="528"/>
                      </a:lnTo>
                      <a:lnTo>
                        <a:pt x="1376" y="534"/>
                      </a:lnTo>
                      <a:lnTo>
                        <a:pt x="1416" y="519"/>
                      </a:lnTo>
                      <a:lnTo>
                        <a:pt x="1434" y="526"/>
                      </a:lnTo>
                      <a:lnTo>
                        <a:pt x="1437" y="534"/>
                      </a:lnTo>
                      <a:lnTo>
                        <a:pt x="1441" y="543"/>
                      </a:lnTo>
                      <a:lnTo>
                        <a:pt x="1445" y="551"/>
                      </a:lnTo>
                      <a:lnTo>
                        <a:pt x="1453" y="555"/>
                      </a:lnTo>
                      <a:lnTo>
                        <a:pt x="1461" y="552"/>
                      </a:lnTo>
                      <a:lnTo>
                        <a:pt x="1468" y="534"/>
                      </a:lnTo>
                      <a:lnTo>
                        <a:pt x="1478" y="527"/>
                      </a:lnTo>
                      <a:lnTo>
                        <a:pt x="1491" y="530"/>
                      </a:lnTo>
                      <a:lnTo>
                        <a:pt x="1513" y="551"/>
                      </a:lnTo>
                      <a:lnTo>
                        <a:pt x="1527" y="556"/>
                      </a:lnTo>
                      <a:lnTo>
                        <a:pt x="1548" y="550"/>
                      </a:lnTo>
                      <a:lnTo>
                        <a:pt x="1558" y="543"/>
                      </a:lnTo>
                      <a:lnTo>
                        <a:pt x="1555" y="533"/>
                      </a:lnTo>
                      <a:lnTo>
                        <a:pt x="1550" y="532"/>
                      </a:lnTo>
                      <a:lnTo>
                        <a:pt x="1544" y="532"/>
                      </a:lnTo>
                      <a:lnTo>
                        <a:pt x="1541" y="528"/>
                      </a:lnTo>
                      <a:lnTo>
                        <a:pt x="1543" y="517"/>
                      </a:lnTo>
                      <a:lnTo>
                        <a:pt x="1538" y="520"/>
                      </a:lnTo>
                      <a:lnTo>
                        <a:pt x="1534" y="521"/>
                      </a:lnTo>
                      <a:lnTo>
                        <a:pt x="1530" y="519"/>
                      </a:lnTo>
                      <a:lnTo>
                        <a:pt x="1527" y="515"/>
                      </a:lnTo>
                      <a:lnTo>
                        <a:pt x="1522" y="499"/>
                      </a:lnTo>
                      <a:lnTo>
                        <a:pt x="1510" y="493"/>
                      </a:lnTo>
                      <a:lnTo>
                        <a:pt x="1495" y="488"/>
                      </a:lnTo>
                      <a:lnTo>
                        <a:pt x="1486" y="477"/>
                      </a:lnTo>
                      <a:lnTo>
                        <a:pt x="1485" y="468"/>
                      </a:lnTo>
                      <a:lnTo>
                        <a:pt x="1489" y="458"/>
                      </a:lnTo>
                      <a:lnTo>
                        <a:pt x="1495" y="449"/>
                      </a:lnTo>
                      <a:lnTo>
                        <a:pt x="1501" y="443"/>
                      </a:lnTo>
                      <a:lnTo>
                        <a:pt x="1510" y="439"/>
                      </a:lnTo>
                      <a:lnTo>
                        <a:pt x="1515" y="440"/>
                      </a:lnTo>
                      <a:lnTo>
                        <a:pt x="1519" y="445"/>
                      </a:lnTo>
                      <a:lnTo>
                        <a:pt x="1527" y="451"/>
                      </a:lnTo>
                      <a:lnTo>
                        <a:pt x="1532" y="453"/>
                      </a:lnTo>
                      <a:lnTo>
                        <a:pt x="1540" y="462"/>
                      </a:lnTo>
                      <a:lnTo>
                        <a:pt x="1544" y="466"/>
                      </a:lnTo>
                      <a:lnTo>
                        <a:pt x="1549" y="468"/>
                      </a:lnTo>
                      <a:lnTo>
                        <a:pt x="1560" y="471"/>
                      </a:lnTo>
                      <a:lnTo>
                        <a:pt x="1564" y="474"/>
                      </a:lnTo>
                      <a:lnTo>
                        <a:pt x="1566" y="480"/>
                      </a:lnTo>
                      <a:lnTo>
                        <a:pt x="1565" y="485"/>
                      </a:lnTo>
                      <a:lnTo>
                        <a:pt x="1565" y="489"/>
                      </a:lnTo>
                      <a:lnTo>
                        <a:pt x="1573" y="492"/>
                      </a:lnTo>
                      <a:lnTo>
                        <a:pt x="1585" y="496"/>
                      </a:lnTo>
                      <a:lnTo>
                        <a:pt x="1588" y="499"/>
                      </a:lnTo>
                      <a:lnTo>
                        <a:pt x="1589" y="508"/>
                      </a:lnTo>
                      <a:lnTo>
                        <a:pt x="1584" y="510"/>
                      </a:lnTo>
                      <a:lnTo>
                        <a:pt x="1577" y="507"/>
                      </a:lnTo>
                      <a:lnTo>
                        <a:pt x="1572" y="507"/>
                      </a:lnTo>
                      <a:lnTo>
                        <a:pt x="1572" y="522"/>
                      </a:lnTo>
                      <a:lnTo>
                        <a:pt x="1575" y="531"/>
                      </a:lnTo>
                      <a:lnTo>
                        <a:pt x="1585" y="547"/>
                      </a:lnTo>
                      <a:lnTo>
                        <a:pt x="1589" y="555"/>
                      </a:lnTo>
                      <a:lnTo>
                        <a:pt x="1593" y="588"/>
                      </a:lnTo>
                      <a:lnTo>
                        <a:pt x="1596" y="597"/>
                      </a:lnTo>
                      <a:lnTo>
                        <a:pt x="1602" y="604"/>
                      </a:lnTo>
                      <a:lnTo>
                        <a:pt x="1634" y="618"/>
                      </a:lnTo>
                      <a:lnTo>
                        <a:pt x="1641" y="623"/>
                      </a:lnTo>
                      <a:lnTo>
                        <a:pt x="1646" y="630"/>
                      </a:lnTo>
                      <a:lnTo>
                        <a:pt x="1649" y="640"/>
                      </a:lnTo>
                      <a:lnTo>
                        <a:pt x="1653" y="645"/>
                      </a:lnTo>
                      <a:lnTo>
                        <a:pt x="1670" y="653"/>
                      </a:lnTo>
                      <a:lnTo>
                        <a:pt x="1682" y="666"/>
                      </a:lnTo>
                      <a:lnTo>
                        <a:pt x="1691" y="672"/>
                      </a:lnTo>
                      <a:lnTo>
                        <a:pt x="1700" y="677"/>
                      </a:lnTo>
                      <a:lnTo>
                        <a:pt x="1709" y="678"/>
                      </a:lnTo>
                      <a:lnTo>
                        <a:pt x="1717" y="673"/>
                      </a:lnTo>
                      <a:lnTo>
                        <a:pt x="1723" y="668"/>
                      </a:lnTo>
                      <a:lnTo>
                        <a:pt x="1728" y="668"/>
                      </a:lnTo>
                      <a:lnTo>
                        <a:pt x="1736" y="679"/>
                      </a:lnTo>
                      <a:lnTo>
                        <a:pt x="1738" y="680"/>
                      </a:lnTo>
                      <a:lnTo>
                        <a:pt x="1740" y="680"/>
                      </a:lnTo>
                      <a:lnTo>
                        <a:pt x="1743" y="680"/>
                      </a:lnTo>
                      <a:lnTo>
                        <a:pt x="1745" y="679"/>
                      </a:lnTo>
                      <a:lnTo>
                        <a:pt x="1745" y="679"/>
                      </a:lnTo>
                      <a:lnTo>
                        <a:pt x="1745" y="679"/>
                      </a:lnTo>
                      <a:lnTo>
                        <a:pt x="1771" y="677"/>
                      </a:lnTo>
                      <a:lnTo>
                        <a:pt x="1774" y="677"/>
                      </a:lnTo>
                      <a:lnTo>
                        <a:pt x="1776" y="678"/>
                      </a:lnTo>
                      <a:lnTo>
                        <a:pt x="1778" y="679"/>
                      </a:lnTo>
                      <a:lnTo>
                        <a:pt x="1785" y="691"/>
                      </a:lnTo>
                      <a:lnTo>
                        <a:pt x="1789" y="696"/>
                      </a:lnTo>
                      <a:lnTo>
                        <a:pt x="1794" y="699"/>
                      </a:lnTo>
                      <a:lnTo>
                        <a:pt x="1801" y="698"/>
                      </a:lnTo>
                      <a:lnTo>
                        <a:pt x="1804" y="693"/>
                      </a:lnTo>
                      <a:lnTo>
                        <a:pt x="1806" y="686"/>
                      </a:lnTo>
                      <a:lnTo>
                        <a:pt x="1805" y="679"/>
                      </a:lnTo>
                      <a:lnTo>
                        <a:pt x="1809" y="664"/>
                      </a:lnTo>
                      <a:lnTo>
                        <a:pt x="1830" y="647"/>
                      </a:lnTo>
                      <a:lnTo>
                        <a:pt x="1834" y="637"/>
                      </a:lnTo>
                      <a:lnTo>
                        <a:pt x="1831" y="631"/>
                      </a:lnTo>
                      <a:lnTo>
                        <a:pt x="1824" y="631"/>
                      </a:lnTo>
                      <a:lnTo>
                        <a:pt x="1818" y="632"/>
                      </a:lnTo>
                      <a:lnTo>
                        <a:pt x="1813" y="629"/>
                      </a:lnTo>
                      <a:lnTo>
                        <a:pt x="1813" y="623"/>
                      </a:lnTo>
                      <a:lnTo>
                        <a:pt x="1818" y="619"/>
                      </a:lnTo>
                      <a:lnTo>
                        <a:pt x="1825" y="615"/>
                      </a:lnTo>
                      <a:lnTo>
                        <a:pt x="1831" y="611"/>
                      </a:lnTo>
                      <a:lnTo>
                        <a:pt x="1822" y="610"/>
                      </a:lnTo>
                      <a:lnTo>
                        <a:pt x="1814" y="606"/>
                      </a:lnTo>
                      <a:lnTo>
                        <a:pt x="1811" y="600"/>
                      </a:lnTo>
                      <a:lnTo>
                        <a:pt x="1816" y="590"/>
                      </a:lnTo>
                      <a:lnTo>
                        <a:pt x="1819" y="587"/>
                      </a:lnTo>
                      <a:lnTo>
                        <a:pt x="1822" y="585"/>
                      </a:lnTo>
                      <a:lnTo>
                        <a:pt x="1826" y="585"/>
                      </a:lnTo>
                      <a:lnTo>
                        <a:pt x="1836" y="588"/>
                      </a:lnTo>
                      <a:lnTo>
                        <a:pt x="1836" y="585"/>
                      </a:lnTo>
                      <a:lnTo>
                        <a:pt x="1833" y="579"/>
                      </a:lnTo>
                      <a:lnTo>
                        <a:pt x="1832" y="563"/>
                      </a:lnTo>
                      <a:lnTo>
                        <a:pt x="1835" y="558"/>
                      </a:lnTo>
                      <a:lnTo>
                        <a:pt x="1846" y="555"/>
                      </a:lnTo>
                      <a:lnTo>
                        <a:pt x="1854" y="557"/>
                      </a:lnTo>
                      <a:lnTo>
                        <a:pt x="1857" y="565"/>
                      </a:lnTo>
                      <a:lnTo>
                        <a:pt x="1857" y="576"/>
                      </a:lnTo>
                      <a:lnTo>
                        <a:pt x="1871" y="573"/>
                      </a:lnTo>
                      <a:lnTo>
                        <a:pt x="1881" y="568"/>
                      </a:lnTo>
                      <a:lnTo>
                        <a:pt x="1890" y="565"/>
                      </a:lnTo>
                      <a:lnTo>
                        <a:pt x="1894" y="563"/>
                      </a:lnTo>
                      <a:lnTo>
                        <a:pt x="1896" y="559"/>
                      </a:lnTo>
                      <a:lnTo>
                        <a:pt x="1895" y="553"/>
                      </a:lnTo>
                      <a:lnTo>
                        <a:pt x="1893" y="549"/>
                      </a:lnTo>
                      <a:lnTo>
                        <a:pt x="1892" y="545"/>
                      </a:lnTo>
                      <a:lnTo>
                        <a:pt x="1893" y="542"/>
                      </a:lnTo>
                      <a:lnTo>
                        <a:pt x="1898" y="540"/>
                      </a:lnTo>
                      <a:lnTo>
                        <a:pt x="1906" y="535"/>
                      </a:lnTo>
                      <a:lnTo>
                        <a:pt x="1914" y="516"/>
                      </a:lnTo>
                      <a:lnTo>
                        <a:pt x="1916" y="512"/>
                      </a:lnTo>
                      <a:lnTo>
                        <a:pt x="1917" y="510"/>
                      </a:lnTo>
                      <a:lnTo>
                        <a:pt x="1929" y="503"/>
                      </a:lnTo>
                      <a:lnTo>
                        <a:pt x="1937" y="501"/>
                      </a:lnTo>
                      <a:lnTo>
                        <a:pt x="1940" y="499"/>
                      </a:lnTo>
                      <a:lnTo>
                        <a:pt x="1941" y="496"/>
                      </a:lnTo>
                      <a:lnTo>
                        <a:pt x="1938" y="492"/>
                      </a:lnTo>
                      <a:lnTo>
                        <a:pt x="1933" y="488"/>
                      </a:lnTo>
                      <a:lnTo>
                        <a:pt x="1933" y="484"/>
                      </a:lnTo>
                      <a:lnTo>
                        <a:pt x="1934" y="481"/>
                      </a:lnTo>
                      <a:lnTo>
                        <a:pt x="1935" y="480"/>
                      </a:lnTo>
                      <a:lnTo>
                        <a:pt x="1939" y="476"/>
                      </a:lnTo>
                      <a:lnTo>
                        <a:pt x="1945" y="473"/>
                      </a:lnTo>
                      <a:lnTo>
                        <a:pt x="1946" y="471"/>
                      </a:lnTo>
                      <a:lnTo>
                        <a:pt x="1947" y="470"/>
                      </a:lnTo>
                      <a:lnTo>
                        <a:pt x="1952" y="432"/>
                      </a:lnTo>
                      <a:lnTo>
                        <a:pt x="1954" y="422"/>
                      </a:lnTo>
                      <a:lnTo>
                        <a:pt x="1960" y="406"/>
                      </a:lnTo>
                      <a:lnTo>
                        <a:pt x="1960" y="404"/>
                      </a:lnTo>
                      <a:lnTo>
                        <a:pt x="1961" y="403"/>
                      </a:lnTo>
                      <a:lnTo>
                        <a:pt x="1962" y="401"/>
                      </a:lnTo>
                      <a:lnTo>
                        <a:pt x="1969" y="389"/>
                      </a:lnTo>
                      <a:lnTo>
                        <a:pt x="1964" y="33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7641;p21">
                  <a:extLst>
                    <a:ext uri="{FF2B5EF4-FFF2-40B4-BE49-F238E27FC236}">
                      <a16:creationId xmlns="" xmlns:a16="http://schemas.microsoft.com/office/drawing/2014/main" id="{795A1760-0A0F-47A2-87CA-E2ABAE41AC2B}"/>
                    </a:ext>
                  </a:extLst>
                </p:cNvPr>
                <p:cNvSpPr/>
                <p:nvPr/>
              </p:nvSpPr>
              <p:spPr>
                <a:xfrm>
                  <a:off x="6807621" y="3634012"/>
                  <a:ext cx="8971" cy="14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51" extrusionOk="0">
                      <a:moveTo>
                        <a:pt x="16" y="45"/>
                      </a:moveTo>
                      <a:lnTo>
                        <a:pt x="27" y="30"/>
                      </a:lnTo>
                      <a:lnTo>
                        <a:pt x="31" y="14"/>
                      </a:lnTo>
                      <a:lnTo>
                        <a:pt x="24" y="1"/>
                      </a:lnTo>
                      <a:lnTo>
                        <a:pt x="17" y="0"/>
                      </a:lnTo>
                      <a:lnTo>
                        <a:pt x="11" y="5"/>
                      </a:lnTo>
                      <a:lnTo>
                        <a:pt x="7" y="13"/>
                      </a:lnTo>
                      <a:lnTo>
                        <a:pt x="3" y="22"/>
                      </a:lnTo>
                      <a:lnTo>
                        <a:pt x="1" y="29"/>
                      </a:lnTo>
                      <a:lnTo>
                        <a:pt x="0" y="38"/>
                      </a:lnTo>
                      <a:lnTo>
                        <a:pt x="1" y="47"/>
                      </a:lnTo>
                      <a:lnTo>
                        <a:pt x="5" y="51"/>
                      </a:lnTo>
                      <a:lnTo>
                        <a:pt x="16" y="45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17642;p21">
                  <a:extLst>
                    <a:ext uri="{FF2B5EF4-FFF2-40B4-BE49-F238E27FC236}">
                      <a16:creationId xmlns="" xmlns:a16="http://schemas.microsoft.com/office/drawing/2014/main" id="{60C80C11-FA38-4B77-8007-900B2AF75977}"/>
                    </a:ext>
                  </a:extLst>
                </p:cNvPr>
                <p:cNvSpPr/>
                <p:nvPr/>
              </p:nvSpPr>
              <p:spPr>
                <a:xfrm>
                  <a:off x="6882380" y="3636895"/>
                  <a:ext cx="11961" cy="2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73" extrusionOk="0">
                      <a:moveTo>
                        <a:pt x="32" y="0"/>
                      </a:moveTo>
                      <a:lnTo>
                        <a:pt x="25" y="3"/>
                      </a:lnTo>
                      <a:lnTo>
                        <a:pt x="16" y="16"/>
                      </a:lnTo>
                      <a:lnTo>
                        <a:pt x="7" y="30"/>
                      </a:lnTo>
                      <a:lnTo>
                        <a:pt x="1" y="44"/>
                      </a:lnTo>
                      <a:lnTo>
                        <a:pt x="0" y="48"/>
                      </a:lnTo>
                      <a:lnTo>
                        <a:pt x="1" y="53"/>
                      </a:lnTo>
                      <a:lnTo>
                        <a:pt x="3" y="60"/>
                      </a:lnTo>
                      <a:lnTo>
                        <a:pt x="4" y="64"/>
                      </a:lnTo>
                      <a:lnTo>
                        <a:pt x="8" y="65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44"/>
                      </a:lnTo>
                      <a:lnTo>
                        <a:pt x="35" y="32"/>
                      </a:lnTo>
                      <a:lnTo>
                        <a:pt x="40" y="20"/>
                      </a:lnTo>
                      <a:lnTo>
                        <a:pt x="42" y="11"/>
                      </a:lnTo>
                      <a:lnTo>
                        <a:pt x="38" y="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7643;p21">
                  <a:extLst>
                    <a:ext uri="{FF2B5EF4-FFF2-40B4-BE49-F238E27FC236}">
                      <a16:creationId xmlns="" xmlns:a16="http://schemas.microsoft.com/office/drawing/2014/main" id="{65D64642-35F9-4DE0-8D5E-A847E9D74EE4}"/>
                    </a:ext>
                  </a:extLst>
                </p:cNvPr>
                <p:cNvSpPr/>
                <p:nvPr/>
              </p:nvSpPr>
              <p:spPr>
                <a:xfrm>
                  <a:off x="6803135" y="3645544"/>
                  <a:ext cx="17942" cy="37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128" extrusionOk="0">
                      <a:moveTo>
                        <a:pt x="38" y="6"/>
                      </a:moveTo>
                      <a:lnTo>
                        <a:pt x="23" y="32"/>
                      </a:lnTo>
                      <a:lnTo>
                        <a:pt x="4" y="87"/>
                      </a:lnTo>
                      <a:lnTo>
                        <a:pt x="1" y="99"/>
                      </a:lnTo>
                      <a:lnTo>
                        <a:pt x="0" y="106"/>
                      </a:lnTo>
                      <a:lnTo>
                        <a:pt x="1" y="111"/>
                      </a:lnTo>
                      <a:lnTo>
                        <a:pt x="5" y="120"/>
                      </a:lnTo>
                      <a:lnTo>
                        <a:pt x="10" y="122"/>
                      </a:lnTo>
                      <a:lnTo>
                        <a:pt x="24" y="122"/>
                      </a:lnTo>
                      <a:lnTo>
                        <a:pt x="38" y="127"/>
                      </a:lnTo>
                      <a:lnTo>
                        <a:pt x="44" y="128"/>
                      </a:lnTo>
                      <a:lnTo>
                        <a:pt x="48" y="125"/>
                      </a:lnTo>
                      <a:lnTo>
                        <a:pt x="51" y="118"/>
                      </a:lnTo>
                      <a:lnTo>
                        <a:pt x="50" y="111"/>
                      </a:lnTo>
                      <a:lnTo>
                        <a:pt x="45" y="97"/>
                      </a:lnTo>
                      <a:lnTo>
                        <a:pt x="60" y="86"/>
                      </a:lnTo>
                      <a:lnTo>
                        <a:pt x="61" y="55"/>
                      </a:lnTo>
                      <a:lnTo>
                        <a:pt x="52" y="0"/>
                      </a:lnTo>
                      <a:lnTo>
                        <a:pt x="38" y="6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7644;p21">
                  <a:extLst>
                    <a:ext uri="{FF2B5EF4-FFF2-40B4-BE49-F238E27FC236}">
                      <a16:creationId xmlns="" xmlns:a16="http://schemas.microsoft.com/office/drawing/2014/main" id="{C0B086D4-7794-482F-9FB8-52D0D4CEE7C8}"/>
                    </a:ext>
                  </a:extLst>
                </p:cNvPr>
                <p:cNvSpPr/>
                <p:nvPr/>
              </p:nvSpPr>
              <p:spPr>
                <a:xfrm>
                  <a:off x="6918264" y="3684466"/>
                  <a:ext cx="11961" cy="1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47" extrusionOk="0">
                      <a:moveTo>
                        <a:pt x="34" y="17"/>
                      </a:moveTo>
                      <a:lnTo>
                        <a:pt x="28" y="13"/>
                      </a:lnTo>
                      <a:lnTo>
                        <a:pt x="20" y="9"/>
                      </a:lnTo>
                      <a:lnTo>
                        <a:pt x="5" y="0"/>
                      </a:lnTo>
                      <a:lnTo>
                        <a:pt x="0" y="19"/>
                      </a:lnTo>
                      <a:lnTo>
                        <a:pt x="4" y="42"/>
                      </a:lnTo>
                      <a:lnTo>
                        <a:pt x="15" y="47"/>
                      </a:lnTo>
                      <a:lnTo>
                        <a:pt x="24" y="43"/>
                      </a:lnTo>
                      <a:lnTo>
                        <a:pt x="31" y="44"/>
                      </a:lnTo>
                      <a:lnTo>
                        <a:pt x="37" y="43"/>
                      </a:lnTo>
                      <a:lnTo>
                        <a:pt x="40" y="34"/>
                      </a:lnTo>
                      <a:lnTo>
                        <a:pt x="39" y="24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7645;p21">
                  <a:extLst>
                    <a:ext uri="{FF2B5EF4-FFF2-40B4-BE49-F238E27FC236}">
                      <a16:creationId xmlns="" xmlns:a16="http://schemas.microsoft.com/office/drawing/2014/main" id="{546D5BF7-33BF-4091-8984-B8AD3EFAD9C1}"/>
                    </a:ext>
                  </a:extLst>
                </p:cNvPr>
                <p:cNvSpPr/>
                <p:nvPr/>
              </p:nvSpPr>
              <p:spPr>
                <a:xfrm>
                  <a:off x="6798650" y="2684035"/>
                  <a:ext cx="128584" cy="161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558" extrusionOk="0">
                      <a:moveTo>
                        <a:pt x="416" y="424"/>
                      </a:moveTo>
                      <a:lnTo>
                        <a:pt x="410" y="418"/>
                      </a:lnTo>
                      <a:lnTo>
                        <a:pt x="400" y="405"/>
                      </a:lnTo>
                      <a:lnTo>
                        <a:pt x="395" y="401"/>
                      </a:lnTo>
                      <a:lnTo>
                        <a:pt x="389" y="399"/>
                      </a:lnTo>
                      <a:lnTo>
                        <a:pt x="383" y="395"/>
                      </a:lnTo>
                      <a:lnTo>
                        <a:pt x="373" y="382"/>
                      </a:lnTo>
                      <a:lnTo>
                        <a:pt x="366" y="367"/>
                      </a:lnTo>
                      <a:lnTo>
                        <a:pt x="363" y="351"/>
                      </a:lnTo>
                      <a:lnTo>
                        <a:pt x="365" y="334"/>
                      </a:lnTo>
                      <a:lnTo>
                        <a:pt x="365" y="325"/>
                      </a:lnTo>
                      <a:lnTo>
                        <a:pt x="357" y="314"/>
                      </a:lnTo>
                      <a:lnTo>
                        <a:pt x="357" y="307"/>
                      </a:lnTo>
                      <a:lnTo>
                        <a:pt x="360" y="299"/>
                      </a:lnTo>
                      <a:lnTo>
                        <a:pt x="370" y="285"/>
                      </a:lnTo>
                      <a:lnTo>
                        <a:pt x="377" y="265"/>
                      </a:lnTo>
                      <a:lnTo>
                        <a:pt x="388" y="247"/>
                      </a:lnTo>
                      <a:lnTo>
                        <a:pt x="411" y="144"/>
                      </a:lnTo>
                      <a:lnTo>
                        <a:pt x="412" y="135"/>
                      </a:lnTo>
                      <a:lnTo>
                        <a:pt x="410" y="125"/>
                      </a:lnTo>
                      <a:lnTo>
                        <a:pt x="406" y="117"/>
                      </a:lnTo>
                      <a:lnTo>
                        <a:pt x="394" y="105"/>
                      </a:lnTo>
                      <a:lnTo>
                        <a:pt x="390" y="98"/>
                      </a:lnTo>
                      <a:lnTo>
                        <a:pt x="390" y="89"/>
                      </a:lnTo>
                      <a:lnTo>
                        <a:pt x="395" y="71"/>
                      </a:lnTo>
                      <a:lnTo>
                        <a:pt x="394" y="61"/>
                      </a:lnTo>
                      <a:lnTo>
                        <a:pt x="394" y="61"/>
                      </a:lnTo>
                      <a:lnTo>
                        <a:pt x="394" y="61"/>
                      </a:lnTo>
                      <a:lnTo>
                        <a:pt x="387" y="52"/>
                      </a:lnTo>
                      <a:lnTo>
                        <a:pt x="376" y="43"/>
                      </a:lnTo>
                      <a:lnTo>
                        <a:pt x="354" y="28"/>
                      </a:lnTo>
                      <a:lnTo>
                        <a:pt x="342" y="25"/>
                      </a:lnTo>
                      <a:lnTo>
                        <a:pt x="314" y="21"/>
                      </a:lnTo>
                      <a:lnTo>
                        <a:pt x="304" y="13"/>
                      </a:lnTo>
                      <a:lnTo>
                        <a:pt x="294" y="1"/>
                      </a:lnTo>
                      <a:lnTo>
                        <a:pt x="286" y="0"/>
                      </a:lnTo>
                      <a:lnTo>
                        <a:pt x="266" y="16"/>
                      </a:lnTo>
                      <a:lnTo>
                        <a:pt x="256" y="26"/>
                      </a:lnTo>
                      <a:lnTo>
                        <a:pt x="248" y="37"/>
                      </a:lnTo>
                      <a:lnTo>
                        <a:pt x="241" y="43"/>
                      </a:lnTo>
                      <a:lnTo>
                        <a:pt x="228" y="39"/>
                      </a:lnTo>
                      <a:lnTo>
                        <a:pt x="218" y="41"/>
                      </a:lnTo>
                      <a:lnTo>
                        <a:pt x="192" y="61"/>
                      </a:lnTo>
                      <a:lnTo>
                        <a:pt x="192" y="61"/>
                      </a:lnTo>
                      <a:lnTo>
                        <a:pt x="191" y="61"/>
                      </a:lnTo>
                      <a:lnTo>
                        <a:pt x="181" y="68"/>
                      </a:lnTo>
                      <a:lnTo>
                        <a:pt x="94" y="81"/>
                      </a:lnTo>
                      <a:lnTo>
                        <a:pt x="83" y="86"/>
                      </a:lnTo>
                      <a:lnTo>
                        <a:pt x="77" y="87"/>
                      </a:lnTo>
                      <a:lnTo>
                        <a:pt x="72" y="87"/>
                      </a:lnTo>
                      <a:lnTo>
                        <a:pt x="60" y="85"/>
                      </a:lnTo>
                      <a:lnTo>
                        <a:pt x="55" y="87"/>
                      </a:lnTo>
                      <a:lnTo>
                        <a:pt x="46" y="98"/>
                      </a:lnTo>
                      <a:lnTo>
                        <a:pt x="45" y="111"/>
                      </a:lnTo>
                      <a:lnTo>
                        <a:pt x="48" y="124"/>
                      </a:lnTo>
                      <a:lnTo>
                        <a:pt x="56" y="134"/>
                      </a:lnTo>
                      <a:lnTo>
                        <a:pt x="68" y="137"/>
                      </a:lnTo>
                      <a:lnTo>
                        <a:pt x="74" y="140"/>
                      </a:lnTo>
                      <a:lnTo>
                        <a:pt x="78" y="143"/>
                      </a:lnTo>
                      <a:lnTo>
                        <a:pt x="79" y="149"/>
                      </a:lnTo>
                      <a:lnTo>
                        <a:pt x="73" y="159"/>
                      </a:lnTo>
                      <a:lnTo>
                        <a:pt x="76" y="183"/>
                      </a:lnTo>
                      <a:lnTo>
                        <a:pt x="71" y="196"/>
                      </a:lnTo>
                      <a:lnTo>
                        <a:pt x="64" y="210"/>
                      </a:lnTo>
                      <a:lnTo>
                        <a:pt x="52" y="256"/>
                      </a:lnTo>
                      <a:lnTo>
                        <a:pt x="21" y="307"/>
                      </a:lnTo>
                      <a:lnTo>
                        <a:pt x="9" y="334"/>
                      </a:lnTo>
                      <a:lnTo>
                        <a:pt x="8" y="340"/>
                      </a:lnTo>
                      <a:lnTo>
                        <a:pt x="9" y="345"/>
                      </a:lnTo>
                      <a:lnTo>
                        <a:pt x="11" y="356"/>
                      </a:lnTo>
                      <a:lnTo>
                        <a:pt x="13" y="358"/>
                      </a:lnTo>
                      <a:lnTo>
                        <a:pt x="17" y="363"/>
                      </a:lnTo>
                      <a:lnTo>
                        <a:pt x="18" y="365"/>
                      </a:lnTo>
                      <a:lnTo>
                        <a:pt x="17" y="371"/>
                      </a:lnTo>
                      <a:lnTo>
                        <a:pt x="15" y="374"/>
                      </a:lnTo>
                      <a:lnTo>
                        <a:pt x="12" y="377"/>
                      </a:lnTo>
                      <a:lnTo>
                        <a:pt x="10" y="380"/>
                      </a:lnTo>
                      <a:lnTo>
                        <a:pt x="6" y="393"/>
                      </a:lnTo>
                      <a:lnTo>
                        <a:pt x="5" y="399"/>
                      </a:lnTo>
                      <a:lnTo>
                        <a:pt x="5" y="406"/>
                      </a:lnTo>
                      <a:lnTo>
                        <a:pt x="8" y="412"/>
                      </a:lnTo>
                      <a:lnTo>
                        <a:pt x="14" y="423"/>
                      </a:lnTo>
                      <a:lnTo>
                        <a:pt x="15" y="429"/>
                      </a:lnTo>
                      <a:lnTo>
                        <a:pt x="12" y="442"/>
                      </a:lnTo>
                      <a:lnTo>
                        <a:pt x="0" y="469"/>
                      </a:lnTo>
                      <a:lnTo>
                        <a:pt x="9" y="472"/>
                      </a:lnTo>
                      <a:lnTo>
                        <a:pt x="15" y="480"/>
                      </a:lnTo>
                      <a:lnTo>
                        <a:pt x="31" y="491"/>
                      </a:lnTo>
                      <a:lnTo>
                        <a:pt x="35" y="496"/>
                      </a:lnTo>
                      <a:lnTo>
                        <a:pt x="37" y="501"/>
                      </a:lnTo>
                      <a:lnTo>
                        <a:pt x="37" y="512"/>
                      </a:lnTo>
                      <a:lnTo>
                        <a:pt x="39" y="517"/>
                      </a:lnTo>
                      <a:lnTo>
                        <a:pt x="41" y="522"/>
                      </a:lnTo>
                      <a:lnTo>
                        <a:pt x="46" y="526"/>
                      </a:lnTo>
                      <a:lnTo>
                        <a:pt x="56" y="529"/>
                      </a:lnTo>
                      <a:lnTo>
                        <a:pt x="70" y="529"/>
                      </a:lnTo>
                      <a:lnTo>
                        <a:pt x="92" y="526"/>
                      </a:lnTo>
                      <a:lnTo>
                        <a:pt x="111" y="530"/>
                      </a:lnTo>
                      <a:lnTo>
                        <a:pt x="161" y="550"/>
                      </a:lnTo>
                      <a:lnTo>
                        <a:pt x="164" y="554"/>
                      </a:lnTo>
                      <a:lnTo>
                        <a:pt x="167" y="556"/>
                      </a:lnTo>
                      <a:lnTo>
                        <a:pt x="171" y="558"/>
                      </a:lnTo>
                      <a:lnTo>
                        <a:pt x="178" y="558"/>
                      </a:lnTo>
                      <a:lnTo>
                        <a:pt x="193" y="555"/>
                      </a:lnTo>
                      <a:lnTo>
                        <a:pt x="203" y="550"/>
                      </a:lnTo>
                      <a:lnTo>
                        <a:pt x="215" y="542"/>
                      </a:lnTo>
                      <a:lnTo>
                        <a:pt x="248" y="508"/>
                      </a:lnTo>
                      <a:lnTo>
                        <a:pt x="261" y="507"/>
                      </a:lnTo>
                      <a:lnTo>
                        <a:pt x="295" y="513"/>
                      </a:lnTo>
                      <a:lnTo>
                        <a:pt x="320" y="510"/>
                      </a:lnTo>
                      <a:lnTo>
                        <a:pt x="324" y="511"/>
                      </a:lnTo>
                      <a:lnTo>
                        <a:pt x="334" y="520"/>
                      </a:lnTo>
                      <a:lnTo>
                        <a:pt x="346" y="525"/>
                      </a:lnTo>
                      <a:lnTo>
                        <a:pt x="353" y="523"/>
                      </a:lnTo>
                      <a:lnTo>
                        <a:pt x="353" y="523"/>
                      </a:lnTo>
                      <a:lnTo>
                        <a:pt x="352" y="522"/>
                      </a:lnTo>
                      <a:lnTo>
                        <a:pt x="356" y="506"/>
                      </a:lnTo>
                      <a:lnTo>
                        <a:pt x="363" y="489"/>
                      </a:lnTo>
                      <a:lnTo>
                        <a:pt x="374" y="473"/>
                      </a:lnTo>
                      <a:lnTo>
                        <a:pt x="386" y="465"/>
                      </a:lnTo>
                      <a:lnTo>
                        <a:pt x="415" y="457"/>
                      </a:lnTo>
                      <a:lnTo>
                        <a:pt x="422" y="452"/>
                      </a:lnTo>
                      <a:lnTo>
                        <a:pt x="426" y="449"/>
                      </a:lnTo>
                      <a:lnTo>
                        <a:pt x="430" y="433"/>
                      </a:lnTo>
                      <a:lnTo>
                        <a:pt x="416" y="424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7646;p21">
                  <a:extLst>
                    <a:ext uri="{FF2B5EF4-FFF2-40B4-BE49-F238E27FC236}">
                      <a16:creationId xmlns="" xmlns:a16="http://schemas.microsoft.com/office/drawing/2014/main" id="{52CAF641-A21E-4D3A-820D-A83C125DB652}"/>
                    </a:ext>
                  </a:extLst>
                </p:cNvPr>
                <p:cNvSpPr/>
                <p:nvPr/>
              </p:nvSpPr>
              <p:spPr>
                <a:xfrm>
                  <a:off x="7520814" y="4847791"/>
                  <a:ext cx="8971" cy="5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9" extrusionOk="0">
                      <a:moveTo>
                        <a:pt x="13" y="15"/>
                      </a:moveTo>
                      <a:lnTo>
                        <a:pt x="31" y="19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6"/>
                      </a:lnTo>
                      <a:lnTo>
                        <a:pt x="4" y="11"/>
                      </a:lnTo>
                      <a:lnTo>
                        <a:pt x="13" y="1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17647;p21">
                  <a:extLst>
                    <a:ext uri="{FF2B5EF4-FFF2-40B4-BE49-F238E27FC236}">
                      <a16:creationId xmlns="" xmlns:a16="http://schemas.microsoft.com/office/drawing/2014/main" id="{CC12B4DA-C330-4A55-8214-DD6D0DA8F1DC}"/>
                    </a:ext>
                  </a:extLst>
                </p:cNvPr>
                <p:cNvSpPr/>
                <p:nvPr/>
              </p:nvSpPr>
              <p:spPr>
                <a:xfrm>
                  <a:off x="7704720" y="4882388"/>
                  <a:ext cx="4486" cy="2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1" extrusionOk="0">
                      <a:moveTo>
                        <a:pt x="9" y="0"/>
                      </a:moveTo>
                      <a:lnTo>
                        <a:pt x="0" y="7"/>
                      </a:lnTo>
                      <a:lnTo>
                        <a:pt x="6" y="11"/>
                      </a:lnTo>
                      <a:lnTo>
                        <a:pt x="15" y="1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17648;p21">
                  <a:extLst>
                    <a:ext uri="{FF2B5EF4-FFF2-40B4-BE49-F238E27FC236}">
                      <a16:creationId xmlns="" xmlns:a16="http://schemas.microsoft.com/office/drawing/2014/main" id="{071DED88-5001-44A1-AF26-DF36BB0FE685}"/>
                    </a:ext>
                  </a:extLst>
                </p:cNvPr>
                <p:cNvSpPr/>
                <p:nvPr/>
              </p:nvSpPr>
              <p:spPr>
                <a:xfrm>
                  <a:off x="7474465" y="4947258"/>
                  <a:ext cx="8971" cy="27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95" extrusionOk="0">
                      <a:moveTo>
                        <a:pt x="12" y="91"/>
                      </a:moveTo>
                      <a:lnTo>
                        <a:pt x="13" y="87"/>
                      </a:lnTo>
                      <a:lnTo>
                        <a:pt x="12" y="81"/>
                      </a:lnTo>
                      <a:lnTo>
                        <a:pt x="13" y="74"/>
                      </a:lnTo>
                      <a:lnTo>
                        <a:pt x="15" y="71"/>
                      </a:lnTo>
                      <a:lnTo>
                        <a:pt x="23" y="62"/>
                      </a:lnTo>
                      <a:lnTo>
                        <a:pt x="26" y="57"/>
                      </a:lnTo>
                      <a:lnTo>
                        <a:pt x="29" y="46"/>
                      </a:lnTo>
                      <a:lnTo>
                        <a:pt x="30" y="21"/>
                      </a:lnTo>
                      <a:lnTo>
                        <a:pt x="33" y="13"/>
                      </a:lnTo>
                      <a:lnTo>
                        <a:pt x="30" y="8"/>
                      </a:lnTo>
                      <a:lnTo>
                        <a:pt x="29" y="5"/>
                      </a:lnTo>
                      <a:lnTo>
                        <a:pt x="28" y="3"/>
                      </a:lnTo>
                      <a:lnTo>
                        <a:pt x="25" y="1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6" y="3"/>
                      </a:lnTo>
                      <a:lnTo>
                        <a:pt x="12" y="7"/>
                      </a:lnTo>
                      <a:lnTo>
                        <a:pt x="6" y="13"/>
                      </a:lnTo>
                      <a:lnTo>
                        <a:pt x="7" y="22"/>
                      </a:lnTo>
                      <a:lnTo>
                        <a:pt x="4" y="49"/>
                      </a:lnTo>
                      <a:lnTo>
                        <a:pt x="1" y="54"/>
                      </a:lnTo>
                      <a:lnTo>
                        <a:pt x="0" y="60"/>
                      </a:lnTo>
                      <a:lnTo>
                        <a:pt x="6" y="95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17649;p21">
                  <a:extLst>
                    <a:ext uri="{FF2B5EF4-FFF2-40B4-BE49-F238E27FC236}">
                      <a16:creationId xmlns="" xmlns:a16="http://schemas.microsoft.com/office/drawing/2014/main" id="{765A3FAA-7E95-4426-AF92-F09FA99177DD}"/>
                    </a:ext>
                  </a:extLst>
                </p:cNvPr>
                <p:cNvSpPr/>
                <p:nvPr/>
              </p:nvSpPr>
              <p:spPr>
                <a:xfrm>
                  <a:off x="7644913" y="5048166"/>
                  <a:ext cx="2990" cy="2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2" extrusionOk="0">
                      <a:moveTo>
                        <a:pt x="11" y="6"/>
                      </a:move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17650;p21">
                  <a:extLst>
                    <a:ext uri="{FF2B5EF4-FFF2-40B4-BE49-F238E27FC236}">
                      <a16:creationId xmlns="" xmlns:a16="http://schemas.microsoft.com/office/drawing/2014/main" id="{FEAEED86-4BF0-4898-ABB4-A6DCB57C0DF6}"/>
                    </a:ext>
                  </a:extLst>
                </p:cNvPr>
                <p:cNvSpPr/>
                <p:nvPr/>
              </p:nvSpPr>
              <p:spPr>
                <a:xfrm>
                  <a:off x="7529785" y="5059698"/>
                  <a:ext cx="7476" cy="15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56" extrusionOk="0">
                      <a:moveTo>
                        <a:pt x="3" y="7"/>
                      </a:moveTo>
                      <a:lnTo>
                        <a:pt x="1" y="16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2" y="38"/>
                      </a:lnTo>
                      <a:lnTo>
                        <a:pt x="7" y="47"/>
                      </a:lnTo>
                      <a:lnTo>
                        <a:pt x="12" y="54"/>
                      </a:lnTo>
                      <a:lnTo>
                        <a:pt x="16" y="56"/>
                      </a:lnTo>
                      <a:lnTo>
                        <a:pt x="21" y="51"/>
                      </a:lnTo>
                      <a:lnTo>
                        <a:pt x="20" y="42"/>
                      </a:lnTo>
                      <a:lnTo>
                        <a:pt x="17" y="26"/>
                      </a:lnTo>
                      <a:lnTo>
                        <a:pt x="17" y="2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7651;p21">
                  <a:extLst>
                    <a:ext uri="{FF2B5EF4-FFF2-40B4-BE49-F238E27FC236}">
                      <a16:creationId xmlns="" xmlns:a16="http://schemas.microsoft.com/office/drawing/2014/main" id="{7BB8BEF4-9C97-455A-BD99-2099361095FA}"/>
                    </a:ext>
                  </a:extLst>
                </p:cNvPr>
                <p:cNvSpPr/>
                <p:nvPr/>
              </p:nvSpPr>
              <p:spPr>
                <a:xfrm>
                  <a:off x="7513339" y="5082763"/>
                  <a:ext cx="17942" cy="2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69" extrusionOk="0">
                      <a:moveTo>
                        <a:pt x="50" y="41"/>
                      </a:moveTo>
                      <a:lnTo>
                        <a:pt x="46" y="37"/>
                      </a:lnTo>
                      <a:lnTo>
                        <a:pt x="45" y="33"/>
                      </a:lnTo>
                      <a:lnTo>
                        <a:pt x="34" y="10"/>
                      </a:lnTo>
                      <a:lnTo>
                        <a:pt x="37" y="2"/>
                      </a:lnTo>
                      <a:lnTo>
                        <a:pt x="32" y="0"/>
                      </a:lnTo>
                      <a:lnTo>
                        <a:pt x="16" y="0"/>
                      </a:lnTo>
                      <a:lnTo>
                        <a:pt x="12" y="4"/>
                      </a:lnTo>
                      <a:lnTo>
                        <a:pt x="4" y="14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9" y="28"/>
                      </a:lnTo>
                      <a:lnTo>
                        <a:pt x="13" y="32"/>
                      </a:lnTo>
                      <a:lnTo>
                        <a:pt x="16" y="36"/>
                      </a:lnTo>
                      <a:lnTo>
                        <a:pt x="21" y="40"/>
                      </a:lnTo>
                      <a:lnTo>
                        <a:pt x="26" y="43"/>
                      </a:lnTo>
                      <a:lnTo>
                        <a:pt x="32" y="45"/>
                      </a:lnTo>
                      <a:lnTo>
                        <a:pt x="37" y="47"/>
                      </a:lnTo>
                      <a:lnTo>
                        <a:pt x="38" y="52"/>
                      </a:lnTo>
                      <a:lnTo>
                        <a:pt x="42" y="61"/>
                      </a:lnTo>
                      <a:lnTo>
                        <a:pt x="50" y="69"/>
                      </a:lnTo>
                      <a:lnTo>
                        <a:pt x="58" y="68"/>
                      </a:lnTo>
                      <a:lnTo>
                        <a:pt x="50" y="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17652;p21">
                  <a:extLst>
                    <a:ext uri="{FF2B5EF4-FFF2-40B4-BE49-F238E27FC236}">
                      <a16:creationId xmlns="" xmlns:a16="http://schemas.microsoft.com/office/drawing/2014/main" id="{EBE6DE85-A0F5-4AE6-A51B-E1EA68A486F5}"/>
                    </a:ext>
                  </a:extLst>
                </p:cNvPr>
                <p:cNvSpPr/>
                <p:nvPr/>
              </p:nvSpPr>
              <p:spPr>
                <a:xfrm>
                  <a:off x="7408677" y="5146191"/>
                  <a:ext cx="8971" cy="10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4" extrusionOk="0">
                      <a:moveTo>
                        <a:pt x="25" y="4"/>
                      </a:moveTo>
                      <a:lnTo>
                        <a:pt x="1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7" y="10"/>
                      </a:lnTo>
                      <a:lnTo>
                        <a:pt x="9" y="28"/>
                      </a:lnTo>
                      <a:lnTo>
                        <a:pt x="18" y="34"/>
                      </a:lnTo>
                      <a:lnTo>
                        <a:pt x="28" y="33"/>
                      </a:lnTo>
                      <a:lnTo>
                        <a:pt x="34" y="26"/>
                      </a:lnTo>
                      <a:lnTo>
                        <a:pt x="34" y="17"/>
                      </a:lnTo>
                      <a:lnTo>
                        <a:pt x="3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17653;p21">
                  <a:extLst>
                    <a:ext uri="{FF2B5EF4-FFF2-40B4-BE49-F238E27FC236}">
                      <a16:creationId xmlns="" xmlns:a16="http://schemas.microsoft.com/office/drawing/2014/main" id="{742EF0F8-79DC-4B8F-A0A5-054FA8885762}"/>
                    </a:ext>
                  </a:extLst>
                </p:cNvPr>
                <p:cNvSpPr/>
                <p:nvPr/>
              </p:nvSpPr>
              <p:spPr>
                <a:xfrm>
                  <a:off x="7462503" y="5159164"/>
                  <a:ext cx="14952" cy="2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75" extrusionOk="0">
                      <a:moveTo>
                        <a:pt x="45" y="54"/>
                      </a:moveTo>
                      <a:lnTo>
                        <a:pt x="41" y="48"/>
                      </a:lnTo>
                      <a:lnTo>
                        <a:pt x="43" y="40"/>
                      </a:lnTo>
                      <a:lnTo>
                        <a:pt x="48" y="33"/>
                      </a:lnTo>
                      <a:lnTo>
                        <a:pt x="51" y="26"/>
                      </a:lnTo>
                      <a:lnTo>
                        <a:pt x="48" y="20"/>
                      </a:lnTo>
                      <a:lnTo>
                        <a:pt x="41" y="9"/>
                      </a:lnTo>
                      <a:lnTo>
                        <a:pt x="30" y="0"/>
                      </a:lnTo>
                      <a:lnTo>
                        <a:pt x="20" y="0"/>
                      </a:lnTo>
                      <a:lnTo>
                        <a:pt x="17" y="15"/>
                      </a:lnTo>
                      <a:lnTo>
                        <a:pt x="20" y="31"/>
                      </a:lnTo>
                      <a:lnTo>
                        <a:pt x="22" y="39"/>
                      </a:lnTo>
                      <a:lnTo>
                        <a:pt x="18" y="46"/>
                      </a:lnTo>
                      <a:lnTo>
                        <a:pt x="15" y="48"/>
                      </a:lnTo>
                      <a:lnTo>
                        <a:pt x="7" y="49"/>
                      </a:lnTo>
                      <a:lnTo>
                        <a:pt x="4" y="51"/>
                      </a:lnTo>
                      <a:lnTo>
                        <a:pt x="3" y="54"/>
                      </a:lnTo>
                      <a:lnTo>
                        <a:pt x="0" y="65"/>
                      </a:lnTo>
                      <a:lnTo>
                        <a:pt x="5" y="68"/>
                      </a:lnTo>
                      <a:lnTo>
                        <a:pt x="9" y="71"/>
                      </a:lnTo>
                      <a:lnTo>
                        <a:pt x="13" y="73"/>
                      </a:lnTo>
                      <a:lnTo>
                        <a:pt x="20" y="75"/>
                      </a:lnTo>
                      <a:lnTo>
                        <a:pt x="27" y="74"/>
                      </a:lnTo>
                      <a:lnTo>
                        <a:pt x="40" y="70"/>
                      </a:lnTo>
                      <a:lnTo>
                        <a:pt x="44" y="68"/>
                      </a:lnTo>
                      <a:lnTo>
                        <a:pt x="52" y="62"/>
                      </a:lnTo>
                      <a:lnTo>
                        <a:pt x="51" y="58"/>
                      </a:lnTo>
                      <a:lnTo>
                        <a:pt x="45" y="5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17654;p21">
                  <a:extLst>
                    <a:ext uri="{FF2B5EF4-FFF2-40B4-BE49-F238E27FC236}">
                      <a16:creationId xmlns="" xmlns:a16="http://schemas.microsoft.com/office/drawing/2014/main" id="{FDFA7CBB-01D5-4C20-A2DB-83DAA57B323A}"/>
                    </a:ext>
                  </a:extLst>
                </p:cNvPr>
                <p:cNvSpPr/>
                <p:nvPr/>
              </p:nvSpPr>
              <p:spPr>
                <a:xfrm>
                  <a:off x="7607534" y="5575770"/>
                  <a:ext cx="4486" cy="18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64" extrusionOk="0">
                      <a:moveTo>
                        <a:pt x="6" y="31"/>
                      </a:moveTo>
                      <a:lnTo>
                        <a:pt x="6" y="39"/>
                      </a:lnTo>
                      <a:lnTo>
                        <a:pt x="2" y="58"/>
                      </a:lnTo>
                      <a:lnTo>
                        <a:pt x="3" y="64"/>
                      </a:lnTo>
                      <a:lnTo>
                        <a:pt x="7" y="64"/>
                      </a:lnTo>
                      <a:lnTo>
                        <a:pt x="11" y="57"/>
                      </a:lnTo>
                      <a:lnTo>
                        <a:pt x="14" y="47"/>
                      </a:lnTo>
                      <a:lnTo>
                        <a:pt x="16" y="41"/>
                      </a:lnTo>
                      <a:lnTo>
                        <a:pt x="15" y="31"/>
                      </a:lnTo>
                      <a:lnTo>
                        <a:pt x="13" y="24"/>
                      </a:lnTo>
                      <a:lnTo>
                        <a:pt x="6" y="11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6" y="3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17655;p21">
                  <a:extLst>
                    <a:ext uri="{FF2B5EF4-FFF2-40B4-BE49-F238E27FC236}">
                      <a16:creationId xmlns="" xmlns:a16="http://schemas.microsoft.com/office/drawing/2014/main" id="{6CE5AC2B-A9A1-4B90-BA96-B8F223E7B089}"/>
                    </a:ext>
                  </a:extLst>
                </p:cNvPr>
                <p:cNvSpPr/>
                <p:nvPr/>
              </p:nvSpPr>
              <p:spPr>
                <a:xfrm>
                  <a:off x="7529785" y="5606042"/>
                  <a:ext cx="17942" cy="2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74" extrusionOk="0">
                      <a:moveTo>
                        <a:pt x="49" y="62"/>
                      </a:moveTo>
                      <a:lnTo>
                        <a:pt x="36" y="57"/>
                      </a:lnTo>
                      <a:lnTo>
                        <a:pt x="26" y="49"/>
                      </a:lnTo>
                      <a:lnTo>
                        <a:pt x="21" y="39"/>
                      </a:lnTo>
                      <a:lnTo>
                        <a:pt x="20" y="28"/>
                      </a:lnTo>
                      <a:lnTo>
                        <a:pt x="20" y="5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1" y="17"/>
                      </a:lnTo>
                      <a:lnTo>
                        <a:pt x="0" y="32"/>
                      </a:lnTo>
                      <a:lnTo>
                        <a:pt x="3" y="43"/>
                      </a:lnTo>
                      <a:lnTo>
                        <a:pt x="10" y="56"/>
                      </a:lnTo>
                      <a:lnTo>
                        <a:pt x="20" y="66"/>
                      </a:lnTo>
                      <a:lnTo>
                        <a:pt x="31" y="70"/>
                      </a:lnTo>
                      <a:lnTo>
                        <a:pt x="45" y="74"/>
                      </a:lnTo>
                      <a:lnTo>
                        <a:pt x="52" y="74"/>
                      </a:lnTo>
                      <a:lnTo>
                        <a:pt x="56" y="70"/>
                      </a:lnTo>
                      <a:lnTo>
                        <a:pt x="54" y="66"/>
                      </a:lnTo>
                      <a:lnTo>
                        <a:pt x="49" y="6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7656;p21">
                  <a:extLst>
                    <a:ext uri="{FF2B5EF4-FFF2-40B4-BE49-F238E27FC236}">
                      <a16:creationId xmlns="" xmlns:a16="http://schemas.microsoft.com/office/drawing/2014/main" id="{9939420E-4513-4146-A8F2-C5E05BC0AD0B}"/>
                    </a:ext>
                  </a:extLst>
                </p:cNvPr>
                <p:cNvSpPr/>
                <p:nvPr/>
              </p:nvSpPr>
              <p:spPr>
                <a:xfrm>
                  <a:off x="7595572" y="5653614"/>
                  <a:ext cx="8971" cy="1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46" extrusionOk="0">
                      <a:moveTo>
                        <a:pt x="27" y="10"/>
                      </a:move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4" y="10"/>
                      </a:lnTo>
                      <a:lnTo>
                        <a:pt x="5" y="7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4" y="26"/>
                      </a:lnTo>
                      <a:lnTo>
                        <a:pt x="31" y="46"/>
                      </a:lnTo>
                      <a:lnTo>
                        <a:pt x="31" y="25"/>
                      </a:lnTo>
                      <a:lnTo>
                        <a:pt x="29" y="15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7657;p21">
                  <a:extLst>
                    <a:ext uri="{FF2B5EF4-FFF2-40B4-BE49-F238E27FC236}">
                      <a16:creationId xmlns="" xmlns:a16="http://schemas.microsoft.com/office/drawing/2014/main" id="{DAE6A43A-820D-495F-8375-0799783A1FE2}"/>
                    </a:ext>
                  </a:extLst>
                </p:cNvPr>
                <p:cNvSpPr/>
                <p:nvPr/>
              </p:nvSpPr>
              <p:spPr>
                <a:xfrm>
                  <a:off x="7565669" y="5653614"/>
                  <a:ext cx="22428" cy="2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72" extrusionOk="0">
                      <a:moveTo>
                        <a:pt x="62" y="31"/>
                      </a:moveTo>
                      <a:lnTo>
                        <a:pt x="60" y="30"/>
                      </a:lnTo>
                      <a:lnTo>
                        <a:pt x="57" y="28"/>
                      </a:lnTo>
                      <a:lnTo>
                        <a:pt x="46" y="24"/>
                      </a:lnTo>
                      <a:lnTo>
                        <a:pt x="44" y="20"/>
                      </a:lnTo>
                      <a:lnTo>
                        <a:pt x="44" y="10"/>
                      </a:lnTo>
                      <a:lnTo>
                        <a:pt x="43" y="5"/>
                      </a:lnTo>
                      <a:lnTo>
                        <a:pt x="42" y="1"/>
                      </a:lnTo>
                      <a:lnTo>
                        <a:pt x="32" y="0"/>
                      </a:lnTo>
                      <a:lnTo>
                        <a:pt x="19" y="3"/>
                      </a:lnTo>
                      <a:lnTo>
                        <a:pt x="9" y="7"/>
                      </a:lnTo>
                      <a:lnTo>
                        <a:pt x="4" y="14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4" y="43"/>
                      </a:lnTo>
                      <a:lnTo>
                        <a:pt x="9" y="45"/>
                      </a:lnTo>
                      <a:lnTo>
                        <a:pt x="13" y="45"/>
                      </a:lnTo>
                      <a:lnTo>
                        <a:pt x="17" y="42"/>
                      </a:lnTo>
                      <a:lnTo>
                        <a:pt x="21" y="45"/>
                      </a:lnTo>
                      <a:lnTo>
                        <a:pt x="17" y="51"/>
                      </a:lnTo>
                      <a:lnTo>
                        <a:pt x="17" y="57"/>
                      </a:lnTo>
                      <a:lnTo>
                        <a:pt x="19" y="61"/>
                      </a:lnTo>
                      <a:lnTo>
                        <a:pt x="24" y="65"/>
                      </a:lnTo>
                      <a:lnTo>
                        <a:pt x="30" y="68"/>
                      </a:lnTo>
                      <a:lnTo>
                        <a:pt x="35" y="67"/>
                      </a:lnTo>
                      <a:lnTo>
                        <a:pt x="41" y="64"/>
                      </a:lnTo>
                      <a:lnTo>
                        <a:pt x="47" y="62"/>
                      </a:lnTo>
                      <a:lnTo>
                        <a:pt x="53" y="61"/>
                      </a:lnTo>
                      <a:lnTo>
                        <a:pt x="56" y="61"/>
                      </a:lnTo>
                      <a:lnTo>
                        <a:pt x="64" y="65"/>
                      </a:lnTo>
                      <a:lnTo>
                        <a:pt x="69" y="71"/>
                      </a:lnTo>
                      <a:lnTo>
                        <a:pt x="72" y="72"/>
                      </a:lnTo>
                      <a:lnTo>
                        <a:pt x="73" y="67"/>
                      </a:lnTo>
                      <a:lnTo>
                        <a:pt x="76" y="57"/>
                      </a:lnTo>
                      <a:lnTo>
                        <a:pt x="76" y="52"/>
                      </a:lnTo>
                      <a:lnTo>
                        <a:pt x="62" y="3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7658;p21">
                  <a:extLst>
                    <a:ext uri="{FF2B5EF4-FFF2-40B4-BE49-F238E27FC236}">
                      <a16:creationId xmlns="" xmlns:a16="http://schemas.microsoft.com/office/drawing/2014/main" id="{2A6EBFC6-4269-4820-A491-1FA8572ABA30}"/>
                    </a:ext>
                  </a:extLst>
                </p:cNvPr>
                <p:cNvSpPr/>
                <p:nvPr/>
              </p:nvSpPr>
              <p:spPr>
                <a:xfrm>
                  <a:off x="7607534" y="5734340"/>
                  <a:ext cx="20932" cy="27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95" extrusionOk="0">
                      <a:moveTo>
                        <a:pt x="50" y="65"/>
                      </a:moveTo>
                      <a:lnTo>
                        <a:pt x="59" y="59"/>
                      </a:lnTo>
                      <a:lnTo>
                        <a:pt x="65" y="54"/>
                      </a:lnTo>
                      <a:lnTo>
                        <a:pt x="68" y="47"/>
                      </a:lnTo>
                      <a:lnTo>
                        <a:pt x="66" y="37"/>
                      </a:lnTo>
                      <a:lnTo>
                        <a:pt x="62" y="31"/>
                      </a:lnTo>
                      <a:lnTo>
                        <a:pt x="56" y="28"/>
                      </a:lnTo>
                      <a:lnTo>
                        <a:pt x="51" y="23"/>
                      </a:lnTo>
                      <a:lnTo>
                        <a:pt x="50" y="14"/>
                      </a:lnTo>
                      <a:lnTo>
                        <a:pt x="50" y="0"/>
                      </a:lnTo>
                      <a:lnTo>
                        <a:pt x="44" y="12"/>
                      </a:lnTo>
                      <a:lnTo>
                        <a:pt x="41" y="23"/>
                      </a:lnTo>
                      <a:lnTo>
                        <a:pt x="36" y="31"/>
                      </a:lnTo>
                      <a:lnTo>
                        <a:pt x="22" y="34"/>
                      </a:lnTo>
                      <a:lnTo>
                        <a:pt x="11" y="38"/>
                      </a:lnTo>
                      <a:lnTo>
                        <a:pt x="8" y="49"/>
                      </a:lnTo>
                      <a:lnTo>
                        <a:pt x="7" y="59"/>
                      </a:lnTo>
                      <a:lnTo>
                        <a:pt x="0" y="65"/>
                      </a:lnTo>
                      <a:lnTo>
                        <a:pt x="8" y="75"/>
                      </a:lnTo>
                      <a:lnTo>
                        <a:pt x="10" y="78"/>
                      </a:lnTo>
                      <a:lnTo>
                        <a:pt x="12" y="83"/>
                      </a:lnTo>
                      <a:lnTo>
                        <a:pt x="11" y="88"/>
                      </a:lnTo>
                      <a:lnTo>
                        <a:pt x="12" y="91"/>
                      </a:lnTo>
                      <a:lnTo>
                        <a:pt x="17" y="95"/>
                      </a:lnTo>
                      <a:lnTo>
                        <a:pt x="25" y="93"/>
                      </a:lnTo>
                      <a:lnTo>
                        <a:pt x="41" y="73"/>
                      </a:lnTo>
                      <a:lnTo>
                        <a:pt x="50" y="6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rgbClr val="F8F9F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17659;p21">
                  <a:extLst>
                    <a:ext uri="{FF2B5EF4-FFF2-40B4-BE49-F238E27FC236}">
                      <a16:creationId xmlns="" xmlns:a16="http://schemas.microsoft.com/office/drawing/2014/main" id="{AD8375B0-D457-40F8-8336-1662A91CC168}"/>
                    </a:ext>
                  </a:extLst>
                </p:cNvPr>
                <p:cNvSpPr/>
                <p:nvPr/>
              </p:nvSpPr>
              <p:spPr>
                <a:xfrm>
                  <a:off x="6924456" y="2518676"/>
                  <a:ext cx="493349" cy="23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946" extrusionOk="0">
                      <a:moveTo>
                        <a:pt x="632" y="912"/>
                      </a:moveTo>
                      <a:lnTo>
                        <a:pt x="647" y="906"/>
                      </a:lnTo>
                      <a:lnTo>
                        <a:pt x="661" y="899"/>
                      </a:lnTo>
                      <a:lnTo>
                        <a:pt x="675" y="894"/>
                      </a:lnTo>
                      <a:lnTo>
                        <a:pt x="690" y="888"/>
                      </a:lnTo>
                      <a:lnTo>
                        <a:pt x="707" y="883"/>
                      </a:lnTo>
                      <a:lnTo>
                        <a:pt x="723" y="881"/>
                      </a:lnTo>
                      <a:lnTo>
                        <a:pt x="740" y="878"/>
                      </a:lnTo>
                      <a:lnTo>
                        <a:pt x="757" y="872"/>
                      </a:lnTo>
                      <a:lnTo>
                        <a:pt x="776" y="865"/>
                      </a:lnTo>
                      <a:lnTo>
                        <a:pt x="795" y="860"/>
                      </a:lnTo>
                      <a:lnTo>
                        <a:pt x="813" y="854"/>
                      </a:lnTo>
                      <a:lnTo>
                        <a:pt x="832" y="848"/>
                      </a:lnTo>
                      <a:lnTo>
                        <a:pt x="844" y="844"/>
                      </a:lnTo>
                      <a:lnTo>
                        <a:pt x="852" y="839"/>
                      </a:lnTo>
                      <a:lnTo>
                        <a:pt x="857" y="832"/>
                      </a:lnTo>
                      <a:lnTo>
                        <a:pt x="862" y="825"/>
                      </a:lnTo>
                      <a:lnTo>
                        <a:pt x="864" y="817"/>
                      </a:lnTo>
                      <a:lnTo>
                        <a:pt x="865" y="807"/>
                      </a:lnTo>
                      <a:lnTo>
                        <a:pt x="866" y="797"/>
                      </a:lnTo>
                      <a:lnTo>
                        <a:pt x="866" y="786"/>
                      </a:lnTo>
                      <a:lnTo>
                        <a:pt x="889" y="783"/>
                      </a:lnTo>
                      <a:lnTo>
                        <a:pt x="914" y="781"/>
                      </a:lnTo>
                      <a:lnTo>
                        <a:pt x="938" y="780"/>
                      </a:lnTo>
                      <a:lnTo>
                        <a:pt x="960" y="780"/>
                      </a:lnTo>
                      <a:lnTo>
                        <a:pt x="968" y="781"/>
                      </a:lnTo>
                      <a:lnTo>
                        <a:pt x="976" y="783"/>
                      </a:lnTo>
                      <a:lnTo>
                        <a:pt x="984" y="787"/>
                      </a:lnTo>
                      <a:lnTo>
                        <a:pt x="992" y="790"/>
                      </a:lnTo>
                      <a:lnTo>
                        <a:pt x="1005" y="798"/>
                      </a:lnTo>
                      <a:lnTo>
                        <a:pt x="1020" y="807"/>
                      </a:lnTo>
                      <a:lnTo>
                        <a:pt x="1035" y="817"/>
                      </a:lnTo>
                      <a:lnTo>
                        <a:pt x="1053" y="828"/>
                      </a:lnTo>
                      <a:lnTo>
                        <a:pt x="1071" y="838"/>
                      </a:lnTo>
                      <a:lnTo>
                        <a:pt x="1088" y="845"/>
                      </a:lnTo>
                      <a:lnTo>
                        <a:pt x="1095" y="847"/>
                      </a:lnTo>
                      <a:lnTo>
                        <a:pt x="1102" y="849"/>
                      </a:lnTo>
                      <a:lnTo>
                        <a:pt x="1110" y="850"/>
                      </a:lnTo>
                      <a:lnTo>
                        <a:pt x="1118" y="850"/>
                      </a:lnTo>
                      <a:lnTo>
                        <a:pt x="1134" y="850"/>
                      </a:lnTo>
                      <a:lnTo>
                        <a:pt x="1150" y="850"/>
                      </a:lnTo>
                      <a:lnTo>
                        <a:pt x="1166" y="849"/>
                      </a:lnTo>
                      <a:lnTo>
                        <a:pt x="1182" y="849"/>
                      </a:lnTo>
                      <a:lnTo>
                        <a:pt x="1202" y="852"/>
                      </a:lnTo>
                      <a:lnTo>
                        <a:pt x="1223" y="853"/>
                      </a:lnTo>
                      <a:lnTo>
                        <a:pt x="1243" y="855"/>
                      </a:lnTo>
                      <a:lnTo>
                        <a:pt x="1264" y="857"/>
                      </a:lnTo>
                      <a:lnTo>
                        <a:pt x="1273" y="857"/>
                      </a:lnTo>
                      <a:lnTo>
                        <a:pt x="1280" y="856"/>
                      </a:lnTo>
                      <a:lnTo>
                        <a:pt x="1287" y="855"/>
                      </a:lnTo>
                      <a:lnTo>
                        <a:pt x="1292" y="853"/>
                      </a:lnTo>
                      <a:lnTo>
                        <a:pt x="1305" y="846"/>
                      </a:lnTo>
                      <a:lnTo>
                        <a:pt x="1320" y="839"/>
                      </a:lnTo>
                      <a:lnTo>
                        <a:pt x="1328" y="837"/>
                      </a:lnTo>
                      <a:lnTo>
                        <a:pt x="1335" y="837"/>
                      </a:lnTo>
                      <a:lnTo>
                        <a:pt x="1342" y="837"/>
                      </a:lnTo>
                      <a:lnTo>
                        <a:pt x="1349" y="838"/>
                      </a:lnTo>
                      <a:lnTo>
                        <a:pt x="1363" y="841"/>
                      </a:lnTo>
                      <a:lnTo>
                        <a:pt x="1378" y="845"/>
                      </a:lnTo>
                      <a:lnTo>
                        <a:pt x="1390" y="846"/>
                      </a:lnTo>
                      <a:lnTo>
                        <a:pt x="1403" y="846"/>
                      </a:lnTo>
                      <a:lnTo>
                        <a:pt x="1416" y="846"/>
                      </a:lnTo>
                      <a:lnTo>
                        <a:pt x="1430" y="846"/>
                      </a:lnTo>
                      <a:lnTo>
                        <a:pt x="1443" y="844"/>
                      </a:lnTo>
                      <a:lnTo>
                        <a:pt x="1455" y="841"/>
                      </a:lnTo>
                      <a:lnTo>
                        <a:pt x="1468" y="839"/>
                      </a:lnTo>
                      <a:lnTo>
                        <a:pt x="1478" y="835"/>
                      </a:lnTo>
                      <a:lnTo>
                        <a:pt x="1478" y="827"/>
                      </a:lnTo>
                      <a:lnTo>
                        <a:pt x="1479" y="821"/>
                      </a:lnTo>
                      <a:lnTo>
                        <a:pt x="1480" y="815"/>
                      </a:lnTo>
                      <a:lnTo>
                        <a:pt x="1484" y="811"/>
                      </a:lnTo>
                      <a:lnTo>
                        <a:pt x="1487" y="807"/>
                      </a:lnTo>
                      <a:lnTo>
                        <a:pt x="1491" y="804"/>
                      </a:lnTo>
                      <a:lnTo>
                        <a:pt x="1497" y="800"/>
                      </a:lnTo>
                      <a:lnTo>
                        <a:pt x="1503" y="798"/>
                      </a:lnTo>
                      <a:lnTo>
                        <a:pt x="1515" y="792"/>
                      </a:lnTo>
                      <a:lnTo>
                        <a:pt x="1528" y="789"/>
                      </a:lnTo>
                      <a:lnTo>
                        <a:pt x="1536" y="789"/>
                      </a:lnTo>
                      <a:lnTo>
                        <a:pt x="1544" y="790"/>
                      </a:lnTo>
                      <a:lnTo>
                        <a:pt x="1552" y="792"/>
                      </a:lnTo>
                      <a:lnTo>
                        <a:pt x="1560" y="792"/>
                      </a:lnTo>
                      <a:lnTo>
                        <a:pt x="1560" y="801"/>
                      </a:lnTo>
                      <a:lnTo>
                        <a:pt x="1560" y="811"/>
                      </a:lnTo>
                      <a:lnTo>
                        <a:pt x="1560" y="820"/>
                      </a:lnTo>
                      <a:lnTo>
                        <a:pt x="1560" y="828"/>
                      </a:lnTo>
                      <a:lnTo>
                        <a:pt x="1570" y="829"/>
                      </a:lnTo>
                      <a:lnTo>
                        <a:pt x="1579" y="828"/>
                      </a:lnTo>
                      <a:lnTo>
                        <a:pt x="1587" y="824"/>
                      </a:lnTo>
                      <a:lnTo>
                        <a:pt x="1595" y="821"/>
                      </a:lnTo>
                      <a:lnTo>
                        <a:pt x="1603" y="816"/>
                      </a:lnTo>
                      <a:lnTo>
                        <a:pt x="1611" y="812"/>
                      </a:lnTo>
                      <a:lnTo>
                        <a:pt x="1619" y="808"/>
                      </a:lnTo>
                      <a:lnTo>
                        <a:pt x="1628" y="805"/>
                      </a:lnTo>
                      <a:lnTo>
                        <a:pt x="1635" y="804"/>
                      </a:lnTo>
                      <a:lnTo>
                        <a:pt x="1643" y="804"/>
                      </a:lnTo>
                      <a:lnTo>
                        <a:pt x="1651" y="805"/>
                      </a:lnTo>
                      <a:lnTo>
                        <a:pt x="1659" y="805"/>
                      </a:lnTo>
                      <a:lnTo>
                        <a:pt x="1673" y="806"/>
                      </a:lnTo>
                      <a:lnTo>
                        <a:pt x="1685" y="806"/>
                      </a:lnTo>
                      <a:lnTo>
                        <a:pt x="1692" y="805"/>
                      </a:lnTo>
                      <a:lnTo>
                        <a:pt x="1698" y="803"/>
                      </a:lnTo>
                      <a:lnTo>
                        <a:pt x="1702" y="800"/>
                      </a:lnTo>
                      <a:lnTo>
                        <a:pt x="1707" y="796"/>
                      </a:lnTo>
                      <a:lnTo>
                        <a:pt x="1715" y="786"/>
                      </a:lnTo>
                      <a:lnTo>
                        <a:pt x="1720" y="775"/>
                      </a:lnTo>
                      <a:lnTo>
                        <a:pt x="1725" y="772"/>
                      </a:lnTo>
                      <a:lnTo>
                        <a:pt x="1729" y="770"/>
                      </a:lnTo>
                      <a:lnTo>
                        <a:pt x="1737" y="768"/>
                      </a:lnTo>
                      <a:lnTo>
                        <a:pt x="1747" y="771"/>
                      </a:lnTo>
                      <a:lnTo>
                        <a:pt x="1752" y="773"/>
                      </a:lnTo>
                      <a:lnTo>
                        <a:pt x="1757" y="776"/>
                      </a:lnTo>
                      <a:lnTo>
                        <a:pt x="1760" y="781"/>
                      </a:lnTo>
                      <a:lnTo>
                        <a:pt x="1761" y="786"/>
                      </a:lnTo>
                      <a:lnTo>
                        <a:pt x="1763" y="797"/>
                      </a:lnTo>
                      <a:lnTo>
                        <a:pt x="1765" y="812"/>
                      </a:lnTo>
                      <a:lnTo>
                        <a:pt x="1772" y="806"/>
                      </a:lnTo>
                      <a:lnTo>
                        <a:pt x="1776" y="801"/>
                      </a:lnTo>
                      <a:lnTo>
                        <a:pt x="1780" y="796"/>
                      </a:lnTo>
                      <a:lnTo>
                        <a:pt x="1781" y="790"/>
                      </a:lnTo>
                      <a:lnTo>
                        <a:pt x="1782" y="778"/>
                      </a:lnTo>
                      <a:lnTo>
                        <a:pt x="1781" y="764"/>
                      </a:lnTo>
                      <a:lnTo>
                        <a:pt x="1780" y="757"/>
                      </a:lnTo>
                      <a:lnTo>
                        <a:pt x="1778" y="754"/>
                      </a:lnTo>
                      <a:lnTo>
                        <a:pt x="1778" y="751"/>
                      </a:lnTo>
                      <a:lnTo>
                        <a:pt x="1780" y="749"/>
                      </a:lnTo>
                      <a:lnTo>
                        <a:pt x="1782" y="747"/>
                      </a:lnTo>
                      <a:lnTo>
                        <a:pt x="1785" y="745"/>
                      </a:lnTo>
                      <a:lnTo>
                        <a:pt x="1789" y="743"/>
                      </a:lnTo>
                      <a:lnTo>
                        <a:pt x="1793" y="743"/>
                      </a:lnTo>
                      <a:lnTo>
                        <a:pt x="1808" y="745"/>
                      </a:lnTo>
                      <a:lnTo>
                        <a:pt x="1819" y="748"/>
                      </a:lnTo>
                      <a:lnTo>
                        <a:pt x="1819" y="753"/>
                      </a:lnTo>
                      <a:lnTo>
                        <a:pt x="1821" y="758"/>
                      </a:lnTo>
                      <a:lnTo>
                        <a:pt x="1831" y="758"/>
                      </a:lnTo>
                      <a:lnTo>
                        <a:pt x="1842" y="758"/>
                      </a:lnTo>
                      <a:lnTo>
                        <a:pt x="1854" y="757"/>
                      </a:lnTo>
                      <a:lnTo>
                        <a:pt x="1864" y="755"/>
                      </a:lnTo>
                      <a:lnTo>
                        <a:pt x="1874" y="751"/>
                      </a:lnTo>
                      <a:lnTo>
                        <a:pt x="1882" y="747"/>
                      </a:lnTo>
                      <a:lnTo>
                        <a:pt x="1885" y="743"/>
                      </a:lnTo>
                      <a:lnTo>
                        <a:pt x="1889" y="739"/>
                      </a:lnTo>
                      <a:lnTo>
                        <a:pt x="1891" y="734"/>
                      </a:lnTo>
                      <a:lnTo>
                        <a:pt x="1893" y="730"/>
                      </a:lnTo>
                      <a:lnTo>
                        <a:pt x="1895" y="723"/>
                      </a:lnTo>
                      <a:lnTo>
                        <a:pt x="1896" y="716"/>
                      </a:lnTo>
                      <a:lnTo>
                        <a:pt x="1896" y="709"/>
                      </a:lnTo>
                      <a:lnTo>
                        <a:pt x="1896" y="704"/>
                      </a:lnTo>
                      <a:lnTo>
                        <a:pt x="1893" y="692"/>
                      </a:lnTo>
                      <a:lnTo>
                        <a:pt x="1890" y="681"/>
                      </a:lnTo>
                      <a:lnTo>
                        <a:pt x="1887" y="669"/>
                      </a:lnTo>
                      <a:lnTo>
                        <a:pt x="1882" y="658"/>
                      </a:lnTo>
                      <a:lnTo>
                        <a:pt x="1880" y="647"/>
                      </a:lnTo>
                      <a:lnTo>
                        <a:pt x="1878" y="634"/>
                      </a:lnTo>
                      <a:lnTo>
                        <a:pt x="1870" y="632"/>
                      </a:lnTo>
                      <a:lnTo>
                        <a:pt x="1862" y="628"/>
                      </a:lnTo>
                      <a:lnTo>
                        <a:pt x="1851" y="624"/>
                      </a:lnTo>
                      <a:lnTo>
                        <a:pt x="1842" y="618"/>
                      </a:lnTo>
                      <a:lnTo>
                        <a:pt x="1833" y="612"/>
                      </a:lnTo>
                      <a:lnTo>
                        <a:pt x="1825" y="606"/>
                      </a:lnTo>
                      <a:lnTo>
                        <a:pt x="1819" y="599"/>
                      </a:lnTo>
                      <a:lnTo>
                        <a:pt x="1815" y="592"/>
                      </a:lnTo>
                      <a:lnTo>
                        <a:pt x="1814" y="581"/>
                      </a:lnTo>
                      <a:lnTo>
                        <a:pt x="1815" y="565"/>
                      </a:lnTo>
                      <a:lnTo>
                        <a:pt x="1816" y="557"/>
                      </a:lnTo>
                      <a:lnTo>
                        <a:pt x="1817" y="550"/>
                      </a:lnTo>
                      <a:lnTo>
                        <a:pt x="1819" y="544"/>
                      </a:lnTo>
                      <a:lnTo>
                        <a:pt x="1821" y="540"/>
                      </a:lnTo>
                      <a:lnTo>
                        <a:pt x="1834" y="530"/>
                      </a:lnTo>
                      <a:lnTo>
                        <a:pt x="1847" y="521"/>
                      </a:lnTo>
                      <a:lnTo>
                        <a:pt x="1848" y="507"/>
                      </a:lnTo>
                      <a:lnTo>
                        <a:pt x="1848" y="493"/>
                      </a:lnTo>
                      <a:lnTo>
                        <a:pt x="1859" y="485"/>
                      </a:lnTo>
                      <a:lnTo>
                        <a:pt x="1871" y="478"/>
                      </a:lnTo>
                      <a:lnTo>
                        <a:pt x="1872" y="474"/>
                      </a:lnTo>
                      <a:lnTo>
                        <a:pt x="1871" y="469"/>
                      </a:lnTo>
                      <a:lnTo>
                        <a:pt x="1870" y="464"/>
                      </a:lnTo>
                      <a:lnTo>
                        <a:pt x="1866" y="461"/>
                      </a:lnTo>
                      <a:lnTo>
                        <a:pt x="1859" y="452"/>
                      </a:lnTo>
                      <a:lnTo>
                        <a:pt x="1854" y="445"/>
                      </a:lnTo>
                      <a:lnTo>
                        <a:pt x="1843" y="435"/>
                      </a:lnTo>
                      <a:lnTo>
                        <a:pt x="1834" y="425"/>
                      </a:lnTo>
                      <a:lnTo>
                        <a:pt x="1825" y="414"/>
                      </a:lnTo>
                      <a:lnTo>
                        <a:pt x="1817" y="403"/>
                      </a:lnTo>
                      <a:lnTo>
                        <a:pt x="1808" y="389"/>
                      </a:lnTo>
                      <a:lnTo>
                        <a:pt x="1801" y="379"/>
                      </a:lnTo>
                      <a:lnTo>
                        <a:pt x="1798" y="377"/>
                      </a:lnTo>
                      <a:lnTo>
                        <a:pt x="1792" y="376"/>
                      </a:lnTo>
                      <a:lnTo>
                        <a:pt x="1785" y="377"/>
                      </a:lnTo>
                      <a:lnTo>
                        <a:pt x="1776" y="381"/>
                      </a:lnTo>
                      <a:lnTo>
                        <a:pt x="1764" y="389"/>
                      </a:lnTo>
                      <a:lnTo>
                        <a:pt x="1752" y="396"/>
                      </a:lnTo>
                      <a:lnTo>
                        <a:pt x="1747" y="400"/>
                      </a:lnTo>
                      <a:lnTo>
                        <a:pt x="1740" y="402"/>
                      </a:lnTo>
                      <a:lnTo>
                        <a:pt x="1732" y="403"/>
                      </a:lnTo>
                      <a:lnTo>
                        <a:pt x="1723" y="404"/>
                      </a:lnTo>
                      <a:lnTo>
                        <a:pt x="1703" y="405"/>
                      </a:lnTo>
                      <a:lnTo>
                        <a:pt x="1687" y="406"/>
                      </a:lnTo>
                      <a:lnTo>
                        <a:pt x="1682" y="409"/>
                      </a:lnTo>
                      <a:lnTo>
                        <a:pt x="1676" y="412"/>
                      </a:lnTo>
                      <a:lnTo>
                        <a:pt x="1669" y="419"/>
                      </a:lnTo>
                      <a:lnTo>
                        <a:pt x="1663" y="427"/>
                      </a:lnTo>
                      <a:lnTo>
                        <a:pt x="1657" y="413"/>
                      </a:lnTo>
                      <a:lnTo>
                        <a:pt x="1652" y="402"/>
                      </a:lnTo>
                      <a:lnTo>
                        <a:pt x="1649" y="397"/>
                      </a:lnTo>
                      <a:lnTo>
                        <a:pt x="1645" y="394"/>
                      </a:lnTo>
                      <a:lnTo>
                        <a:pt x="1638" y="389"/>
                      </a:lnTo>
                      <a:lnTo>
                        <a:pt x="1630" y="385"/>
                      </a:lnTo>
                      <a:lnTo>
                        <a:pt x="1618" y="380"/>
                      </a:lnTo>
                      <a:lnTo>
                        <a:pt x="1605" y="376"/>
                      </a:lnTo>
                      <a:lnTo>
                        <a:pt x="1600" y="373"/>
                      </a:lnTo>
                      <a:lnTo>
                        <a:pt x="1594" y="370"/>
                      </a:lnTo>
                      <a:lnTo>
                        <a:pt x="1588" y="365"/>
                      </a:lnTo>
                      <a:lnTo>
                        <a:pt x="1584" y="361"/>
                      </a:lnTo>
                      <a:lnTo>
                        <a:pt x="1581" y="356"/>
                      </a:lnTo>
                      <a:lnTo>
                        <a:pt x="1580" y="351"/>
                      </a:lnTo>
                      <a:lnTo>
                        <a:pt x="1579" y="345"/>
                      </a:lnTo>
                      <a:lnTo>
                        <a:pt x="1578" y="339"/>
                      </a:lnTo>
                      <a:lnTo>
                        <a:pt x="1576" y="328"/>
                      </a:lnTo>
                      <a:lnTo>
                        <a:pt x="1573" y="318"/>
                      </a:lnTo>
                      <a:lnTo>
                        <a:pt x="1568" y="307"/>
                      </a:lnTo>
                      <a:lnTo>
                        <a:pt x="1561" y="297"/>
                      </a:lnTo>
                      <a:lnTo>
                        <a:pt x="1554" y="287"/>
                      </a:lnTo>
                      <a:lnTo>
                        <a:pt x="1550" y="277"/>
                      </a:lnTo>
                      <a:lnTo>
                        <a:pt x="1555" y="275"/>
                      </a:lnTo>
                      <a:lnTo>
                        <a:pt x="1560" y="273"/>
                      </a:lnTo>
                      <a:lnTo>
                        <a:pt x="1563" y="270"/>
                      </a:lnTo>
                      <a:lnTo>
                        <a:pt x="1567" y="266"/>
                      </a:lnTo>
                      <a:lnTo>
                        <a:pt x="1569" y="263"/>
                      </a:lnTo>
                      <a:lnTo>
                        <a:pt x="1571" y="258"/>
                      </a:lnTo>
                      <a:lnTo>
                        <a:pt x="1572" y="253"/>
                      </a:lnTo>
                      <a:lnTo>
                        <a:pt x="1573" y="248"/>
                      </a:lnTo>
                      <a:lnTo>
                        <a:pt x="1575" y="225"/>
                      </a:lnTo>
                      <a:lnTo>
                        <a:pt x="1575" y="206"/>
                      </a:lnTo>
                      <a:lnTo>
                        <a:pt x="1579" y="205"/>
                      </a:lnTo>
                      <a:lnTo>
                        <a:pt x="1563" y="203"/>
                      </a:lnTo>
                      <a:lnTo>
                        <a:pt x="1547" y="200"/>
                      </a:lnTo>
                      <a:lnTo>
                        <a:pt x="1534" y="198"/>
                      </a:lnTo>
                      <a:lnTo>
                        <a:pt x="1521" y="196"/>
                      </a:lnTo>
                      <a:lnTo>
                        <a:pt x="1509" y="193"/>
                      </a:lnTo>
                      <a:lnTo>
                        <a:pt x="1496" y="189"/>
                      </a:lnTo>
                      <a:lnTo>
                        <a:pt x="1480" y="183"/>
                      </a:lnTo>
                      <a:lnTo>
                        <a:pt x="1463" y="174"/>
                      </a:lnTo>
                      <a:lnTo>
                        <a:pt x="1446" y="164"/>
                      </a:lnTo>
                      <a:lnTo>
                        <a:pt x="1430" y="154"/>
                      </a:lnTo>
                      <a:lnTo>
                        <a:pt x="1415" y="144"/>
                      </a:lnTo>
                      <a:lnTo>
                        <a:pt x="1403" y="136"/>
                      </a:lnTo>
                      <a:lnTo>
                        <a:pt x="1392" y="132"/>
                      </a:lnTo>
                      <a:lnTo>
                        <a:pt x="1386" y="130"/>
                      </a:lnTo>
                      <a:lnTo>
                        <a:pt x="1375" y="138"/>
                      </a:lnTo>
                      <a:lnTo>
                        <a:pt x="1357" y="156"/>
                      </a:lnTo>
                      <a:lnTo>
                        <a:pt x="1340" y="174"/>
                      </a:lnTo>
                      <a:lnTo>
                        <a:pt x="1323" y="190"/>
                      </a:lnTo>
                      <a:lnTo>
                        <a:pt x="1313" y="197"/>
                      </a:lnTo>
                      <a:lnTo>
                        <a:pt x="1304" y="203"/>
                      </a:lnTo>
                      <a:lnTo>
                        <a:pt x="1293" y="207"/>
                      </a:lnTo>
                      <a:lnTo>
                        <a:pt x="1284" y="209"/>
                      </a:lnTo>
                      <a:lnTo>
                        <a:pt x="1274" y="210"/>
                      </a:lnTo>
                      <a:lnTo>
                        <a:pt x="1265" y="210"/>
                      </a:lnTo>
                      <a:lnTo>
                        <a:pt x="1257" y="208"/>
                      </a:lnTo>
                      <a:lnTo>
                        <a:pt x="1249" y="206"/>
                      </a:lnTo>
                      <a:lnTo>
                        <a:pt x="1235" y="199"/>
                      </a:lnTo>
                      <a:lnTo>
                        <a:pt x="1223" y="190"/>
                      </a:lnTo>
                      <a:lnTo>
                        <a:pt x="1214" y="183"/>
                      </a:lnTo>
                      <a:lnTo>
                        <a:pt x="1205" y="177"/>
                      </a:lnTo>
                      <a:lnTo>
                        <a:pt x="1193" y="172"/>
                      </a:lnTo>
                      <a:lnTo>
                        <a:pt x="1181" y="167"/>
                      </a:lnTo>
                      <a:lnTo>
                        <a:pt x="1165" y="164"/>
                      </a:lnTo>
                      <a:lnTo>
                        <a:pt x="1150" y="163"/>
                      </a:lnTo>
                      <a:lnTo>
                        <a:pt x="1134" y="163"/>
                      </a:lnTo>
                      <a:lnTo>
                        <a:pt x="1120" y="164"/>
                      </a:lnTo>
                      <a:lnTo>
                        <a:pt x="1103" y="165"/>
                      </a:lnTo>
                      <a:lnTo>
                        <a:pt x="1086" y="165"/>
                      </a:lnTo>
                      <a:lnTo>
                        <a:pt x="1078" y="164"/>
                      </a:lnTo>
                      <a:lnTo>
                        <a:pt x="1070" y="163"/>
                      </a:lnTo>
                      <a:lnTo>
                        <a:pt x="1062" y="160"/>
                      </a:lnTo>
                      <a:lnTo>
                        <a:pt x="1055" y="157"/>
                      </a:lnTo>
                      <a:lnTo>
                        <a:pt x="1045" y="151"/>
                      </a:lnTo>
                      <a:lnTo>
                        <a:pt x="1037" y="144"/>
                      </a:lnTo>
                      <a:lnTo>
                        <a:pt x="1031" y="138"/>
                      </a:lnTo>
                      <a:lnTo>
                        <a:pt x="1027" y="132"/>
                      </a:lnTo>
                      <a:lnTo>
                        <a:pt x="1025" y="130"/>
                      </a:lnTo>
                      <a:lnTo>
                        <a:pt x="1021" y="128"/>
                      </a:lnTo>
                      <a:lnTo>
                        <a:pt x="1014" y="130"/>
                      </a:lnTo>
                      <a:lnTo>
                        <a:pt x="1003" y="133"/>
                      </a:lnTo>
                      <a:lnTo>
                        <a:pt x="985" y="141"/>
                      </a:lnTo>
                      <a:lnTo>
                        <a:pt x="971" y="148"/>
                      </a:lnTo>
                      <a:lnTo>
                        <a:pt x="952" y="157"/>
                      </a:lnTo>
                      <a:lnTo>
                        <a:pt x="934" y="164"/>
                      </a:lnTo>
                      <a:lnTo>
                        <a:pt x="923" y="166"/>
                      </a:lnTo>
                      <a:lnTo>
                        <a:pt x="912" y="168"/>
                      </a:lnTo>
                      <a:lnTo>
                        <a:pt x="900" y="168"/>
                      </a:lnTo>
                      <a:lnTo>
                        <a:pt x="887" y="168"/>
                      </a:lnTo>
                      <a:lnTo>
                        <a:pt x="875" y="168"/>
                      </a:lnTo>
                      <a:lnTo>
                        <a:pt x="865" y="169"/>
                      </a:lnTo>
                      <a:lnTo>
                        <a:pt x="855" y="171"/>
                      </a:lnTo>
                      <a:lnTo>
                        <a:pt x="845" y="173"/>
                      </a:lnTo>
                      <a:lnTo>
                        <a:pt x="834" y="175"/>
                      </a:lnTo>
                      <a:lnTo>
                        <a:pt x="825" y="177"/>
                      </a:lnTo>
                      <a:lnTo>
                        <a:pt x="817" y="177"/>
                      </a:lnTo>
                      <a:lnTo>
                        <a:pt x="809" y="176"/>
                      </a:lnTo>
                      <a:lnTo>
                        <a:pt x="804" y="175"/>
                      </a:lnTo>
                      <a:lnTo>
                        <a:pt x="798" y="172"/>
                      </a:lnTo>
                      <a:lnTo>
                        <a:pt x="793" y="168"/>
                      </a:lnTo>
                      <a:lnTo>
                        <a:pt x="791" y="164"/>
                      </a:lnTo>
                      <a:lnTo>
                        <a:pt x="789" y="158"/>
                      </a:lnTo>
                      <a:lnTo>
                        <a:pt x="788" y="150"/>
                      </a:lnTo>
                      <a:lnTo>
                        <a:pt x="789" y="142"/>
                      </a:lnTo>
                      <a:lnTo>
                        <a:pt x="790" y="132"/>
                      </a:lnTo>
                      <a:lnTo>
                        <a:pt x="795" y="115"/>
                      </a:lnTo>
                      <a:lnTo>
                        <a:pt x="801" y="100"/>
                      </a:lnTo>
                      <a:lnTo>
                        <a:pt x="809" y="86"/>
                      </a:lnTo>
                      <a:lnTo>
                        <a:pt x="816" y="75"/>
                      </a:lnTo>
                      <a:lnTo>
                        <a:pt x="822" y="67"/>
                      </a:lnTo>
                      <a:lnTo>
                        <a:pt x="825" y="60"/>
                      </a:lnTo>
                      <a:lnTo>
                        <a:pt x="825" y="57"/>
                      </a:lnTo>
                      <a:lnTo>
                        <a:pt x="826" y="54"/>
                      </a:lnTo>
                      <a:lnTo>
                        <a:pt x="825" y="53"/>
                      </a:lnTo>
                      <a:lnTo>
                        <a:pt x="824" y="52"/>
                      </a:lnTo>
                      <a:lnTo>
                        <a:pt x="814" y="47"/>
                      </a:lnTo>
                      <a:lnTo>
                        <a:pt x="803" y="43"/>
                      </a:lnTo>
                      <a:lnTo>
                        <a:pt x="792" y="41"/>
                      </a:lnTo>
                      <a:lnTo>
                        <a:pt x="781" y="40"/>
                      </a:lnTo>
                      <a:lnTo>
                        <a:pt x="771" y="39"/>
                      </a:lnTo>
                      <a:lnTo>
                        <a:pt x="759" y="36"/>
                      </a:lnTo>
                      <a:lnTo>
                        <a:pt x="748" y="34"/>
                      </a:lnTo>
                      <a:lnTo>
                        <a:pt x="735" y="29"/>
                      </a:lnTo>
                      <a:lnTo>
                        <a:pt x="721" y="23"/>
                      </a:lnTo>
                      <a:lnTo>
                        <a:pt x="702" y="16"/>
                      </a:lnTo>
                      <a:lnTo>
                        <a:pt x="683" y="10"/>
                      </a:lnTo>
                      <a:lnTo>
                        <a:pt x="659" y="6"/>
                      </a:lnTo>
                      <a:lnTo>
                        <a:pt x="641" y="2"/>
                      </a:lnTo>
                      <a:lnTo>
                        <a:pt x="622" y="0"/>
                      </a:lnTo>
                      <a:lnTo>
                        <a:pt x="600" y="0"/>
                      </a:lnTo>
                      <a:lnTo>
                        <a:pt x="578" y="0"/>
                      </a:lnTo>
                      <a:lnTo>
                        <a:pt x="569" y="1"/>
                      </a:lnTo>
                      <a:lnTo>
                        <a:pt x="560" y="3"/>
                      </a:lnTo>
                      <a:lnTo>
                        <a:pt x="552" y="4"/>
                      </a:lnTo>
                      <a:lnTo>
                        <a:pt x="545" y="8"/>
                      </a:lnTo>
                      <a:lnTo>
                        <a:pt x="533" y="13"/>
                      </a:lnTo>
                      <a:lnTo>
                        <a:pt x="521" y="21"/>
                      </a:lnTo>
                      <a:lnTo>
                        <a:pt x="512" y="31"/>
                      </a:lnTo>
                      <a:lnTo>
                        <a:pt x="504" y="40"/>
                      </a:lnTo>
                      <a:lnTo>
                        <a:pt x="497" y="49"/>
                      </a:lnTo>
                      <a:lnTo>
                        <a:pt x="492" y="58"/>
                      </a:lnTo>
                      <a:lnTo>
                        <a:pt x="485" y="67"/>
                      </a:lnTo>
                      <a:lnTo>
                        <a:pt x="479" y="75"/>
                      </a:lnTo>
                      <a:lnTo>
                        <a:pt x="473" y="82"/>
                      </a:lnTo>
                      <a:lnTo>
                        <a:pt x="470" y="89"/>
                      </a:lnTo>
                      <a:lnTo>
                        <a:pt x="466" y="95"/>
                      </a:lnTo>
                      <a:lnTo>
                        <a:pt x="460" y="102"/>
                      </a:lnTo>
                      <a:lnTo>
                        <a:pt x="455" y="108"/>
                      </a:lnTo>
                      <a:lnTo>
                        <a:pt x="447" y="114"/>
                      </a:lnTo>
                      <a:lnTo>
                        <a:pt x="439" y="118"/>
                      </a:lnTo>
                      <a:lnTo>
                        <a:pt x="428" y="123"/>
                      </a:lnTo>
                      <a:lnTo>
                        <a:pt x="413" y="126"/>
                      </a:lnTo>
                      <a:lnTo>
                        <a:pt x="396" y="128"/>
                      </a:lnTo>
                      <a:lnTo>
                        <a:pt x="378" y="131"/>
                      </a:lnTo>
                      <a:lnTo>
                        <a:pt x="362" y="135"/>
                      </a:lnTo>
                      <a:lnTo>
                        <a:pt x="349" y="140"/>
                      </a:lnTo>
                      <a:lnTo>
                        <a:pt x="339" y="147"/>
                      </a:lnTo>
                      <a:lnTo>
                        <a:pt x="330" y="154"/>
                      </a:lnTo>
                      <a:lnTo>
                        <a:pt x="321" y="163"/>
                      </a:lnTo>
                      <a:lnTo>
                        <a:pt x="313" y="172"/>
                      </a:lnTo>
                      <a:lnTo>
                        <a:pt x="306" y="183"/>
                      </a:lnTo>
                      <a:lnTo>
                        <a:pt x="300" y="193"/>
                      </a:lnTo>
                      <a:lnTo>
                        <a:pt x="294" y="206"/>
                      </a:lnTo>
                      <a:lnTo>
                        <a:pt x="287" y="220"/>
                      </a:lnTo>
                      <a:lnTo>
                        <a:pt x="280" y="236"/>
                      </a:lnTo>
                      <a:lnTo>
                        <a:pt x="267" y="264"/>
                      </a:lnTo>
                      <a:lnTo>
                        <a:pt x="254" y="291"/>
                      </a:lnTo>
                      <a:lnTo>
                        <a:pt x="247" y="304"/>
                      </a:lnTo>
                      <a:lnTo>
                        <a:pt x="239" y="315"/>
                      </a:lnTo>
                      <a:lnTo>
                        <a:pt x="231" y="327"/>
                      </a:lnTo>
                      <a:lnTo>
                        <a:pt x="222" y="335"/>
                      </a:lnTo>
                      <a:lnTo>
                        <a:pt x="210" y="345"/>
                      </a:lnTo>
                      <a:lnTo>
                        <a:pt x="199" y="352"/>
                      </a:lnTo>
                      <a:lnTo>
                        <a:pt x="189" y="359"/>
                      </a:lnTo>
                      <a:lnTo>
                        <a:pt x="179" y="363"/>
                      </a:lnTo>
                      <a:lnTo>
                        <a:pt x="169" y="368"/>
                      </a:lnTo>
                      <a:lnTo>
                        <a:pt x="160" y="373"/>
                      </a:lnTo>
                      <a:lnTo>
                        <a:pt x="156" y="377"/>
                      </a:lnTo>
                      <a:lnTo>
                        <a:pt x="152" y="380"/>
                      </a:lnTo>
                      <a:lnTo>
                        <a:pt x="149" y="385"/>
                      </a:lnTo>
                      <a:lnTo>
                        <a:pt x="146" y="389"/>
                      </a:lnTo>
                      <a:lnTo>
                        <a:pt x="139" y="404"/>
                      </a:lnTo>
                      <a:lnTo>
                        <a:pt x="134" y="418"/>
                      </a:lnTo>
                      <a:lnTo>
                        <a:pt x="131" y="431"/>
                      </a:lnTo>
                      <a:lnTo>
                        <a:pt x="130" y="445"/>
                      </a:lnTo>
                      <a:lnTo>
                        <a:pt x="127" y="460"/>
                      </a:lnTo>
                      <a:lnTo>
                        <a:pt x="124" y="476"/>
                      </a:lnTo>
                      <a:lnTo>
                        <a:pt x="122" y="483"/>
                      </a:lnTo>
                      <a:lnTo>
                        <a:pt x="120" y="489"/>
                      </a:lnTo>
                      <a:lnTo>
                        <a:pt x="115" y="509"/>
                      </a:lnTo>
                      <a:lnTo>
                        <a:pt x="109" y="527"/>
                      </a:lnTo>
                      <a:lnTo>
                        <a:pt x="105" y="535"/>
                      </a:lnTo>
                      <a:lnTo>
                        <a:pt x="100" y="543"/>
                      </a:lnTo>
                      <a:lnTo>
                        <a:pt x="93" y="551"/>
                      </a:lnTo>
                      <a:lnTo>
                        <a:pt x="85" y="558"/>
                      </a:lnTo>
                      <a:lnTo>
                        <a:pt x="76" y="565"/>
                      </a:lnTo>
                      <a:lnTo>
                        <a:pt x="67" y="569"/>
                      </a:lnTo>
                      <a:lnTo>
                        <a:pt x="58" y="574"/>
                      </a:lnTo>
                      <a:lnTo>
                        <a:pt x="48" y="577"/>
                      </a:lnTo>
                      <a:lnTo>
                        <a:pt x="45" y="578"/>
                      </a:lnTo>
                      <a:lnTo>
                        <a:pt x="44" y="589"/>
                      </a:lnTo>
                      <a:lnTo>
                        <a:pt x="41" y="600"/>
                      </a:lnTo>
                      <a:lnTo>
                        <a:pt x="37" y="611"/>
                      </a:lnTo>
                      <a:lnTo>
                        <a:pt x="34" y="623"/>
                      </a:lnTo>
                      <a:lnTo>
                        <a:pt x="27" y="623"/>
                      </a:lnTo>
                      <a:lnTo>
                        <a:pt x="20" y="624"/>
                      </a:lnTo>
                      <a:lnTo>
                        <a:pt x="16" y="625"/>
                      </a:lnTo>
                      <a:lnTo>
                        <a:pt x="12" y="627"/>
                      </a:lnTo>
                      <a:lnTo>
                        <a:pt x="9" y="630"/>
                      </a:lnTo>
                      <a:lnTo>
                        <a:pt x="7" y="633"/>
                      </a:lnTo>
                      <a:lnTo>
                        <a:pt x="4" y="636"/>
                      </a:lnTo>
                      <a:lnTo>
                        <a:pt x="4" y="640"/>
                      </a:lnTo>
                      <a:lnTo>
                        <a:pt x="3" y="658"/>
                      </a:lnTo>
                      <a:lnTo>
                        <a:pt x="3" y="679"/>
                      </a:lnTo>
                      <a:lnTo>
                        <a:pt x="1" y="694"/>
                      </a:lnTo>
                      <a:lnTo>
                        <a:pt x="0" y="704"/>
                      </a:lnTo>
                      <a:lnTo>
                        <a:pt x="1" y="707"/>
                      </a:lnTo>
                      <a:lnTo>
                        <a:pt x="1" y="708"/>
                      </a:lnTo>
                      <a:lnTo>
                        <a:pt x="3" y="710"/>
                      </a:lnTo>
                      <a:lnTo>
                        <a:pt x="5" y="713"/>
                      </a:lnTo>
                      <a:lnTo>
                        <a:pt x="12" y="720"/>
                      </a:lnTo>
                      <a:lnTo>
                        <a:pt x="23" y="732"/>
                      </a:lnTo>
                      <a:lnTo>
                        <a:pt x="27" y="738"/>
                      </a:lnTo>
                      <a:lnTo>
                        <a:pt x="29" y="743"/>
                      </a:lnTo>
                      <a:lnTo>
                        <a:pt x="31" y="749"/>
                      </a:lnTo>
                      <a:lnTo>
                        <a:pt x="33" y="755"/>
                      </a:lnTo>
                      <a:lnTo>
                        <a:pt x="34" y="762"/>
                      </a:lnTo>
                      <a:lnTo>
                        <a:pt x="35" y="768"/>
                      </a:lnTo>
                      <a:lnTo>
                        <a:pt x="37" y="774"/>
                      </a:lnTo>
                      <a:lnTo>
                        <a:pt x="41" y="780"/>
                      </a:lnTo>
                      <a:lnTo>
                        <a:pt x="49" y="789"/>
                      </a:lnTo>
                      <a:lnTo>
                        <a:pt x="58" y="798"/>
                      </a:lnTo>
                      <a:lnTo>
                        <a:pt x="68" y="806"/>
                      </a:lnTo>
                      <a:lnTo>
                        <a:pt x="77" y="813"/>
                      </a:lnTo>
                      <a:lnTo>
                        <a:pt x="84" y="819"/>
                      </a:lnTo>
                      <a:lnTo>
                        <a:pt x="90" y="822"/>
                      </a:lnTo>
                      <a:lnTo>
                        <a:pt x="95" y="825"/>
                      </a:lnTo>
                      <a:lnTo>
                        <a:pt x="100" y="827"/>
                      </a:lnTo>
                      <a:lnTo>
                        <a:pt x="113" y="828"/>
                      </a:lnTo>
                      <a:lnTo>
                        <a:pt x="128" y="829"/>
                      </a:lnTo>
                      <a:lnTo>
                        <a:pt x="140" y="830"/>
                      </a:lnTo>
                      <a:lnTo>
                        <a:pt x="148" y="832"/>
                      </a:lnTo>
                      <a:lnTo>
                        <a:pt x="152" y="836"/>
                      </a:lnTo>
                      <a:lnTo>
                        <a:pt x="155" y="839"/>
                      </a:lnTo>
                      <a:lnTo>
                        <a:pt x="159" y="848"/>
                      </a:lnTo>
                      <a:lnTo>
                        <a:pt x="166" y="863"/>
                      </a:lnTo>
                      <a:lnTo>
                        <a:pt x="172" y="870"/>
                      </a:lnTo>
                      <a:lnTo>
                        <a:pt x="177" y="876"/>
                      </a:lnTo>
                      <a:lnTo>
                        <a:pt x="183" y="880"/>
                      </a:lnTo>
                      <a:lnTo>
                        <a:pt x="189" y="882"/>
                      </a:lnTo>
                      <a:lnTo>
                        <a:pt x="196" y="885"/>
                      </a:lnTo>
                      <a:lnTo>
                        <a:pt x="204" y="887"/>
                      </a:lnTo>
                      <a:lnTo>
                        <a:pt x="212" y="887"/>
                      </a:lnTo>
                      <a:lnTo>
                        <a:pt x="220" y="888"/>
                      </a:lnTo>
                      <a:lnTo>
                        <a:pt x="228" y="888"/>
                      </a:lnTo>
                      <a:lnTo>
                        <a:pt x="234" y="887"/>
                      </a:lnTo>
                      <a:lnTo>
                        <a:pt x="241" y="886"/>
                      </a:lnTo>
                      <a:lnTo>
                        <a:pt x="247" y="883"/>
                      </a:lnTo>
                      <a:lnTo>
                        <a:pt x="259" y="878"/>
                      </a:lnTo>
                      <a:lnTo>
                        <a:pt x="270" y="871"/>
                      </a:lnTo>
                      <a:lnTo>
                        <a:pt x="283" y="863"/>
                      </a:lnTo>
                      <a:lnTo>
                        <a:pt x="297" y="856"/>
                      </a:lnTo>
                      <a:lnTo>
                        <a:pt x="305" y="855"/>
                      </a:lnTo>
                      <a:lnTo>
                        <a:pt x="314" y="854"/>
                      </a:lnTo>
                      <a:lnTo>
                        <a:pt x="323" y="855"/>
                      </a:lnTo>
                      <a:lnTo>
                        <a:pt x="333" y="856"/>
                      </a:lnTo>
                      <a:lnTo>
                        <a:pt x="340" y="860"/>
                      </a:lnTo>
                      <a:lnTo>
                        <a:pt x="346" y="864"/>
                      </a:lnTo>
                      <a:lnTo>
                        <a:pt x="353" y="869"/>
                      </a:lnTo>
                      <a:lnTo>
                        <a:pt x="358" y="874"/>
                      </a:lnTo>
                      <a:lnTo>
                        <a:pt x="364" y="880"/>
                      </a:lnTo>
                      <a:lnTo>
                        <a:pt x="371" y="885"/>
                      </a:lnTo>
                      <a:lnTo>
                        <a:pt x="377" y="889"/>
                      </a:lnTo>
                      <a:lnTo>
                        <a:pt x="384" y="893"/>
                      </a:lnTo>
                      <a:lnTo>
                        <a:pt x="396" y="896"/>
                      </a:lnTo>
                      <a:lnTo>
                        <a:pt x="411" y="898"/>
                      </a:lnTo>
                      <a:lnTo>
                        <a:pt x="426" y="899"/>
                      </a:lnTo>
                      <a:lnTo>
                        <a:pt x="438" y="902"/>
                      </a:lnTo>
                      <a:lnTo>
                        <a:pt x="430" y="912"/>
                      </a:lnTo>
                      <a:lnTo>
                        <a:pt x="422" y="922"/>
                      </a:lnTo>
                      <a:lnTo>
                        <a:pt x="419" y="927"/>
                      </a:lnTo>
                      <a:lnTo>
                        <a:pt x="417" y="932"/>
                      </a:lnTo>
                      <a:lnTo>
                        <a:pt x="417" y="939"/>
                      </a:lnTo>
                      <a:lnTo>
                        <a:pt x="418" y="946"/>
                      </a:lnTo>
                      <a:lnTo>
                        <a:pt x="437" y="937"/>
                      </a:lnTo>
                      <a:lnTo>
                        <a:pt x="458" y="931"/>
                      </a:lnTo>
                      <a:lnTo>
                        <a:pt x="469" y="929"/>
                      </a:lnTo>
                      <a:lnTo>
                        <a:pt x="480" y="927"/>
                      </a:lnTo>
                      <a:lnTo>
                        <a:pt x="492" y="927"/>
                      </a:lnTo>
                      <a:lnTo>
                        <a:pt x="503" y="927"/>
                      </a:lnTo>
                      <a:lnTo>
                        <a:pt x="528" y="927"/>
                      </a:lnTo>
                      <a:lnTo>
                        <a:pt x="554" y="927"/>
                      </a:lnTo>
                      <a:lnTo>
                        <a:pt x="579" y="924"/>
                      </a:lnTo>
                      <a:lnTo>
                        <a:pt x="604" y="921"/>
                      </a:lnTo>
                      <a:lnTo>
                        <a:pt x="618" y="918"/>
                      </a:lnTo>
                      <a:lnTo>
                        <a:pt x="632" y="91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17660;p21">
                  <a:extLst>
                    <a:ext uri="{FF2B5EF4-FFF2-40B4-BE49-F238E27FC236}">
                      <a16:creationId xmlns="" xmlns:a16="http://schemas.microsoft.com/office/drawing/2014/main" id="{2CD58E1D-0080-4405-BCA6-BCD01872BB10}"/>
                    </a:ext>
                  </a:extLst>
                </p:cNvPr>
                <p:cNvSpPr/>
                <p:nvPr/>
              </p:nvSpPr>
              <p:spPr>
                <a:xfrm>
                  <a:off x="7227755" y="3325657"/>
                  <a:ext cx="24734" cy="18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77" extrusionOk="0">
                      <a:moveTo>
                        <a:pt x="28" y="4"/>
                      </a:moveTo>
                      <a:lnTo>
                        <a:pt x="27" y="4"/>
                      </a:lnTo>
                      <a:lnTo>
                        <a:pt x="21" y="7"/>
                      </a:lnTo>
                      <a:lnTo>
                        <a:pt x="19" y="10"/>
                      </a:lnTo>
                      <a:lnTo>
                        <a:pt x="15" y="12"/>
                      </a:lnTo>
                      <a:lnTo>
                        <a:pt x="13" y="17"/>
                      </a:lnTo>
                      <a:lnTo>
                        <a:pt x="12" y="21"/>
                      </a:lnTo>
                      <a:lnTo>
                        <a:pt x="5" y="34"/>
                      </a:lnTo>
                      <a:lnTo>
                        <a:pt x="2" y="42"/>
                      </a:lnTo>
                      <a:lnTo>
                        <a:pt x="1" y="47"/>
                      </a:lnTo>
                      <a:lnTo>
                        <a:pt x="0" y="52"/>
                      </a:lnTo>
                      <a:lnTo>
                        <a:pt x="1" y="54"/>
                      </a:lnTo>
                      <a:lnTo>
                        <a:pt x="2" y="55"/>
                      </a:lnTo>
                      <a:lnTo>
                        <a:pt x="3" y="56"/>
                      </a:lnTo>
                      <a:lnTo>
                        <a:pt x="6" y="58"/>
                      </a:lnTo>
                      <a:lnTo>
                        <a:pt x="18" y="56"/>
                      </a:lnTo>
                      <a:lnTo>
                        <a:pt x="30" y="55"/>
                      </a:lnTo>
                      <a:lnTo>
                        <a:pt x="37" y="55"/>
                      </a:lnTo>
                      <a:lnTo>
                        <a:pt x="42" y="53"/>
                      </a:lnTo>
                      <a:lnTo>
                        <a:pt x="45" y="51"/>
                      </a:lnTo>
                      <a:lnTo>
                        <a:pt x="49" y="48"/>
                      </a:lnTo>
                      <a:lnTo>
                        <a:pt x="53" y="50"/>
                      </a:lnTo>
                      <a:lnTo>
                        <a:pt x="56" y="51"/>
                      </a:lnTo>
                      <a:lnTo>
                        <a:pt x="59" y="54"/>
                      </a:lnTo>
                      <a:lnTo>
                        <a:pt x="62" y="58"/>
                      </a:lnTo>
                      <a:lnTo>
                        <a:pt x="69" y="64"/>
                      </a:lnTo>
                      <a:lnTo>
                        <a:pt x="77" y="70"/>
                      </a:lnTo>
                      <a:lnTo>
                        <a:pt x="83" y="74"/>
                      </a:lnTo>
                      <a:lnTo>
                        <a:pt x="89" y="76"/>
                      </a:lnTo>
                      <a:lnTo>
                        <a:pt x="92" y="77"/>
                      </a:lnTo>
                      <a:lnTo>
                        <a:pt x="94" y="77"/>
                      </a:lnTo>
                      <a:lnTo>
                        <a:pt x="95" y="76"/>
                      </a:lnTo>
                      <a:lnTo>
                        <a:pt x="95" y="74"/>
                      </a:lnTo>
                      <a:lnTo>
                        <a:pt x="87" y="62"/>
                      </a:lnTo>
                      <a:lnTo>
                        <a:pt x="84" y="55"/>
                      </a:lnTo>
                      <a:lnTo>
                        <a:pt x="88" y="53"/>
                      </a:lnTo>
                      <a:lnTo>
                        <a:pt x="94" y="53"/>
                      </a:lnTo>
                      <a:lnTo>
                        <a:pt x="96" y="53"/>
                      </a:lnTo>
                      <a:lnTo>
                        <a:pt x="97" y="52"/>
                      </a:lnTo>
                      <a:lnTo>
                        <a:pt x="97" y="50"/>
                      </a:lnTo>
                      <a:lnTo>
                        <a:pt x="94" y="45"/>
                      </a:lnTo>
                      <a:lnTo>
                        <a:pt x="89" y="38"/>
                      </a:lnTo>
                      <a:lnTo>
                        <a:pt x="87" y="35"/>
                      </a:lnTo>
                      <a:lnTo>
                        <a:pt x="84" y="31"/>
                      </a:lnTo>
                      <a:lnTo>
                        <a:pt x="79" y="29"/>
                      </a:lnTo>
                      <a:lnTo>
                        <a:pt x="75" y="27"/>
                      </a:lnTo>
                      <a:lnTo>
                        <a:pt x="70" y="25"/>
                      </a:lnTo>
                      <a:lnTo>
                        <a:pt x="66" y="22"/>
                      </a:lnTo>
                      <a:lnTo>
                        <a:pt x="63" y="20"/>
                      </a:lnTo>
                      <a:lnTo>
                        <a:pt x="61" y="18"/>
                      </a:lnTo>
                      <a:lnTo>
                        <a:pt x="58" y="13"/>
                      </a:lnTo>
                      <a:lnTo>
                        <a:pt x="55" y="10"/>
                      </a:lnTo>
                      <a:lnTo>
                        <a:pt x="53" y="6"/>
                      </a:lnTo>
                      <a:lnTo>
                        <a:pt x="47" y="3"/>
                      </a:lnTo>
                      <a:lnTo>
                        <a:pt x="42" y="1"/>
                      </a:lnTo>
                      <a:lnTo>
                        <a:pt x="37" y="0"/>
                      </a:lnTo>
                      <a:lnTo>
                        <a:pt x="30" y="2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17661;p21">
                  <a:extLst>
                    <a:ext uri="{FF2B5EF4-FFF2-40B4-BE49-F238E27FC236}">
                      <a16:creationId xmlns="" xmlns:a16="http://schemas.microsoft.com/office/drawing/2014/main" id="{19541B9A-83D2-4DAB-AF22-EF15D41EE445}"/>
                    </a:ext>
                  </a:extLst>
                </p:cNvPr>
                <p:cNvSpPr/>
                <p:nvPr/>
              </p:nvSpPr>
              <p:spPr>
                <a:xfrm>
                  <a:off x="7227755" y="3325657"/>
                  <a:ext cx="24734" cy="18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77" extrusionOk="0">
                      <a:moveTo>
                        <a:pt x="28" y="4"/>
                      </a:moveTo>
                      <a:lnTo>
                        <a:pt x="27" y="4"/>
                      </a:lnTo>
                      <a:lnTo>
                        <a:pt x="21" y="7"/>
                      </a:lnTo>
                      <a:lnTo>
                        <a:pt x="19" y="10"/>
                      </a:lnTo>
                      <a:lnTo>
                        <a:pt x="15" y="12"/>
                      </a:lnTo>
                      <a:lnTo>
                        <a:pt x="13" y="17"/>
                      </a:lnTo>
                      <a:lnTo>
                        <a:pt x="12" y="21"/>
                      </a:lnTo>
                      <a:lnTo>
                        <a:pt x="5" y="34"/>
                      </a:lnTo>
                      <a:lnTo>
                        <a:pt x="2" y="42"/>
                      </a:lnTo>
                      <a:lnTo>
                        <a:pt x="1" y="47"/>
                      </a:lnTo>
                      <a:lnTo>
                        <a:pt x="0" y="52"/>
                      </a:lnTo>
                      <a:lnTo>
                        <a:pt x="1" y="54"/>
                      </a:lnTo>
                      <a:lnTo>
                        <a:pt x="2" y="55"/>
                      </a:lnTo>
                      <a:lnTo>
                        <a:pt x="3" y="56"/>
                      </a:lnTo>
                      <a:lnTo>
                        <a:pt x="6" y="58"/>
                      </a:lnTo>
                      <a:lnTo>
                        <a:pt x="18" y="56"/>
                      </a:lnTo>
                      <a:lnTo>
                        <a:pt x="30" y="55"/>
                      </a:lnTo>
                      <a:lnTo>
                        <a:pt x="37" y="55"/>
                      </a:lnTo>
                      <a:lnTo>
                        <a:pt x="42" y="53"/>
                      </a:lnTo>
                      <a:lnTo>
                        <a:pt x="45" y="51"/>
                      </a:lnTo>
                      <a:lnTo>
                        <a:pt x="49" y="48"/>
                      </a:lnTo>
                      <a:lnTo>
                        <a:pt x="53" y="50"/>
                      </a:lnTo>
                      <a:lnTo>
                        <a:pt x="56" y="51"/>
                      </a:lnTo>
                      <a:lnTo>
                        <a:pt x="59" y="54"/>
                      </a:lnTo>
                      <a:lnTo>
                        <a:pt x="62" y="58"/>
                      </a:lnTo>
                      <a:lnTo>
                        <a:pt x="69" y="64"/>
                      </a:lnTo>
                      <a:lnTo>
                        <a:pt x="77" y="70"/>
                      </a:lnTo>
                      <a:lnTo>
                        <a:pt x="83" y="74"/>
                      </a:lnTo>
                      <a:lnTo>
                        <a:pt x="89" y="76"/>
                      </a:lnTo>
                      <a:lnTo>
                        <a:pt x="92" y="77"/>
                      </a:lnTo>
                      <a:lnTo>
                        <a:pt x="94" y="77"/>
                      </a:lnTo>
                      <a:lnTo>
                        <a:pt x="95" y="76"/>
                      </a:lnTo>
                      <a:lnTo>
                        <a:pt x="95" y="74"/>
                      </a:lnTo>
                      <a:lnTo>
                        <a:pt x="87" y="62"/>
                      </a:lnTo>
                      <a:lnTo>
                        <a:pt x="84" y="55"/>
                      </a:lnTo>
                      <a:lnTo>
                        <a:pt x="88" y="53"/>
                      </a:lnTo>
                      <a:lnTo>
                        <a:pt x="94" y="53"/>
                      </a:lnTo>
                      <a:lnTo>
                        <a:pt x="96" y="53"/>
                      </a:lnTo>
                      <a:lnTo>
                        <a:pt x="97" y="52"/>
                      </a:lnTo>
                      <a:lnTo>
                        <a:pt x="97" y="52"/>
                      </a:lnTo>
                      <a:lnTo>
                        <a:pt x="97" y="50"/>
                      </a:lnTo>
                      <a:lnTo>
                        <a:pt x="94" y="45"/>
                      </a:lnTo>
                      <a:lnTo>
                        <a:pt x="89" y="38"/>
                      </a:lnTo>
                      <a:lnTo>
                        <a:pt x="87" y="35"/>
                      </a:lnTo>
                      <a:lnTo>
                        <a:pt x="84" y="31"/>
                      </a:lnTo>
                      <a:lnTo>
                        <a:pt x="79" y="29"/>
                      </a:lnTo>
                      <a:lnTo>
                        <a:pt x="75" y="27"/>
                      </a:lnTo>
                      <a:lnTo>
                        <a:pt x="70" y="25"/>
                      </a:lnTo>
                      <a:lnTo>
                        <a:pt x="66" y="22"/>
                      </a:lnTo>
                      <a:lnTo>
                        <a:pt x="63" y="20"/>
                      </a:lnTo>
                      <a:lnTo>
                        <a:pt x="61" y="18"/>
                      </a:lnTo>
                      <a:lnTo>
                        <a:pt x="58" y="13"/>
                      </a:lnTo>
                      <a:lnTo>
                        <a:pt x="55" y="10"/>
                      </a:lnTo>
                      <a:lnTo>
                        <a:pt x="53" y="6"/>
                      </a:lnTo>
                      <a:lnTo>
                        <a:pt x="47" y="3"/>
                      </a:lnTo>
                      <a:lnTo>
                        <a:pt x="42" y="1"/>
                      </a:lnTo>
                      <a:lnTo>
                        <a:pt x="37" y="0"/>
                      </a:lnTo>
                      <a:lnTo>
                        <a:pt x="30" y="2"/>
                      </a:lnTo>
                      <a:lnTo>
                        <a:pt x="28" y="4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17662;p21">
                  <a:extLst>
                    <a:ext uri="{FF2B5EF4-FFF2-40B4-BE49-F238E27FC236}">
                      <a16:creationId xmlns="" xmlns:a16="http://schemas.microsoft.com/office/drawing/2014/main" id="{FB284031-3E97-476C-9A47-A6129E76FBE5}"/>
                    </a:ext>
                  </a:extLst>
                </p:cNvPr>
                <p:cNvSpPr/>
                <p:nvPr/>
              </p:nvSpPr>
              <p:spPr>
                <a:xfrm>
                  <a:off x="7222548" y="3349502"/>
                  <a:ext cx="35146" cy="32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28" extrusionOk="0">
                      <a:moveTo>
                        <a:pt x="7" y="23"/>
                      </a:moveTo>
                      <a:lnTo>
                        <a:pt x="7" y="24"/>
                      </a:lnTo>
                      <a:lnTo>
                        <a:pt x="6" y="29"/>
                      </a:lnTo>
                      <a:lnTo>
                        <a:pt x="5" y="36"/>
                      </a:lnTo>
                      <a:lnTo>
                        <a:pt x="6" y="47"/>
                      </a:lnTo>
                      <a:lnTo>
                        <a:pt x="8" y="57"/>
                      </a:lnTo>
                      <a:lnTo>
                        <a:pt x="10" y="64"/>
                      </a:lnTo>
                      <a:lnTo>
                        <a:pt x="10" y="65"/>
                      </a:lnTo>
                      <a:lnTo>
                        <a:pt x="11" y="67"/>
                      </a:lnTo>
                      <a:lnTo>
                        <a:pt x="10" y="69"/>
                      </a:lnTo>
                      <a:lnTo>
                        <a:pt x="9" y="70"/>
                      </a:lnTo>
                      <a:lnTo>
                        <a:pt x="6" y="73"/>
                      </a:lnTo>
                      <a:lnTo>
                        <a:pt x="1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5" y="83"/>
                      </a:lnTo>
                      <a:lnTo>
                        <a:pt x="16" y="86"/>
                      </a:lnTo>
                      <a:lnTo>
                        <a:pt x="23" y="89"/>
                      </a:lnTo>
                      <a:lnTo>
                        <a:pt x="29" y="98"/>
                      </a:lnTo>
                      <a:lnTo>
                        <a:pt x="34" y="110"/>
                      </a:lnTo>
                      <a:lnTo>
                        <a:pt x="36" y="115"/>
                      </a:lnTo>
                      <a:lnTo>
                        <a:pt x="38" y="121"/>
                      </a:lnTo>
                      <a:lnTo>
                        <a:pt x="38" y="123"/>
                      </a:lnTo>
                      <a:lnTo>
                        <a:pt x="39" y="126"/>
                      </a:lnTo>
                      <a:lnTo>
                        <a:pt x="40" y="127"/>
                      </a:lnTo>
                      <a:lnTo>
                        <a:pt x="43" y="127"/>
                      </a:lnTo>
                      <a:lnTo>
                        <a:pt x="46" y="128"/>
                      </a:lnTo>
                      <a:lnTo>
                        <a:pt x="49" y="127"/>
                      </a:lnTo>
                      <a:lnTo>
                        <a:pt x="51" y="124"/>
                      </a:lnTo>
                      <a:lnTo>
                        <a:pt x="54" y="122"/>
                      </a:lnTo>
                      <a:lnTo>
                        <a:pt x="57" y="116"/>
                      </a:lnTo>
                      <a:lnTo>
                        <a:pt x="58" y="110"/>
                      </a:lnTo>
                      <a:lnTo>
                        <a:pt x="60" y="96"/>
                      </a:lnTo>
                      <a:lnTo>
                        <a:pt x="60" y="81"/>
                      </a:lnTo>
                      <a:lnTo>
                        <a:pt x="60" y="74"/>
                      </a:lnTo>
                      <a:lnTo>
                        <a:pt x="62" y="70"/>
                      </a:lnTo>
                      <a:lnTo>
                        <a:pt x="64" y="66"/>
                      </a:lnTo>
                      <a:lnTo>
                        <a:pt x="67" y="64"/>
                      </a:lnTo>
                      <a:lnTo>
                        <a:pt x="72" y="61"/>
                      </a:lnTo>
                      <a:lnTo>
                        <a:pt x="80" y="57"/>
                      </a:lnTo>
                      <a:lnTo>
                        <a:pt x="91" y="60"/>
                      </a:lnTo>
                      <a:lnTo>
                        <a:pt x="104" y="60"/>
                      </a:lnTo>
                      <a:lnTo>
                        <a:pt x="112" y="54"/>
                      </a:lnTo>
                      <a:lnTo>
                        <a:pt x="121" y="47"/>
                      </a:lnTo>
                      <a:lnTo>
                        <a:pt x="130" y="44"/>
                      </a:lnTo>
                      <a:lnTo>
                        <a:pt x="136" y="40"/>
                      </a:lnTo>
                      <a:lnTo>
                        <a:pt x="137" y="38"/>
                      </a:lnTo>
                      <a:lnTo>
                        <a:pt x="138" y="36"/>
                      </a:lnTo>
                      <a:lnTo>
                        <a:pt x="138" y="33"/>
                      </a:lnTo>
                      <a:lnTo>
                        <a:pt x="138" y="30"/>
                      </a:lnTo>
                      <a:lnTo>
                        <a:pt x="137" y="23"/>
                      </a:lnTo>
                      <a:lnTo>
                        <a:pt x="136" y="15"/>
                      </a:lnTo>
                      <a:lnTo>
                        <a:pt x="134" y="12"/>
                      </a:lnTo>
                      <a:lnTo>
                        <a:pt x="131" y="9"/>
                      </a:lnTo>
                      <a:lnTo>
                        <a:pt x="126" y="7"/>
                      </a:lnTo>
                      <a:lnTo>
                        <a:pt x="121" y="7"/>
                      </a:lnTo>
                      <a:lnTo>
                        <a:pt x="108" y="6"/>
                      </a:lnTo>
                      <a:lnTo>
                        <a:pt x="99" y="4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70" y="0"/>
                      </a:lnTo>
                      <a:lnTo>
                        <a:pt x="60" y="0"/>
                      </a:lnTo>
                      <a:lnTo>
                        <a:pt x="54" y="1"/>
                      </a:lnTo>
                      <a:lnTo>
                        <a:pt x="50" y="3"/>
                      </a:lnTo>
                      <a:lnTo>
                        <a:pt x="48" y="7"/>
                      </a:lnTo>
                      <a:lnTo>
                        <a:pt x="47" y="12"/>
                      </a:lnTo>
                      <a:lnTo>
                        <a:pt x="46" y="15"/>
                      </a:lnTo>
                      <a:lnTo>
                        <a:pt x="44" y="17"/>
                      </a:lnTo>
                      <a:lnTo>
                        <a:pt x="42" y="19"/>
                      </a:lnTo>
                      <a:lnTo>
                        <a:pt x="39" y="21"/>
                      </a:lnTo>
                      <a:lnTo>
                        <a:pt x="33" y="21"/>
                      </a:lnTo>
                      <a:lnTo>
                        <a:pt x="29" y="20"/>
                      </a:lnTo>
                      <a:lnTo>
                        <a:pt x="24" y="19"/>
                      </a:lnTo>
                      <a:lnTo>
                        <a:pt x="18" y="17"/>
                      </a:lnTo>
                      <a:lnTo>
                        <a:pt x="14" y="19"/>
                      </a:lnTo>
                      <a:lnTo>
                        <a:pt x="10" y="20"/>
                      </a:lnTo>
                      <a:lnTo>
                        <a:pt x="8" y="22"/>
                      </a:lnTo>
                      <a:lnTo>
                        <a:pt x="7" y="2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17663;p21">
                  <a:extLst>
                    <a:ext uri="{FF2B5EF4-FFF2-40B4-BE49-F238E27FC236}">
                      <a16:creationId xmlns="" xmlns:a16="http://schemas.microsoft.com/office/drawing/2014/main" id="{ABA42088-E2A6-4399-ABDB-80F787D6DAA9}"/>
                    </a:ext>
                  </a:extLst>
                </p:cNvPr>
                <p:cNvSpPr/>
                <p:nvPr/>
              </p:nvSpPr>
              <p:spPr>
                <a:xfrm>
                  <a:off x="7222548" y="3349502"/>
                  <a:ext cx="35146" cy="32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28" extrusionOk="0">
                      <a:moveTo>
                        <a:pt x="7" y="23"/>
                      </a:moveTo>
                      <a:lnTo>
                        <a:pt x="7" y="24"/>
                      </a:lnTo>
                      <a:lnTo>
                        <a:pt x="6" y="29"/>
                      </a:lnTo>
                      <a:lnTo>
                        <a:pt x="5" y="36"/>
                      </a:lnTo>
                      <a:lnTo>
                        <a:pt x="6" y="47"/>
                      </a:lnTo>
                      <a:lnTo>
                        <a:pt x="8" y="57"/>
                      </a:lnTo>
                      <a:lnTo>
                        <a:pt x="10" y="64"/>
                      </a:lnTo>
                      <a:lnTo>
                        <a:pt x="10" y="65"/>
                      </a:lnTo>
                      <a:lnTo>
                        <a:pt x="11" y="67"/>
                      </a:lnTo>
                      <a:lnTo>
                        <a:pt x="10" y="69"/>
                      </a:lnTo>
                      <a:lnTo>
                        <a:pt x="9" y="70"/>
                      </a:lnTo>
                      <a:lnTo>
                        <a:pt x="6" y="73"/>
                      </a:lnTo>
                      <a:lnTo>
                        <a:pt x="1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5" y="83"/>
                      </a:lnTo>
                      <a:lnTo>
                        <a:pt x="16" y="86"/>
                      </a:lnTo>
                      <a:lnTo>
                        <a:pt x="23" y="89"/>
                      </a:lnTo>
                      <a:lnTo>
                        <a:pt x="29" y="98"/>
                      </a:lnTo>
                      <a:lnTo>
                        <a:pt x="34" y="110"/>
                      </a:lnTo>
                      <a:lnTo>
                        <a:pt x="36" y="115"/>
                      </a:lnTo>
                      <a:lnTo>
                        <a:pt x="38" y="121"/>
                      </a:lnTo>
                      <a:lnTo>
                        <a:pt x="38" y="123"/>
                      </a:lnTo>
                      <a:lnTo>
                        <a:pt x="39" y="126"/>
                      </a:lnTo>
                      <a:lnTo>
                        <a:pt x="40" y="127"/>
                      </a:lnTo>
                      <a:lnTo>
                        <a:pt x="43" y="127"/>
                      </a:lnTo>
                      <a:lnTo>
                        <a:pt x="46" y="128"/>
                      </a:lnTo>
                      <a:lnTo>
                        <a:pt x="49" y="127"/>
                      </a:lnTo>
                      <a:lnTo>
                        <a:pt x="51" y="124"/>
                      </a:lnTo>
                      <a:lnTo>
                        <a:pt x="54" y="122"/>
                      </a:lnTo>
                      <a:lnTo>
                        <a:pt x="57" y="116"/>
                      </a:lnTo>
                      <a:lnTo>
                        <a:pt x="58" y="110"/>
                      </a:lnTo>
                      <a:lnTo>
                        <a:pt x="60" y="96"/>
                      </a:lnTo>
                      <a:lnTo>
                        <a:pt x="60" y="81"/>
                      </a:lnTo>
                      <a:lnTo>
                        <a:pt x="60" y="74"/>
                      </a:lnTo>
                      <a:lnTo>
                        <a:pt x="62" y="70"/>
                      </a:lnTo>
                      <a:lnTo>
                        <a:pt x="64" y="66"/>
                      </a:lnTo>
                      <a:lnTo>
                        <a:pt x="67" y="64"/>
                      </a:lnTo>
                      <a:lnTo>
                        <a:pt x="72" y="61"/>
                      </a:lnTo>
                      <a:lnTo>
                        <a:pt x="80" y="57"/>
                      </a:lnTo>
                      <a:lnTo>
                        <a:pt x="91" y="60"/>
                      </a:lnTo>
                      <a:lnTo>
                        <a:pt x="104" y="60"/>
                      </a:lnTo>
                      <a:lnTo>
                        <a:pt x="112" y="54"/>
                      </a:lnTo>
                      <a:lnTo>
                        <a:pt x="121" y="47"/>
                      </a:lnTo>
                      <a:lnTo>
                        <a:pt x="130" y="44"/>
                      </a:lnTo>
                      <a:lnTo>
                        <a:pt x="136" y="40"/>
                      </a:lnTo>
                      <a:lnTo>
                        <a:pt x="137" y="38"/>
                      </a:lnTo>
                      <a:lnTo>
                        <a:pt x="138" y="36"/>
                      </a:lnTo>
                      <a:lnTo>
                        <a:pt x="138" y="33"/>
                      </a:lnTo>
                      <a:lnTo>
                        <a:pt x="138" y="30"/>
                      </a:lnTo>
                      <a:lnTo>
                        <a:pt x="137" y="23"/>
                      </a:lnTo>
                      <a:lnTo>
                        <a:pt x="136" y="15"/>
                      </a:lnTo>
                      <a:lnTo>
                        <a:pt x="134" y="12"/>
                      </a:lnTo>
                      <a:lnTo>
                        <a:pt x="131" y="9"/>
                      </a:lnTo>
                      <a:lnTo>
                        <a:pt x="126" y="7"/>
                      </a:lnTo>
                      <a:lnTo>
                        <a:pt x="121" y="7"/>
                      </a:lnTo>
                      <a:lnTo>
                        <a:pt x="108" y="6"/>
                      </a:lnTo>
                      <a:lnTo>
                        <a:pt x="99" y="4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70" y="0"/>
                      </a:lnTo>
                      <a:lnTo>
                        <a:pt x="60" y="0"/>
                      </a:lnTo>
                      <a:lnTo>
                        <a:pt x="54" y="1"/>
                      </a:lnTo>
                      <a:lnTo>
                        <a:pt x="50" y="3"/>
                      </a:lnTo>
                      <a:lnTo>
                        <a:pt x="48" y="7"/>
                      </a:lnTo>
                      <a:lnTo>
                        <a:pt x="47" y="12"/>
                      </a:lnTo>
                      <a:lnTo>
                        <a:pt x="46" y="15"/>
                      </a:lnTo>
                      <a:lnTo>
                        <a:pt x="44" y="17"/>
                      </a:lnTo>
                      <a:lnTo>
                        <a:pt x="42" y="19"/>
                      </a:lnTo>
                      <a:lnTo>
                        <a:pt x="39" y="21"/>
                      </a:lnTo>
                      <a:lnTo>
                        <a:pt x="33" y="21"/>
                      </a:lnTo>
                      <a:lnTo>
                        <a:pt x="29" y="20"/>
                      </a:lnTo>
                      <a:lnTo>
                        <a:pt x="24" y="19"/>
                      </a:lnTo>
                      <a:lnTo>
                        <a:pt x="18" y="17"/>
                      </a:lnTo>
                      <a:lnTo>
                        <a:pt x="14" y="19"/>
                      </a:lnTo>
                      <a:lnTo>
                        <a:pt x="10" y="20"/>
                      </a:lnTo>
                      <a:lnTo>
                        <a:pt x="8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17664;p21">
                  <a:extLst>
                    <a:ext uri="{FF2B5EF4-FFF2-40B4-BE49-F238E27FC236}">
                      <a16:creationId xmlns="" xmlns:a16="http://schemas.microsoft.com/office/drawing/2014/main" id="{5207B096-B3FA-4C30-94B6-4097053267B7}"/>
                    </a:ext>
                  </a:extLst>
                </p:cNvPr>
                <p:cNvSpPr/>
                <p:nvPr/>
              </p:nvSpPr>
              <p:spPr>
                <a:xfrm>
                  <a:off x="7449044" y="3510145"/>
                  <a:ext cx="22129" cy="4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89" extrusionOk="0">
                      <a:moveTo>
                        <a:pt x="24" y="6"/>
                      </a:moveTo>
                      <a:lnTo>
                        <a:pt x="22" y="7"/>
                      </a:lnTo>
                      <a:lnTo>
                        <a:pt x="16" y="11"/>
                      </a:lnTo>
                      <a:lnTo>
                        <a:pt x="14" y="13"/>
                      </a:lnTo>
                      <a:lnTo>
                        <a:pt x="12" y="15"/>
                      </a:lnTo>
                      <a:lnTo>
                        <a:pt x="9" y="18"/>
                      </a:lnTo>
                      <a:lnTo>
                        <a:pt x="9" y="21"/>
                      </a:lnTo>
                      <a:lnTo>
                        <a:pt x="7" y="33"/>
                      </a:lnTo>
                      <a:lnTo>
                        <a:pt x="2" y="47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64"/>
                      </a:lnTo>
                      <a:lnTo>
                        <a:pt x="1" y="67"/>
                      </a:lnTo>
                      <a:lnTo>
                        <a:pt x="4" y="71"/>
                      </a:lnTo>
                      <a:lnTo>
                        <a:pt x="6" y="74"/>
                      </a:lnTo>
                      <a:lnTo>
                        <a:pt x="13" y="79"/>
                      </a:lnTo>
                      <a:lnTo>
                        <a:pt x="18" y="85"/>
                      </a:lnTo>
                      <a:lnTo>
                        <a:pt x="22" y="88"/>
                      </a:lnTo>
                      <a:lnTo>
                        <a:pt x="23" y="93"/>
                      </a:lnTo>
                      <a:lnTo>
                        <a:pt x="24" y="98"/>
                      </a:lnTo>
                      <a:lnTo>
                        <a:pt x="23" y="105"/>
                      </a:lnTo>
                      <a:lnTo>
                        <a:pt x="22" y="118"/>
                      </a:lnTo>
                      <a:lnTo>
                        <a:pt x="23" y="124"/>
                      </a:lnTo>
                      <a:lnTo>
                        <a:pt x="24" y="130"/>
                      </a:lnTo>
                      <a:lnTo>
                        <a:pt x="25" y="138"/>
                      </a:lnTo>
                      <a:lnTo>
                        <a:pt x="22" y="151"/>
                      </a:lnTo>
                      <a:lnTo>
                        <a:pt x="17" y="165"/>
                      </a:lnTo>
                      <a:lnTo>
                        <a:pt x="17" y="170"/>
                      </a:lnTo>
                      <a:lnTo>
                        <a:pt x="18" y="173"/>
                      </a:lnTo>
                      <a:lnTo>
                        <a:pt x="20" y="176"/>
                      </a:lnTo>
                      <a:lnTo>
                        <a:pt x="22" y="178"/>
                      </a:lnTo>
                      <a:lnTo>
                        <a:pt x="27" y="182"/>
                      </a:lnTo>
                      <a:lnTo>
                        <a:pt x="33" y="188"/>
                      </a:lnTo>
                      <a:lnTo>
                        <a:pt x="35" y="189"/>
                      </a:lnTo>
                      <a:lnTo>
                        <a:pt x="37" y="189"/>
                      </a:lnTo>
                      <a:lnTo>
                        <a:pt x="38" y="189"/>
                      </a:lnTo>
                      <a:lnTo>
                        <a:pt x="39" y="188"/>
                      </a:lnTo>
                      <a:lnTo>
                        <a:pt x="40" y="185"/>
                      </a:lnTo>
                      <a:lnTo>
                        <a:pt x="41" y="180"/>
                      </a:lnTo>
                      <a:lnTo>
                        <a:pt x="43" y="175"/>
                      </a:lnTo>
                      <a:lnTo>
                        <a:pt x="45" y="170"/>
                      </a:lnTo>
                      <a:lnTo>
                        <a:pt x="46" y="168"/>
                      </a:lnTo>
                      <a:lnTo>
                        <a:pt x="47" y="167"/>
                      </a:lnTo>
                      <a:lnTo>
                        <a:pt x="49" y="165"/>
                      </a:lnTo>
                      <a:lnTo>
                        <a:pt x="50" y="165"/>
                      </a:lnTo>
                      <a:lnTo>
                        <a:pt x="59" y="167"/>
                      </a:lnTo>
                      <a:lnTo>
                        <a:pt x="68" y="167"/>
                      </a:lnTo>
                      <a:lnTo>
                        <a:pt x="75" y="167"/>
                      </a:lnTo>
                      <a:lnTo>
                        <a:pt x="81" y="165"/>
                      </a:lnTo>
                      <a:lnTo>
                        <a:pt x="82" y="163"/>
                      </a:lnTo>
                      <a:lnTo>
                        <a:pt x="83" y="160"/>
                      </a:lnTo>
                      <a:lnTo>
                        <a:pt x="84" y="155"/>
                      </a:lnTo>
                      <a:lnTo>
                        <a:pt x="84" y="148"/>
                      </a:lnTo>
                      <a:lnTo>
                        <a:pt x="84" y="135"/>
                      </a:lnTo>
                      <a:lnTo>
                        <a:pt x="86" y="120"/>
                      </a:lnTo>
                      <a:lnTo>
                        <a:pt x="87" y="108"/>
                      </a:lnTo>
                      <a:lnTo>
                        <a:pt x="88" y="102"/>
                      </a:lnTo>
                      <a:lnTo>
                        <a:pt x="88" y="96"/>
                      </a:lnTo>
                      <a:lnTo>
                        <a:pt x="86" y="87"/>
                      </a:lnTo>
                      <a:lnTo>
                        <a:pt x="83" y="78"/>
                      </a:lnTo>
                      <a:lnTo>
                        <a:pt x="80" y="72"/>
                      </a:lnTo>
                      <a:lnTo>
                        <a:pt x="75" y="67"/>
                      </a:lnTo>
                      <a:lnTo>
                        <a:pt x="71" y="63"/>
                      </a:lnTo>
                      <a:lnTo>
                        <a:pt x="65" y="57"/>
                      </a:lnTo>
                      <a:lnTo>
                        <a:pt x="63" y="53"/>
                      </a:lnTo>
                      <a:lnTo>
                        <a:pt x="61" y="48"/>
                      </a:lnTo>
                      <a:lnTo>
                        <a:pt x="58" y="41"/>
                      </a:lnTo>
                      <a:lnTo>
                        <a:pt x="55" y="34"/>
                      </a:lnTo>
                      <a:lnTo>
                        <a:pt x="51" y="28"/>
                      </a:lnTo>
                      <a:lnTo>
                        <a:pt x="49" y="22"/>
                      </a:lnTo>
                      <a:lnTo>
                        <a:pt x="48" y="15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3"/>
                      </a:lnTo>
                      <a:lnTo>
                        <a:pt x="49" y="1"/>
                      </a:lnTo>
                      <a:lnTo>
                        <a:pt x="48" y="0"/>
                      </a:lnTo>
                      <a:lnTo>
                        <a:pt x="46" y="1"/>
                      </a:lnTo>
                      <a:lnTo>
                        <a:pt x="41" y="1"/>
                      </a:lnTo>
                      <a:lnTo>
                        <a:pt x="38" y="3"/>
                      </a:lnTo>
                      <a:lnTo>
                        <a:pt x="35" y="4"/>
                      </a:lnTo>
                      <a:lnTo>
                        <a:pt x="35" y="5"/>
                      </a:lnTo>
                      <a:lnTo>
                        <a:pt x="34" y="8"/>
                      </a:lnTo>
                      <a:lnTo>
                        <a:pt x="34" y="12"/>
                      </a:lnTo>
                      <a:lnTo>
                        <a:pt x="35" y="18"/>
                      </a:lnTo>
                      <a:lnTo>
                        <a:pt x="38" y="25"/>
                      </a:lnTo>
                      <a:lnTo>
                        <a:pt x="39" y="31"/>
                      </a:lnTo>
                      <a:lnTo>
                        <a:pt x="38" y="37"/>
                      </a:lnTo>
                      <a:lnTo>
                        <a:pt x="34" y="45"/>
                      </a:lnTo>
                      <a:lnTo>
                        <a:pt x="32" y="52"/>
                      </a:lnTo>
                      <a:lnTo>
                        <a:pt x="31" y="55"/>
                      </a:lnTo>
                      <a:lnTo>
                        <a:pt x="30" y="56"/>
                      </a:lnTo>
                      <a:lnTo>
                        <a:pt x="29" y="55"/>
                      </a:lnTo>
                      <a:lnTo>
                        <a:pt x="27" y="53"/>
                      </a:lnTo>
                      <a:lnTo>
                        <a:pt x="26" y="34"/>
                      </a:lnTo>
                      <a:lnTo>
                        <a:pt x="27" y="21"/>
                      </a:lnTo>
                      <a:lnTo>
                        <a:pt x="26" y="11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17665;p21">
                  <a:extLst>
                    <a:ext uri="{FF2B5EF4-FFF2-40B4-BE49-F238E27FC236}">
                      <a16:creationId xmlns="" xmlns:a16="http://schemas.microsoft.com/office/drawing/2014/main" id="{5B606C6D-2568-430F-9F4A-0E4DA674AF4A}"/>
                    </a:ext>
                  </a:extLst>
                </p:cNvPr>
                <p:cNvSpPr/>
                <p:nvPr/>
              </p:nvSpPr>
              <p:spPr>
                <a:xfrm>
                  <a:off x="7449044" y="3510145"/>
                  <a:ext cx="22129" cy="4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89" extrusionOk="0">
                      <a:moveTo>
                        <a:pt x="24" y="6"/>
                      </a:moveTo>
                      <a:lnTo>
                        <a:pt x="22" y="7"/>
                      </a:lnTo>
                      <a:lnTo>
                        <a:pt x="16" y="11"/>
                      </a:lnTo>
                      <a:lnTo>
                        <a:pt x="14" y="13"/>
                      </a:lnTo>
                      <a:lnTo>
                        <a:pt x="12" y="15"/>
                      </a:lnTo>
                      <a:lnTo>
                        <a:pt x="9" y="18"/>
                      </a:lnTo>
                      <a:lnTo>
                        <a:pt x="9" y="21"/>
                      </a:lnTo>
                      <a:lnTo>
                        <a:pt x="7" y="33"/>
                      </a:lnTo>
                      <a:lnTo>
                        <a:pt x="2" y="47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64"/>
                      </a:lnTo>
                      <a:lnTo>
                        <a:pt x="1" y="67"/>
                      </a:lnTo>
                      <a:lnTo>
                        <a:pt x="4" y="71"/>
                      </a:lnTo>
                      <a:lnTo>
                        <a:pt x="6" y="74"/>
                      </a:lnTo>
                      <a:lnTo>
                        <a:pt x="13" y="79"/>
                      </a:lnTo>
                      <a:lnTo>
                        <a:pt x="18" y="85"/>
                      </a:lnTo>
                      <a:lnTo>
                        <a:pt x="22" y="88"/>
                      </a:lnTo>
                      <a:lnTo>
                        <a:pt x="23" y="93"/>
                      </a:lnTo>
                      <a:lnTo>
                        <a:pt x="24" y="98"/>
                      </a:lnTo>
                      <a:lnTo>
                        <a:pt x="23" y="105"/>
                      </a:lnTo>
                      <a:lnTo>
                        <a:pt x="22" y="118"/>
                      </a:lnTo>
                      <a:lnTo>
                        <a:pt x="23" y="124"/>
                      </a:lnTo>
                      <a:lnTo>
                        <a:pt x="24" y="130"/>
                      </a:lnTo>
                      <a:lnTo>
                        <a:pt x="25" y="138"/>
                      </a:lnTo>
                      <a:lnTo>
                        <a:pt x="22" y="151"/>
                      </a:lnTo>
                      <a:lnTo>
                        <a:pt x="17" y="165"/>
                      </a:lnTo>
                      <a:lnTo>
                        <a:pt x="17" y="170"/>
                      </a:lnTo>
                      <a:lnTo>
                        <a:pt x="18" y="173"/>
                      </a:lnTo>
                      <a:lnTo>
                        <a:pt x="20" y="176"/>
                      </a:lnTo>
                      <a:lnTo>
                        <a:pt x="22" y="178"/>
                      </a:lnTo>
                      <a:lnTo>
                        <a:pt x="27" y="182"/>
                      </a:lnTo>
                      <a:lnTo>
                        <a:pt x="33" y="188"/>
                      </a:lnTo>
                      <a:lnTo>
                        <a:pt x="35" y="189"/>
                      </a:lnTo>
                      <a:lnTo>
                        <a:pt x="37" y="189"/>
                      </a:lnTo>
                      <a:lnTo>
                        <a:pt x="38" y="189"/>
                      </a:lnTo>
                      <a:lnTo>
                        <a:pt x="39" y="188"/>
                      </a:lnTo>
                      <a:lnTo>
                        <a:pt x="40" y="185"/>
                      </a:lnTo>
                      <a:lnTo>
                        <a:pt x="41" y="180"/>
                      </a:lnTo>
                      <a:lnTo>
                        <a:pt x="43" y="175"/>
                      </a:lnTo>
                      <a:lnTo>
                        <a:pt x="45" y="170"/>
                      </a:lnTo>
                      <a:lnTo>
                        <a:pt x="46" y="168"/>
                      </a:lnTo>
                      <a:lnTo>
                        <a:pt x="47" y="167"/>
                      </a:lnTo>
                      <a:lnTo>
                        <a:pt x="49" y="165"/>
                      </a:lnTo>
                      <a:lnTo>
                        <a:pt x="50" y="165"/>
                      </a:lnTo>
                      <a:lnTo>
                        <a:pt x="59" y="167"/>
                      </a:lnTo>
                      <a:lnTo>
                        <a:pt x="68" y="167"/>
                      </a:lnTo>
                      <a:lnTo>
                        <a:pt x="75" y="167"/>
                      </a:lnTo>
                      <a:lnTo>
                        <a:pt x="81" y="165"/>
                      </a:lnTo>
                      <a:lnTo>
                        <a:pt x="82" y="163"/>
                      </a:lnTo>
                      <a:lnTo>
                        <a:pt x="83" y="160"/>
                      </a:lnTo>
                      <a:lnTo>
                        <a:pt x="84" y="155"/>
                      </a:lnTo>
                      <a:lnTo>
                        <a:pt x="84" y="148"/>
                      </a:lnTo>
                      <a:lnTo>
                        <a:pt x="84" y="135"/>
                      </a:lnTo>
                      <a:lnTo>
                        <a:pt x="86" y="120"/>
                      </a:lnTo>
                      <a:lnTo>
                        <a:pt x="87" y="108"/>
                      </a:lnTo>
                      <a:lnTo>
                        <a:pt x="88" y="102"/>
                      </a:lnTo>
                      <a:lnTo>
                        <a:pt x="88" y="96"/>
                      </a:lnTo>
                      <a:lnTo>
                        <a:pt x="86" y="87"/>
                      </a:lnTo>
                      <a:lnTo>
                        <a:pt x="83" y="78"/>
                      </a:lnTo>
                      <a:lnTo>
                        <a:pt x="80" y="72"/>
                      </a:lnTo>
                      <a:lnTo>
                        <a:pt x="75" y="67"/>
                      </a:lnTo>
                      <a:lnTo>
                        <a:pt x="71" y="63"/>
                      </a:lnTo>
                      <a:lnTo>
                        <a:pt x="65" y="57"/>
                      </a:lnTo>
                      <a:lnTo>
                        <a:pt x="63" y="53"/>
                      </a:lnTo>
                      <a:lnTo>
                        <a:pt x="61" y="48"/>
                      </a:lnTo>
                      <a:lnTo>
                        <a:pt x="58" y="41"/>
                      </a:lnTo>
                      <a:lnTo>
                        <a:pt x="55" y="34"/>
                      </a:lnTo>
                      <a:lnTo>
                        <a:pt x="51" y="28"/>
                      </a:lnTo>
                      <a:lnTo>
                        <a:pt x="49" y="22"/>
                      </a:lnTo>
                      <a:lnTo>
                        <a:pt x="48" y="15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3"/>
                      </a:lnTo>
                      <a:lnTo>
                        <a:pt x="49" y="1"/>
                      </a:lnTo>
                      <a:lnTo>
                        <a:pt x="48" y="0"/>
                      </a:lnTo>
                      <a:lnTo>
                        <a:pt x="46" y="1"/>
                      </a:lnTo>
                      <a:lnTo>
                        <a:pt x="41" y="1"/>
                      </a:lnTo>
                      <a:lnTo>
                        <a:pt x="38" y="3"/>
                      </a:lnTo>
                      <a:lnTo>
                        <a:pt x="35" y="4"/>
                      </a:lnTo>
                      <a:lnTo>
                        <a:pt x="35" y="5"/>
                      </a:lnTo>
                      <a:lnTo>
                        <a:pt x="34" y="8"/>
                      </a:lnTo>
                      <a:lnTo>
                        <a:pt x="34" y="12"/>
                      </a:lnTo>
                      <a:lnTo>
                        <a:pt x="35" y="18"/>
                      </a:lnTo>
                      <a:lnTo>
                        <a:pt x="38" y="25"/>
                      </a:lnTo>
                      <a:lnTo>
                        <a:pt x="39" y="31"/>
                      </a:lnTo>
                      <a:lnTo>
                        <a:pt x="38" y="37"/>
                      </a:lnTo>
                      <a:lnTo>
                        <a:pt x="34" y="45"/>
                      </a:lnTo>
                      <a:lnTo>
                        <a:pt x="32" y="52"/>
                      </a:lnTo>
                      <a:lnTo>
                        <a:pt x="31" y="55"/>
                      </a:lnTo>
                      <a:lnTo>
                        <a:pt x="30" y="56"/>
                      </a:lnTo>
                      <a:lnTo>
                        <a:pt x="29" y="55"/>
                      </a:lnTo>
                      <a:lnTo>
                        <a:pt x="27" y="53"/>
                      </a:lnTo>
                      <a:lnTo>
                        <a:pt x="26" y="34"/>
                      </a:lnTo>
                      <a:lnTo>
                        <a:pt x="27" y="21"/>
                      </a:lnTo>
                      <a:lnTo>
                        <a:pt x="26" y="11"/>
                      </a:lnTo>
                      <a:lnTo>
                        <a:pt x="24" y="6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17666;p21">
                  <a:extLst>
                    <a:ext uri="{FF2B5EF4-FFF2-40B4-BE49-F238E27FC236}">
                      <a16:creationId xmlns="" xmlns:a16="http://schemas.microsoft.com/office/drawing/2014/main" id="{D2597C1F-BBE9-40FC-8601-07A238C295AA}"/>
                    </a:ext>
                  </a:extLst>
                </p:cNvPr>
                <p:cNvSpPr/>
                <p:nvPr/>
              </p:nvSpPr>
              <p:spPr>
                <a:xfrm>
                  <a:off x="7445140" y="3485045"/>
                  <a:ext cx="7811" cy="32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29" extrusionOk="0">
                      <a:moveTo>
                        <a:pt x="2" y="17"/>
                      </a:move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2" y="57"/>
                      </a:lnTo>
                      <a:lnTo>
                        <a:pt x="5" y="73"/>
                      </a:lnTo>
                      <a:lnTo>
                        <a:pt x="6" y="82"/>
                      </a:lnTo>
                      <a:lnTo>
                        <a:pt x="5" y="91"/>
                      </a:lnTo>
                      <a:lnTo>
                        <a:pt x="4" y="102"/>
                      </a:lnTo>
                      <a:lnTo>
                        <a:pt x="2" y="113"/>
                      </a:lnTo>
                      <a:lnTo>
                        <a:pt x="1" y="122"/>
                      </a:lnTo>
                      <a:lnTo>
                        <a:pt x="0" y="125"/>
                      </a:lnTo>
                      <a:lnTo>
                        <a:pt x="1" y="128"/>
                      </a:lnTo>
                      <a:lnTo>
                        <a:pt x="2" y="129"/>
                      </a:lnTo>
                      <a:lnTo>
                        <a:pt x="5" y="129"/>
                      </a:lnTo>
                      <a:lnTo>
                        <a:pt x="8" y="128"/>
                      </a:lnTo>
                      <a:lnTo>
                        <a:pt x="10" y="127"/>
                      </a:lnTo>
                      <a:lnTo>
                        <a:pt x="14" y="123"/>
                      </a:lnTo>
                      <a:lnTo>
                        <a:pt x="16" y="119"/>
                      </a:lnTo>
                      <a:lnTo>
                        <a:pt x="20" y="108"/>
                      </a:lnTo>
                      <a:lnTo>
                        <a:pt x="23" y="95"/>
                      </a:lnTo>
                      <a:lnTo>
                        <a:pt x="25" y="82"/>
                      </a:lnTo>
                      <a:lnTo>
                        <a:pt x="29" y="71"/>
                      </a:lnTo>
                      <a:lnTo>
                        <a:pt x="31" y="59"/>
                      </a:lnTo>
                      <a:lnTo>
                        <a:pt x="31" y="48"/>
                      </a:lnTo>
                      <a:lnTo>
                        <a:pt x="31" y="37"/>
                      </a:lnTo>
                      <a:lnTo>
                        <a:pt x="30" y="28"/>
                      </a:lnTo>
                      <a:lnTo>
                        <a:pt x="28" y="21"/>
                      </a:lnTo>
                      <a:lnTo>
                        <a:pt x="23" y="14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6" y="12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7667;p21">
                  <a:extLst>
                    <a:ext uri="{FF2B5EF4-FFF2-40B4-BE49-F238E27FC236}">
                      <a16:creationId xmlns="" xmlns:a16="http://schemas.microsoft.com/office/drawing/2014/main" id="{3BFE67A6-D749-421A-87A9-7A2DB3220E19}"/>
                    </a:ext>
                  </a:extLst>
                </p:cNvPr>
                <p:cNvSpPr/>
                <p:nvPr/>
              </p:nvSpPr>
              <p:spPr>
                <a:xfrm>
                  <a:off x="7445140" y="3485045"/>
                  <a:ext cx="7811" cy="32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29" extrusionOk="0">
                      <a:moveTo>
                        <a:pt x="2" y="17"/>
                      </a:move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2" y="57"/>
                      </a:lnTo>
                      <a:lnTo>
                        <a:pt x="5" y="73"/>
                      </a:lnTo>
                      <a:lnTo>
                        <a:pt x="6" y="82"/>
                      </a:lnTo>
                      <a:lnTo>
                        <a:pt x="5" y="91"/>
                      </a:lnTo>
                      <a:lnTo>
                        <a:pt x="4" y="102"/>
                      </a:lnTo>
                      <a:lnTo>
                        <a:pt x="2" y="113"/>
                      </a:lnTo>
                      <a:lnTo>
                        <a:pt x="1" y="122"/>
                      </a:lnTo>
                      <a:lnTo>
                        <a:pt x="0" y="125"/>
                      </a:lnTo>
                      <a:lnTo>
                        <a:pt x="1" y="128"/>
                      </a:lnTo>
                      <a:lnTo>
                        <a:pt x="2" y="129"/>
                      </a:lnTo>
                      <a:lnTo>
                        <a:pt x="5" y="129"/>
                      </a:lnTo>
                      <a:lnTo>
                        <a:pt x="8" y="128"/>
                      </a:lnTo>
                      <a:lnTo>
                        <a:pt x="10" y="127"/>
                      </a:lnTo>
                      <a:lnTo>
                        <a:pt x="14" y="123"/>
                      </a:lnTo>
                      <a:lnTo>
                        <a:pt x="16" y="119"/>
                      </a:lnTo>
                      <a:lnTo>
                        <a:pt x="20" y="108"/>
                      </a:lnTo>
                      <a:lnTo>
                        <a:pt x="23" y="95"/>
                      </a:lnTo>
                      <a:lnTo>
                        <a:pt x="25" y="82"/>
                      </a:lnTo>
                      <a:lnTo>
                        <a:pt x="29" y="71"/>
                      </a:lnTo>
                      <a:lnTo>
                        <a:pt x="31" y="59"/>
                      </a:lnTo>
                      <a:lnTo>
                        <a:pt x="31" y="48"/>
                      </a:lnTo>
                      <a:lnTo>
                        <a:pt x="31" y="37"/>
                      </a:lnTo>
                      <a:lnTo>
                        <a:pt x="30" y="28"/>
                      </a:lnTo>
                      <a:lnTo>
                        <a:pt x="28" y="21"/>
                      </a:lnTo>
                      <a:lnTo>
                        <a:pt x="23" y="14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6" y="12"/>
                      </a:lnTo>
                      <a:lnTo>
                        <a:pt x="2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17668;p21">
                  <a:extLst>
                    <a:ext uri="{FF2B5EF4-FFF2-40B4-BE49-F238E27FC236}">
                      <a16:creationId xmlns="" xmlns:a16="http://schemas.microsoft.com/office/drawing/2014/main" id="{CEF011B9-C2E7-42AD-8B6D-2C5E3202FEB4}"/>
                    </a:ext>
                  </a:extLst>
                </p:cNvPr>
                <p:cNvSpPr/>
                <p:nvPr/>
              </p:nvSpPr>
              <p:spPr>
                <a:xfrm>
                  <a:off x="7352718" y="3379623"/>
                  <a:ext cx="7811" cy="6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7" extrusionOk="0">
                      <a:moveTo>
                        <a:pt x="4" y="6"/>
                      </a:moveTo>
                      <a:lnTo>
                        <a:pt x="2" y="13"/>
                      </a:lnTo>
                      <a:lnTo>
                        <a:pt x="1" y="18"/>
                      </a:lnTo>
                      <a:lnTo>
                        <a:pt x="0" y="20"/>
                      </a:lnTo>
                      <a:lnTo>
                        <a:pt x="1" y="22"/>
                      </a:lnTo>
                      <a:lnTo>
                        <a:pt x="1" y="24"/>
                      </a:lnTo>
                      <a:lnTo>
                        <a:pt x="2" y="25"/>
                      </a:lnTo>
                      <a:lnTo>
                        <a:pt x="7" y="26"/>
                      </a:lnTo>
                      <a:lnTo>
                        <a:pt x="11" y="27"/>
                      </a:lnTo>
                      <a:lnTo>
                        <a:pt x="14" y="27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8" y="22"/>
                      </a:lnTo>
                      <a:lnTo>
                        <a:pt x="23" y="17"/>
                      </a:lnTo>
                      <a:lnTo>
                        <a:pt x="26" y="16"/>
                      </a:lnTo>
                      <a:lnTo>
                        <a:pt x="28" y="12"/>
                      </a:lnTo>
                      <a:lnTo>
                        <a:pt x="30" y="8"/>
                      </a:lnTo>
                      <a:lnTo>
                        <a:pt x="31" y="5"/>
                      </a:lnTo>
                      <a:lnTo>
                        <a:pt x="31" y="3"/>
                      </a:lnTo>
                      <a:lnTo>
                        <a:pt x="30" y="1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6" y="1"/>
                      </a:lnTo>
                      <a:lnTo>
                        <a:pt x="9" y="3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17669;p21">
                  <a:extLst>
                    <a:ext uri="{FF2B5EF4-FFF2-40B4-BE49-F238E27FC236}">
                      <a16:creationId xmlns="" xmlns:a16="http://schemas.microsoft.com/office/drawing/2014/main" id="{8089AE1A-5CA6-463D-B297-C579765E253B}"/>
                    </a:ext>
                  </a:extLst>
                </p:cNvPr>
                <p:cNvSpPr/>
                <p:nvPr/>
              </p:nvSpPr>
              <p:spPr>
                <a:xfrm>
                  <a:off x="7352718" y="3379623"/>
                  <a:ext cx="7811" cy="6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7" extrusionOk="0">
                      <a:moveTo>
                        <a:pt x="4" y="6"/>
                      </a:moveTo>
                      <a:lnTo>
                        <a:pt x="2" y="13"/>
                      </a:lnTo>
                      <a:lnTo>
                        <a:pt x="1" y="18"/>
                      </a:lnTo>
                      <a:lnTo>
                        <a:pt x="0" y="20"/>
                      </a:lnTo>
                      <a:lnTo>
                        <a:pt x="1" y="22"/>
                      </a:lnTo>
                      <a:lnTo>
                        <a:pt x="1" y="24"/>
                      </a:lnTo>
                      <a:lnTo>
                        <a:pt x="2" y="25"/>
                      </a:lnTo>
                      <a:lnTo>
                        <a:pt x="7" y="26"/>
                      </a:lnTo>
                      <a:lnTo>
                        <a:pt x="11" y="27"/>
                      </a:lnTo>
                      <a:lnTo>
                        <a:pt x="14" y="27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8" y="22"/>
                      </a:lnTo>
                      <a:lnTo>
                        <a:pt x="23" y="17"/>
                      </a:lnTo>
                      <a:lnTo>
                        <a:pt x="26" y="16"/>
                      </a:lnTo>
                      <a:lnTo>
                        <a:pt x="28" y="12"/>
                      </a:lnTo>
                      <a:lnTo>
                        <a:pt x="30" y="8"/>
                      </a:lnTo>
                      <a:lnTo>
                        <a:pt x="31" y="5"/>
                      </a:lnTo>
                      <a:lnTo>
                        <a:pt x="31" y="3"/>
                      </a:lnTo>
                      <a:lnTo>
                        <a:pt x="30" y="1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6" y="1"/>
                      </a:lnTo>
                      <a:lnTo>
                        <a:pt x="9" y="3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17670;p21">
                  <a:extLst>
                    <a:ext uri="{FF2B5EF4-FFF2-40B4-BE49-F238E27FC236}">
                      <a16:creationId xmlns="" xmlns:a16="http://schemas.microsoft.com/office/drawing/2014/main" id="{D47B29F4-9A34-44CD-9607-6E146170EDAB}"/>
                    </a:ext>
                  </a:extLst>
                </p:cNvPr>
                <p:cNvSpPr/>
                <p:nvPr/>
              </p:nvSpPr>
              <p:spPr>
                <a:xfrm>
                  <a:off x="7370943" y="3379623"/>
                  <a:ext cx="26034" cy="43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175" extrusionOk="0">
                      <a:moveTo>
                        <a:pt x="5" y="9"/>
                      </a:moveTo>
                      <a:lnTo>
                        <a:pt x="5" y="10"/>
                      </a:lnTo>
                      <a:lnTo>
                        <a:pt x="7" y="16"/>
                      </a:lnTo>
                      <a:lnTo>
                        <a:pt x="7" y="19"/>
                      </a:lnTo>
                      <a:lnTo>
                        <a:pt x="7" y="25"/>
                      </a:lnTo>
                      <a:lnTo>
                        <a:pt x="6" y="30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0" y="51"/>
                      </a:lnTo>
                      <a:lnTo>
                        <a:pt x="0" y="56"/>
                      </a:lnTo>
                      <a:lnTo>
                        <a:pt x="0" y="60"/>
                      </a:lnTo>
                      <a:lnTo>
                        <a:pt x="1" y="70"/>
                      </a:lnTo>
                      <a:lnTo>
                        <a:pt x="0" y="84"/>
                      </a:lnTo>
                      <a:lnTo>
                        <a:pt x="0" y="92"/>
                      </a:lnTo>
                      <a:lnTo>
                        <a:pt x="2" y="99"/>
                      </a:lnTo>
                      <a:lnTo>
                        <a:pt x="6" y="104"/>
                      </a:lnTo>
                      <a:lnTo>
                        <a:pt x="10" y="110"/>
                      </a:lnTo>
                      <a:lnTo>
                        <a:pt x="20" y="119"/>
                      </a:lnTo>
                      <a:lnTo>
                        <a:pt x="27" y="127"/>
                      </a:lnTo>
                      <a:lnTo>
                        <a:pt x="33" y="140"/>
                      </a:lnTo>
                      <a:lnTo>
                        <a:pt x="39" y="153"/>
                      </a:lnTo>
                      <a:lnTo>
                        <a:pt x="42" y="160"/>
                      </a:lnTo>
                      <a:lnTo>
                        <a:pt x="46" y="166"/>
                      </a:lnTo>
                      <a:lnTo>
                        <a:pt x="48" y="171"/>
                      </a:lnTo>
                      <a:lnTo>
                        <a:pt x="51" y="173"/>
                      </a:lnTo>
                      <a:lnTo>
                        <a:pt x="56" y="174"/>
                      </a:lnTo>
                      <a:lnTo>
                        <a:pt x="61" y="175"/>
                      </a:lnTo>
                      <a:lnTo>
                        <a:pt x="68" y="174"/>
                      </a:lnTo>
                      <a:lnTo>
                        <a:pt x="76" y="172"/>
                      </a:lnTo>
                      <a:lnTo>
                        <a:pt x="84" y="172"/>
                      </a:lnTo>
                      <a:lnTo>
                        <a:pt x="92" y="172"/>
                      </a:lnTo>
                      <a:lnTo>
                        <a:pt x="94" y="172"/>
                      </a:lnTo>
                      <a:lnTo>
                        <a:pt x="97" y="169"/>
                      </a:lnTo>
                      <a:lnTo>
                        <a:pt x="98" y="166"/>
                      </a:lnTo>
                      <a:lnTo>
                        <a:pt x="98" y="159"/>
                      </a:lnTo>
                      <a:lnTo>
                        <a:pt x="97" y="148"/>
                      </a:lnTo>
                      <a:lnTo>
                        <a:pt x="97" y="141"/>
                      </a:lnTo>
                      <a:lnTo>
                        <a:pt x="97" y="135"/>
                      </a:lnTo>
                      <a:lnTo>
                        <a:pt x="97" y="127"/>
                      </a:lnTo>
                      <a:lnTo>
                        <a:pt x="96" y="122"/>
                      </a:lnTo>
                      <a:lnTo>
                        <a:pt x="92" y="116"/>
                      </a:lnTo>
                      <a:lnTo>
                        <a:pt x="88" y="110"/>
                      </a:lnTo>
                      <a:lnTo>
                        <a:pt x="82" y="104"/>
                      </a:lnTo>
                      <a:lnTo>
                        <a:pt x="75" y="98"/>
                      </a:lnTo>
                      <a:lnTo>
                        <a:pt x="69" y="91"/>
                      </a:lnTo>
                      <a:lnTo>
                        <a:pt x="65" y="85"/>
                      </a:lnTo>
                      <a:lnTo>
                        <a:pt x="61" y="79"/>
                      </a:lnTo>
                      <a:lnTo>
                        <a:pt x="59" y="68"/>
                      </a:lnTo>
                      <a:lnTo>
                        <a:pt x="57" y="59"/>
                      </a:lnTo>
                      <a:lnTo>
                        <a:pt x="55" y="56"/>
                      </a:lnTo>
                      <a:lnTo>
                        <a:pt x="52" y="52"/>
                      </a:lnTo>
                      <a:lnTo>
                        <a:pt x="49" y="50"/>
                      </a:lnTo>
                      <a:lnTo>
                        <a:pt x="46" y="46"/>
                      </a:lnTo>
                      <a:lnTo>
                        <a:pt x="41" y="43"/>
                      </a:lnTo>
                      <a:lnTo>
                        <a:pt x="36" y="36"/>
                      </a:lnTo>
                      <a:lnTo>
                        <a:pt x="32" y="28"/>
                      </a:lnTo>
                      <a:lnTo>
                        <a:pt x="27" y="20"/>
                      </a:lnTo>
                      <a:lnTo>
                        <a:pt x="23" y="12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3" y="8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17671;p21">
                  <a:extLst>
                    <a:ext uri="{FF2B5EF4-FFF2-40B4-BE49-F238E27FC236}">
                      <a16:creationId xmlns="" xmlns:a16="http://schemas.microsoft.com/office/drawing/2014/main" id="{63A34526-71EE-48DC-BE0F-B301E2F9F5FF}"/>
                    </a:ext>
                  </a:extLst>
                </p:cNvPr>
                <p:cNvSpPr/>
                <p:nvPr/>
              </p:nvSpPr>
              <p:spPr>
                <a:xfrm>
                  <a:off x="7307159" y="3418529"/>
                  <a:ext cx="6509" cy="7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30" extrusionOk="0">
                      <a:moveTo>
                        <a:pt x="0" y="8"/>
                      </a:moveTo>
                      <a:lnTo>
                        <a:pt x="1" y="15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7" y="30"/>
                      </a:lnTo>
                      <a:lnTo>
                        <a:pt x="19" y="28"/>
                      </a:lnTo>
                      <a:lnTo>
                        <a:pt x="21" y="25"/>
                      </a:lnTo>
                      <a:lnTo>
                        <a:pt x="21" y="19"/>
                      </a:lnTo>
                      <a:lnTo>
                        <a:pt x="19" y="16"/>
                      </a:lnTo>
                      <a:lnTo>
                        <a:pt x="18" y="13"/>
                      </a:lnTo>
                      <a:lnTo>
                        <a:pt x="16" y="9"/>
                      </a:lnTo>
                      <a:lnTo>
                        <a:pt x="13" y="6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17672;p21">
                  <a:extLst>
                    <a:ext uri="{FF2B5EF4-FFF2-40B4-BE49-F238E27FC236}">
                      <a16:creationId xmlns="" xmlns:a16="http://schemas.microsoft.com/office/drawing/2014/main" id="{A8283B3D-D9CD-4A44-8A86-3AB89411F45A}"/>
                    </a:ext>
                  </a:extLst>
                </p:cNvPr>
                <p:cNvSpPr/>
                <p:nvPr/>
              </p:nvSpPr>
              <p:spPr>
                <a:xfrm>
                  <a:off x="7307159" y="3418529"/>
                  <a:ext cx="6509" cy="7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30" extrusionOk="0">
                      <a:moveTo>
                        <a:pt x="0" y="8"/>
                      </a:moveTo>
                      <a:lnTo>
                        <a:pt x="1" y="15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7" y="30"/>
                      </a:lnTo>
                      <a:lnTo>
                        <a:pt x="19" y="28"/>
                      </a:lnTo>
                      <a:lnTo>
                        <a:pt x="21" y="25"/>
                      </a:lnTo>
                      <a:lnTo>
                        <a:pt x="21" y="19"/>
                      </a:lnTo>
                      <a:lnTo>
                        <a:pt x="19" y="16"/>
                      </a:lnTo>
                      <a:lnTo>
                        <a:pt x="18" y="13"/>
                      </a:lnTo>
                      <a:lnTo>
                        <a:pt x="16" y="9"/>
                      </a:lnTo>
                      <a:lnTo>
                        <a:pt x="13" y="6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17673;p21">
                  <a:extLst>
                    <a:ext uri="{FF2B5EF4-FFF2-40B4-BE49-F238E27FC236}">
                      <a16:creationId xmlns="" xmlns:a16="http://schemas.microsoft.com/office/drawing/2014/main" id="{10D6A31D-147F-4207-93E9-4C2844142C0D}"/>
                    </a:ext>
                  </a:extLst>
                </p:cNvPr>
                <p:cNvSpPr/>
                <p:nvPr/>
              </p:nvSpPr>
              <p:spPr>
                <a:xfrm>
                  <a:off x="7308460" y="3408489"/>
                  <a:ext cx="3906" cy="8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35" extrusionOk="0">
                      <a:moveTo>
                        <a:pt x="0" y="9"/>
                      </a:moveTo>
                      <a:lnTo>
                        <a:pt x="0" y="16"/>
                      </a:lnTo>
                      <a:lnTo>
                        <a:pt x="1" y="25"/>
                      </a:lnTo>
                      <a:lnTo>
                        <a:pt x="3" y="30"/>
                      </a:lnTo>
                      <a:lnTo>
                        <a:pt x="4" y="33"/>
                      </a:lnTo>
                      <a:lnTo>
                        <a:pt x="5" y="34"/>
                      </a:lnTo>
                      <a:lnTo>
                        <a:pt x="6" y="35"/>
                      </a:lnTo>
                      <a:lnTo>
                        <a:pt x="7" y="35"/>
                      </a:lnTo>
                      <a:lnTo>
                        <a:pt x="7" y="34"/>
                      </a:lnTo>
                      <a:lnTo>
                        <a:pt x="9" y="25"/>
                      </a:lnTo>
                      <a:lnTo>
                        <a:pt x="12" y="15"/>
                      </a:lnTo>
                      <a:lnTo>
                        <a:pt x="13" y="10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17674;p21">
                  <a:extLst>
                    <a:ext uri="{FF2B5EF4-FFF2-40B4-BE49-F238E27FC236}">
                      <a16:creationId xmlns="" xmlns:a16="http://schemas.microsoft.com/office/drawing/2014/main" id="{7D2BE92A-4E60-43B2-8716-B2879DD92CC1}"/>
                    </a:ext>
                  </a:extLst>
                </p:cNvPr>
                <p:cNvSpPr/>
                <p:nvPr/>
              </p:nvSpPr>
              <p:spPr>
                <a:xfrm>
                  <a:off x="7308460" y="3408489"/>
                  <a:ext cx="3906" cy="8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35" extrusionOk="0">
                      <a:moveTo>
                        <a:pt x="0" y="9"/>
                      </a:moveTo>
                      <a:lnTo>
                        <a:pt x="0" y="16"/>
                      </a:lnTo>
                      <a:lnTo>
                        <a:pt x="1" y="25"/>
                      </a:lnTo>
                      <a:lnTo>
                        <a:pt x="3" y="30"/>
                      </a:lnTo>
                      <a:lnTo>
                        <a:pt x="4" y="33"/>
                      </a:lnTo>
                      <a:lnTo>
                        <a:pt x="5" y="34"/>
                      </a:lnTo>
                      <a:lnTo>
                        <a:pt x="6" y="35"/>
                      </a:lnTo>
                      <a:lnTo>
                        <a:pt x="7" y="35"/>
                      </a:lnTo>
                      <a:lnTo>
                        <a:pt x="7" y="34"/>
                      </a:lnTo>
                      <a:lnTo>
                        <a:pt x="9" y="25"/>
                      </a:lnTo>
                      <a:lnTo>
                        <a:pt x="12" y="15"/>
                      </a:lnTo>
                      <a:lnTo>
                        <a:pt x="13" y="10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7675;p21">
                  <a:extLst>
                    <a:ext uri="{FF2B5EF4-FFF2-40B4-BE49-F238E27FC236}">
                      <a16:creationId xmlns="" xmlns:a16="http://schemas.microsoft.com/office/drawing/2014/main" id="{F9782917-E7D3-49B4-902C-570A46430893}"/>
                    </a:ext>
                  </a:extLst>
                </p:cNvPr>
                <p:cNvSpPr/>
                <p:nvPr/>
              </p:nvSpPr>
              <p:spPr>
                <a:xfrm>
                  <a:off x="7313668" y="3410999"/>
                  <a:ext cx="3906" cy="10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41" extrusionOk="0">
                      <a:moveTo>
                        <a:pt x="2" y="12"/>
                      </a:move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5" y="20"/>
                      </a:lnTo>
                      <a:lnTo>
                        <a:pt x="5" y="23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0" y="34"/>
                      </a:lnTo>
                      <a:lnTo>
                        <a:pt x="1" y="36"/>
                      </a:lnTo>
                      <a:lnTo>
                        <a:pt x="2" y="37"/>
                      </a:lnTo>
                      <a:lnTo>
                        <a:pt x="4" y="40"/>
                      </a:lnTo>
                      <a:lnTo>
                        <a:pt x="5" y="41"/>
                      </a:lnTo>
                      <a:lnTo>
                        <a:pt x="8" y="41"/>
                      </a:lnTo>
                      <a:lnTo>
                        <a:pt x="11" y="37"/>
                      </a:lnTo>
                      <a:lnTo>
                        <a:pt x="13" y="34"/>
                      </a:lnTo>
                      <a:lnTo>
                        <a:pt x="16" y="32"/>
                      </a:lnTo>
                      <a:lnTo>
                        <a:pt x="16" y="28"/>
                      </a:lnTo>
                      <a:lnTo>
                        <a:pt x="18" y="21"/>
                      </a:lnTo>
                      <a:lnTo>
                        <a:pt x="17" y="15"/>
                      </a:lnTo>
                      <a:lnTo>
                        <a:pt x="13" y="7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8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17676;p21">
                  <a:extLst>
                    <a:ext uri="{FF2B5EF4-FFF2-40B4-BE49-F238E27FC236}">
                      <a16:creationId xmlns="" xmlns:a16="http://schemas.microsoft.com/office/drawing/2014/main" id="{63FAA108-8314-42E9-B519-18F08BC6CB79}"/>
                    </a:ext>
                  </a:extLst>
                </p:cNvPr>
                <p:cNvSpPr/>
                <p:nvPr/>
              </p:nvSpPr>
              <p:spPr>
                <a:xfrm>
                  <a:off x="7313668" y="3410999"/>
                  <a:ext cx="3906" cy="10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41" extrusionOk="0">
                      <a:moveTo>
                        <a:pt x="2" y="12"/>
                      </a:move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5" y="20"/>
                      </a:lnTo>
                      <a:lnTo>
                        <a:pt x="5" y="23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0" y="34"/>
                      </a:lnTo>
                      <a:lnTo>
                        <a:pt x="1" y="36"/>
                      </a:lnTo>
                      <a:lnTo>
                        <a:pt x="2" y="37"/>
                      </a:lnTo>
                      <a:lnTo>
                        <a:pt x="4" y="40"/>
                      </a:lnTo>
                      <a:lnTo>
                        <a:pt x="5" y="41"/>
                      </a:lnTo>
                      <a:lnTo>
                        <a:pt x="8" y="41"/>
                      </a:lnTo>
                      <a:lnTo>
                        <a:pt x="11" y="37"/>
                      </a:lnTo>
                      <a:lnTo>
                        <a:pt x="13" y="34"/>
                      </a:lnTo>
                      <a:lnTo>
                        <a:pt x="16" y="32"/>
                      </a:lnTo>
                      <a:lnTo>
                        <a:pt x="16" y="28"/>
                      </a:lnTo>
                      <a:lnTo>
                        <a:pt x="18" y="21"/>
                      </a:lnTo>
                      <a:lnTo>
                        <a:pt x="17" y="15"/>
                      </a:lnTo>
                      <a:lnTo>
                        <a:pt x="13" y="7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17677;p21">
                  <a:extLst>
                    <a:ext uri="{FF2B5EF4-FFF2-40B4-BE49-F238E27FC236}">
                      <a16:creationId xmlns="" xmlns:a16="http://schemas.microsoft.com/office/drawing/2014/main" id="{A2304377-6A91-49C5-96D3-80539B9D10D5}"/>
                    </a:ext>
                  </a:extLst>
                </p:cNvPr>
                <p:cNvSpPr/>
                <p:nvPr/>
              </p:nvSpPr>
              <p:spPr>
                <a:xfrm>
                  <a:off x="7334495" y="3409743"/>
                  <a:ext cx="7811" cy="1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44" extrusionOk="0">
                      <a:moveTo>
                        <a:pt x="2" y="5"/>
                      </a:move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8" y="36"/>
                      </a:lnTo>
                      <a:lnTo>
                        <a:pt x="12" y="41"/>
                      </a:lnTo>
                      <a:lnTo>
                        <a:pt x="18" y="44"/>
                      </a:lnTo>
                      <a:lnTo>
                        <a:pt x="20" y="44"/>
                      </a:lnTo>
                      <a:lnTo>
                        <a:pt x="23" y="39"/>
                      </a:lnTo>
                      <a:lnTo>
                        <a:pt x="25" y="34"/>
                      </a:lnTo>
                      <a:lnTo>
                        <a:pt x="26" y="31"/>
                      </a:lnTo>
                      <a:lnTo>
                        <a:pt x="27" y="27"/>
                      </a:lnTo>
                      <a:lnTo>
                        <a:pt x="28" y="23"/>
                      </a:lnTo>
                      <a:lnTo>
                        <a:pt x="27" y="19"/>
                      </a:lnTo>
                      <a:lnTo>
                        <a:pt x="24" y="12"/>
                      </a:lnTo>
                      <a:lnTo>
                        <a:pt x="18" y="8"/>
                      </a:lnTo>
                      <a:lnTo>
                        <a:pt x="16" y="3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2" y="6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17678;p21">
                  <a:extLst>
                    <a:ext uri="{FF2B5EF4-FFF2-40B4-BE49-F238E27FC236}">
                      <a16:creationId xmlns="" xmlns:a16="http://schemas.microsoft.com/office/drawing/2014/main" id="{046AF3F0-54E1-4519-8B4D-5580EBE33680}"/>
                    </a:ext>
                  </a:extLst>
                </p:cNvPr>
                <p:cNvSpPr/>
                <p:nvPr/>
              </p:nvSpPr>
              <p:spPr>
                <a:xfrm>
                  <a:off x="7334495" y="3409743"/>
                  <a:ext cx="7811" cy="1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44" extrusionOk="0">
                      <a:moveTo>
                        <a:pt x="2" y="5"/>
                      </a:move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8" y="36"/>
                      </a:lnTo>
                      <a:lnTo>
                        <a:pt x="12" y="41"/>
                      </a:lnTo>
                      <a:lnTo>
                        <a:pt x="18" y="44"/>
                      </a:lnTo>
                      <a:lnTo>
                        <a:pt x="20" y="44"/>
                      </a:lnTo>
                      <a:lnTo>
                        <a:pt x="23" y="39"/>
                      </a:lnTo>
                      <a:lnTo>
                        <a:pt x="25" y="34"/>
                      </a:lnTo>
                      <a:lnTo>
                        <a:pt x="26" y="31"/>
                      </a:lnTo>
                      <a:lnTo>
                        <a:pt x="27" y="27"/>
                      </a:lnTo>
                      <a:lnTo>
                        <a:pt x="28" y="23"/>
                      </a:lnTo>
                      <a:lnTo>
                        <a:pt x="27" y="19"/>
                      </a:lnTo>
                      <a:lnTo>
                        <a:pt x="24" y="12"/>
                      </a:lnTo>
                      <a:lnTo>
                        <a:pt x="18" y="8"/>
                      </a:lnTo>
                      <a:lnTo>
                        <a:pt x="16" y="3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2" y="6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17679;p21">
                  <a:extLst>
                    <a:ext uri="{FF2B5EF4-FFF2-40B4-BE49-F238E27FC236}">
                      <a16:creationId xmlns="" xmlns:a16="http://schemas.microsoft.com/office/drawing/2014/main" id="{73295862-99D9-4390-BAB2-DCCE2A82899D}"/>
                    </a:ext>
                  </a:extLst>
                </p:cNvPr>
                <p:cNvSpPr/>
                <p:nvPr/>
              </p:nvSpPr>
              <p:spPr>
                <a:xfrm>
                  <a:off x="7318874" y="3399704"/>
                  <a:ext cx="22129" cy="7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282" extrusionOk="0">
                      <a:moveTo>
                        <a:pt x="9" y="169"/>
                      </a:moveTo>
                      <a:lnTo>
                        <a:pt x="9" y="179"/>
                      </a:lnTo>
                      <a:lnTo>
                        <a:pt x="9" y="198"/>
                      </a:lnTo>
                      <a:lnTo>
                        <a:pt x="8" y="216"/>
                      </a:lnTo>
                      <a:lnTo>
                        <a:pt x="9" y="227"/>
                      </a:lnTo>
                      <a:lnTo>
                        <a:pt x="11" y="235"/>
                      </a:lnTo>
                      <a:lnTo>
                        <a:pt x="11" y="243"/>
                      </a:lnTo>
                      <a:lnTo>
                        <a:pt x="9" y="251"/>
                      </a:lnTo>
                      <a:lnTo>
                        <a:pt x="8" y="258"/>
                      </a:lnTo>
                      <a:lnTo>
                        <a:pt x="5" y="266"/>
                      </a:lnTo>
                      <a:lnTo>
                        <a:pt x="1" y="273"/>
                      </a:lnTo>
                      <a:lnTo>
                        <a:pt x="0" y="276"/>
                      </a:lnTo>
                      <a:lnTo>
                        <a:pt x="0" y="279"/>
                      </a:lnTo>
                      <a:lnTo>
                        <a:pt x="0" y="281"/>
                      </a:lnTo>
                      <a:lnTo>
                        <a:pt x="3" y="282"/>
                      </a:lnTo>
                      <a:lnTo>
                        <a:pt x="7" y="282"/>
                      </a:lnTo>
                      <a:lnTo>
                        <a:pt x="11" y="280"/>
                      </a:lnTo>
                      <a:lnTo>
                        <a:pt x="14" y="278"/>
                      </a:lnTo>
                      <a:lnTo>
                        <a:pt x="17" y="276"/>
                      </a:lnTo>
                      <a:lnTo>
                        <a:pt x="24" y="272"/>
                      </a:lnTo>
                      <a:lnTo>
                        <a:pt x="31" y="267"/>
                      </a:lnTo>
                      <a:lnTo>
                        <a:pt x="34" y="258"/>
                      </a:lnTo>
                      <a:lnTo>
                        <a:pt x="38" y="250"/>
                      </a:lnTo>
                      <a:lnTo>
                        <a:pt x="40" y="247"/>
                      </a:lnTo>
                      <a:lnTo>
                        <a:pt x="41" y="241"/>
                      </a:lnTo>
                      <a:lnTo>
                        <a:pt x="41" y="238"/>
                      </a:lnTo>
                      <a:lnTo>
                        <a:pt x="42" y="235"/>
                      </a:lnTo>
                      <a:lnTo>
                        <a:pt x="44" y="233"/>
                      </a:lnTo>
                      <a:lnTo>
                        <a:pt x="46" y="232"/>
                      </a:lnTo>
                      <a:lnTo>
                        <a:pt x="54" y="233"/>
                      </a:lnTo>
                      <a:lnTo>
                        <a:pt x="58" y="234"/>
                      </a:lnTo>
                      <a:lnTo>
                        <a:pt x="65" y="230"/>
                      </a:lnTo>
                      <a:lnTo>
                        <a:pt x="72" y="221"/>
                      </a:lnTo>
                      <a:lnTo>
                        <a:pt x="77" y="212"/>
                      </a:lnTo>
                      <a:lnTo>
                        <a:pt x="80" y="201"/>
                      </a:lnTo>
                      <a:lnTo>
                        <a:pt x="82" y="197"/>
                      </a:lnTo>
                      <a:lnTo>
                        <a:pt x="85" y="194"/>
                      </a:lnTo>
                      <a:lnTo>
                        <a:pt x="86" y="193"/>
                      </a:lnTo>
                      <a:lnTo>
                        <a:pt x="86" y="191"/>
                      </a:lnTo>
                      <a:lnTo>
                        <a:pt x="85" y="189"/>
                      </a:lnTo>
                      <a:lnTo>
                        <a:pt x="83" y="184"/>
                      </a:lnTo>
                      <a:lnTo>
                        <a:pt x="80" y="179"/>
                      </a:lnTo>
                      <a:lnTo>
                        <a:pt x="79" y="175"/>
                      </a:lnTo>
                      <a:lnTo>
                        <a:pt x="79" y="172"/>
                      </a:lnTo>
                      <a:lnTo>
                        <a:pt x="80" y="165"/>
                      </a:lnTo>
                      <a:lnTo>
                        <a:pt x="82" y="160"/>
                      </a:lnTo>
                      <a:lnTo>
                        <a:pt x="85" y="158"/>
                      </a:lnTo>
                      <a:lnTo>
                        <a:pt x="83" y="153"/>
                      </a:lnTo>
                      <a:lnTo>
                        <a:pt x="79" y="141"/>
                      </a:lnTo>
                      <a:lnTo>
                        <a:pt x="70" y="118"/>
                      </a:lnTo>
                      <a:lnTo>
                        <a:pt x="67" y="112"/>
                      </a:lnTo>
                      <a:lnTo>
                        <a:pt x="64" y="101"/>
                      </a:lnTo>
                      <a:lnTo>
                        <a:pt x="56" y="84"/>
                      </a:lnTo>
                      <a:lnTo>
                        <a:pt x="55" y="81"/>
                      </a:lnTo>
                      <a:lnTo>
                        <a:pt x="56" y="78"/>
                      </a:lnTo>
                      <a:lnTo>
                        <a:pt x="56" y="77"/>
                      </a:lnTo>
                      <a:lnTo>
                        <a:pt x="56" y="75"/>
                      </a:lnTo>
                      <a:lnTo>
                        <a:pt x="54" y="73"/>
                      </a:lnTo>
                      <a:lnTo>
                        <a:pt x="52" y="69"/>
                      </a:lnTo>
                      <a:lnTo>
                        <a:pt x="44" y="60"/>
                      </a:lnTo>
                      <a:lnTo>
                        <a:pt x="39" y="50"/>
                      </a:lnTo>
                      <a:lnTo>
                        <a:pt x="33" y="40"/>
                      </a:lnTo>
                      <a:lnTo>
                        <a:pt x="29" y="34"/>
                      </a:lnTo>
                      <a:lnTo>
                        <a:pt x="24" y="30"/>
                      </a:lnTo>
                      <a:lnTo>
                        <a:pt x="21" y="29"/>
                      </a:lnTo>
                      <a:lnTo>
                        <a:pt x="20" y="27"/>
                      </a:lnTo>
                      <a:lnTo>
                        <a:pt x="21" y="25"/>
                      </a:lnTo>
                      <a:lnTo>
                        <a:pt x="22" y="22"/>
                      </a:lnTo>
                      <a:lnTo>
                        <a:pt x="24" y="20"/>
                      </a:lnTo>
                      <a:lnTo>
                        <a:pt x="25" y="19"/>
                      </a:lnTo>
                      <a:lnTo>
                        <a:pt x="24" y="16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2" y="5"/>
                      </a:lnTo>
                      <a:lnTo>
                        <a:pt x="18" y="4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5" y="18"/>
                      </a:lnTo>
                      <a:lnTo>
                        <a:pt x="7" y="29"/>
                      </a:lnTo>
                      <a:lnTo>
                        <a:pt x="6" y="43"/>
                      </a:lnTo>
                      <a:lnTo>
                        <a:pt x="7" y="62"/>
                      </a:lnTo>
                      <a:lnTo>
                        <a:pt x="8" y="76"/>
                      </a:lnTo>
                      <a:lnTo>
                        <a:pt x="9" y="92"/>
                      </a:lnTo>
                      <a:lnTo>
                        <a:pt x="11" y="106"/>
                      </a:lnTo>
                      <a:lnTo>
                        <a:pt x="11" y="116"/>
                      </a:lnTo>
                      <a:lnTo>
                        <a:pt x="11" y="128"/>
                      </a:lnTo>
                      <a:lnTo>
                        <a:pt x="11" y="147"/>
                      </a:lnTo>
                      <a:lnTo>
                        <a:pt x="9" y="163"/>
                      </a:lnTo>
                      <a:lnTo>
                        <a:pt x="9" y="16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17680;p21">
                  <a:extLst>
                    <a:ext uri="{FF2B5EF4-FFF2-40B4-BE49-F238E27FC236}">
                      <a16:creationId xmlns="" xmlns:a16="http://schemas.microsoft.com/office/drawing/2014/main" id="{ABB21DCC-7C84-4F93-B4C2-E5A4E52B972B}"/>
                    </a:ext>
                  </a:extLst>
                </p:cNvPr>
                <p:cNvSpPr/>
                <p:nvPr/>
              </p:nvSpPr>
              <p:spPr>
                <a:xfrm>
                  <a:off x="7309762" y="3444884"/>
                  <a:ext cx="3906" cy="1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46" extrusionOk="0">
                      <a:moveTo>
                        <a:pt x="3" y="3"/>
                      </a:move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" y="21"/>
                      </a:lnTo>
                      <a:lnTo>
                        <a:pt x="2" y="32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2" y="45"/>
                      </a:lnTo>
                      <a:lnTo>
                        <a:pt x="3" y="46"/>
                      </a:lnTo>
                      <a:lnTo>
                        <a:pt x="5" y="46"/>
                      </a:lnTo>
                      <a:lnTo>
                        <a:pt x="7" y="46"/>
                      </a:lnTo>
                      <a:lnTo>
                        <a:pt x="9" y="44"/>
                      </a:lnTo>
                      <a:lnTo>
                        <a:pt x="11" y="41"/>
                      </a:lnTo>
                      <a:lnTo>
                        <a:pt x="14" y="37"/>
                      </a:lnTo>
                      <a:lnTo>
                        <a:pt x="15" y="32"/>
                      </a:lnTo>
                      <a:lnTo>
                        <a:pt x="17" y="27"/>
                      </a:lnTo>
                      <a:lnTo>
                        <a:pt x="18" y="17"/>
                      </a:lnTo>
                      <a:lnTo>
                        <a:pt x="17" y="12"/>
                      </a:lnTo>
                      <a:lnTo>
                        <a:pt x="15" y="5"/>
                      </a:lnTo>
                      <a:lnTo>
                        <a:pt x="11" y="0"/>
                      </a:lnTo>
                      <a:lnTo>
                        <a:pt x="7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17681;p21">
                  <a:extLst>
                    <a:ext uri="{FF2B5EF4-FFF2-40B4-BE49-F238E27FC236}">
                      <a16:creationId xmlns="" xmlns:a16="http://schemas.microsoft.com/office/drawing/2014/main" id="{F27F9245-5428-4CBF-9177-0B9CD7EC020F}"/>
                    </a:ext>
                  </a:extLst>
                </p:cNvPr>
                <p:cNvSpPr/>
                <p:nvPr/>
              </p:nvSpPr>
              <p:spPr>
                <a:xfrm>
                  <a:off x="7309762" y="3444884"/>
                  <a:ext cx="3906" cy="1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46" extrusionOk="0">
                      <a:moveTo>
                        <a:pt x="3" y="3"/>
                      </a:move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" y="21"/>
                      </a:lnTo>
                      <a:lnTo>
                        <a:pt x="2" y="32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2" y="45"/>
                      </a:lnTo>
                      <a:lnTo>
                        <a:pt x="3" y="46"/>
                      </a:lnTo>
                      <a:lnTo>
                        <a:pt x="5" y="46"/>
                      </a:lnTo>
                      <a:lnTo>
                        <a:pt x="7" y="46"/>
                      </a:lnTo>
                      <a:lnTo>
                        <a:pt x="9" y="44"/>
                      </a:lnTo>
                      <a:lnTo>
                        <a:pt x="11" y="41"/>
                      </a:lnTo>
                      <a:lnTo>
                        <a:pt x="14" y="37"/>
                      </a:lnTo>
                      <a:lnTo>
                        <a:pt x="15" y="32"/>
                      </a:lnTo>
                      <a:lnTo>
                        <a:pt x="17" y="27"/>
                      </a:lnTo>
                      <a:lnTo>
                        <a:pt x="18" y="17"/>
                      </a:lnTo>
                      <a:lnTo>
                        <a:pt x="17" y="12"/>
                      </a:lnTo>
                      <a:lnTo>
                        <a:pt x="15" y="5"/>
                      </a:lnTo>
                      <a:lnTo>
                        <a:pt x="11" y="0"/>
                      </a:lnTo>
                      <a:lnTo>
                        <a:pt x="7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17682;p21">
                  <a:extLst>
                    <a:ext uri="{FF2B5EF4-FFF2-40B4-BE49-F238E27FC236}">
                      <a16:creationId xmlns="" xmlns:a16="http://schemas.microsoft.com/office/drawing/2014/main" id="{B53FD601-FDC8-493B-80E8-F6C69CFE0E6F}"/>
                    </a:ext>
                  </a:extLst>
                </p:cNvPr>
                <p:cNvSpPr/>
                <p:nvPr/>
              </p:nvSpPr>
              <p:spPr>
                <a:xfrm>
                  <a:off x="7300650" y="3452414"/>
                  <a:ext cx="7811" cy="15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63" extrusionOk="0">
                      <a:moveTo>
                        <a:pt x="14" y="2"/>
                      </a:moveTo>
                      <a:lnTo>
                        <a:pt x="11" y="3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5" y="11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3" y="28"/>
                      </a:lnTo>
                      <a:lnTo>
                        <a:pt x="1" y="38"/>
                      </a:lnTo>
                      <a:lnTo>
                        <a:pt x="0" y="46"/>
                      </a:lnTo>
                      <a:lnTo>
                        <a:pt x="0" y="53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5" y="61"/>
                      </a:lnTo>
                      <a:lnTo>
                        <a:pt x="6" y="63"/>
                      </a:lnTo>
                      <a:lnTo>
                        <a:pt x="8" y="63"/>
                      </a:lnTo>
                      <a:lnTo>
                        <a:pt x="10" y="63"/>
                      </a:lnTo>
                      <a:lnTo>
                        <a:pt x="14" y="63"/>
                      </a:lnTo>
                      <a:lnTo>
                        <a:pt x="16" y="61"/>
                      </a:lnTo>
                      <a:lnTo>
                        <a:pt x="18" y="59"/>
                      </a:lnTo>
                      <a:lnTo>
                        <a:pt x="22" y="55"/>
                      </a:lnTo>
                      <a:lnTo>
                        <a:pt x="24" y="49"/>
                      </a:lnTo>
                      <a:lnTo>
                        <a:pt x="26" y="43"/>
                      </a:lnTo>
                      <a:lnTo>
                        <a:pt x="26" y="38"/>
                      </a:lnTo>
                      <a:lnTo>
                        <a:pt x="25" y="32"/>
                      </a:lnTo>
                      <a:lnTo>
                        <a:pt x="25" y="19"/>
                      </a:lnTo>
                      <a:lnTo>
                        <a:pt x="26" y="9"/>
                      </a:lnTo>
                      <a:lnTo>
                        <a:pt x="25" y="7"/>
                      </a:lnTo>
                      <a:lnTo>
                        <a:pt x="24" y="3"/>
                      </a:lnTo>
                      <a:lnTo>
                        <a:pt x="22" y="1"/>
                      </a:lnTo>
                      <a:lnTo>
                        <a:pt x="21" y="0"/>
                      </a:lnTo>
                      <a:lnTo>
                        <a:pt x="16" y="1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7683;p21">
                  <a:extLst>
                    <a:ext uri="{FF2B5EF4-FFF2-40B4-BE49-F238E27FC236}">
                      <a16:creationId xmlns="" xmlns:a16="http://schemas.microsoft.com/office/drawing/2014/main" id="{D49A577E-8384-427F-9CD8-6B0BA1970B6D}"/>
                    </a:ext>
                  </a:extLst>
                </p:cNvPr>
                <p:cNvSpPr/>
                <p:nvPr/>
              </p:nvSpPr>
              <p:spPr>
                <a:xfrm>
                  <a:off x="7300650" y="3452414"/>
                  <a:ext cx="7811" cy="15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63" extrusionOk="0">
                      <a:moveTo>
                        <a:pt x="14" y="2"/>
                      </a:moveTo>
                      <a:lnTo>
                        <a:pt x="11" y="3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5" y="11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3" y="28"/>
                      </a:lnTo>
                      <a:lnTo>
                        <a:pt x="1" y="38"/>
                      </a:lnTo>
                      <a:lnTo>
                        <a:pt x="0" y="46"/>
                      </a:lnTo>
                      <a:lnTo>
                        <a:pt x="0" y="53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5" y="61"/>
                      </a:lnTo>
                      <a:lnTo>
                        <a:pt x="6" y="63"/>
                      </a:lnTo>
                      <a:lnTo>
                        <a:pt x="8" y="63"/>
                      </a:lnTo>
                      <a:lnTo>
                        <a:pt x="10" y="63"/>
                      </a:lnTo>
                      <a:lnTo>
                        <a:pt x="14" y="63"/>
                      </a:lnTo>
                      <a:lnTo>
                        <a:pt x="16" y="61"/>
                      </a:lnTo>
                      <a:lnTo>
                        <a:pt x="18" y="59"/>
                      </a:lnTo>
                      <a:lnTo>
                        <a:pt x="22" y="55"/>
                      </a:lnTo>
                      <a:lnTo>
                        <a:pt x="24" y="49"/>
                      </a:lnTo>
                      <a:lnTo>
                        <a:pt x="26" y="43"/>
                      </a:lnTo>
                      <a:lnTo>
                        <a:pt x="26" y="38"/>
                      </a:lnTo>
                      <a:lnTo>
                        <a:pt x="25" y="32"/>
                      </a:lnTo>
                      <a:lnTo>
                        <a:pt x="25" y="19"/>
                      </a:lnTo>
                      <a:lnTo>
                        <a:pt x="26" y="9"/>
                      </a:lnTo>
                      <a:lnTo>
                        <a:pt x="25" y="7"/>
                      </a:lnTo>
                      <a:lnTo>
                        <a:pt x="24" y="3"/>
                      </a:lnTo>
                      <a:lnTo>
                        <a:pt x="22" y="1"/>
                      </a:lnTo>
                      <a:lnTo>
                        <a:pt x="21" y="0"/>
                      </a:lnTo>
                      <a:lnTo>
                        <a:pt x="16" y="1"/>
                      </a:lnTo>
                      <a:lnTo>
                        <a:pt x="14" y="2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17684;p21">
                  <a:extLst>
                    <a:ext uri="{FF2B5EF4-FFF2-40B4-BE49-F238E27FC236}">
                      <a16:creationId xmlns="" xmlns:a16="http://schemas.microsoft.com/office/drawing/2014/main" id="{7242665E-5324-4B33-A831-E3BECA3DAB2F}"/>
                    </a:ext>
                  </a:extLst>
                </p:cNvPr>
                <p:cNvSpPr/>
                <p:nvPr/>
              </p:nvSpPr>
              <p:spPr>
                <a:xfrm>
                  <a:off x="7303253" y="3427314"/>
                  <a:ext cx="7811" cy="2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91" extrusionOk="0">
                      <a:moveTo>
                        <a:pt x="9" y="11"/>
                      </a:moveTo>
                      <a:lnTo>
                        <a:pt x="9" y="21"/>
                      </a:lnTo>
                      <a:lnTo>
                        <a:pt x="10" y="39"/>
                      </a:lnTo>
                      <a:lnTo>
                        <a:pt x="10" y="49"/>
                      </a:lnTo>
                      <a:lnTo>
                        <a:pt x="8" y="58"/>
                      </a:lnTo>
                      <a:lnTo>
                        <a:pt x="6" y="65"/>
                      </a:lnTo>
                      <a:lnTo>
                        <a:pt x="5" y="70"/>
                      </a:lnTo>
                      <a:lnTo>
                        <a:pt x="2" y="75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8"/>
                      </a:lnTo>
                      <a:lnTo>
                        <a:pt x="0" y="90"/>
                      </a:lnTo>
                      <a:lnTo>
                        <a:pt x="1" y="90"/>
                      </a:lnTo>
                      <a:lnTo>
                        <a:pt x="6" y="91"/>
                      </a:lnTo>
                      <a:lnTo>
                        <a:pt x="8" y="89"/>
                      </a:lnTo>
                      <a:lnTo>
                        <a:pt x="11" y="87"/>
                      </a:lnTo>
                      <a:lnTo>
                        <a:pt x="14" y="84"/>
                      </a:lnTo>
                      <a:lnTo>
                        <a:pt x="17" y="75"/>
                      </a:lnTo>
                      <a:lnTo>
                        <a:pt x="21" y="65"/>
                      </a:lnTo>
                      <a:lnTo>
                        <a:pt x="23" y="62"/>
                      </a:lnTo>
                      <a:lnTo>
                        <a:pt x="26" y="59"/>
                      </a:lnTo>
                      <a:lnTo>
                        <a:pt x="29" y="55"/>
                      </a:lnTo>
                      <a:lnTo>
                        <a:pt x="30" y="50"/>
                      </a:lnTo>
                      <a:lnTo>
                        <a:pt x="30" y="41"/>
                      </a:lnTo>
                      <a:lnTo>
                        <a:pt x="27" y="31"/>
                      </a:lnTo>
                      <a:lnTo>
                        <a:pt x="25" y="21"/>
                      </a:lnTo>
                      <a:lnTo>
                        <a:pt x="24" y="15"/>
                      </a:lnTo>
                      <a:lnTo>
                        <a:pt x="23" y="9"/>
                      </a:lnTo>
                      <a:lnTo>
                        <a:pt x="22" y="5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10" y="6"/>
                      </a:lnTo>
                      <a:lnTo>
                        <a:pt x="9" y="9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17685;p21">
                  <a:extLst>
                    <a:ext uri="{FF2B5EF4-FFF2-40B4-BE49-F238E27FC236}">
                      <a16:creationId xmlns="" xmlns:a16="http://schemas.microsoft.com/office/drawing/2014/main" id="{7A550E8B-E57F-4C45-A67C-7BA2893C3AA4}"/>
                    </a:ext>
                  </a:extLst>
                </p:cNvPr>
                <p:cNvSpPr/>
                <p:nvPr/>
              </p:nvSpPr>
              <p:spPr>
                <a:xfrm>
                  <a:off x="7303253" y="3427314"/>
                  <a:ext cx="7811" cy="2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91" extrusionOk="0">
                      <a:moveTo>
                        <a:pt x="9" y="11"/>
                      </a:moveTo>
                      <a:lnTo>
                        <a:pt x="9" y="21"/>
                      </a:lnTo>
                      <a:lnTo>
                        <a:pt x="10" y="39"/>
                      </a:lnTo>
                      <a:lnTo>
                        <a:pt x="10" y="49"/>
                      </a:lnTo>
                      <a:lnTo>
                        <a:pt x="8" y="58"/>
                      </a:lnTo>
                      <a:lnTo>
                        <a:pt x="6" y="65"/>
                      </a:lnTo>
                      <a:lnTo>
                        <a:pt x="5" y="70"/>
                      </a:lnTo>
                      <a:lnTo>
                        <a:pt x="2" y="75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8"/>
                      </a:lnTo>
                      <a:lnTo>
                        <a:pt x="0" y="90"/>
                      </a:lnTo>
                      <a:lnTo>
                        <a:pt x="1" y="90"/>
                      </a:lnTo>
                      <a:lnTo>
                        <a:pt x="6" y="91"/>
                      </a:lnTo>
                      <a:lnTo>
                        <a:pt x="8" y="89"/>
                      </a:lnTo>
                      <a:lnTo>
                        <a:pt x="11" y="87"/>
                      </a:lnTo>
                      <a:lnTo>
                        <a:pt x="14" y="84"/>
                      </a:lnTo>
                      <a:lnTo>
                        <a:pt x="17" y="75"/>
                      </a:lnTo>
                      <a:lnTo>
                        <a:pt x="21" y="65"/>
                      </a:lnTo>
                      <a:lnTo>
                        <a:pt x="23" y="62"/>
                      </a:lnTo>
                      <a:lnTo>
                        <a:pt x="26" y="59"/>
                      </a:lnTo>
                      <a:lnTo>
                        <a:pt x="29" y="55"/>
                      </a:lnTo>
                      <a:lnTo>
                        <a:pt x="30" y="50"/>
                      </a:lnTo>
                      <a:lnTo>
                        <a:pt x="30" y="41"/>
                      </a:lnTo>
                      <a:lnTo>
                        <a:pt x="27" y="31"/>
                      </a:lnTo>
                      <a:lnTo>
                        <a:pt x="25" y="21"/>
                      </a:lnTo>
                      <a:lnTo>
                        <a:pt x="24" y="15"/>
                      </a:lnTo>
                      <a:lnTo>
                        <a:pt x="23" y="9"/>
                      </a:lnTo>
                      <a:lnTo>
                        <a:pt x="22" y="5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10" y="6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17686;p21">
                  <a:extLst>
                    <a:ext uri="{FF2B5EF4-FFF2-40B4-BE49-F238E27FC236}">
                      <a16:creationId xmlns="" xmlns:a16="http://schemas.microsoft.com/office/drawing/2014/main" id="{AA780E4F-7D1B-41B2-9092-285195BC5EAB}"/>
                    </a:ext>
                  </a:extLst>
                </p:cNvPr>
                <p:cNvSpPr/>
                <p:nvPr/>
              </p:nvSpPr>
              <p:spPr>
                <a:xfrm>
                  <a:off x="7249883" y="3418529"/>
                  <a:ext cx="10413" cy="20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82" extrusionOk="0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7" y="19"/>
                      </a:lnTo>
                      <a:lnTo>
                        <a:pt x="12" y="27"/>
                      </a:lnTo>
                      <a:lnTo>
                        <a:pt x="15" y="38"/>
                      </a:lnTo>
                      <a:lnTo>
                        <a:pt x="20" y="48"/>
                      </a:lnTo>
                      <a:lnTo>
                        <a:pt x="22" y="56"/>
                      </a:lnTo>
                      <a:lnTo>
                        <a:pt x="22" y="64"/>
                      </a:lnTo>
                      <a:lnTo>
                        <a:pt x="21" y="68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2" y="79"/>
                      </a:lnTo>
                      <a:lnTo>
                        <a:pt x="22" y="82"/>
                      </a:lnTo>
                      <a:lnTo>
                        <a:pt x="24" y="82"/>
                      </a:lnTo>
                      <a:lnTo>
                        <a:pt x="28" y="81"/>
                      </a:lnTo>
                      <a:lnTo>
                        <a:pt x="30" y="78"/>
                      </a:lnTo>
                      <a:lnTo>
                        <a:pt x="32" y="74"/>
                      </a:lnTo>
                      <a:lnTo>
                        <a:pt x="32" y="68"/>
                      </a:lnTo>
                      <a:lnTo>
                        <a:pt x="31" y="61"/>
                      </a:lnTo>
                      <a:lnTo>
                        <a:pt x="31" y="54"/>
                      </a:lnTo>
                      <a:lnTo>
                        <a:pt x="31" y="52"/>
                      </a:lnTo>
                      <a:lnTo>
                        <a:pt x="32" y="51"/>
                      </a:lnTo>
                      <a:lnTo>
                        <a:pt x="32" y="50"/>
                      </a:lnTo>
                      <a:lnTo>
                        <a:pt x="34" y="51"/>
                      </a:lnTo>
                      <a:lnTo>
                        <a:pt x="37" y="53"/>
                      </a:ln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39" y="48"/>
                      </a:lnTo>
                      <a:lnTo>
                        <a:pt x="39" y="42"/>
                      </a:lnTo>
                      <a:lnTo>
                        <a:pt x="38" y="36"/>
                      </a:lnTo>
                      <a:lnTo>
                        <a:pt x="37" y="34"/>
                      </a:lnTo>
                      <a:lnTo>
                        <a:pt x="36" y="32"/>
                      </a:lnTo>
                      <a:lnTo>
                        <a:pt x="33" y="30"/>
                      </a:lnTo>
                      <a:lnTo>
                        <a:pt x="31" y="28"/>
                      </a:lnTo>
                      <a:lnTo>
                        <a:pt x="26" y="27"/>
                      </a:lnTo>
                      <a:lnTo>
                        <a:pt x="22" y="26"/>
                      </a:lnTo>
                      <a:lnTo>
                        <a:pt x="18" y="24"/>
                      </a:lnTo>
                      <a:lnTo>
                        <a:pt x="17" y="19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17687;p21">
                  <a:extLst>
                    <a:ext uri="{FF2B5EF4-FFF2-40B4-BE49-F238E27FC236}">
                      <a16:creationId xmlns="" xmlns:a16="http://schemas.microsoft.com/office/drawing/2014/main" id="{E8ADBC44-59A0-484C-BD30-2F35E2996813}"/>
                    </a:ext>
                  </a:extLst>
                </p:cNvPr>
                <p:cNvSpPr/>
                <p:nvPr/>
              </p:nvSpPr>
              <p:spPr>
                <a:xfrm>
                  <a:off x="7249883" y="3418529"/>
                  <a:ext cx="10413" cy="20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82" extrusionOk="0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7" y="19"/>
                      </a:lnTo>
                      <a:lnTo>
                        <a:pt x="12" y="27"/>
                      </a:lnTo>
                      <a:lnTo>
                        <a:pt x="15" y="38"/>
                      </a:lnTo>
                      <a:lnTo>
                        <a:pt x="20" y="48"/>
                      </a:lnTo>
                      <a:lnTo>
                        <a:pt x="22" y="56"/>
                      </a:lnTo>
                      <a:lnTo>
                        <a:pt x="22" y="64"/>
                      </a:lnTo>
                      <a:lnTo>
                        <a:pt x="21" y="68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2" y="79"/>
                      </a:lnTo>
                      <a:lnTo>
                        <a:pt x="22" y="82"/>
                      </a:lnTo>
                      <a:lnTo>
                        <a:pt x="24" y="82"/>
                      </a:lnTo>
                      <a:lnTo>
                        <a:pt x="28" y="81"/>
                      </a:lnTo>
                      <a:lnTo>
                        <a:pt x="30" y="78"/>
                      </a:lnTo>
                      <a:lnTo>
                        <a:pt x="32" y="74"/>
                      </a:lnTo>
                      <a:lnTo>
                        <a:pt x="32" y="68"/>
                      </a:lnTo>
                      <a:lnTo>
                        <a:pt x="31" y="61"/>
                      </a:lnTo>
                      <a:lnTo>
                        <a:pt x="31" y="54"/>
                      </a:lnTo>
                      <a:lnTo>
                        <a:pt x="31" y="52"/>
                      </a:lnTo>
                      <a:lnTo>
                        <a:pt x="32" y="51"/>
                      </a:lnTo>
                      <a:lnTo>
                        <a:pt x="32" y="50"/>
                      </a:lnTo>
                      <a:lnTo>
                        <a:pt x="34" y="51"/>
                      </a:lnTo>
                      <a:lnTo>
                        <a:pt x="37" y="53"/>
                      </a:ln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39" y="48"/>
                      </a:lnTo>
                      <a:lnTo>
                        <a:pt x="39" y="42"/>
                      </a:lnTo>
                      <a:lnTo>
                        <a:pt x="38" y="36"/>
                      </a:lnTo>
                      <a:lnTo>
                        <a:pt x="37" y="34"/>
                      </a:lnTo>
                      <a:lnTo>
                        <a:pt x="36" y="32"/>
                      </a:lnTo>
                      <a:lnTo>
                        <a:pt x="33" y="30"/>
                      </a:lnTo>
                      <a:lnTo>
                        <a:pt x="31" y="28"/>
                      </a:lnTo>
                      <a:lnTo>
                        <a:pt x="26" y="27"/>
                      </a:lnTo>
                      <a:lnTo>
                        <a:pt x="22" y="26"/>
                      </a:lnTo>
                      <a:lnTo>
                        <a:pt x="18" y="24"/>
                      </a:lnTo>
                      <a:lnTo>
                        <a:pt x="17" y="19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17688;p21">
                  <a:extLst>
                    <a:ext uri="{FF2B5EF4-FFF2-40B4-BE49-F238E27FC236}">
                      <a16:creationId xmlns="" xmlns:a16="http://schemas.microsoft.com/office/drawing/2014/main" id="{79EFE3DC-85FD-4192-91D9-BC02F594B9DF}"/>
                    </a:ext>
                  </a:extLst>
                </p:cNvPr>
                <p:cNvSpPr/>
                <p:nvPr/>
              </p:nvSpPr>
              <p:spPr>
                <a:xfrm>
                  <a:off x="7239469" y="3364563"/>
                  <a:ext cx="52068" cy="12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500" extrusionOk="0">
                      <a:moveTo>
                        <a:pt x="72" y="406"/>
                      </a:moveTo>
                      <a:lnTo>
                        <a:pt x="71" y="407"/>
                      </a:lnTo>
                      <a:lnTo>
                        <a:pt x="68" y="412"/>
                      </a:lnTo>
                      <a:lnTo>
                        <a:pt x="67" y="418"/>
                      </a:lnTo>
                      <a:lnTo>
                        <a:pt x="68" y="426"/>
                      </a:lnTo>
                      <a:lnTo>
                        <a:pt x="71" y="432"/>
                      </a:lnTo>
                      <a:lnTo>
                        <a:pt x="72" y="437"/>
                      </a:lnTo>
                      <a:lnTo>
                        <a:pt x="73" y="440"/>
                      </a:lnTo>
                      <a:lnTo>
                        <a:pt x="72" y="444"/>
                      </a:lnTo>
                      <a:lnTo>
                        <a:pt x="66" y="452"/>
                      </a:lnTo>
                      <a:lnTo>
                        <a:pt x="63" y="460"/>
                      </a:lnTo>
                      <a:lnTo>
                        <a:pt x="60" y="464"/>
                      </a:lnTo>
                      <a:lnTo>
                        <a:pt x="59" y="468"/>
                      </a:lnTo>
                      <a:lnTo>
                        <a:pt x="58" y="469"/>
                      </a:lnTo>
                      <a:lnTo>
                        <a:pt x="58" y="471"/>
                      </a:lnTo>
                      <a:lnTo>
                        <a:pt x="59" y="473"/>
                      </a:lnTo>
                      <a:lnTo>
                        <a:pt x="61" y="477"/>
                      </a:lnTo>
                      <a:lnTo>
                        <a:pt x="67" y="482"/>
                      </a:lnTo>
                      <a:lnTo>
                        <a:pt x="71" y="485"/>
                      </a:lnTo>
                      <a:lnTo>
                        <a:pt x="73" y="485"/>
                      </a:lnTo>
                      <a:lnTo>
                        <a:pt x="74" y="485"/>
                      </a:lnTo>
                      <a:lnTo>
                        <a:pt x="76" y="484"/>
                      </a:lnTo>
                      <a:lnTo>
                        <a:pt x="76" y="482"/>
                      </a:lnTo>
                      <a:lnTo>
                        <a:pt x="83" y="475"/>
                      </a:lnTo>
                      <a:lnTo>
                        <a:pt x="90" y="463"/>
                      </a:lnTo>
                      <a:lnTo>
                        <a:pt x="92" y="456"/>
                      </a:lnTo>
                      <a:lnTo>
                        <a:pt x="97" y="448"/>
                      </a:lnTo>
                      <a:lnTo>
                        <a:pt x="99" y="441"/>
                      </a:lnTo>
                      <a:lnTo>
                        <a:pt x="100" y="436"/>
                      </a:lnTo>
                      <a:lnTo>
                        <a:pt x="101" y="435"/>
                      </a:lnTo>
                      <a:lnTo>
                        <a:pt x="102" y="434"/>
                      </a:lnTo>
                      <a:lnTo>
                        <a:pt x="104" y="434"/>
                      </a:lnTo>
                      <a:lnTo>
                        <a:pt x="105" y="436"/>
                      </a:lnTo>
                      <a:lnTo>
                        <a:pt x="105" y="441"/>
                      </a:lnTo>
                      <a:lnTo>
                        <a:pt x="104" y="447"/>
                      </a:lnTo>
                      <a:lnTo>
                        <a:pt x="102" y="452"/>
                      </a:lnTo>
                      <a:lnTo>
                        <a:pt x="101" y="456"/>
                      </a:lnTo>
                      <a:lnTo>
                        <a:pt x="98" y="467"/>
                      </a:lnTo>
                      <a:lnTo>
                        <a:pt x="92" y="479"/>
                      </a:lnTo>
                      <a:lnTo>
                        <a:pt x="89" y="485"/>
                      </a:lnTo>
                      <a:lnTo>
                        <a:pt x="84" y="488"/>
                      </a:lnTo>
                      <a:lnTo>
                        <a:pt x="82" y="490"/>
                      </a:lnTo>
                      <a:lnTo>
                        <a:pt x="81" y="492"/>
                      </a:lnTo>
                      <a:lnTo>
                        <a:pt x="81" y="494"/>
                      </a:lnTo>
                      <a:lnTo>
                        <a:pt x="82" y="496"/>
                      </a:lnTo>
                      <a:lnTo>
                        <a:pt x="84" y="497"/>
                      </a:lnTo>
                      <a:lnTo>
                        <a:pt x="86" y="498"/>
                      </a:lnTo>
                      <a:lnTo>
                        <a:pt x="90" y="500"/>
                      </a:lnTo>
                      <a:lnTo>
                        <a:pt x="92" y="498"/>
                      </a:lnTo>
                      <a:lnTo>
                        <a:pt x="99" y="498"/>
                      </a:lnTo>
                      <a:lnTo>
                        <a:pt x="102" y="498"/>
                      </a:lnTo>
                      <a:lnTo>
                        <a:pt x="106" y="500"/>
                      </a:lnTo>
                      <a:lnTo>
                        <a:pt x="110" y="500"/>
                      </a:lnTo>
                      <a:lnTo>
                        <a:pt x="116" y="500"/>
                      </a:lnTo>
                      <a:lnTo>
                        <a:pt x="118" y="497"/>
                      </a:lnTo>
                      <a:lnTo>
                        <a:pt x="118" y="494"/>
                      </a:lnTo>
                      <a:lnTo>
                        <a:pt x="117" y="488"/>
                      </a:lnTo>
                      <a:lnTo>
                        <a:pt x="117" y="485"/>
                      </a:lnTo>
                      <a:lnTo>
                        <a:pt x="118" y="481"/>
                      </a:lnTo>
                      <a:lnTo>
                        <a:pt x="120" y="479"/>
                      </a:lnTo>
                      <a:lnTo>
                        <a:pt x="121" y="476"/>
                      </a:lnTo>
                      <a:lnTo>
                        <a:pt x="126" y="468"/>
                      </a:lnTo>
                      <a:lnTo>
                        <a:pt x="133" y="459"/>
                      </a:lnTo>
                      <a:lnTo>
                        <a:pt x="141" y="453"/>
                      </a:lnTo>
                      <a:lnTo>
                        <a:pt x="148" y="448"/>
                      </a:lnTo>
                      <a:lnTo>
                        <a:pt x="149" y="448"/>
                      </a:lnTo>
                      <a:lnTo>
                        <a:pt x="150" y="448"/>
                      </a:lnTo>
                      <a:lnTo>
                        <a:pt x="151" y="449"/>
                      </a:lnTo>
                      <a:lnTo>
                        <a:pt x="154" y="451"/>
                      </a:lnTo>
                      <a:lnTo>
                        <a:pt x="155" y="452"/>
                      </a:lnTo>
                      <a:lnTo>
                        <a:pt x="156" y="452"/>
                      </a:lnTo>
                      <a:lnTo>
                        <a:pt x="158" y="451"/>
                      </a:lnTo>
                      <a:lnTo>
                        <a:pt x="161" y="446"/>
                      </a:lnTo>
                      <a:lnTo>
                        <a:pt x="162" y="438"/>
                      </a:lnTo>
                      <a:lnTo>
                        <a:pt x="162" y="431"/>
                      </a:lnTo>
                      <a:lnTo>
                        <a:pt x="162" y="429"/>
                      </a:lnTo>
                      <a:lnTo>
                        <a:pt x="162" y="427"/>
                      </a:lnTo>
                      <a:lnTo>
                        <a:pt x="164" y="423"/>
                      </a:lnTo>
                      <a:lnTo>
                        <a:pt x="166" y="420"/>
                      </a:lnTo>
                      <a:lnTo>
                        <a:pt x="174" y="414"/>
                      </a:lnTo>
                      <a:lnTo>
                        <a:pt x="180" y="410"/>
                      </a:lnTo>
                      <a:lnTo>
                        <a:pt x="183" y="407"/>
                      </a:lnTo>
                      <a:lnTo>
                        <a:pt x="186" y="405"/>
                      </a:lnTo>
                      <a:lnTo>
                        <a:pt x="187" y="402"/>
                      </a:lnTo>
                      <a:lnTo>
                        <a:pt x="189" y="398"/>
                      </a:lnTo>
                      <a:lnTo>
                        <a:pt x="186" y="386"/>
                      </a:lnTo>
                      <a:lnTo>
                        <a:pt x="184" y="372"/>
                      </a:lnTo>
                      <a:lnTo>
                        <a:pt x="187" y="366"/>
                      </a:lnTo>
                      <a:lnTo>
                        <a:pt x="190" y="362"/>
                      </a:lnTo>
                      <a:lnTo>
                        <a:pt x="192" y="359"/>
                      </a:lnTo>
                      <a:lnTo>
                        <a:pt x="194" y="357"/>
                      </a:lnTo>
                      <a:lnTo>
                        <a:pt x="194" y="353"/>
                      </a:lnTo>
                      <a:lnTo>
                        <a:pt x="195" y="348"/>
                      </a:lnTo>
                      <a:lnTo>
                        <a:pt x="195" y="337"/>
                      </a:lnTo>
                      <a:lnTo>
                        <a:pt x="197" y="325"/>
                      </a:lnTo>
                      <a:lnTo>
                        <a:pt x="199" y="314"/>
                      </a:lnTo>
                      <a:lnTo>
                        <a:pt x="200" y="303"/>
                      </a:lnTo>
                      <a:lnTo>
                        <a:pt x="202" y="295"/>
                      </a:lnTo>
                      <a:lnTo>
                        <a:pt x="202" y="287"/>
                      </a:lnTo>
                      <a:lnTo>
                        <a:pt x="202" y="280"/>
                      </a:lnTo>
                      <a:lnTo>
                        <a:pt x="200" y="271"/>
                      </a:lnTo>
                      <a:lnTo>
                        <a:pt x="197" y="251"/>
                      </a:lnTo>
                      <a:lnTo>
                        <a:pt x="196" y="238"/>
                      </a:lnTo>
                      <a:lnTo>
                        <a:pt x="199" y="224"/>
                      </a:lnTo>
                      <a:lnTo>
                        <a:pt x="203" y="209"/>
                      </a:lnTo>
                      <a:lnTo>
                        <a:pt x="198" y="196"/>
                      </a:lnTo>
                      <a:lnTo>
                        <a:pt x="190" y="178"/>
                      </a:lnTo>
                      <a:lnTo>
                        <a:pt x="188" y="174"/>
                      </a:lnTo>
                      <a:lnTo>
                        <a:pt x="187" y="170"/>
                      </a:lnTo>
                      <a:lnTo>
                        <a:pt x="183" y="167"/>
                      </a:lnTo>
                      <a:lnTo>
                        <a:pt x="175" y="161"/>
                      </a:lnTo>
                      <a:lnTo>
                        <a:pt x="164" y="156"/>
                      </a:lnTo>
                      <a:lnTo>
                        <a:pt x="153" y="150"/>
                      </a:lnTo>
                      <a:lnTo>
                        <a:pt x="148" y="148"/>
                      </a:lnTo>
                      <a:lnTo>
                        <a:pt x="143" y="143"/>
                      </a:lnTo>
                      <a:lnTo>
                        <a:pt x="141" y="139"/>
                      </a:lnTo>
                      <a:lnTo>
                        <a:pt x="139" y="133"/>
                      </a:lnTo>
                      <a:lnTo>
                        <a:pt x="138" y="120"/>
                      </a:lnTo>
                      <a:lnTo>
                        <a:pt x="135" y="111"/>
                      </a:lnTo>
                      <a:lnTo>
                        <a:pt x="133" y="104"/>
                      </a:lnTo>
                      <a:lnTo>
                        <a:pt x="130" y="99"/>
                      </a:lnTo>
                      <a:lnTo>
                        <a:pt x="123" y="96"/>
                      </a:lnTo>
                      <a:lnTo>
                        <a:pt x="108" y="90"/>
                      </a:lnTo>
                      <a:lnTo>
                        <a:pt x="101" y="85"/>
                      </a:lnTo>
                      <a:lnTo>
                        <a:pt x="97" y="81"/>
                      </a:lnTo>
                      <a:lnTo>
                        <a:pt x="93" y="77"/>
                      </a:lnTo>
                      <a:lnTo>
                        <a:pt x="91" y="74"/>
                      </a:lnTo>
                      <a:lnTo>
                        <a:pt x="88" y="65"/>
                      </a:lnTo>
                      <a:lnTo>
                        <a:pt x="85" y="51"/>
                      </a:lnTo>
                      <a:lnTo>
                        <a:pt x="83" y="37"/>
                      </a:lnTo>
                      <a:lnTo>
                        <a:pt x="82" y="27"/>
                      </a:lnTo>
                      <a:lnTo>
                        <a:pt x="82" y="24"/>
                      </a:lnTo>
                      <a:lnTo>
                        <a:pt x="81" y="20"/>
                      </a:lnTo>
                      <a:lnTo>
                        <a:pt x="79" y="18"/>
                      </a:lnTo>
                      <a:lnTo>
                        <a:pt x="75" y="16"/>
                      </a:lnTo>
                      <a:lnTo>
                        <a:pt x="69" y="10"/>
                      </a:lnTo>
                      <a:lnTo>
                        <a:pt x="66" y="4"/>
                      </a:lnTo>
                      <a:lnTo>
                        <a:pt x="65" y="2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6" y="0"/>
                      </a:lnTo>
                      <a:lnTo>
                        <a:pt x="47" y="4"/>
                      </a:lnTo>
                      <a:lnTo>
                        <a:pt x="40" y="6"/>
                      </a:lnTo>
                      <a:lnTo>
                        <a:pt x="31" y="6"/>
                      </a:lnTo>
                      <a:lnTo>
                        <a:pt x="22" y="8"/>
                      </a:lnTo>
                      <a:lnTo>
                        <a:pt x="16" y="11"/>
                      </a:lnTo>
                      <a:lnTo>
                        <a:pt x="12" y="14"/>
                      </a:lnTo>
                      <a:lnTo>
                        <a:pt x="10" y="20"/>
                      </a:lnTo>
                      <a:lnTo>
                        <a:pt x="9" y="25"/>
                      </a:lnTo>
                      <a:lnTo>
                        <a:pt x="7" y="29"/>
                      </a:lnTo>
                      <a:lnTo>
                        <a:pt x="7" y="34"/>
                      </a:lnTo>
                      <a:lnTo>
                        <a:pt x="6" y="40"/>
                      </a:lnTo>
                      <a:lnTo>
                        <a:pt x="7" y="46"/>
                      </a:lnTo>
                      <a:lnTo>
                        <a:pt x="6" y="61"/>
                      </a:lnTo>
                      <a:lnTo>
                        <a:pt x="5" y="74"/>
                      </a:lnTo>
                      <a:lnTo>
                        <a:pt x="7" y="86"/>
                      </a:lnTo>
                      <a:lnTo>
                        <a:pt x="9" y="101"/>
                      </a:lnTo>
                      <a:lnTo>
                        <a:pt x="6" y="107"/>
                      </a:lnTo>
                      <a:lnTo>
                        <a:pt x="2" y="112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1" y="118"/>
                      </a:lnTo>
                      <a:lnTo>
                        <a:pt x="5" y="119"/>
                      </a:lnTo>
                      <a:lnTo>
                        <a:pt x="17" y="120"/>
                      </a:lnTo>
                      <a:lnTo>
                        <a:pt x="20" y="123"/>
                      </a:lnTo>
                      <a:lnTo>
                        <a:pt x="23" y="126"/>
                      </a:lnTo>
                      <a:lnTo>
                        <a:pt x="26" y="131"/>
                      </a:lnTo>
                      <a:lnTo>
                        <a:pt x="30" y="135"/>
                      </a:lnTo>
                      <a:lnTo>
                        <a:pt x="35" y="139"/>
                      </a:lnTo>
                      <a:lnTo>
                        <a:pt x="40" y="140"/>
                      </a:lnTo>
                      <a:lnTo>
                        <a:pt x="44" y="141"/>
                      </a:lnTo>
                      <a:lnTo>
                        <a:pt x="49" y="142"/>
                      </a:lnTo>
                      <a:lnTo>
                        <a:pt x="53" y="145"/>
                      </a:lnTo>
                      <a:lnTo>
                        <a:pt x="61" y="156"/>
                      </a:lnTo>
                      <a:lnTo>
                        <a:pt x="67" y="165"/>
                      </a:lnTo>
                      <a:lnTo>
                        <a:pt x="69" y="167"/>
                      </a:lnTo>
                      <a:lnTo>
                        <a:pt x="72" y="170"/>
                      </a:lnTo>
                      <a:lnTo>
                        <a:pt x="74" y="173"/>
                      </a:lnTo>
                      <a:lnTo>
                        <a:pt x="74" y="176"/>
                      </a:lnTo>
                      <a:lnTo>
                        <a:pt x="75" y="180"/>
                      </a:lnTo>
                      <a:lnTo>
                        <a:pt x="75" y="184"/>
                      </a:lnTo>
                      <a:lnTo>
                        <a:pt x="74" y="191"/>
                      </a:lnTo>
                      <a:lnTo>
                        <a:pt x="73" y="194"/>
                      </a:lnTo>
                      <a:lnTo>
                        <a:pt x="72" y="196"/>
                      </a:lnTo>
                      <a:lnTo>
                        <a:pt x="69" y="197"/>
                      </a:lnTo>
                      <a:lnTo>
                        <a:pt x="68" y="200"/>
                      </a:lnTo>
                      <a:lnTo>
                        <a:pt x="67" y="203"/>
                      </a:lnTo>
                      <a:lnTo>
                        <a:pt x="67" y="209"/>
                      </a:lnTo>
                      <a:lnTo>
                        <a:pt x="67" y="215"/>
                      </a:lnTo>
                      <a:lnTo>
                        <a:pt x="68" y="221"/>
                      </a:lnTo>
                      <a:lnTo>
                        <a:pt x="69" y="225"/>
                      </a:lnTo>
                      <a:lnTo>
                        <a:pt x="72" y="226"/>
                      </a:lnTo>
                      <a:lnTo>
                        <a:pt x="73" y="227"/>
                      </a:lnTo>
                      <a:lnTo>
                        <a:pt x="74" y="225"/>
                      </a:lnTo>
                      <a:lnTo>
                        <a:pt x="76" y="218"/>
                      </a:lnTo>
                      <a:lnTo>
                        <a:pt x="80" y="213"/>
                      </a:lnTo>
                      <a:lnTo>
                        <a:pt x="81" y="209"/>
                      </a:lnTo>
                      <a:lnTo>
                        <a:pt x="83" y="207"/>
                      </a:lnTo>
                      <a:lnTo>
                        <a:pt x="84" y="207"/>
                      </a:lnTo>
                      <a:lnTo>
                        <a:pt x="84" y="213"/>
                      </a:lnTo>
                      <a:lnTo>
                        <a:pt x="85" y="222"/>
                      </a:lnTo>
                      <a:lnTo>
                        <a:pt x="88" y="233"/>
                      </a:lnTo>
                      <a:lnTo>
                        <a:pt x="90" y="249"/>
                      </a:lnTo>
                      <a:lnTo>
                        <a:pt x="91" y="270"/>
                      </a:lnTo>
                      <a:lnTo>
                        <a:pt x="92" y="290"/>
                      </a:lnTo>
                      <a:lnTo>
                        <a:pt x="92" y="306"/>
                      </a:lnTo>
                      <a:lnTo>
                        <a:pt x="92" y="317"/>
                      </a:lnTo>
                      <a:lnTo>
                        <a:pt x="92" y="326"/>
                      </a:lnTo>
                      <a:lnTo>
                        <a:pt x="91" y="334"/>
                      </a:lnTo>
                      <a:lnTo>
                        <a:pt x="90" y="341"/>
                      </a:lnTo>
                      <a:lnTo>
                        <a:pt x="88" y="347"/>
                      </a:lnTo>
                      <a:lnTo>
                        <a:pt x="84" y="353"/>
                      </a:lnTo>
                      <a:lnTo>
                        <a:pt x="80" y="365"/>
                      </a:lnTo>
                      <a:lnTo>
                        <a:pt x="74" y="381"/>
                      </a:lnTo>
                      <a:lnTo>
                        <a:pt x="72" y="393"/>
                      </a:lnTo>
                      <a:lnTo>
                        <a:pt x="72" y="400"/>
                      </a:lnTo>
                      <a:lnTo>
                        <a:pt x="72" y="405"/>
                      </a:lnTo>
                      <a:lnTo>
                        <a:pt x="72" y="40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17689;p21">
                  <a:extLst>
                    <a:ext uri="{FF2B5EF4-FFF2-40B4-BE49-F238E27FC236}">
                      <a16:creationId xmlns="" xmlns:a16="http://schemas.microsoft.com/office/drawing/2014/main" id="{BD172AC6-7A1F-485C-8A84-850B37EA2801}"/>
                    </a:ext>
                  </a:extLst>
                </p:cNvPr>
                <p:cNvSpPr/>
                <p:nvPr/>
              </p:nvSpPr>
              <p:spPr>
                <a:xfrm>
                  <a:off x="7236866" y="3462455"/>
                  <a:ext cx="19526" cy="3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18" extrusionOk="0">
                      <a:moveTo>
                        <a:pt x="47" y="17"/>
                      </a:moveTo>
                      <a:lnTo>
                        <a:pt x="43" y="23"/>
                      </a:lnTo>
                      <a:lnTo>
                        <a:pt x="36" y="32"/>
                      </a:lnTo>
                      <a:lnTo>
                        <a:pt x="28" y="38"/>
                      </a:lnTo>
                      <a:lnTo>
                        <a:pt x="20" y="45"/>
                      </a:lnTo>
                      <a:lnTo>
                        <a:pt x="18" y="49"/>
                      </a:lnTo>
                      <a:lnTo>
                        <a:pt x="17" y="51"/>
                      </a:lnTo>
                      <a:lnTo>
                        <a:pt x="16" y="53"/>
                      </a:lnTo>
                      <a:lnTo>
                        <a:pt x="11" y="54"/>
                      </a:lnTo>
                      <a:lnTo>
                        <a:pt x="4" y="56"/>
                      </a:lnTo>
                      <a:lnTo>
                        <a:pt x="2" y="58"/>
                      </a:lnTo>
                      <a:lnTo>
                        <a:pt x="1" y="61"/>
                      </a:lnTo>
                      <a:lnTo>
                        <a:pt x="1" y="65"/>
                      </a:lnTo>
                      <a:lnTo>
                        <a:pt x="2" y="72"/>
                      </a:lnTo>
                      <a:lnTo>
                        <a:pt x="1" y="78"/>
                      </a:lnTo>
                      <a:lnTo>
                        <a:pt x="0" y="81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2" y="87"/>
                      </a:lnTo>
                      <a:lnTo>
                        <a:pt x="3" y="88"/>
                      </a:lnTo>
                      <a:lnTo>
                        <a:pt x="4" y="87"/>
                      </a:lnTo>
                      <a:lnTo>
                        <a:pt x="11" y="81"/>
                      </a:lnTo>
                      <a:lnTo>
                        <a:pt x="17" y="78"/>
                      </a:lnTo>
                      <a:lnTo>
                        <a:pt x="21" y="73"/>
                      </a:lnTo>
                      <a:lnTo>
                        <a:pt x="25" y="69"/>
                      </a:lnTo>
                      <a:lnTo>
                        <a:pt x="26" y="69"/>
                      </a:lnTo>
                      <a:lnTo>
                        <a:pt x="29" y="70"/>
                      </a:lnTo>
                      <a:lnTo>
                        <a:pt x="32" y="71"/>
                      </a:lnTo>
                      <a:lnTo>
                        <a:pt x="33" y="72"/>
                      </a:lnTo>
                      <a:lnTo>
                        <a:pt x="32" y="75"/>
                      </a:lnTo>
                      <a:lnTo>
                        <a:pt x="28" y="80"/>
                      </a:lnTo>
                      <a:lnTo>
                        <a:pt x="24" y="85"/>
                      </a:lnTo>
                      <a:lnTo>
                        <a:pt x="20" y="88"/>
                      </a:lnTo>
                      <a:lnTo>
                        <a:pt x="17" y="95"/>
                      </a:lnTo>
                      <a:lnTo>
                        <a:pt x="15" y="102"/>
                      </a:lnTo>
                      <a:lnTo>
                        <a:pt x="12" y="104"/>
                      </a:lnTo>
                      <a:lnTo>
                        <a:pt x="11" y="108"/>
                      </a:lnTo>
                      <a:lnTo>
                        <a:pt x="11" y="110"/>
                      </a:lnTo>
                      <a:lnTo>
                        <a:pt x="11" y="113"/>
                      </a:lnTo>
                      <a:lnTo>
                        <a:pt x="12" y="115"/>
                      </a:lnTo>
                      <a:lnTo>
                        <a:pt x="15" y="118"/>
                      </a:lnTo>
                      <a:lnTo>
                        <a:pt x="21" y="118"/>
                      </a:lnTo>
                      <a:lnTo>
                        <a:pt x="31" y="116"/>
                      </a:lnTo>
                      <a:lnTo>
                        <a:pt x="35" y="115"/>
                      </a:lnTo>
                      <a:lnTo>
                        <a:pt x="40" y="114"/>
                      </a:lnTo>
                      <a:lnTo>
                        <a:pt x="42" y="112"/>
                      </a:lnTo>
                      <a:lnTo>
                        <a:pt x="43" y="110"/>
                      </a:lnTo>
                      <a:lnTo>
                        <a:pt x="43" y="105"/>
                      </a:lnTo>
                      <a:lnTo>
                        <a:pt x="43" y="103"/>
                      </a:lnTo>
                      <a:lnTo>
                        <a:pt x="44" y="100"/>
                      </a:lnTo>
                      <a:lnTo>
                        <a:pt x="48" y="96"/>
                      </a:lnTo>
                      <a:lnTo>
                        <a:pt x="51" y="85"/>
                      </a:lnTo>
                      <a:lnTo>
                        <a:pt x="53" y="67"/>
                      </a:lnTo>
                      <a:lnTo>
                        <a:pt x="54" y="53"/>
                      </a:lnTo>
                      <a:lnTo>
                        <a:pt x="53" y="44"/>
                      </a:lnTo>
                      <a:lnTo>
                        <a:pt x="52" y="40"/>
                      </a:lnTo>
                      <a:lnTo>
                        <a:pt x="51" y="36"/>
                      </a:lnTo>
                      <a:lnTo>
                        <a:pt x="51" y="33"/>
                      </a:lnTo>
                      <a:lnTo>
                        <a:pt x="52" y="32"/>
                      </a:lnTo>
                      <a:lnTo>
                        <a:pt x="53" y="32"/>
                      </a:lnTo>
                      <a:lnTo>
                        <a:pt x="56" y="33"/>
                      </a:lnTo>
                      <a:lnTo>
                        <a:pt x="60" y="39"/>
                      </a:lnTo>
                      <a:lnTo>
                        <a:pt x="64" y="45"/>
                      </a:lnTo>
                      <a:lnTo>
                        <a:pt x="65" y="47"/>
                      </a:lnTo>
                      <a:lnTo>
                        <a:pt x="66" y="45"/>
                      </a:lnTo>
                      <a:lnTo>
                        <a:pt x="67" y="40"/>
                      </a:lnTo>
                      <a:lnTo>
                        <a:pt x="67" y="24"/>
                      </a:lnTo>
                      <a:lnTo>
                        <a:pt x="68" y="15"/>
                      </a:lnTo>
                      <a:lnTo>
                        <a:pt x="70" y="9"/>
                      </a:lnTo>
                      <a:lnTo>
                        <a:pt x="73" y="4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2" y="0"/>
                      </a:lnTo>
                      <a:lnTo>
                        <a:pt x="69" y="1"/>
                      </a:lnTo>
                      <a:lnTo>
                        <a:pt x="62" y="3"/>
                      </a:lnTo>
                      <a:lnTo>
                        <a:pt x="58" y="4"/>
                      </a:lnTo>
                      <a:lnTo>
                        <a:pt x="56" y="4"/>
                      </a:lnTo>
                      <a:lnTo>
                        <a:pt x="53" y="5"/>
                      </a:lnTo>
                      <a:lnTo>
                        <a:pt x="52" y="7"/>
                      </a:lnTo>
                      <a:lnTo>
                        <a:pt x="51" y="9"/>
                      </a:lnTo>
                      <a:lnTo>
                        <a:pt x="49" y="16"/>
                      </a:lnTo>
                      <a:lnTo>
                        <a:pt x="47" y="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17690;p21">
                  <a:extLst>
                    <a:ext uri="{FF2B5EF4-FFF2-40B4-BE49-F238E27FC236}">
                      <a16:creationId xmlns="" xmlns:a16="http://schemas.microsoft.com/office/drawing/2014/main" id="{ED71B7E4-3936-4B43-9EC7-4D3C4A2DDB5D}"/>
                    </a:ext>
                  </a:extLst>
                </p:cNvPr>
                <p:cNvSpPr/>
                <p:nvPr/>
              </p:nvSpPr>
              <p:spPr>
                <a:xfrm>
                  <a:off x="7236866" y="3462455"/>
                  <a:ext cx="19526" cy="3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18" extrusionOk="0">
                      <a:moveTo>
                        <a:pt x="47" y="17"/>
                      </a:moveTo>
                      <a:lnTo>
                        <a:pt x="43" y="23"/>
                      </a:lnTo>
                      <a:lnTo>
                        <a:pt x="36" y="32"/>
                      </a:lnTo>
                      <a:lnTo>
                        <a:pt x="28" y="38"/>
                      </a:lnTo>
                      <a:lnTo>
                        <a:pt x="20" y="45"/>
                      </a:lnTo>
                      <a:lnTo>
                        <a:pt x="18" y="49"/>
                      </a:lnTo>
                      <a:lnTo>
                        <a:pt x="17" y="51"/>
                      </a:lnTo>
                      <a:lnTo>
                        <a:pt x="16" y="53"/>
                      </a:lnTo>
                      <a:lnTo>
                        <a:pt x="11" y="54"/>
                      </a:lnTo>
                      <a:lnTo>
                        <a:pt x="4" y="56"/>
                      </a:lnTo>
                      <a:lnTo>
                        <a:pt x="2" y="58"/>
                      </a:lnTo>
                      <a:lnTo>
                        <a:pt x="1" y="61"/>
                      </a:lnTo>
                      <a:lnTo>
                        <a:pt x="1" y="65"/>
                      </a:lnTo>
                      <a:lnTo>
                        <a:pt x="2" y="72"/>
                      </a:lnTo>
                      <a:lnTo>
                        <a:pt x="1" y="78"/>
                      </a:lnTo>
                      <a:lnTo>
                        <a:pt x="0" y="81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2" y="87"/>
                      </a:lnTo>
                      <a:lnTo>
                        <a:pt x="3" y="88"/>
                      </a:lnTo>
                      <a:lnTo>
                        <a:pt x="4" y="87"/>
                      </a:lnTo>
                      <a:lnTo>
                        <a:pt x="11" y="81"/>
                      </a:lnTo>
                      <a:lnTo>
                        <a:pt x="17" y="78"/>
                      </a:lnTo>
                      <a:lnTo>
                        <a:pt x="21" y="73"/>
                      </a:lnTo>
                      <a:lnTo>
                        <a:pt x="25" y="69"/>
                      </a:lnTo>
                      <a:lnTo>
                        <a:pt x="26" y="69"/>
                      </a:lnTo>
                      <a:lnTo>
                        <a:pt x="29" y="70"/>
                      </a:lnTo>
                      <a:lnTo>
                        <a:pt x="32" y="71"/>
                      </a:lnTo>
                      <a:lnTo>
                        <a:pt x="33" y="72"/>
                      </a:lnTo>
                      <a:lnTo>
                        <a:pt x="32" y="75"/>
                      </a:lnTo>
                      <a:lnTo>
                        <a:pt x="28" y="80"/>
                      </a:lnTo>
                      <a:lnTo>
                        <a:pt x="24" y="85"/>
                      </a:lnTo>
                      <a:lnTo>
                        <a:pt x="20" y="88"/>
                      </a:lnTo>
                      <a:lnTo>
                        <a:pt x="17" y="95"/>
                      </a:lnTo>
                      <a:lnTo>
                        <a:pt x="15" y="102"/>
                      </a:lnTo>
                      <a:lnTo>
                        <a:pt x="12" y="104"/>
                      </a:lnTo>
                      <a:lnTo>
                        <a:pt x="11" y="108"/>
                      </a:lnTo>
                      <a:lnTo>
                        <a:pt x="11" y="110"/>
                      </a:lnTo>
                      <a:lnTo>
                        <a:pt x="11" y="113"/>
                      </a:lnTo>
                      <a:lnTo>
                        <a:pt x="12" y="115"/>
                      </a:lnTo>
                      <a:lnTo>
                        <a:pt x="15" y="118"/>
                      </a:lnTo>
                      <a:lnTo>
                        <a:pt x="21" y="118"/>
                      </a:lnTo>
                      <a:lnTo>
                        <a:pt x="31" y="116"/>
                      </a:lnTo>
                      <a:lnTo>
                        <a:pt x="35" y="115"/>
                      </a:lnTo>
                      <a:lnTo>
                        <a:pt x="40" y="114"/>
                      </a:lnTo>
                      <a:lnTo>
                        <a:pt x="42" y="112"/>
                      </a:lnTo>
                      <a:lnTo>
                        <a:pt x="43" y="110"/>
                      </a:lnTo>
                      <a:lnTo>
                        <a:pt x="43" y="105"/>
                      </a:lnTo>
                      <a:lnTo>
                        <a:pt x="43" y="103"/>
                      </a:lnTo>
                      <a:lnTo>
                        <a:pt x="44" y="100"/>
                      </a:lnTo>
                      <a:lnTo>
                        <a:pt x="48" y="96"/>
                      </a:lnTo>
                      <a:lnTo>
                        <a:pt x="51" y="85"/>
                      </a:lnTo>
                      <a:lnTo>
                        <a:pt x="53" y="67"/>
                      </a:lnTo>
                      <a:lnTo>
                        <a:pt x="54" y="53"/>
                      </a:lnTo>
                      <a:lnTo>
                        <a:pt x="53" y="44"/>
                      </a:lnTo>
                      <a:lnTo>
                        <a:pt x="52" y="40"/>
                      </a:lnTo>
                      <a:lnTo>
                        <a:pt x="51" y="36"/>
                      </a:lnTo>
                      <a:lnTo>
                        <a:pt x="51" y="33"/>
                      </a:lnTo>
                      <a:lnTo>
                        <a:pt x="52" y="32"/>
                      </a:lnTo>
                      <a:lnTo>
                        <a:pt x="53" y="32"/>
                      </a:lnTo>
                      <a:lnTo>
                        <a:pt x="56" y="33"/>
                      </a:lnTo>
                      <a:lnTo>
                        <a:pt x="60" y="39"/>
                      </a:lnTo>
                      <a:lnTo>
                        <a:pt x="64" y="45"/>
                      </a:lnTo>
                      <a:lnTo>
                        <a:pt x="65" y="47"/>
                      </a:lnTo>
                      <a:lnTo>
                        <a:pt x="65" y="47"/>
                      </a:lnTo>
                      <a:lnTo>
                        <a:pt x="66" y="45"/>
                      </a:lnTo>
                      <a:lnTo>
                        <a:pt x="67" y="40"/>
                      </a:lnTo>
                      <a:lnTo>
                        <a:pt x="67" y="24"/>
                      </a:lnTo>
                      <a:lnTo>
                        <a:pt x="68" y="15"/>
                      </a:lnTo>
                      <a:lnTo>
                        <a:pt x="70" y="9"/>
                      </a:lnTo>
                      <a:lnTo>
                        <a:pt x="73" y="4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2" y="0"/>
                      </a:lnTo>
                      <a:lnTo>
                        <a:pt x="69" y="1"/>
                      </a:lnTo>
                      <a:lnTo>
                        <a:pt x="62" y="3"/>
                      </a:lnTo>
                      <a:lnTo>
                        <a:pt x="58" y="4"/>
                      </a:lnTo>
                      <a:lnTo>
                        <a:pt x="56" y="4"/>
                      </a:lnTo>
                      <a:lnTo>
                        <a:pt x="53" y="5"/>
                      </a:lnTo>
                      <a:lnTo>
                        <a:pt x="52" y="7"/>
                      </a:lnTo>
                      <a:lnTo>
                        <a:pt x="51" y="9"/>
                      </a:lnTo>
                      <a:lnTo>
                        <a:pt x="49" y="16"/>
                      </a:lnTo>
                      <a:lnTo>
                        <a:pt x="47" y="17"/>
                      </a:lnTo>
                      <a:lnTo>
                        <a:pt x="47" y="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7691;p21">
                  <a:extLst>
                    <a:ext uri="{FF2B5EF4-FFF2-40B4-BE49-F238E27FC236}">
                      <a16:creationId xmlns="" xmlns:a16="http://schemas.microsoft.com/office/drawing/2014/main" id="{99356B71-8CB6-4018-9261-9C51D24141C1}"/>
                    </a:ext>
                  </a:extLst>
                </p:cNvPr>
                <p:cNvSpPr/>
                <p:nvPr/>
              </p:nvSpPr>
              <p:spPr>
                <a:xfrm>
                  <a:off x="7277220" y="3500105"/>
                  <a:ext cx="3906" cy="6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25" extrusionOk="0">
                      <a:moveTo>
                        <a:pt x="2" y="7"/>
                      </a:move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5" y="22"/>
                      </a:lnTo>
                      <a:lnTo>
                        <a:pt x="8" y="24"/>
                      </a:lnTo>
                      <a:lnTo>
                        <a:pt x="12" y="25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7" y="7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5" y="4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17692;p21">
                  <a:extLst>
                    <a:ext uri="{FF2B5EF4-FFF2-40B4-BE49-F238E27FC236}">
                      <a16:creationId xmlns="" xmlns:a16="http://schemas.microsoft.com/office/drawing/2014/main" id="{F769AEC6-200C-4CA6-966D-79E47C305F55}"/>
                    </a:ext>
                  </a:extLst>
                </p:cNvPr>
                <p:cNvSpPr/>
                <p:nvPr/>
              </p:nvSpPr>
              <p:spPr>
                <a:xfrm>
                  <a:off x="7277220" y="3500105"/>
                  <a:ext cx="3906" cy="6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25" extrusionOk="0">
                      <a:moveTo>
                        <a:pt x="2" y="7"/>
                      </a:move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5" y="22"/>
                      </a:lnTo>
                      <a:lnTo>
                        <a:pt x="8" y="24"/>
                      </a:lnTo>
                      <a:lnTo>
                        <a:pt x="12" y="25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7" y="7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17693;p21">
                  <a:extLst>
                    <a:ext uri="{FF2B5EF4-FFF2-40B4-BE49-F238E27FC236}">
                      <a16:creationId xmlns="" xmlns:a16="http://schemas.microsoft.com/office/drawing/2014/main" id="{52FCA4AC-0C76-4996-A105-579BAC558F8F}"/>
                    </a:ext>
                  </a:extLst>
                </p:cNvPr>
                <p:cNvSpPr/>
                <p:nvPr/>
              </p:nvSpPr>
              <p:spPr>
                <a:xfrm>
                  <a:off x="7260297" y="3495085"/>
                  <a:ext cx="5207" cy="10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36" extrusionOk="0">
                      <a:moveTo>
                        <a:pt x="16" y="2"/>
                      </a:moveTo>
                      <a:lnTo>
                        <a:pt x="11" y="7"/>
                      </a:lnTo>
                      <a:lnTo>
                        <a:pt x="9" y="13"/>
                      </a:lnTo>
                      <a:lnTo>
                        <a:pt x="4" y="17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2" y="34"/>
                      </a:lnTo>
                      <a:lnTo>
                        <a:pt x="6" y="36"/>
                      </a:lnTo>
                      <a:lnTo>
                        <a:pt x="10" y="36"/>
                      </a:lnTo>
                      <a:lnTo>
                        <a:pt x="14" y="36"/>
                      </a:lnTo>
                      <a:lnTo>
                        <a:pt x="16" y="33"/>
                      </a:lnTo>
                      <a:lnTo>
                        <a:pt x="16" y="29"/>
                      </a:lnTo>
                      <a:lnTo>
                        <a:pt x="17" y="22"/>
                      </a:lnTo>
                      <a:lnTo>
                        <a:pt x="19" y="17"/>
                      </a:lnTo>
                      <a:lnTo>
                        <a:pt x="22" y="13"/>
                      </a:lnTo>
                      <a:lnTo>
                        <a:pt x="22" y="7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17694;p21">
                  <a:extLst>
                    <a:ext uri="{FF2B5EF4-FFF2-40B4-BE49-F238E27FC236}">
                      <a16:creationId xmlns="" xmlns:a16="http://schemas.microsoft.com/office/drawing/2014/main" id="{48C96DF6-36EB-4051-A901-4B42BD70BD66}"/>
                    </a:ext>
                  </a:extLst>
                </p:cNvPr>
                <p:cNvSpPr/>
                <p:nvPr/>
              </p:nvSpPr>
              <p:spPr>
                <a:xfrm>
                  <a:off x="7260297" y="3495085"/>
                  <a:ext cx="5207" cy="10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36" extrusionOk="0">
                      <a:moveTo>
                        <a:pt x="16" y="2"/>
                      </a:moveTo>
                      <a:lnTo>
                        <a:pt x="11" y="7"/>
                      </a:lnTo>
                      <a:lnTo>
                        <a:pt x="9" y="13"/>
                      </a:lnTo>
                      <a:lnTo>
                        <a:pt x="4" y="17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2" y="34"/>
                      </a:lnTo>
                      <a:lnTo>
                        <a:pt x="6" y="36"/>
                      </a:lnTo>
                      <a:lnTo>
                        <a:pt x="10" y="36"/>
                      </a:lnTo>
                      <a:lnTo>
                        <a:pt x="14" y="36"/>
                      </a:lnTo>
                      <a:lnTo>
                        <a:pt x="16" y="33"/>
                      </a:lnTo>
                      <a:lnTo>
                        <a:pt x="16" y="29"/>
                      </a:lnTo>
                      <a:lnTo>
                        <a:pt x="17" y="22"/>
                      </a:lnTo>
                      <a:lnTo>
                        <a:pt x="19" y="17"/>
                      </a:lnTo>
                      <a:lnTo>
                        <a:pt x="22" y="13"/>
                      </a:lnTo>
                      <a:lnTo>
                        <a:pt x="22" y="7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17695;p21">
                  <a:extLst>
                    <a:ext uri="{FF2B5EF4-FFF2-40B4-BE49-F238E27FC236}">
                      <a16:creationId xmlns="" xmlns:a16="http://schemas.microsoft.com/office/drawing/2014/main" id="{7F09A8BA-53A7-4870-81BB-2CFF88D05255}"/>
                    </a:ext>
                  </a:extLst>
                </p:cNvPr>
                <p:cNvSpPr/>
                <p:nvPr/>
              </p:nvSpPr>
              <p:spPr>
                <a:xfrm>
                  <a:off x="7266806" y="3491320"/>
                  <a:ext cx="5207" cy="6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24" extrusionOk="0">
                      <a:moveTo>
                        <a:pt x="5" y="7"/>
                      </a:moveTo>
                      <a:lnTo>
                        <a:pt x="2" y="11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4" y="24"/>
                      </a:lnTo>
                      <a:lnTo>
                        <a:pt x="9" y="22"/>
                      </a:lnTo>
                      <a:lnTo>
                        <a:pt x="13" y="20"/>
                      </a:lnTo>
                      <a:lnTo>
                        <a:pt x="15" y="17"/>
                      </a:lnTo>
                      <a:lnTo>
                        <a:pt x="16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17696;p21">
                  <a:extLst>
                    <a:ext uri="{FF2B5EF4-FFF2-40B4-BE49-F238E27FC236}">
                      <a16:creationId xmlns="" xmlns:a16="http://schemas.microsoft.com/office/drawing/2014/main" id="{8C26E577-17BF-4102-8050-70381CBB24A6}"/>
                    </a:ext>
                  </a:extLst>
                </p:cNvPr>
                <p:cNvSpPr/>
                <p:nvPr/>
              </p:nvSpPr>
              <p:spPr>
                <a:xfrm>
                  <a:off x="7266806" y="3491320"/>
                  <a:ext cx="5207" cy="6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24" extrusionOk="0">
                      <a:moveTo>
                        <a:pt x="5" y="7"/>
                      </a:moveTo>
                      <a:lnTo>
                        <a:pt x="2" y="11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4" y="24"/>
                      </a:lnTo>
                      <a:lnTo>
                        <a:pt x="9" y="22"/>
                      </a:lnTo>
                      <a:lnTo>
                        <a:pt x="13" y="20"/>
                      </a:lnTo>
                      <a:lnTo>
                        <a:pt x="15" y="17"/>
                      </a:lnTo>
                      <a:lnTo>
                        <a:pt x="16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17697;p21">
                  <a:extLst>
                    <a:ext uri="{FF2B5EF4-FFF2-40B4-BE49-F238E27FC236}">
                      <a16:creationId xmlns="" xmlns:a16="http://schemas.microsoft.com/office/drawing/2014/main" id="{2D63BF93-56B1-4A32-B43F-D3C1E94C0947}"/>
                    </a:ext>
                  </a:extLst>
                </p:cNvPr>
                <p:cNvSpPr/>
                <p:nvPr/>
              </p:nvSpPr>
              <p:spPr>
                <a:xfrm>
                  <a:off x="7242073" y="3491320"/>
                  <a:ext cx="14319" cy="2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86" extrusionOk="0">
                      <a:moveTo>
                        <a:pt x="3" y="71"/>
                      </a:moveTo>
                      <a:lnTo>
                        <a:pt x="1" y="72"/>
                      </a:lnTo>
                      <a:lnTo>
                        <a:pt x="0" y="74"/>
                      </a:lnTo>
                      <a:lnTo>
                        <a:pt x="0" y="78"/>
                      </a:lnTo>
                      <a:lnTo>
                        <a:pt x="2" y="85"/>
                      </a:lnTo>
                      <a:lnTo>
                        <a:pt x="4" y="86"/>
                      </a:lnTo>
                      <a:lnTo>
                        <a:pt x="6" y="86"/>
                      </a:lnTo>
                      <a:lnTo>
                        <a:pt x="10" y="85"/>
                      </a:lnTo>
                      <a:lnTo>
                        <a:pt x="12" y="84"/>
                      </a:lnTo>
                      <a:lnTo>
                        <a:pt x="17" y="79"/>
                      </a:lnTo>
                      <a:lnTo>
                        <a:pt x="21" y="76"/>
                      </a:lnTo>
                      <a:lnTo>
                        <a:pt x="24" y="71"/>
                      </a:lnTo>
                      <a:lnTo>
                        <a:pt x="25" y="64"/>
                      </a:lnTo>
                      <a:lnTo>
                        <a:pt x="26" y="61"/>
                      </a:lnTo>
                      <a:lnTo>
                        <a:pt x="27" y="57"/>
                      </a:lnTo>
                      <a:lnTo>
                        <a:pt x="29" y="55"/>
                      </a:lnTo>
                      <a:lnTo>
                        <a:pt x="33" y="52"/>
                      </a:lnTo>
                      <a:lnTo>
                        <a:pt x="44" y="46"/>
                      </a:lnTo>
                      <a:lnTo>
                        <a:pt x="49" y="46"/>
                      </a:lnTo>
                      <a:lnTo>
                        <a:pt x="47" y="43"/>
                      </a:lnTo>
                      <a:lnTo>
                        <a:pt x="49" y="38"/>
                      </a:lnTo>
                      <a:lnTo>
                        <a:pt x="51" y="38"/>
                      </a:lnTo>
                      <a:lnTo>
                        <a:pt x="54" y="38"/>
                      </a:lnTo>
                      <a:lnTo>
                        <a:pt x="55" y="38"/>
                      </a:lnTo>
                      <a:lnTo>
                        <a:pt x="55" y="37"/>
                      </a:lnTo>
                      <a:lnTo>
                        <a:pt x="55" y="35"/>
                      </a:lnTo>
                      <a:lnTo>
                        <a:pt x="54" y="30"/>
                      </a:lnTo>
                      <a:lnTo>
                        <a:pt x="49" y="20"/>
                      </a:lnTo>
                      <a:lnTo>
                        <a:pt x="45" y="14"/>
                      </a:lnTo>
                      <a:lnTo>
                        <a:pt x="45" y="7"/>
                      </a:lnTo>
                      <a:lnTo>
                        <a:pt x="44" y="3"/>
                      </a:lnTo>
                      <a:lnTo>
                        <a:pt x="43" y="2"/>
                      </a:lnTo>
                      <a:lnTo>
                        <a:pt x="42" y="0"/>
                      </a:lnTo>
                      <a:lnTo>
                        <a:pt x="41" y="3"/>
                      </a:lnTo>
                      <a:lnTo>
                        <a:pt x="37" y="6"/>
                      </a:lnTo>
                      <a:lnTo>
                        <a:pt x="31" y="14"/>
                      </a:lnTo>
                      <a:lnTo>
                        <a:pt x="26" y="20"/>
                      </a:lnTo>
                      <a:lnTo>
                        <a:pt x="22" y="24"/>
                      </a:lnTo>
                      <a:lnTo>
                        <a:pt x="18" y="27"/>
                      </a:lnTo>
                      <a:lnTo>
                        <a:pt x="14" y="25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8" y="24"/>
                      </a:lnTo>
                      <a:lnTo>
                        <a:pt x="6" y="25"/>
                      </a:lnTo>
                      <a:lnTo>
                        <a:pt x="5" y="28"/>
                      </a:lnTo>
                      <a:lnTo>
                        <a:pt x="8" y="38"/>
                      </a:lnTo>
                      <a:lnTo>
                        <a:pt x="8" y="45"/>
                      </a:lnTo>
                      <a:lnTo>
                        <a:pt x="5" y="48"/>
                      </a:lnTo>
                      <a:lnTo>
                        <a:pt x="4" y="51"/>
                      </a:lnTo>
                      <a:lnTo>
                        <a:pt x="3" y="53"/>
                      </a:lnTo>
                      <a:lnTo>
                        <a:pt x="4" y="55"/>
                      </a:lnTo>
                      <a:lnTo>
                        <a:pt x="4" y="58"/>
                      </a:lnTo>
                      <a:lnTo>
                        <a:pt x="4" y="63"/>
                      </a:lnTo>
                      <a:lnTo>
                        <a:pt x="4" y="68"/>
                      </a:lnTo>
                      <a:lnTo>
                        <a:pt x="3" y="7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7698;p21">
                  <a:extLst>
                    <a:ext uri="{FF2B5EF4-FFF2-40B4-BE49-F238E27FC236}">
                      <a16:creationId xmlns="" xmlns:a16="http://schemas.microsoft.com/office/drawing/2014/main" id="{FF78140D-0729-4D18-8D00-EF97DFDABA44}"/>
                    </a:ext>
                  </a:extLst>
                </p:cNvPr>
                <p:cNvSpPr/>
                <p:nvPr/>
              </p:nvSpPr>
              <p:spPr>
                <a:xfrm>
                  <a:off x="7242073" y="3491320"/>
                  <a:ext cx="14319" cy="2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86" extrusionOk="0">
                      <a:moveTo>
                        <a:pt x="3" y="71"/>
                      </a:moveTo>
                      <a:lnTo>
                        <a:pt x="1" y="72"/>
                      </a:lnTo>
                      <a:lnTo>
                        <a:pt x="0" y="74"/>
                      </a:lnTo>
                      <a:lnTo>
                        <a:pt x="0" y="78"/>
                      </a:lnTo>
                      <a:lnTo>
                        <a:pt x="2" y="85"/>
                      </a:lnTo>
                      <a:lnTo>
                        <a:pt x="4" y="86"/>
                      </a:lnTo>
                      <a:lnTo>
                        <a:pt x="6" y="86"/>
                      </a:lnTo>
                      <a:lnTo>
                        <a:pt x="10" y="85"/>
                      </a:lnTo>
                      <a:lnTo>
                        <a:pt x="12" y="84"/>
                      </a:lnTo>
                      <a:lnTo>
                        <a:pt x="17" y="79"/>
                      </a:lnTo>
                      <a:lnTo>
                        <a:pt x="21" y="76"/>
                      </a:lnTo>
                      <a:lnTo>
                        <a:pt x="24" y="71"/>
                      </a:lnTo>
                      <a:lnTo>
                        <a:pt x="25" y="64"/>
                      </a:lnTo>
                      <a:lnTo>
                        <a:pt x="26" y="61"/>
                      </a:lnTo>
                      <a:lnTo>
                        <a:pt x="27" y="57"/>
                      </a:lnTo>
                      <a:lnTo>
                        <a:pt x="29" y="55"/>
                      </a:lnTo>
                      <a:lnTo>
                        <a:pt x="33" y="52"/>
                      </a:lnTo>
                      <a:lnTo>
                        <a:pt x="44" y="46"/>
                      </a:lnTo>
                      <a:lnTo>
                        <a:pt x="49" y="46"/>
                      </a:lnTo>
                      <a:lnTo>
                        <a:pt x="47" y="43"/>
                      </a:lnTo>
                      <a:lnTo>
                        <a:pt x="49" y="38"/>
                      </a:lnTo>
                      <a:lnTo>
                        <a:pt x="51" y="38"/>
                      </a:lnTo>
                      <a:lnTo>
                        <a:pt x="54" y="38"/>
                      </a:lnTo>
                      <a:lnTo>
                        <a:pt x="55" y="38"/>
                      </a:lnTo>
                      <a:lnTo>
                        <a:pt x="55" y="37"/>
                      </a:lnTo>
                      <a:lnTo>
                        <a:pt x="55" y="35"/>
                      </a:lnTo>
                      <a:lnTo>
                        <a:pt x="54" y="30"/>
                      </a:lnTo>
                      <a:lnTo>
                        <a:pt x="49" y="20"/>
                      </a:lnTo>
                      <a:lnTo>
                        <a:pt x="45" y="14"/>
                      </a:lnTo>
                      <a:lnTo>
                        <a:pt x="45" y="7"/>
                      </a:lnTo>
                      <a:lnTo>
                        <a:pt x="44" y="3"/>
                      </a:lnTo>
                      <a:lnTo>
                        <a:pt x="43" y="2"/>
                      </a:lnTo>
                      <a:lnTo>
                        <a:pt x="42" y="0"/>
                      </a:lnTo>
                      <a:lnTo>
                        <a:pt x="41" y="3"/>
                      </a:lnTo>
                      <a:lnTo>
                        <a:pt x="37" y="6"/>
                      </a:lnTo>
                      <a:lnTo>
                        <a:pt x="31" y="14"/>
                      </a:lnTo>
                      <a:lnTo>
                        <a:pt x="26" y="20"/>
                      </a:lnTo>
                      <a:lnTo>
                        <a:pt x="22" y="24"/>
                      </a:lnTo>
                      <a:lnTo>
                        <a:pt x="18" y="27"/>
                      </a:lnTo>
                      <a:lnTo>
                        <a:pt x="14" y="25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8" y="24"/>
                      </a:lnTo>
                      <a:lnTo>
                        <a:pt x="6" y="25"/>
                      </a:lnTo>
                      <a:lnTo>
                        <a:pt x="5" y="28"/>
                      </a:lnTo>
                      <a:lnTo>
                        <a:pt x="8" y="38"/>
                      </a:lnTo>
                      <a:lnTo>
                        <a:pt x="8" y="45"/>
                      </a:lnTo>
                      <a:lnTo>
                        <a:pt x="5" y="48"/>
                      </a:lnTo>
                      <a:lnTo>
                        <a:pt x="4" y="51"/>
                      </a:lnTo>
                      <a:lnTo>
                        <a:pt x="3" y="53"/>
                      </a:lnTo>
                      <a:lnTo>
                        <a:pt x="4" y="55"/>
                      </a:lnTo>
                      <a:lnTo>
                        <a:pt x="4" y="58"/>
                      </a:lnTo>
                      <a:lnTo>
                        <a:pt x="4" y="63"/>
                      </a:lnTo>
                      <a:lnTo>
                        <a:pt x="4" y="68"/>
                      </a:lnTo>
                      <a:lnTo>
                        <a:pt x="3" y="71"/>
                      </a:lnTo>
                      <a:lnTo>
                        <a:pt x="3" y="7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7699;p21">
                  <a:extLst>
                    <a:ext uri="{FF2B5EF4-FFF2-40B4-BE49-F238E27FC236}">
                      <a16:creationId xmlns="" xmlns:a16="http://schemas.microsoft.com/office/drawing/2014/main" id="{87EC1A88-D716-4112-8223-45461AB63094}"/>
                    </a:ext>
                  </a:extLst>
                </p:cNvPr>
                <p:cNvSpPr/>
                <p:nvPr/>
              </p:nvSpPr>
              <p:spPr>
                <a:xfrm>
                  <a:off x="7236866" y="3518931"/>
                  <a:ext cx="5207" cy="3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" extrusionOk="0">
                      <a:moveTo>
                        <a:pt x="4" y="2"/>
                      </a:moveTo>
                      <a:lnTo>
                        <a:pt x="3" y="4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8" y="12"/>
                      </a:lnTo>
                      <a:lnTo>
                        <a:pt x="13" y="13"/>
                      </a:lnTo>
                      <a:lnTo>
                        <a:pt x="15" y="14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7700;p21">
                  <a:extLst>
                    <a:ext uri="{FF2B5EF4-FFF2-40B4-BE49-F238E27FC236}">
                      <a16:creationId xmlns="" xmlns:a16="http://schemas.microsoft.com/office/drawing/2014/main" id="{6D541B90-EDD0-4CD3-9395-E286D0CDF78F}"/>
                    </a:ext>
                  </a:extLst>
                </p:cNvPr>
                <p:cNvSpPr/>
                <p:nvPr/>
              </p:nvSpPr>
              <p:spPr>
                <a:xfrm>
                  <a:off x="7236866" y="3518931"/>
                  <a:ext cx="5207" cy="3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" extrusionOk="0">
                      <a:moveTo>
                        <a:pt x="4" y="2"/>
                      </a:moveTo>
                      <a:lnTo>
                        <a:pt x="3" y="4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8" y="12"/>
                      </a:lnTo>
                      <a:lnTo>
                        <a:pt x="13" y="13"/>
                      </a:lnTo>
                      <a:lnTo>
                        <a:pt x="15" y="14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7701;p21">
                  <a:extLst>
                    <a:ext uri="{FF2B5EF4-FFF2-40B4-BE49-F238E27FC236}">
                      <a16:creationId xmlns="" xmlns:a16="http://schemas.microsoft.com/office/drawing/2014/main" id="{88C9F9E5-8046-434A-A2CF-87E7D5336824}"/>
                    </a:ext>
                  </a:extLst>
                </p:cNvPr>
                <p:cNvSpPr/>
                <p:nvPr/>
              </p:nvSpPr>
              <p:spPr>
                <a:xfrm>
                  <a:off x="7229056" y="3515165"/>
                  <a:ext cx="6509" cy="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23" extrusionOk="0">
                      <a:moveTo>
                        <a:pt x="14" y="11"/>
                      </a:moveTo>
                      <a:lnTo>
                        <a:pt x="4" y="16"/>
                      </a:lnTo>
                      <a:lnTo>
                        <a:pt x="0" y="21"/>
                      </a:lnTo>
                      <a:lnTo>
                        <a:pt x="2" y="22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3" y="22"/>
                      </a:lnTo>
                      <a:lnTo>
                        <a:pt x="17" y="20"/>
                      </a:lnTo>
                      <a:lnTo>
                        <a:pt x="22" y="18"/>
                      </a:lnTo>
                      <a:lnTo>
                        <a:pt x="26" y="14"/>
                      </a:lnTo>
                      <a:lnTo>
                        <a:pt x="27" y="11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6" y="7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7702;p21">
                  <a:extLst>
                    <a:ext uri="{FF2B5EF4-FFF2-40B4-BE49-F238E27FC236}">
                      <a16:creationId xmlns="" xmlns:a16="http://schemas.microsoft.com/office/drawing/2014/main" id="{C9DEDAF1-0CDD-4558-9BB0-A7535D5FAA5F}"/>
                    </a:ext>
                  </a:extLst>
                </p:cNvPr>
                <p:cNvSpPr/>
                <p:nvPr/>
              </p:nvSpPr>
              <p:spPr>
                <a:xfrm>
                  <a:off x="7229056" y="3515165"/>
                  <a:ext cx="6509" cy="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23" extrusionOk="0">
                      <a:moveTo>
                        <a:pt x="14" y="11"/>
                      </a:moveTo>
                      <a:lnTo>
                        <a:pt x="4" y="16"/>
                      </a:lnTo>
                      <a:lnTo>
                        <a:pt x="0" y="21"/>
                      </a:lnTo>
                      <a:lnTo>
                        <a:pt x="2" y="22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3" y="22"/>
                      </a:lnTo>
                      <a:lnTo>
                        <a:pt x="17" y="20"/>
                      </a:lnTo>
                      <a:lnTo>
                        <a:pt x="22" y="18"/>
                      </a:lnTo>
                      <a:lnTo>
                        <a:pt x="26" y="14"/>
                      </a:lnTo>
                      <a:lnTo>
                        <a:pt x="27" y="11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6" y="7"/>
                      </a:lnTo>
                      <a:lnTo>
                        <a:pt x="14" y="11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7703;p21">
                  <a:extLst>
                    <a:ext uri="{FF2B5EF4-FFF2-40B4-BE49-F238E27FC236}">
                      <a16:creationId xmlns="" xmlns:a16="http://schemas.microsoft.com/office/drawing/2014/main" id="{1F2F5D3E-DA72-4626-AC10-D3A9546193FD}"/>
                    </a:ext>
                  </a:extLst>
                </p:cNvPr>
                <p:cNvSpPr/>
                <p:nvPr/>
              </p:nvSpPr>
              <p:spPr>
                <a:xfrm>
                  <a:off x="7225151" y="3485045"/>
                  <a:ext cx="13017" cy="2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90" extrusionOk="0">
                      <a:moveTo>
                        <a:pt x="5" y="8"/>
                      </a:moveTo>
                      <a:lnTo>
                        <a:pt x="3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8" y="25"/>
                      </a:lnTo>
                      <a:lnTo>
                        <a:pt x="7" y="28"/>
                      </a:lnTo>
                      <a:lnTo>
                        <a:pt x="7" y="31"/>
                      </a:lnTo>
                      <a:lnTo>
                        <a:pt x="9" y="38"/>
                      </a:lnTo>
                      <a:lnTo>
                        <a:pt x="11" y="45"/>
                      </a:lnTo>
                      <a:lnTo>
                        <a:pt x="11" y="49"/>
                      </a:lnTo>
                      <a:lnTo>
                        <a:pt x="11" y="54"/>
                      </a:lnTo>
                      <a:lnTo>
                        <a:pt x="11" y="56"/>
                      </a:lnTo>
                      <a:lnTo>
                        <a:pt x="9" y="60"/>
                      </a:lnTo>
                      <a:lnTo>
                        <a:pt x="6" y="62"/>
                      </a:lnTo>
                      <a:lnTo>
                        <a:pt x="4" y="64"/>
                      </a:lnTo>
                      <a:lnTo>
                        <a:pt x="1" y="68"/>
                      </a:lnTo>
                      <a:lnTo>
                        <a:pt x="0" y="72"/>
                      </a:lnTo>
                      <a:lnTo>
                        <a:pt x="1" y="80"/>
                      </a:lnTo>
                      <a:lnTo>
                        <a:pt x="4" y="85"/>
                      </a:lnTo>
                      <a:lnTo>
                        <a:pt x="5" y="87"/>
                      </a:lnTo>
                      <a:lnTo>
                        <a:pt x="5" y="89"/>
                      </a:lnTo>
                      <a:lnTo>
                        <a:pt x="7" y="90"/>
                      </a:lnTo>
                      <a:lnTo>
                        <a:pt x="9" y="90"/>
                      </a:lnTo>
                      <a:lnTo>
                        <a:pt x="14" y="90"/>
                      </a:lnTo>
                      <a:lnTo>
                        <a:pt x="17" y="90"/>
                      </a:lnTo>
                      <a:lnTo>
                        <a:pt x="21" y="89"/>
                      </a:lnTo>
                      <a:lnTo>
                        <a:pt x="25" y="86"/>
                      </a:lnTo>
                      <a:lnTo>
                        <a:pt x="33" y="78"/>
                      </a:lnTo>
                      <a:lnTo>
                        <a:pt x="37" y="71"/>
                      </a:lnTo>
                      <a:lnTo>
                        <a:pt x="39" y="65"/>
                      </a:lnTo>
                      <a:lnTo>
                        <a:pt x="40" y="61"/>
                      </a:lnTo>
                      <a:lnTo>
                        <a:pt x="41" y="57"/>
                      </a:lnTo>
                      <a:lnTo>
                        <a:pt x="44" y="55"/>
                      </a:lnTo>
                      <a:lnTo>
                        <a:pt x="47" y="55"/>
                      </a:lnTo>
                      <a:lnTo>
                        <a:pt x="49" y="57"/>
                      </a:lnTo>
                      <a:lnTo>
                        <a:pt x="50" y="57"/>
                      </a:lnTo>
                      <a:lnTo>
                        <a:pt x="52" y="56"/>
                      </a:lnTo>
                      <a:lnTo>
                        <a:pt x="52" y="54"/>
                      </a:lnTo>
                      <a:lnTo>
                        <a:pt x="52" y="50"/>
                      </a:lnTo>
                      <a:lnTo>
                        <a:pt x="52" y="41"/>
                      </a:lnTo>
                      <a:lnTo>
                        <a:pt x="49" y="35"/>
                      </a:lnTo>
                      <a:lnTo>
                        <a:pt x="47" y="30"/>
                      </a:lnTo>
                      <a:lnTo>
                        <a:pt x="42" y="25"/>
                      </a:lnTo>
                      <a:lnTo>
                        <a:pt x="39" y="20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7" y="12"/>
                      </a:lnTo>
                      <a:lnTo>
                        <a:pt x="36" y="11"/>
                      </a:lnTo>
                      <a:lnTo>
                        <a:pt x="33" y="9"/>
                      </a:lnTo>
                      <a:lnTo>
                        <a:pt x="26" y="7"/>
                      </a:lnTo>
                      <a:lnTo>
                        <a:pt x="21" y="3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5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7704;p21">
                  <a:extLst>
                    <a:ext uri="{FF2B5EF4-FFF2-40B4-BE49-F238E27FC236}">
                      <a16:creationId xmlns="" xmlns:a16="http://schemas.microsoft.com/office/drawing/2014/main" id="{ED955196-7123-428F-8306-2CE64FAE5EFA}"/>
                    </a:ext>
                  </a:extLst>
                </p:cNvPr>
                <p:cNvSpPr/>
                <p:nvPr/>
              </p:nvSpPr>
              <p:spPr>
                <a:xfrm>
                  <a:off x="7225151" y="3485045"/>
                  <a:ext cx="13017" cy="2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90" extrusionOk="0">
                      <a:moveTo>
                        <a:pt x="5" y="8"/>
                      </a:moveTo>
                      <a:lnTo>
                        <a:pt x="3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8" y="25"/>
                      </a:lnTo>
                      <a:lnTo>
                        <a:pt x="7" y="28"/>
                      </a:lnTo>
                      <a:lnTo>
                        <a:pt x="7" y="31"/>
                      </a:lnTo>
                      <a:lnTo>
                        <a:pt x="9" y="38"/>
                      </a:lnTo>
                      <a:lnTo>
                        <a:pt x="11" y="45"/>
                      </a:lnTo>
                      <a:lnTo>
                        <a:pt x="11" y="49"/>
                      </a:lnTo>
                      <a:lnTo>
                        <a:pt x="11" y="54"/>
                      </a:lnTo>
                      <a:lnTo>
                        <a:pt x="11" y="56"/>
                      </a:lnTo>
                      <a:lnTo>
                        <a:pt x="9" y="60"/>
                      </a:lnTo>
                      <a:lnTo>
                        <a:pt x="6" y="62"/>
                      </a:lnTo>
                      <a:lnTo>
                        <a:pt x="4" y="64"/>
                      </a:lnTo>
                      <a:lnTo>
                        <a:pt x="1" y="68"/>
                      </a:lnTo>
                      <a:lnTo>
                        <a:pt x="0" y="72"/>
                      </a:lnTo>
                      <a:lnTo>
                        <a:pt x="1" y="80"/>
                      </a:lnTo>
                      <a:lnTo>
                        <a:pt x="4" y="85"/>
                      </a:lnTo>
                      <a:lnTo>
                        <a:pt x="5" y="87"/>
                      </a:lnTo>
                      <a:lnTo>
                        <a:pt x="5" y="89"/>
                      </a:lnTo>
                      <a:lnTo>
                        <a:pt x="7" y="90"/>
                      </a:lnTo>
                      <a:lnTo>
                        <a:pt x="9" y="90"/>
                      </a:lnTo>
                      <a:lnTo>
                        <a:pt x="14" y="90"/>
                      </a:lnTo>
                      <a:lnTo>
                        <a:pt x="17" y="90"/>
                      </a:lnTo>
                      <a:lnTo>
                        <a:pt x="21" y="89"/>
                      </a:lnTo>
                      <a:lnTo>
                        <a:pt x="25" y="86"/>
                      </a:lnTo>
                      <a:lnTo>
                        <a:pt x="33" y="78"/>
                      </a:lnTo>
                      <a:lnTo>
                        <a:pt x="37" y="71"/>
                      </a:lnTo>
                      <a:lnTo>
                        <a:pt x="39" y="65"/>
                      </a:lnTo>
                      <a:lnTo>
                        <a:pt x="40" y="61"/>
                      </a:lnTo>
                      <a:lnTo>
                        <a:pt x="41" y="57"/>
                      </a:lnTo>
                      <a:lnTo>
                        <a:pt x="44" y="55"/>
                      </a:lnTo>
                      <a:lnTo>
                        <a:pt x="47" y="55"/>
                      </a:lnTo>
                      <a:lnTo>
                        <a:pt x="49" y="57"/>
                      </a:lnTo>
                      <a:lnTo>
                        <a:pt x="50" y="57"/>
                      </a:lnTo>
                      <a:lnTo>
                        <a:pt x="52" y="56"/>
                      </a:lnTo>
                      <a:lnTo>
                        <a:pt x="52" y="54"/>
                      </a:lnTo>
                      <a:lnTo>
                        <a:pt x="52" y="50"/>
                      </a:lnTo>
                      <a:lnTo>
                        <a:pt x="52" y="41"/>
                      </a:lnTo>
                      <a:lnTo>
                        <a:pt x="49" y="35"/>
                      </a:lnTo>
                      <a:lnTo>
                        <a:pt x="47" y="30"/>
                      </a:lnTo>
                      <a:lnTo>
                        <a:pt x="42" y="25"/>
                      </a:lnTo>
                      <a:lnTo>
                        <a:pt x="39" y="20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7" y="12"/>
                      </a:lnTo>
                      <a:lnTo>
                        <a:pt x="36" y="11"/>
                      </a:lnTo>
                      <a:lnTo>
                        <a:pt x="33" y="9"/>
                      </a:lnTo>
                      <a:lnTo>
                        <a:pt x="26" y="7"/>
                      </a:lnTo>
                      <a:lnTo>
                        <a:pt x="21" y="3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7705;p21">
                  <a:extLst>
                    <a:ext uri="{FF2B5EF4-FFF2-40B4-BE49-F238E27FC236}">
                      <a16:creationId xmlns="" xmlns:a16="http://schemas.microsoft.com/office/drawing/2014/main" id="{63DD754D-40AD-4F59-BC04-FA94623F7A5F}"/>
                    </a:ext>
                  </a:extLst>
                </p:cNvPr>
                <p:cNvSpPr/>
                <p:nvPr/>
              </p:nvSpPr>
              <p:spPr>
                <a:xfrm>
                  <a:off x="7213436" y="3492575"/>
                  <a:ext cx="10413" cy="2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104" extrusionOk="0">
                      <a:moveTo>
                        <a:pt x="35" y="0"/>
                      </a:moveTo>
                      <a:lnTo>
                        <a:pt x="31" y="7"/>
                      </a:lnTo>
                      <a:lnTo>
                        <a:pt x="18" y="19"/>
                      </a:lnTo>
                      <a:lnTo>
                        <a:pt x="16" y="24"/>
                      </a:lnTo>
                      <a:lnTo>
                        <a:pt x="14" y="27"/>
                      </a:lnTo>
                      <a:lnTo>
                        <a:pt x="12" y="32"/>
                      </a:lnTo>
                      <a:lnTo>
                        <a:pt x="11" y="35"/>
                      </a:lnTo>
                      <a:lnTo>
                        <a:pt x="10" y="44"/>
                      </a:lnTo>
                      <a:lnTo>
                        <a:pt x="8" y="53"/>
                      </a:lnTo>
                      <a:lnTo>
                        <a:pt x="4" y="61"/>
                      </a:lnTo>
                      <a:lnTo>
                        <a:pt x="1" y="68"/>
                      </a:lnTo>
                      <a:lnTo>
                        <a:pt x="0" y="74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0" y="94"/>
                      </a:lnTo>
                      <a:lnTo>
                        <a:pt x="0" y="99"/>
                      </a:lnTo>
                      <a:lnTo>
                        <a:pt x="1" y="101"/>
                      </a:lnTo>
                      <a:lnTo>
                        <a:pt x="3" y="104"/>
                      </a:lnTo>
                      <a:lnTo>
                        <a:pt x="6" y="104"/>
                      </a:lnTo>
                      <a:lnTo>
                        <a:pt x="12" y="101"/>
                      </a:lnTo>
                      <a:lnTo>
                        <a:pt x="18" y="98"/>
                      </a:lnTo>
                      <a:lnTo>
                        <a:pt x="20" y="96"/>
                      </a:lnTo>
                      <a:lnTo>
                        <a:pt x="22" y="92"/>
                      </a:lnTo>
                      <a:lnTo>
                        <a:pt x="23" y="89"/>
                      </a:lnTo>
                      <a:lnTo>
                        <a:pt x="23" y="84"/>
                      </a:lnTo>
                      <a:lnTo>
                        <a:pt x="23" y="69"/>
                      </a:lnTo>
                      <a:lnTo>
                        <a:pt x="25" y="55"/>
                      </a:lnTo>
                      <a:lnTo>
                        <a:pt x="27" y="44"/>
                      </a:lnTo>
                      <a:lnTo>
                        <a:pt x="29" y="35"/>
                      </a:lnTo>
                      <a:lnTo>
                        <a:pt x="32" y="27"/>
                      </a:lnTo>
                      <a:lnTo>
                        <a:pt x="33" y="20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4" y="11"/>
                      </a:lnTo>
                      <a:lnTo>
                        <a:pt x="36" y="9"/>
                      </a:lnTo>
                      <a:lnTo>
                        <a:pt x="37" y="7"/>
                      </a:lnTo>
                      <a:lnTo>
                        <a:pt x="39" y="6"/>
                      </a:lnTo>
                      <a:lnTo>
                        <a:pt x="39" y="5"/>
                      </a:lnTo>
                      <a:lnTo>
                        <a:pt x="37" y="3"/>
                      </a:lnTo>
                      <a:lnTo>
                        <a:pt x="36" y="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7706;p21">
                  <a:extLst>
                    <a:ext uri="{FF2B5EF4-FFF2-40B4-BE49-F238E27FC236}">
                      <a16:creationId xmlns="" xmlns:a16="http://schemas.microsoft.com/office/drawing/2014/main" id="{8CDBE472-86DE-4468-A38C-D57DA8EF69B0}"/>
                    </a:ext>
                  </a:extLst>
                </p:cNvPr>
                <p:cNvSpPr/>
                <p:nvPr/>
              </p:nvSpPr>
              <p:spPr>
                <a:xfrm>
                  <a:off x="7213436" y="3492575"/>
                  <a:ext cx="10413" cy="2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104" extrusionOk="0">
                      <a:moveTo>
                        <a:pt x="35" y="0"/>
                      </a:moveTo>
                      <a:lnTo>
                        <a:pt x="31" y="7"/>
                      </a:lnTo>
                      <a:lnTo>
                        <a:pt x="18" y="19"/>
                      </a:lnTo>
                      <a:lnTo>
                        <a:pt x="16" y="24"/>
                      </a:lnTo>
                      <a:lnTo>
                        <a:pt x="14" y="27"/>
                      </a:lnTo>
                      <a:lnTo>
                        <a:pt x="12" y="32"/>
                      </a:lnTo>
                      <a:lnTo>
                        <a:pt x="11" y="35"/>
                      </a:lnTo>
                      <a:lnTo>
                        <a:pt x="10" y="44"/>
                      </a:lnTo>
                      <a:lnTo>
                        <a:pt x="8" y="53"/>
                      </a:lnTo>
                      <a:lnTo>
                        <a:pt x="4" y="61"/>
                      </a:lnTo>
                      <a:lnTo>
                        <a:pt x="1" y="68"/>
                      </a:lnTo>
                      <a:lnTo>
                        <a:pt x="0" y="74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0" y="94"/>
                      </a:lnTo>
                      <a:lnTo>
                        <a:pt x="0" y="99"/>
                      </a:lnTo>
                      <a:lnTo>
                        <a:pt x="1" y="101"/>
                      </a:lnTo>
                      <a:lnTo>
                        <a:pt x="3" y="104"/>
                      </a:lnTo>
                      <a:lnTo>
                        <a:pt x="6" y="104"/>
                      </a:lnTo>
                      <a:lnTo>
                        <a:pt x="12" y="101"/>
                      </a:lnTo>
                      <a:lnTo>
                        <a:pt x="18" y="98"/>
                      </a:lnTo>
                      <a:lnTo>
                        <a:pt x="20" y="96"/>
                      </a:lnTo>
                      <a:lnTo>
                        <a:pt x="22" y="92"/>
                      </a:lnTo>
                      <a:lnTo>
                        <a:pt x="23" y="89"/>
                      </a:lnTo>
                      <a:lnTo>
                        <a:pt x="23" y="84"/>
                      </a:lnTo>
                      <a:lnTo>
                        <a:pt x="23" y="69"/>
                      </a:lnTo>
                      <a:lnTo>
                        <a:pt x="25" y="55"/>
                      </a:lnTo>
                      <a:lnTo>
                        <a:pt x="27" y="44"/>
                      </a:lnTo>
                      <a:lnTo>
                        <a:pt x="29" y="35"/>
                      </a:lnTo>
                      <a:lnTo>
                        <a:pt x="32" y="27"/>
                      </a:lnTo>
                      <a:lnTo>
                        <a:pt x="33" y="20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4" y="11"/>
                      </a:lnTo>
                      <a:lnTo>
                        <a:pt x="36" y="9"/>
                      </a:lnTo>
                      <a:lnTo>
                        <a:pt x="37" y="7"/>
                      </a:lnTo>
                      <a:lnTo>
                        <a:pt x="39" y="6"/>
                      </a:lnTo>
                      <a:lnTo>
                        <a:pt x="39" y="5"/>
                      </a:lnTo>
                      <a:lnTo>
                        <a:pt x="37" y="3"/>
                      </a:lnTo>
                      <a:lnTo>
                        <a:pt x="36" y="1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7707;p21">
                  <a:extLst>
                    <a:ext uri="{FF2B5EF4-FFF2-40B4-BE49-F238E27FC236}">
                      <a16:creationId xmlns="" xmlns:a16="http://schemas.microsoft.com/office/drawing/2014/main" id="{CDA42DCF-E966-4937-8B76-635B49F13758}"/>
                    </a:ext>
                  </a:extLst>
                </p:cNvPr>
                <p:cNvSpPr/>
                <p:nvPr/>
              </p:nvSpPr>
              <p:spPr>
                <a:xfrm>
                  <a:off x="7214738" y="3483790"/>
                  <a:ext cx="7811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50" extrusionOk="0">
                      <a:moveTo>
                        <a:pt x="18" y="0"/>
                      </a:moveTo>
                      <a:lnTo>
                        <a:pt x="16" y="6"/>
                      </a:lnTo>
                      <a:lnTo>
                        <a:pt x="10" y="24"/>
                      </a:lnTo>
                      <a:lnTo>
                        <a:pt x="5" y="34"/>
                      </a:lnTo>
                      <a:lnTo>
                        <a:pt x="1" y="43"/>
                      </a:lnTo>
                      <a:lnTo>
                        <a:pt x="0" y="46"/>
                      </a:lnTo>
                      <a:lnTo>
                        <a:pt x="0" y="49"/>
                      </a:lnTo>
                      <a:lnTo>
                        <a:pt x="1" y="50"/>
                      </a:lnTo>
                      <a:lnTo>
                        <a:pt x="4" y="50"/>
                      </a:lnTo>
                      <a:lnTo>
                        <a:pt x="11" y="47"/>
                      </a:lnTo>
                      <a:lnTo>
                        <a:pt x="16" y="43"/>
                      </a:lnTo>
                      <a:lnTo>
                        <a:pt x="19" y="38"/>
                      </a:lnTo>
                      <a:lnTo>
                        <a:pt x="22" y="35"/>
                      </a:lnTo>
                      <a:lnTo>
                        <a:pt x="25" y="29"/>
                      </a:lnTo>
                      <a:lnTo>
                        <a:pt x="27" y="21"/>
                      </a:lnTo>
                      <a:lnTo>
                        <a:pt x="28" y="17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8" y="6"/>
                      </a:lnTo>
                      <a:lnTo>
                        <a:pt x="21" y="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7708;p21">
                  <a:extLst>
                    <a:ext uri="{FF2B5EF4-FFF2-40B4-BE49-F238E27FC236}">
                      <a16:creationId xmlns="" xmlns:a16="http://schemas.microsoft.com/office/drawing/2014/main" id="{CB892CB7-0349-4463-8BFA-2960CC31D7FA}"/>
                    </a:ext>
                  </a:extLst>
                </p:cNvPr>
                <p:cNvSpPr/>
                <p:nvPr/>
              </p:nvSpPr>
              <p:spPr>
                <a:xfrm>
                  <a:off x="7214738" y="3483790"/>
                  <a:ext cx="7811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50" extrusionOk="0">
                      <a:moveTo>
                        <a:pt x="18" y="0"/>
                      </a:moveTo>
                      <a:lnTo>
                        <a:pt x="16" y="6"/>
                      </a:lnTo>
                      <a:lnTo>
                        <a:pt x="10" y="24"/>
                      </a:lnTo>
                      <a:lnTo>
                        <a:pt x="5" y="34"/>
                      </a:lnTo>
                      <a:lnTo>
                        <a:pt x="1" y="43"/>
                      </a:lnTo>
                      <a:lnTo>
                        <a:pt x="0" y="46"/>
                      </a:lnTo>
                      <a:lnTo>
                        <a:pt x="0" y="49"/>
                      </a:lnTo>
                      <a:lnTo>
                        <a:pt x="1" y="50"/>
                      </a:lnTo>
                      <a:lnTo>
                        <a:pt x="4" y="50"/>
                      </a:lnTo>
                      <a:lnTo>
                        <a:pt x="11" y="47"/>
                      </a:lnTo>
                      <a:lnTo>
                        <a:pt x="16" y="43"/>
                      </a:lnTo>
                      <a:lnTo>
                        <a:pt x="19" y="38"/>
                      </a:lnTo>
                      <a:lnTo>
                        <a:pt x="22" y="35"/>
                      </a:lnTo>
                      <a:lnTo>
                        <a:pt x="25" y="29"/>
                      </a:lnTo>
                      <a:lnTo>
                        <a:pt x="27" y="21"/>
                      </a:lnTo>
                      <a:lnTo>
                        <a:pt x="28" y="17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8" y="6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7709;p21">
                  <a:extLst>
                    <a:ext uri="{FF2B5EF4-FFF2-40B4-BE49-F238E27FC236}">
                      <a16:creationId xmlns="" xmlns:a16="http://schemas.microsoft.com/office/drawing/2014/main" id="{6A35A0F9-09CC-4097-915A-74168B4684E5}"/>
                    </a:ext>
                  </a:extLst>
                </p:cNvPr>
                <p:cNvSpPr/>
                <p:nvPr/>
              </p:nvSpPr>
              <p:spPr>
                <a:xfrm>
                  <a:off x="4737585" y="2788507"/>
                  <a:ext cx="1327742" cy="894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3567" extrusionOk="0">
                      <a:moveTo>
                        <a:pt x="3915" y="3202"/>
                      </a:moveTo>
                      <a:lnTo>
                        <a:pt x="3924" y="3202"/>
                      </a:lnTo>
                      <a:lnTo>
                        <a:pt x="3933" y="3202"/>
                      </a:lnTo>
                      <a:lnTo>
                        <a:pt x="3941" y="3201"/>
                      </a:lnTo>
                      <a:lnTo>
                        <a:pt x="3949" y="3199"/>
                      </a:lnTo>
                      <a:lnTo>
                        <a:pt x="3956" y="3195"/>
                      </a:lnTo>
                      <a:lnTo>
                        <a:pt x="3962" y="3191"/>
                      </a:lnTo>
                      <a:lnTo>
                        <a:pt x="3968" y="3186"/>
                      </a:lnTo>
                      <a:lnTo>
                        <a:pt x="3972" y="3181"/>
                      </a:lnTo>
                      <a:lnTo>
                        <a:pt x="3977" y="3175"/>
                      </a:lnTo>
                      <a:lnTo>
                        <a:pt x="3980" y="3169"/>
                      </a:lnTo>
                      <a:lnTo>
                        <a:pt x="3982" y="3162"/>
                      </a:lnTo>
                      <a:lnTo>
                        <a:pt x="3984" y="3154"/>
                      </a:lnTo>
                      <a:lnTo>
                        <a:pt x="3985" y="3146"/>
                      </a:lnTo>
                      <a:lnTo>
                        <a:pt x="3985" y="3138"/>
                      </a:lnTo>
                      <a:lnTo>
                        <a:pt x="3984" y="3130"/>
                      </a:lnTo>
                      <a:lnTo>
                        <a:pt x="3981" y="3122"/>
                      </a:lnTo>
                      <a:lnTo>
                        <a:pt x="3977" y="3105"/>
                      </a:lnTo>
                      <a:lnTo>
                        <a:pt x="3971" y="3087"/>
                      </a:lnTo>
                      <a:lnTo>
                        <a:pt x="3969" y="3079"/>
                      </a:lnTo>
                      <a:lnTo>
                        <a:pt x="3966" y="3070"/>
                      </a:lnTo>
                      <a:lnTo>
                        <a:pt x="3965" y="3061"/>
                      </a:lnTo>
                      <a:lnTo>
                        <a:pt x="3964" y="3052"/>
                      </a:lnTo>
                      <a:lnTo>
                        <a:pt x="3964" y="3046"/>
                      </a:lnTo>
                      <a:lnTo>
                        <a:pt x="3965" y="3041"/>
                      </a:lnTo>
                      <a:lnTo>
                        <a:pt x="3966" y="3038"/>
                      </a:lnTo>
                      <a:lnTo>
                        <a:pt x="3968" y="3035"/>
                      </a:lnTo>
                      <a:lnTo>
                        <a:pt x="3973" y="3030"/>
                      </a:lnTo>
                      <a:lnTo>
                        <a:pt x="3979" y="3027"/>
                      </a:lnTo>
                      <a:lnTo>
                        <a:pt x="3994" y="3023"/>
                      </a:lnTo>
                      <a:lnTo>
                        <a:pt x="4011" y="3020"/>
                      </a:lnTo>
                      <a:lnTo>
                        <a:pt x="4011" y="3000"/>
                      </a:lnTo>
                      <a:lnTo>
                        <a:pt x="4011" y="2982"/>
                      </a:lnTo>
                      <a:lnTo>
                        <a:pt x="4011" y="2964"/>
                      </a:lnTo>
                      <a:lnTo>
                        <a:pt x="4011" y="2946"/>
                      </a:lnTo>
                      <a:lnTo>
                        <a:pt x="4021" y="2946"/>
                      </a:lnTo>
                      <a:lnTo>
                        <a:pt x="4030" y="2947"/>
                      </a:lnTo>
                      <a:lnTo>
                        <a:pt x="4038" y="2949"/>
                      </a:lnTo>
                      <a:lnTo>
                        <a:pt x="4047" y="2953"/>
                      </a:lnTo>
                      <a:lnTo>
                        <a:pt x="4056" y="2956"/>
                      </a:lnTo>
                      <a:lnTo>
                        <a:pt x="4066" y="2958"/>
                      </a:lnTo>
                      <a:lnTo>
                        <a:pt x="4070" y="2959"/>
                      </a:lnTo>
                      <a:lnTo>
                        <a:pt x="4075" y="2959"/>
                      </a:lnTo>
                      <a:lnTo>
                        <a:pt x="4080" y="2959"/>
                      </a:lnTo>
                      <a:lnTo>
                        <a:pt x="4085" y="2958"/>
                      </a:lnTo>
                      <a:lnTo>
                        <a:pt x="4086" y="2948"/>
                      </a:lnTo>
                      <a:lnTo>
                        <a:pt x="4086" y="2937"/>
                      </a:lnTo>
                      <a:lnTo>
                        <a:pt x="4086" y="2925"/>
                      </a:lnTo>
                      <a:lnTo>
                        <a:pt x="4085" y="2915"/>
                      </a:lnTo>
                      <a:lnTo>
                        <a:pt x="4079" y="2912"/>
                      </a:lnTo>
                      <a:lnTo>
                        <a:pt x="4076" y="2908"/>
                      </a:lnTo>
                      <a:lnTo>
                        <a:pt x="4074" y="2904"/>
                      </a:lnTo>
                      <a:lnTo>
                        <a:pt x="4072" y="2899"/>
                      </a:lnTo>
                      <a:lnTo>
                        <a:pt x="4072" y="2894"/>
                      </a:lnTo>
                      <a:lnTo>
                        <a:pt x="4072" y="2889"/>
                      </a:lnTo>
                      <a:lnTo>
                        <a:pt x="4075" y="2883"/>
                      </a:lnTo>
                      <a:lnTo>
                        <a:pt x="4077" y="2876"/>
                      </a:lnTo>
                      <a:lnTo>
                        <a:pt x="4088" y="2854"/>
                      </a:lnTo>
                      <a:lnTo>
                        <a:pt x="4096" y="2835"/>
                      </a:lnTo>
                      <a:lnTo>
                        <a:pt x="4108" y="2838"/>
                      </a:lnTo>
                      <a:lnTo>
                        <a:pt x="4118" y="2839"/>
                      </a:lnTo>
                      <a:lnTo>
                        <a:pt x="4129" y="2839"/>
                      </a:lnTo>
                      <a:lnTo>
                        <a:pt x="4141" y="2838"/>
                      </a:lnTo>
                      <a:lnTo>
                        <a:pt x="4142" y="2809"/>
                      </a:lnTo>
                      <a:lnTo>
                        <a:pt x="4141" y="2779"/>
                      </a:lnTo>
                      <a:lnTo>
                        <a:pt x="4141" y="2751"/>
                      </a:lnTo>
                      <a:lnTo>
                        <a:pt x="4141" y="2723"/>
                      </a:lnTo>
                      <a:lnTo>
                        <a:pt x="4155" y="2721"/>
                      </a:lnTo>
                      <a:lnTo>
                        <a:pt x="4170" y="2721"/>
                      </a:lnTo>
                      <a:lnTo>
                        <a:pt x="4189" y="2720"/>
                      </a:lnTo>
                      <a:lnTo>
                        <a:pt x="4207" y="2719"/>
                      </a:lnTo>
                      <a:lnTo>
                        <a:pt x="4216" y="2718"/>
                      </a:lnTo>
                      <a:lnTo>
                        <a:pt x="4225" y="2716"/>
                      </a:lnTo>
                      <a:lnTo>
                        <a:pt x="4234" y="2713"/>
                      </a:lnTo>
                      <a:lnTo>
                        <a:pt x="4243" y="2710"/>
                      </a:lnTo>
                      <a:lnTo>
                        <a:pt x="4253" y="2705"/>
                      </a:lnTo>
                      <a:lnTo>
                        <a:pt x="4261" y="2701"/>
                      </a:lnTo>
                      <a:lnTo>
                        <a:pt x="4266" y="2699"/>
                      </a:lnTo>
                      <a:lnTo>
                        <a:pt x="4272" y="2697"/>
                      </a:lnTo>
                      <a:lnTo>
                        <a:pt x="4277" y="2697"/>
                      </a:lnTo>
                      <a:lnTo>
                        <a:pt x="4283" y="2697"/>
                      </a:lnTo>
                      <a:lnTo>
                        <a:pt x="4296" y="2701"/>
                      </a:lnTo>
                      <a:lnTo>
                        <a:pt x="4307" y="2707"/>
                      </a:lnTo>
                      <a:lnTo>
                        <a:pt x="4314" y="2710"/>
                      </a:lnTo>
                      <a:lnTo>
                        <a:pt x="4319" y="2711"/>
                      </a:lnTo>
                      <a:lnTo>
                        <a:pt x="4325" y="2712"/>
                      </a:lnTo>
                      <a:lnTo>
                        <a:pt x="4332" y="2712"/>
                      </a:lnTo>
                      <a:lnTo>
                        <a:pt x="4333" y="2704"/>
                      </a:lnTo>
                      <a:lnTo>
                        <a:pt x="4335" y="2696"/>
                      </a:lnTo>
                      <a:lnTo>
                        <a:pt x="4340" y="2691"/>
                      </a:lnTo>
                      <a:lnTo>
                        <a:pt x="4345" y="2686"/>
                      </a:lnTo>
                      <a:lnTo>
                        <a:pt x="4350" y="2683"/>
                      </a:lnTo>
                      <a:lnTo>
                        <a:pt x="4357" y="2678"/>
                      </a:lnTo>
                      <a:lnTo>
                        <a:pt x="4364" y="2676"/>
                      </a:lnTo>
                      <a:lnTo>
                        <a:pt x="4371" y="2674"/>
                      </a:lnTo>
                      <a:lnTo>
                        <a:pt x="4386" y="2668"/>
                      </a:lnTo>
                      <a:lnTo>
                        <a:pt x="4400" y="2663"/>
                      </a:lnTo>
                      <a:lnTo>
                        <a:pt x="4407" y="2660"/>
                      </a:lnTo>
                      <a:lnTo>
                        <a:pt x="4413" y="2656"/>
                      </a:lnTo>
                      <a:lnTo>
                        <a:pt x="4419" y="2653"/>
                      </a:lnTo>
                      <a:lnTo>
                        <a:pt x="4422" y="2647"/>
                      </a:lnTo>
                      <a:lnTo>
                        <a:pt x="4430" y="2635"/>
                      </a:lnTo>
                      <a:lnTo>
                        <a:pt x="4436" y="2625"/>
                      </a:lnTo>
                      <a:lnTo>
                        <a:pt x="4439" y="2620"/>
                      </a:lnTo>
                      <a:lnTo>
                        <a:pt x="4444" y="2617"/>
                      </a:lnTo>
                      <a:lnTo>
                        <a:pt x="4449" y="2612"/>
                      </a:lnTo>
                      <a:lnTo>
                        <a:pt x="4457" y="2606"/>
                      </a:lnTo>
                      <a:lnTo>
                        <a:pt x="4473" y="2598"/>
                      </a:lnTo>
                      <a:lnTo>
                        <a:pt x="4490" y="2589"/>
                      </a:lnTo>
                      <a:lnTo>
                        <a:pt x="4497" y="2585"/>
                      </a:lnTo>
                      <a:lnTo>
                        <a:pt x="4503" y="2578"/>
                      </a:lnTo>
                      <a:lnTo>
                        <a:pt x="4505" y="2575"/>
                      </a:lnTo>
                      <a:lnTo>
                        <a:pt x="4506" y="2570"/>
                      </a:lnTo>
                      <a:lnTo>
                        <a:pt x="4507" y="2565"/>
                      </a:lnTo>
                      <a:lnTo>
                        <a:pt x="4509" y="2561"/>
                      </a:lnTo>
                      <a:lnTo>
                        <a:pt x="4507" y="2544"/>
                      </a:lnTo>
                      <a:lnTo>
                        <a:pt x="4509" y="2529"/>
                      </a:lnTo>
                      <a:lnTo>
                        <a:pt x="4510" y="2522"/>
                      </a:lnTo>
                      <a:lnTo>
                        <a:pt x="4512" y="2515"/>
                      </a:lnTo>
                      <a:lnTo>
                        <a:pt x="4516" y="2508"/>
                      </a:lnTo>
                      <a:lnTo>
                        <a:pt x="4522" y="2503"/>
                      </a:lnTo>
                      <a:lnTo>
                        <a:pt x="4535" y="2493"/>
                      </a:lnTo>
                      <a:lnTo>
                        <a:pt x="4547" y="2482"/>
                      </a:lnTo>
                      <a:lnTo>
                        <a:pt x="4552" y="2477"/>
                      </a:lnTo>
                      <a:lnTo>
                        <a:pt x="4556" y="2470"/>
                      </a:lnTo>
                      <a:lnTo>
                        <a:pt x="4559" y="2463"/>
                      </a:lnTo>
                      <a:lnTo>
                        <a:pt x="4561" y="2454"/>
                      </a:lnTo>
                      <a:lnTo>
                        <a:pt x="4563" y="2439"/>
                      </a:lnTo>
                      <a:lnTo>
                        <a:pt x="4565" y="2423"/>
                      </a:lnTo>
                      <a:lnTo>
                        <a:pt x="4567" y="2416"/>
                      </a:lnTo>
                      <a:lnTo>
                        <a:pt x="4569" y="2408"/>
                      </a:lnTo>
                      <a:lnTo>
                        <a:pt x="4573" y="2403"/>
                      </a:lnTo>
                      <a:lnTo>
                        <a:pt x="4578" y="2396"/>
                      </a:lnTo>
                      <a:lnTo>
                        <a:pt x="4589" y="2387"/>
                      </a:lnTo>
                      <a:lnTo>
                        <a:pt x="4598" y="2379"/>
                      </a:lnTo>
                      <a:lnTo>
                        <a:pt x="4602" y="2374"/>
                      </a:lnTo>
                      <a:lnTo>
                        <a:pt x="4604" y="2368"/>
                      </a:lnTo>
                      <a:lnTo>
                        <a:pt x="4605" y="2362"/>
                      </a:lnTo>
                      <a:lnTo>
                        <a:pt x="4605" y="2354"/>
                      </a:lnTo>
                      <a:lnTo>
                        <a:pt x="4631" y="2351"/>
                      </a:lnTo>
                      <a:lnTo>
                        <a:pt x="4657" y="2348"/>
                      </a:lnTo>
                      <a:lnTo>
                        <a:pt x="4668" y="2346"/>
                      </a:lnTo>
                      <a:lnTo>
                        <a:pt x="4678" y="2343"/>
                      </a:lnTo>
                      <a:lnTo>
                        <a:pt x="4688" y="2339"/>
                      </a:lnTo>
                      <a:lnTo>
                        <a:pt x="4698" y="2334"/>
                      </a:lnTo>
                      <a:lnTo>
                        <a:pt x="4705" y="2329"/>
                      </a:lnTo>
                      <a:lnTo>
                        <a:pt x="4712" y="2322"/>
                      </a:lnTo>
                      <a:lnTo>
                        <a:pt x="4718" y="2314"/>
                      </a:lnTo>
                      <a:lnTo>
                        <a:pt x="4723" y="2305"/>
                      </a:lnTo>
                      <a:lnTo>
                        <a:pt x="4726" y="2293"/>
                      </a:lnTo>
                      <a:lnTo>
                        <a:pt x="4727" y="2281"/>
                      </a:lnTo>
                      <a:lnTo>
                        <a:pt x="4727" y="2266"/>
                      </a:lnTo>
                      <a:lnTo>
                        <a:pt x="4725" y="2250"/>
                      </a:lnTo>
                      <a:lnTo>
                        <a:pt x="4724" y="2242"/>
                      </a:lnTo>
                      <a:lnTo>
                        <a:pt x="4720" y="2233"/>
                      </a:lnTo>
                      <a:lnTo>
                        <a:pt x="4717" y="2223"/>
                      </a:lnTo>
                      <a:lnTo>
                        <a:pt x="4712" y="2212"/>
                      </a:lnTo>
                      <a:lnTo>
                        <a:pt x="4708" y="2202"/>
                      </a:lnTo>
                      <a:lnTo>
                        <a:pt x="4701" y="2191"/>
                      </a:lnTo>
                      <a:lnTo>
                        <a:pt x="4695" y="2181"/>
                      </a:lnTo>
                      <a:lnTo>
                        <a:pt x="4687" y="2170"/>
                      </a:lnTo>
                      <a:lnTo>
                        <a:pt x="4679" y="2160"/>
                      </a:lnTo>
                      <a:lnTo>
                        <a:pt x="4671" y="2151"/>
                      </a:lnTo>
                      <a:lnTo>
                        <a:pt x="4663" y="2143"/>
                      </a:lnTo>
                      <a:lnTo>
                        <a:pt x="4654" y="2135"/>
                      </a:lnTo>
                      <a:lnTo>
                        <a:pt x="4645" y="2129"/>
                      </a:lnTo>
                      <a:lnTo>
                        <a:pt x="4636" y="2126"/>
                      </a:lnTo>
                      <a:lnTo>
                        <a:pt x="4627" y="2124"/>
                      </a:lnTo>
                      <a:lnTo>
                        <a:pt x="4618" y="2122"/>
                      </a:lnTo>
                      <a:lnTo>
                        <a:pt x="4617" y="2114"/>
                      </a:lnTo>
                      <a:lnTo>
                        <a:pt x="4613" y="2108"/>
                      </a:lnTo>
                      <a:lnTo>
                        <a:pt x="4609" y="2100"/>
                      </a:lnTo>
                      <a:lnTo>
                        <a:pt x="4603" y="2093"/>
                      </a:lnTo>
                      <a:lnTo>
                        <a:pt x="4597" y="2086"/>
                      </a:lnTo>
                      <a:lnTo>
                        <a:pt x="4589" y="2081"/>
                      </a:lnTo>
                      <a:lnTo>
                        <a:pt x="4583" y="2077"/>
                      </a:lnTo>
                      <a:lnTo>
                        <a:pt x="4576" y="2075"/>
                      </a:lnTo>
                      <a:lnTo>
                        <a:pt x="4572" y="2081"/>
                      </a:lnTo>
                      <a:lnTo>
                        <a:pt x="4569" y="2086"/>
                      </a:lnTo>
                      <a:lnTo>
                        <a:pt x="4567" y="2089"/>
                      </a:lnTo>
                      <a:lnTo>
                        <a:pt x="4563" y="2092"/>
                      </a:lnTo>
                      <a:lnTo>
                        <a:pt x="4560" y="2092"/>
                      </a:lnTo>
                      <a:lnTo>
                        <a:pt x="4555" y="2091"/>
                      </a:lnTo>
                      <a:lnTo>
                        <a:pt x="4552" y="2089"/>
                      </a:lnTo>
                      <a:lnTo>
                        <a:pt x="4548" y="2087"/>
                      </a:lnTo>
                      <a:lnTo>
                        <a:pt x="4540" y="2080"/>
                      </a:lnTo>
                      <a:lnTo>
                        <a:pt x="4532" y="2073"/>
                      </a:lnTo>
                      <a:lnTo>
                        <a:pt x="4523" y="2068"/>
                      </a:lnTo>
                      <a:lnTo>
                        <a:pt x="4515" y="2063"/>
                      </a:lnTo>
                      <a:lnTo>
                        <a:pt x="4510" y="2062"/>
                      </a:lnTo>
                      <a:lnTo>
                        <a:pt x="4503" y="2061"/>
                      </a:lnTo>
                      <a:lnTo>
                        <a:pt x="4497" y="2062"/>
                      </a:lnTo>
                      <a:lnTo>
                        <a:pt x="4491" y="2063"/>
                      </a:lnTo>
                      <a:lnTo>
                        <a:pt x="4481" y="2067"/>
                      </a:lnTo>
                      <a:lnTo>
                        <a:pt x="4470" y="2071"/>
                      </a:lnTo>
                      <a:lnTo>
                        <a:pt x="4458" y="2077"/>
                      </a:lnTo>
                      <a:lnTo>
                        <a:pt x="4447" y="2080"/>
                      </a:lnTo>
                      <a:lnTo>
                        <a:pt x="4441" y="2080"/>
                      </a:lnTo>
                      <a:lnTo>
                        <a:pt x="4436" y="2080"/>
                      </a:lnTo>
                      <a:lnTo>
                        <a:pt x="4431" y="2078"/>
                      </a:lnTo>
                      <a:lnTo>
                        <a:pt x="4425" y="2075"/>
                      </a:lnTo>
                      <a:lnTo>
                        <a:pt x="4416" y="2067"/>
                      </a:lnTo>
                      <a:lnTo>
                        <a:pt x="4408" y="2059"/>
                      </a:lnTo>
                      <a:lnTo>
                        <a:pt x="4403" y="2051"/>
                      </a:lnTo>
                      <a:lnTo>
                        <a:pt x="4399" y="2044"/>
                      </a:lnTo>
                      <a:lnTo>
                        <a:pt x="4397" y="2036"/>
                      </a:lnTo>
                      <a:lnTo>
                        <a:pt x="4396" y="2029"/>
                      </a:lnTo>
                      <a:lnTo>
                        <a:pt x="4397" y="2023"/>
                      </a:lnTo>
                      <a:lnTo>
                        <a:pt x="4398" y="2017"/>
                      </a:lnTo>
                      <a:lnTo>
                        <a:pt x="4401" y="2010"/>
                      </a:lnTo>
                      <a:lnTo>
                        <a:pt x="4406" y="2004"/>
                      </a:lnTo>
                      <a:lnTo>
                        <a:pt x="4411" y="1997"/>
                      </a:lnTo>
                      <a:lnTo>
                        <a:pt x="4416" y="1990"/>
                      </a:lnTo>
                      <a:lnTo>
                        <a:pt x="4430" y="1978"/>
                      </a:lnTo>
                      <a:lnTo>
                        <a:pt x="4444" y="1964"/>
                      </a:lnTo>
                      <a:lnTo>
                        <a:pt x="4453" y="1956"/>
                      </a:lnTo>
                      <a:lnTo>
                        <a:pt x="4460" y="1948"/>
                      </a:lnTo>
                      <a:lnTo>
                        <a:pt x="4464" y="1941"/>
                      </a:lnTo>
                      <a:lnTo>
                        <a:pt x="4466" y="1935"/>
                      </a:lnTo>
                      <a:lnTo>
                        <a:pt x="4468" y="1929"/>
                      </a:lnTo>
                      <a:lnTo>
                        <a:pt x="4466" y="1924"/>
                      </a:lnTo>
                      <a:lnTo>
                        <a:pt x="4464" y="1920"/>
                      </a:lnTo>
                      <a:lnTo>
                        <a:pt x="4461" y="1915"/>
                      </a:lnTo>
                      <a:lnTo>
                        <a:pt x="4452" y="1907"/>
                      </a:lnTo>
                      <a:lnTo>
                        <a:pt x="4440" y="1899"/>
                      </a:lnTo>
                      <a:lnTo>
                        <a:pt x="4427" y="1891"/>
                      </a:lnTo>
                      <a:lnTo>
                        <a:pt x="4413" y="1883"/>
                      </a:lnTo>
                      <a:lnTo>
                        <a:pt x="4409" y="1880"/>
                      </a:lnTo>
                      <a:lnTo>
                        <a:pt x="4406" y="1876"/>
                      </a:lnTo>
                      <a:lnTo>
                        <a:pt x="4405" y="1874"/>
                      </a:lnTo>
                      <a:lnTo>
                        <a:pt x="4404" y="1871"/>
                      </a:lnTo>
                      <a:lnTo>
                        <a:pt x="4404" y="1867"/>
                      </a:lnTo>
                      <a:lnTo>
                        <a:pt x="4404" y="1864"/>
                      </a:lnTo>
                      <a:lnTo>
                        <a:pt x="4405" y="1861"/>
                      </a:lnTo>
                      <a:lnTo>
                        <a:pt x="4407" y="1857"/>
                      </a:lnTo>
                      <a:lnTo>
                        <a:pt x="4413" y="1850"/>
                      </a:lnTo>
                      <a:lnTo>
                        <a:pt x="4420" y="1845"/>
                      </a:lnTo>
                      <a:lnTo>
                        <a:pt x="4429" y="1840"/>
                      </a:lnTo>
                      <a:lnTo>
                        <a:pt x="4438" y="1835"/>
                      </a:lnTo>
                      <a:lnTo>
                        <a:pt x="4448" y="1833"/>
                      </a:lnTo>
                      <a:lnTo>
                        <a:pt x="4457" y="1832"/>
                      </a:lnTo>
                      <a:lnTo>
                        <a:pt x="4463" y="1832"/>
                      </a:lnTo>
                      <a:lnTo>
                        <a:pt x="4468" y="1833"/>
                      </a:lnTo>
                      <a:lnTo>
                        <a:pt x="4472" y="1834"/>
                      </a:lnTo>
                      <a:lnTo>
                        <a:pt x="4475" y="1837"/>
                      </a:lnTo>
                      <a:lnTo>
                        <a:pt x="4479" y="1839"/>
                      </a:lnTo>
                      <a:lnTo>
                        <a:pt x="4482" y="1842"/>
                      </a:lnTo>
                      <a:lnTo>
                        <a:pt x="4486" y="1846"/>
                      </a:lnTo>
                      <a:lnTo>
                        <a:pt x="4488" y="1850"/>
                      </a:lnTo>
                      <a:lnTo>
                        <a:pt x="4490" y="1855"/>
                      </a:lnTo>
                      <a:lnTo>
                        <a:pt x="4491" y="1862"/>
                      </a:lnTo>
                      <a:lnTo>
                        <a:pt x="4491" y="1868"/>
                      </a:lnTo>
                      <a:lnTo>
                        <a:pt x="4491" y="1875"/>
                      </a:lnTo>
                      <a:lnTo>
                        <a:pt x="4503" y="1876"/>
                      </a:lnTo>
                      <a:lnTo>
                        <a:pt x="4520" y="1875"/>
                      </a:lnTo>
                      <a:lnTo>
                        <a:pt x="4542" y="1874"/>
                      </a:lnTo>
                      <a:lnTo>
                        <a:pt x="4567" y="1872"/>
                      </a:lnTo>
                      <a:lnTo>
                        <a:pt x="4597" y="1870"/>
                      </a:lnTo>
                      <a:lnTo>
                        <a:pt x="4629" y="1867"/>
                      </a:lnTo>
                      <a:lnTo>
                        <a:pt x="4661" y="1867"/>
                      </a:lnTo>
                      <a:lnTo>
                        <a:pt x="4691" y="1867"/>
                      </a:lnTo>
                      <a:lnTo>
                        <a:pt x="4704" y="1868"/>
                      </a:lnTo>
                      <a:lnTo>
                        <a:pt x="4716" y="1871"/>
                      </a:lnTo>
                      <a:lnTo>
                        <a:pt x="4727" y="1873"/>
                      </a:lnTo>
                      <a:lnTo>
                        <a:pt x="4736" y="1876"/>
                      </a:lnTo>
                      <a:lnTo>
                        <a:pt x="4743" y="1881"/>
                      </a:lnTo>
                      <a:lnTo>
                        <a:pt x="4749" y="1887"/>
                      </a:lnTo>
                      <a:lnTo>
                        <a:pt x="4750" y="1889"/>
                      </a:lnTo>
                      <a:lnTo>
                        <a:pt x="4751" y="1892"/>
                      </a:lnTo>
                      <a:lnTo>
                        <a:pt x="4752" y="1896"/>
                      </a:lnTo>
                      <a:lnTo>
                        <a:pt x="4752" y="1899"/>
                      </a:lnTo>
                      <a:lnTo>
                        <a:pt x="4766" y="1898"/>
                      </a:lnTo>
                      <a:lnTo>
                        <a:pt x="4782" y="1895"/>
                      </a:lnTo>
                      <a:lnTo>
                        <a:pt x="4792" y="1892"/>
                      </a:lnTo>
                      <a:lnTo>
                        <a:pt x="4801" y="1891"/>
                      </a:lnTo>
                      <a:lnTo>
                        <a:pt x="4810" y="1890"/>
                      </a:lnTo>
                      <a:lnTo>
                        <a:pt x="4819" y="1890"/>
                      </a:lnTo>
                      <a:lnTo>
                        <a:pt x="4826" y="1891"/>
                      </a:lnTo>
                      <a:lnTo>
                        <a:pt x="4832" y="1895"/>
                      </a:lnTo>
                      <a:lnTo>
                        <a:pt x="4834" y="1896"/>
                      </a:lnTo>
                      <a:lnTo>
                        <a:pt x="4836" y="1899"/>
                      </a:lnTo>
                      <a:lnTo>
                        <a:pt x="4838" y="1903"/>
                      </a:lnTo>
                      <a:lnTo>
                        <a:pt x="4839" y="1906"/>
                      </a:lnTo>
                      <a:lnTo>
                        <a:pt x="4851" y="1906"/>
                      </a:lnTo>
                      <a:lnTo>
                        <a:pt x="4864" y="1905"/>
                      </a:lnTo>
                      <a:lnTo>
                        <a:pt x="4874" y="1904"/>
                      </a:lnTo>
                      <a:lnTo>
                        <a:pt x="4883" y="1903"/>
                      </a:lnTo>
                      <a:lnTo>
                        <a:pt x="4892" y="1904"/>
                      </a:lnTo>
                      <a:lnTo>
                        <a:pt x="4900" y="1906"/>
                      </a:lnTo>
                      <a:lnTo>
                        <a:pt x="4904" y="1907"/>
                      </a:lnTo>
                      <a:lnTo>
                        <a:pt x="4907" y="1909"/>
                      </a:lnTo>
                      <a:lnTo>
                        <a:pt x="4909" y="1912"/>
                      </a:lnTo>
                      <a:lnTo>
                        <a:pt x="4910" y="1914"/>
                      </a:lnTo>
                      <a:lnTo>
                        <a:pt x="4914" y="1921"/>
                      </a:lnTo>
                      <a:lnTo>
                        <a:pt x="4917" y="1928"/>
                      </a:lnTo>
                      <a:lnTo>
                        <a:pt x="4920" y="1933"/>
                      </a:lnTo>
                      <a:lnTo>
                        <a:pt x="4923" y="1937"/>
                      </a:lnTo>
                      <a:lnTo>
                        <a:pt x="4925" y="1938"/>
                      </a:lnTo>
                      <a:lnTo>
                        <a:pt x="4928" y="1939"/>
                      </a:lnTo>
                      <a:lnTo>
                        <a:pt x="4930" y="1939"/>
                      </a:lnTo>
                      <a:lnTo>
                        <a:pt x="4933" y="1937"/>
                      </a:lnTo>
                      <a:lnTo>
                        <a:pt x="4936" y="1936"/>
                      </a:lnTo>
                      <a:lnTo>
                        <a:pt x="4938" y="1933"/>
                      </a:lnTo>
                      <a:lnTo>
                        <a:pt x="4940" y="1930"/>
                      </a:lnTo>
                      <a:lnTo>
                        <a:pt x="4941" y="1927"/>
                      </a:lnTo>
                      <a:lnTo>
                        <a:pt x="4942" y="1920"/>
                      </a:lnTo>
                      <a:lnTo>
                        <a:pt x="4943" y="1911"/>
                      </a:lnTo>
                      <a:lnTo>
                        <a:pt x="4945" y="1903"/>
                      </a:lnTo>
                      <a:lnTo>
                        <a:pt x="4946" y="1895"/>
                      </a:lnTo>
                      <a:lnTo>
                        <a:pt x="4948" y="1891"/>
                      </a:lnTo>
                      <a:lnTo>
                        <a:pt x="4949" y="1888"/>
                      </a:lnTo>
                      <a:lnTo>
                        <a:pt x="4951" y="1886"/>
                      </a:lnTo>
                      <a:lnTo>
                        <a:pt x="4955" y="1883"/>
                      </a:lnTo>
                      <a:lnTo>
                        <a:pt x="4958" y="1881"/>
                      </a:lnTo>
                      <a:lnTo>
                        <a:pt x="4963" y="1881"/>
                      </a:lnTo>
                      <a:lnTo>
                        <a:pt x="4969" y="1882"/>
                      </a:lnTo>
                      <a:lnTo>
                        <a:pt x="4974" y="1883"/>
                      </a:lnTo>
                      <a:lnTo>
                        <a:pt x="4980" y="1884"/>
                      </a:lnTo>
                      <a:lnTo>
                        <a:pt x="4986" y="1884"/>
                      </a:lnTo>
                      <a:lnTo>
                        <a:pt x="4991" y="1884"/>
                      </a:lnTo>
                      <a:lnTo>
                        <a:pt x="4996" y="1883"/>
                      </a:lnTo>
                      <a:lnTo>
                        <a:pt x="5002" y="1880"/>
                      </a:lnTo>
                      <a:lnTo>
                        <a:pt x="5005" y="1875"/>
                      </a:lnTo>
                      <a:lnTo>
                        <a:pt x="5007" y="1868"/>
                      </a:lnTo>
                      <a:lnTo>
                        <a:pt x="5008" y="1863"/>
                      </a:lnTo>
                      <a:lnTo>
                        <a:pt x="5010" y="1849"/>
                      </a:lnTo>
                      <a:lnTo>
                        <a:pt x="5011" y="1837"/>
                      </a:lnTo>
                      <a:lnTo>
                        <a:pt x="5012" y="1832"/>
                      </a:lnTo>
                      <a:lnTo>
                        <a:pt x="5013" y="1829"/>
                      </a:lnTo>
                      <a:lnTo>
                        <a:pt x="5015" y="1825"/>
                      </a:lnTo>
                      <a:lnTo>
                        <a:pt x="5018" y="1823"/>
                      </a:lnTo>
                      <a:lnTo>
                        <a:pt x="5024" y="1818"/>
                      </a:lnTo>
                      <a:lnTo>
                        <a:pt x="5031" y="1816"/>
                      </a:lnTo>
                      <a:lnTo>
                        <a:pt x="5047" y="1815"/>
                      </a:lnTo>
                      <a:lnTo>
                        <a:pt x="5063" y="1813"/>
                      </a:lnTo>
                      <a:lnTo>
                        <a:pt x="5069" y="1812"/>
                      </a:lnTo>
                      <a:lnTo>
                        <a:pt x="5073" y="1809"/>
                      </a:lnTo>
                      <a:lnTo>
                        <a:pt x="5078" y="1806"/>
                      </a:lnTo>
                      <a:lnTo>
                        <a:pt x="5084" y="1801"/>
                      </a:lnTo>
                      <a:lnTo>
                        <a:pt x="5092" y="1791"/>
                      </a:lnTo>
                      <a:lnTo>
                        <a:pt x="5099" y="1780"/>
                      </a:lnTo>
                      <a:lnTo>
                        <a:pt x="5098" y="1776"/>
                      </a:lnTo>
                      <a:lnTo>
                        <a:pt x="5097" y="1773"/>
                      </a:lnTo>
                      <a:lnTo>
                        <a:pt x="5096" y="1767"/>
                      </a:lnTo>
                      <a:lnTo>
                        <a:pt x="5096" y="1763"/>
                      </a:lnTo>
                      <a:lnTo>
                        <a:pt x="5092" y="1763"/>
                      </a:lnTo>
                      <a:lnTo>
                        <a:pt x="5088" y="1761"/>
                      </a:lnTo>
                      <a:lnTo>
                        <a:pt x="5086" y="1760"/>
                      </a:lnTo>
                      <a:lnTo>
                        <a:pt x="5084" y="1759"/>
                      </a:lnTo>
                      <a:lnTo>
                        <a:pt x="5080" y="1755"/>
                      </a:lnTo>
                      <a:lnTo>
                        <a:pt x="5078" y="1750"/>
                      </a:lnTo>
                      <a:lnTo>
                        <a:pt x="5077" y="1736"/>
                      </a:lnTo>
                      <a:lnTo>
                        <a:pt x="5074" y="1724"/>
                      </a:lnTo>
                      <a:lnTo>
                        <a:pt x="5071" y="1718"/>
                      </a:lnTo>
                      <a:lnTo>
                        <a:pt x="5066" y="1712"/>
                      </a:lnTo>
                      <a:lnTo>
                        <a:pt x="5062" y="1707"/>
                      </a:lnTo>
                      <a:lnTo>
                        <a:pt x="5057" y="1702"/>
                      </a:lnTo>
                      <a:lnTo>
                        <a:pt x="5052" y="1699"/>
                      </a:lnTo>
                      <a:lnTo>
                        <a:pt x="5046" y="1695"/>
                      </a:lnTo>
                      <a:lnTo>
                        <a:pt x="5039" y="1692"/>
                      </a:lnTo>
                      <a:lnTo>
                        <a:pt x="5032" y="1690"/>
                      </a:lnTo>
                      <a:lnTo>
                        <a:pt x="5032" y="1685"/>
                      </a:lnTo>
                      <a:lnTo>
                        <a:pt x="5031" y="1679"/>
                      </a:lnTo>
                      <a:lnTo>
                        <a:pt x="5031" y="1674"/>
                      </a:lnTo>
                      <a:lnTo>
                        <a:pt x="5032" y="1669"/>
                      </a:lnTo>
                      <a:lnTo>
                        <a:pt x="5039" y="1669"/>
                      </a:lnTo>
                      <a:lnTo>
                        <a:pt x="5045" y="1668"/>
                      </a:lnTo>
                      <a:lnTo>
                        <a:pt x="5052" y="1667"/>
                      </a:lnTo>
                      <a:lnTo>
                        <a:pt x="5057" y="1667"/>
                      </a:lnTo>
                      <a:lnTo>
                        <a:pt x="5060" y="1652"/>
                      </a:lnTo>
                      <a:lnTo>
                        <a:pt x="5062" y="1640"/>
                      </a:lnTo>
                      <a:lnTo>
                        <a:pt x="5065" y="1628"/>
                      </a:lnTo>
                      <a:lnTo>
                        <a:pt x="5070" y="1618"/>
                      </a:lnTo>
                      <a:lnTo>
                        <a:pt x="5079" y="1597"/>
                      </a:lnTo>
                      <a:lnTo>
                        <a:pt x="5088" y="1572"/>
                      </a:lnTo>
                      <a:lnTo>
                        <a:pt x="5090" y="1562"/>
                      </a:lnTo>
                      <a:lnTo>
                        <a:pt x="5093" y="1552"/>
                      </a:lnTo>
                      <a:lnTo>
                        <a:pt x="5094" y="1543"/>
                      </a:lnTo>
                      <a:lnTo>
                        <a:pt x="5093" y="1534"/>
                      </a:lnTo>
                      <a:lnTo>
                        <a:pt x="5090" y="1530"/>
                      </a:lnTo>
                      <a:lnTo>
                        <a:pt x="5089" y="1527"/>
                      </a:lnTo>
                      <a:lnTo>
                        <a:pt x="5086" y="1523"/>
                      </a:lnTo>
                      <a:lnTo>
                        <a:pt x="5082" y="1521"/>
                      </a:lnTo>
                      <a:lnTo>
                        <a:pt x="5079" y="1519"/>
                      </a:lnTo>
                      <a:lnTo>
                        <a:pt x="5074" y="1518"/>
                      </a:lnTo>
                      <a:lnTo>
                        <a:pt x="5068" y="1517"/>
                      </a:lnTo>
                      <a:lnTo>
                        <a:pt x="5062" y="1517"/>
                      </a:lnTo>
                      <a:lnTo>
                        <a:pt x="5061" y="1504"/>
                      </a:lnTo>
                      <a:lnTo>
                        <a:pt x="5061" y="1492"/>
                      </a:lnTo>
                      <a:lnTo>
                        <a:pt x="5061" y="1478"/>
                      </a:lnTo>
                      <a:lnTo>
                        <a:pt x="5060" y="1465"/>
                      </a:lnTo>
                      <a:lnTo>
                        <a:pt x="5056" y="1465"/>
                      </a:lnTo>
                      <a:lnTo>
                        <a:pt x="5051" y="1465"/>
                      </a:lnTo>
                      <a:lnTo>
                        <a:pt x="5046" y="1464"/>
                      </a:lnTo>
                      <a:lnTo>
                        <a:pt x="5043" y="1464"/>
                      </a:lnTo>
                      <a:lnTo>
                        <a:pt x="5041" y="1452"/>
                      </a:lnTo>
                      <a:lnTo>
                        <a:pt x="5041" y="1439"/>
                      </a:lnTo>
                      <a:lnTo>
                        <a:pt x="5041" y="1426"/>
                      </a:lnTo>
                      <a:lnTo>
                        <a:pt x="5041" y="1413"/>
                      </a:lnTo>
                      <a:lnTo>
                        <a:pt x="5048" y="1415"/>
                      </a:lnTo>
                      <a:lnTo>
                        <a:pt x="5056" y="1418"/>
                      </a:lnTo>
                      <a:lnTo>
                        <a:pt x="5063" y="1418"/>
                      </a:lnTo>
                      <a:lnTo>
                        <a:pt x="5070" y="1418"/>
                      </a:lnTo>
                      <a:lnTo>
                        <a:pt x="5077" y="1416"/>
                      </a:lnTo>
                      <a:lnTo>
                        <a:pt x="5084" y="1415"/>
                      </a:lnTo>
                      <a:lnTo>
                        <a:pt x="5089" y="1413"/>
                      </a:lnTo>
                      <a:lnTo>
                        <a:pt x="5094" y="1410"/>
                      </a:lnTo>
                      <a:lnTo>
                        <a:pt x="5098" y="1406"/>
                      </a:lnTo>
                      <a:lnTo>
                        <a:pt x="5102" y="1402"/>
                      </a:lnTo>
                      <a:lnTo>
                        <a:pt x="5103" y="1397"/>
                      </a:lnTo>
                      <a:lnTo>
                        <a:pt x="5104" y="1391"/>
                      </a:lnTo>
                      <a:lnTo>
                        <a:pt x="5103" y="1386"/>
                      </a:lnTo>
                      <a:lnTo>
                        <a:pt x="5101" y="1379"/>
                      </a:lnTo>
                      <a:lnTo>
                        <a:pt x="5096" y="1372"/>
                      </a:lnTo>
                      <a:lnTo>
                        <a:pt x="5089" y="1365"/>
                      </a:lnTo>
                      <a:lnTo>
                        <a:pt x="5074" y="1361"/>
                      </a:lnTo>
                      <a:lnTo>
                        <a:pt x="5060" y="1355"/>
                      </a:lnTo>
                      <a:lnTo>
                        <a:pt x="5059" y="1342"/>
                      </a:lnTo>
                      <a:lnTo>
                        <a:pt x="5055" y="1330"/>
                      </a:lnTo>
                      <a:lnTo>
                        <a:pt x="5051" y="1325"/>
                      </a:lnTo>
                      <a:lnTo>
                        <a:pt x="5045" y="1321"/>
                      </a:lnTo>
                      <a:lnTo>
                        <a:pt x="5038" y="1318"/>
                      </a:lnTo>
                      <a:lnTo>
                        <a:pt x="5031" y="1316"/>
                      </a:lnTo>
                      <a:lnTo>
                        <a:pt x="5024" y="1315"/>
                      </a:lnTo>
                      <a:lnTo>
                        <a:pt x="5016" y="1314"/>
                      </a:lnTo>
                      <a:lnTo>
                        <a:pt x="5010" y="1315"/>
                      </a:lnTo>
                      <a:lnTo>
                        <a:pt x="5003" y="1316"/>
                      </a:lnTo>
                      <a:lnTo>
                        <a:pt x="4999" y="1320"/>
                      </a:lnTo>
                      <a:lnTo>
                        <a:pt x="4996" y="1323"/>
                      </a:lnTo>
                      <a:lnTo>
                        <a:pt x="4991" y="1326"/>
                      </a:lnTo>
                      <a:lnTo>
                        <a:pt x="4986" y="1330"/>
                      </a:lnTo>
                      <a:lnTo>
                        <a:pt x="4973" y="1333"/>
                      </a:lnTo>
                      <a:lnTo>
                        <a:pt x="4959" y="1336"/>
                      </a:lnTo>
                      <a:lnTo>
                        <a:pt x="4945" y="1337"/>
                      </a:lnTo>
                      <a:lnTo>
                        <a:pt x="4929" y="1338"/>
                      </a:lnTo>
                      <a:lnTo>
                        <a:pt x="4913" y="1337"/>
                      </a:lnTo>
                      <a:lnTo>
                        <a:pt x="4897" y="1337"/>
                      </a:lnTo>
                      <a:lnTo>
                        <a:pt x="4884" y="1336"/>
                      </a:lnTo>
                      <a:lnTo>
                        <a:pt x="4873" y="1336"/>
                      </a:lnTo>
                      <a:lnTo>
                        <a:pt x="4862" y="1336"/>
                      </a:lnTo>
                      <a:lnTo>
                        <a:pt x="4852" y="1336"/>
                      </a:lnTo>
                      <a:lnTo>
                        <a:pt x="4852" y="1349"/>
                      </a:lnTo>
                      <a:lnTo>
                        <a:pt x="4854" y="1363"/>
                      </a:lnTo>
                      <a:lnTo>
                        <a:pt x="4856" y="1377"/>
                      </a:lnTo>
                      <a:lnTo>
                        <a:pt x="4856" y="1391"/>
                      </a:lnTo>
                      <a:lnTo>
                        <a:pt x="4851" y="1391"/>
                      </a:lnTo>
                      <a:lnTo>
                        <a:pt x="4848" y="1391"/>
                      </a:lnTo>
                      <a:lnTo>
                        <a:pt x="4844" y="1390"/>
                      </a:lnTo>
                      <a:lnTo>
                        <a:pt x="4842" y="1389"/>
                      </a:lnTo>
                      <a:lnTo>
                        <a:pt x="4838" y="1385"/>
                      </a:lnTo>
                      <a:lnTo>
                        <a:pt x="4834" y="1380"/>
                      </a:lnTo>
                      <a:lnTo>
                        <a:pt x="4830" y="1374"/>
                      </a:lnTo>
                      <a:lnTo>
                        <a:pt x="4824" y="1371"/>
                      </a:lnTo>
                      <a:lnTo>
                        <a:pt x="4821" y="1369"/>
                      </a:lnTo>
                      <a:lnTo>
                        <a:pt x="4817" y="1369"/>
                      </a:lnTo>
                      <a:lnTo>
                        <a:pt x="4813" y="1369"/>
                      </a:lnTo>
                      <a:lnTo>
                        <a:pt x="4807" y="1369"/>
                      </a:lnTo>
                      <a:lnTo>
                        <a:pt x="4807" y="1359"/>
                      </a:lnTo>
                      <a:lnTo>
                        <a:pt x="4807" y="1350"/>
                      </a:lnTo>
                      <a:lnTo>
                        <a:pt x="4807" y="1341"/>
                      </a:lnTo>
                      <a:lnTo>
                        <a:pt x="4806" y="1332"/>
                      </a:lnTo>
                      <a:lnTo>
                        <a:pt x="4797" y="1332"/>
                      </a:lnTo>
                      <a:lnTo>
                        <a:pt x="4787" y="1332"/>
                      </a:lnTo>
                      <a:lnTo>
                        <a:pt x="4778" y="1332"/>
                      </a:lnTo>
                      <a:lnTo>
                        <a:pt x="4769" y="1332"/>
                      </a:lnTo>
                      <a:lnTo>
                        <a:pt x="4768" y="1316"/>
                      </a:lnTo>
                      <a:lnTo>
                        <a:pt x="4768" y="1300"/>
                      </a:lnTo>
                      <a:lnTo>
                        <a:pt x="4768" y="1284"/>
                      </a:lnTo>
                      <a:lnTo>
                        <a:pt x="4768" y="1268"/>
                      </a:lnTo>
                      <a:lnTo>
                        <a:pt x="4751" y="1268"/>
                      </a:lnTo>
                      <a:lnTo>
                        <a:pt x="4734" y="1268"/>
                      </a:lnTo>
                      <a:lnTo>
                        <a:pt x="4718" y="1268"/>
                      </a:lnTo>
                      <a:lnTo>
                        <a:pt x="4701" y="1268"/>
                      </a:lnTo>
                      <a:lnTo>
                        <a:pt x="4700" y="1252"/>
                      </a:lnTo>
                      <a:lnTo>
                        <a:pt x="4700" y="1235"/>
                      </a:lnTo>
                      <a:lnTo>
                        <a:pt x="4684" y="1236"/>
                      </a:lnTo>
                      <a:lnTo>
                        <a:pt x="4667" y="1239"/>
                      </a:lnTo>
                      <a:lnTo>
                        <a:pt x="4646" y="1241"/>
                      </a:lnTo>
                      <a:lnTo>
                        <a:pt x="4625" y="1241"/>
                      </a:lnTo>
                      <a:lnTo>
                        <a:pt x="4616" y="1240"/>
                      </a:lnTo>
                      <a:lnTo>
                        <a:pt x="4608" y="1238"/>
                      </a:lnTo>
                      <a:lnTo>
                        <a:pt x="4603" y="1235"/>
                      </a:lnTo>
                      <a:lnTo>
                        <a:pt x="4600" y="1233"/>
                      </a:lnTo>
                      <a:lnTo>
                        <a:pt x="4596" y="1231"/>
                      </a:lnTo>
                      <a:lnTo>
                        <a:pt x="4594" y="1227"/>
                      </a:lnTo>
                      <a:lnTo>
                        <a:pt x="4590" y="1223"/>
                      </a:lnTo>
                      <a:lnTo>
                        <a:pt x="4588" y="1217"/>
                      </a:lnTo>
                      <a:lnTo>
                        <a:pt x="4586" y="1213"/>
                      </a:lnTo>
                      <a:lnTo>
                        <a:pt x="4585" y="1207"/>
                      </a:lnTo>
                      <a:lnTo>
                        <a:pt x="4584" y="1195"/>
                      </a:lnTo>
                      <a:lnTo>
                        <a:pt x="4584" y="1184"/>
                      </a:lnTo>
                      <a:lnTo>
                        <a:pt x="4585" y="1161"/>
                      </a:lnTo>
                      <a:lnTo>
                        <a:pt x="4586" y="1139"/>
                      </a:lnTo>
                      <a:lnTo>
                        <a:pt x="4578" y="1137"/>
                      </a:lnTo>
                      <a:lnTo>
                        <a:pt x="4569" y="1137"/>
                      </a:lnTo>
                      <a:lnTo>
                        <a:pt x="4560" y="1139"/>
                      </a:lnTo>
                      <a:lnTo>
                        <a:pt x="4551" y="1139"/>
                      </a:lnTo>
                      <a:lnTo>
                        <a:pt x="4540" y="1140"/>
                      </a:lnTo>
                      <a:lnTo>
                        <a:pt x="4529" y="1140"/>
                      </a:lnTo>
                      <a:lnTo>
                        <a:pt x="4519" y="1140"/>
                      </a:lnTo>
                      <a:lnTo>
                        <a:pt x="4510" y="1139"/>
                      </a:lnTo>
                      <a:lnTo>
                        <a:pt x="4505" y="1137"/>
                      </a:lnTo>
                      <a:lnTo>
                        <a:pt x="4501" y="1135"/>
                      </a:lnTo>
                      <a:lnTo>
                        <a:pt x="4497" y="1133"/>
                      </a:lnTo>
                      <a:lnTo>
                        <a:pt x="4493" y="1129"/>
                      </a:lnTo>
                      <a:lnTo>
                        <a:pt x="4490" y="1126"/>
                      </a:lnTo>
                      <a:lnTo>
                        <a:pt x="4487" y="1123"/>
                      </a:lnTo>
                      <a:lnTo>
                        <a:pt x="4485" y="1118"/>
                      </a:lnTo>
                      <a:lnTo>
                        <a:pt x="4482" y="1112"/>
                      </a:lnTo>
                      <a:lnTo>
                        <a:pt x="4479" y="1104"/>
                      </a:lnTo>
                      <a:lnTo>
                        <a:pt x="4474" y="1100"/>
                      </a:lnTo>
                      <a:lnTo>
                        <a:pt x="4470" y="1096"/>
                      </a:lnTo>
                      <a:lnTo>
                        <a:pt x="4463" y="1094"/>
                      </a:lnTo>
                      <a:lnTo>
                        <a:pt x="4456" y="1094"/>
                      </a:lnTo>
                      <a:lnTo>
                        <a:pt x="4448" y="1094"/>
                      </a:lnTo>
                      <a:lnTo>
                        <a:pt x="4440" y="1094"/>
                      </a:lnTo>
                      <a:lnTo>
                        <a:pt x="4432" y="1095"/>
                      </a:lnTo>
                      <a:lnTo>
                        <a:pt x="4420" y="1098"/>
                      </a:lnTo>
                      <a:lnTo>
                        <a:pt x="4408" y="1098"/>
                      </a:lnTo>
                      <a:lnTo>
                        <a:pt x="4409" y="1087"/>
                      </a:lnTo>
                      <a:lnTo>
                        <a:pt x="4411" y="1076"/>
                      </a:lnTo>
                      <a:lnTo>
                        <a:pt x="4414" y="1065"/>
                      </a:lnTo>
                      <a:lnTo>
                        <a:pt x="4417" y="1053"/>
                      </a:lnTo>
                      <a:lnTo>
                        <a:pt x="4419" y="1042"/>
                      </a:lnTo>
                      <a:lnTo>
                        <a:pt x="4419" y="1030"/>
                      </a:lnTo>
                      <a:lnTo>
                        <a:pt x="4417" y="1026"/>
                      </a:lnTo>
                      <a:lnTo>
                        <a:pt x="4415" y="1021"/>
                      </a:lnTo>
                      <a:lnTo>
                        <a:pt x="4412" y="1016"/>
                      </a:lnTo>
                      <a:lnTo>
                        <a:pt x="4407" y="1012"/>
                      </a:lnTo>
                      <a:lnTo>
                        <a:pt x="4401" y="1008"/>
                      </a:lnTo>
                      <a:lnTo>
                        <a:pt x="4393" y="1006"/>
                      </a:lnTo>
                      <a:lnTo>
                        <a:pt x="4386" y="1005"/>
                      </a:lnTo>
                      <a:lnTo>
                        <a:pt x="4376" y="1005"/>
                      </a:lnTo>
                      <a:lnTo>
                        <a:pt x="4359" y="1008"/>
                      </a:lnTo>
                      <a:lnTo>
                        <a:pt x="4343" y="1010"/>
                      </a:lnTo>
                      <a:lnTo>
                        <a:pt x="4346" y="1019"/>
                      </a:lnTo>
                      <a:lnTo>
                        <a:pt x="4346" y="1028"/>
                      </a:lnTo>
                      <a:lnTo>
                        <a:pt x="4345" y="1036"/>
                      </a:lnTo>
                      <a:lnTo>
                        <a:pt x="4341" y="1044"/>
                      </a:lnTo>
                      <a:lnTo>
                        <a:pt x="4339" y="1051"/>
                      </a:lnTo>
                      <a:lnTo>
                        <a:pt x="4337" y="1059"/>
                      </a:lnTo>
                      <a:lnTo>
                        <a:pt x="4335" y="1067"/>
                      </a:lnTo>
                      <a:lnTo>
                        <a:pt x="4335" y="1076"/>
                      </a:lnTo>
                      <a:lnTo>
                        <a:pt x="4329" y="1077"/>
                      </a:lnTo>
                      <a:lnTo>
                        <a:pt x="4322" y="1076"/>
                      </a:lnTo>
                      <a:lnTo>
                        <a:pt x="4315" y="1074"/>
                      </a:lnTo>
                      <a:lnTo>
                        <a:pt x="4310" y="1071"/>
                      </a:lnTo>
                      <a:lnTo>
                        <a:pt x="4301" y="1063"/>
                      </a:lnTo>
                      <a:lnTo>
                        <a:pt x="4292" y="1054"/>
                      </a:lnTo>
                      <a:lnTo>
                        <a:pt x="4290" y="1043"/>
                      </a:lnTo>
                      <a:lnTo>
                        <a:pt x="4286" y="1033"/>
                      </a:lnTo>
                      <a:lnTo>
                        <a:pt x="4281" y="1032"/>
                      </a:lnTo>
                      <a:lnTo>
                        <a:pt x="4276" y="1032"/>
                      </a:lnTo>
                      <a:lnTo>
                        <a:pt x="4272" y="1032"/>
                      </a:lnTo>
                      <a:lnTo>
                        <a:pt x="4267" y="1033"/>
                      </a:lnTo>
                      <a:lnTo>
                        <a:pt x="4260" y="1035"/>
                      </a:lnTo>
                      <a:lnTo>
                        <a:pt x="4253" y="1041"/>
                      </a:lnTo>
                      <a:lnTo>
                        <a:pt x="4248" y="1046"/>
                      </a:lnTo>
                      <a:lnTo>
                        <a:pt x="4242" y="1053"/>
                      </a:lnTo>
                      <a:lnTo>
                        <a:pt x="4239" y="1060"/>
                      </a:lnTo>
                      <a:lnTo>
                        <a:pt x="4234" y="1067"/>
                      </a:lnTo>
                      <a:lnTo>
                        <a:pt x="4233" y="1061"/>
                      </a:lnTo>
                      <a:lnTo>
                        <a:pt x="4231" y="1055"/>
                      </a:lnTo>
                      <a:lnTo>
                        <a:pt x="4230" y="1047"/>
                      </a:lnTo>
                      <a:lnTo>
                        <a:pt x="4230" y="1041"/>
                      </a:lnTo>
                      <a:lnTo>
                        <a:pt x="4220" y="1039"/>
                      </a:lnTo>
                      <a:lnTo>
                        <a:pt x="4211" y="1039"/>
                      </a:lnTo>
                      <a:lnTo>
                        <a:pt x="4207" y="1041"/>
                      </a:lnTo>
                      <a:lnTo>
                        <a:pt x="4203" y="1043"/>
                      </a:lnTo>
                      <a:lnTo>
                        <a:pt x="4200" y="1045"/>
                      </a:lnTo>
                      <a:lnTo>
                        <a:pt x="4196" y="1047"/>
                      </a:lnTo>
                      <a:lnTo>
                        <a:pt x="4202" y="1057"/>
                      </a:lnTo>
                      <a:lnTo>
                        <a:pt x="4206" y="1065"/>
                      </a:lnTo>
                      <a:lnTo>
                        <a:pt x="4207" y="1071"/>
                      </a:lnTo>
                      <a:lnTo>
                        <a:pt x="4206" y="1079"/>
                      </a:lnTo>
                      <a:lnTo>
                        <a:pt x="4204" y="1086"/>
                      </a:lnTo>
                      <a:lnTo>
                        <a:pt x="4201" y="1093"/>
                      </a:lnTo>
                      <a:lnTo>
                        <a:pt x="4198" y="1100"/>
                      </a:lnTo>
                      <a:lnTo>
                        <a:pt x="4193" y="1107"/>
                      </a:lnTo>
                      <a:lnTo>
                        <a:pt x="4185" y="1120"/>
                      </a:lnTo>
                      <a:lnTo>
                        <a:pt x="4178" y="1135"/>
                      </a:lnTo>
                      <a:lnTo>
                        <a:pt x="4177" y="1142"/>
                      </a:lnTo>
                      <a:lnTo>
                        <a:pt x="4176" y="1150"/>
                      </a:lnTo>
                      <a:lnTo>
                        <a:pt x="4178" y="1159"/>
                      </a:lnTo>
                      <a:lnTo>
                        <a:pt x="4182" y="1168"/>
                      </a:lnTo>
                      <a:lnTo>
                        <a:pt x="4146" y="1170"/>
                      </a:lnTo>
                      <a:lnTo>
                        <a:pt x="4099" y="1174"/>
                      </a:lnTo>
                      <a:lnTo>
                        <a:pt x="4075" y="1174"/>
                      </a:lnTo>
                      <a:lnTo>
                        <a:pt x="4054" y="1172"/>
                      </a:lnTo>
                      <a:lnTo>
                        <a:pt x="4046" y="1169"/>
                      </a:lnTo>
                      <a:lnTo>
                        <a:pt x="4040" y="1167"/>
                      </a:lnTo>
                      <a:lnTo>
                        <a:pt x="4038" y="1165"/>
                      </a:lnTo>
                      <a:lnTo>
                        <a:pt x="4036" y="1164"/>
                      </a:lnTo>
                      <a:lnTo>
                        <a:pt x="4035" y="1161"/>
                      </a:lnTo>
                      <a:lnTo>
                        <a:pt x="4035" y="1159"/>
                      </a:lnTo>
                      <a:lnTo>
                        <a:pt x="4029" y="1159"/>
                      </a:lnTo>
                      <a:lnTo>
                        <a:pt x="4025" y="1160"/>
                      </a:lnTo>
                      <a:lnTo>
                        <a:pt x="4020" y="1161"/>
                      </a:lnTo>
                      <a:lnTo>
                        <a:pt x="4015" y="1164"/>
                      </a:lnTo>
                      <a:lnTo>
                        <a:pt x="4007" y="1168"/>
                      </a:lnTo>
                      <a:lnTo>
                        <a:pt x="3999" y="1174"/>
                      </a:lnTo>
                      <a:lnTo>
                        <a:pt x="3990" y="1181"/>
                      </a:lnTo>
                      <a:lnTo>
                        <a:pt x="3981" y="1186"/>
                      </a:lnTo>
                      <a:lnTo>
                        <a:pt x="3976" y="1189"/>
                      </a:lnTo>
                      <a:lnTo>
                        <a:pt x="3970" y="1190"/>
                      </a:lnTo>
                      <a:lnTo>
                        <a:pt x="3964" y="1190"/>
                      </a:lnTo>
                      <a:lnTo>
                        <a:pt x="3957" y="1189"/>
                      </a:lnTo>
                      <a:lnTo>
                        <a:pt x="3963" y="1178"/>
                      </a:lnTo>
                      <a:lnTo>
                        <a:pt x="3968" y="1169"/>
                      </a:lnTo>
                      <a:lnTo>
                        <a:pt x="3971" y="1159"/>
                      </a:lnTo>
                      <a:lnTo>
                        <a:pt x="3973" y="1149"/>
                      </a:lnTo>
                      <a:lnTo>
                        <a:pt x="3977" y="1128"/>
                      </a:lnTo>
                      <a:lnTo>
                        <a:pt x="3978" y="1107"/>
                      </a:lnTo>
                      <a:lnTo>
                        <a:pt x="3978" y="1094"/>
                      </a:lnTo>
                      <a:lnTo>
                        <a:pt x="3979" y="1082"/>
                      </a:lnTo>
                      <a:lnTo>
                        <a:pt x="3980" y="1076"/>
                      </a:lnTo>
                      <a:lnTo>
                        <a:pt x="3982" y="1070"/>
                      </a:lnTo>
                      <a:lnTo>
                        <a:pt x="3985" y="1065"/>
                      </a:lnTo>
                      <a:lnTo>
                        <a:pt x="3990" y="1061"/>
                      </a:lnTo>
                      <a:lnTo>
                        <a:pt x="3995" y="1058"/>
                      </a:lnTo>
                      <a:lnTo>
                        <a:pt x="3998" y="1053"/>
                      </a:lnTo>
                      <a:lnTo>
                        <a:pt x="4002" y="1049"/>
                      </a:lnTo>
                      <a:lnTo>
                        <a:pt x="4004" y="1043"/>
                      </a:lnTo>
                      <a:lnTo>
                        <a:pt x="3994" y="1042"/>
                      </a:lnTo>
                      <a:lnTo>
                        <a:pt x="3984" y="1042"/>
                      </a:lnTo>
                      <a:lnTo>
                        <a:pt x="3973" y="1043"/>
                      </a:lnTo>
                      <a:lnTo>
                        <a:pt x="3963" y="1043"/>
                      </a:lnTo>
                      <a:lnTo>
                        <a:pt x="3964" y="1051"/>
                      </a:lnTo>
                      <a:lnTo>
                        <a:pt x="3963" y="1059"/>
                      </a:lnTo>
                      <a:lnTo>
                        <a:pt x="3962" y="1067"/>
                      </a:lnTo>
                      <a:lnTo>
                        <a:pt x="3960" y="1072"/>
                      </a:lnTo>
                      <a:lnTo>
                        <a:pt x="3956" y="1063"/>
                      </a:lnTo>
                      <a:lnTo>
                        <a:pt x="3955" y="1051"/>
                      </a:lnTo>
                      <a:lnTo>
                        <a:pt x="3941" y="1050"/>
                      </a:lnTo>
                      <a:lnTo>
                        <a:pt x="3927" y="1050"/>
                      </a:lnTo>
                      <a:lnTo>
                        <a:pt x="3920" y="1050"/>
                      </a:lnTo>
                      <a:lnTo>
                        <a:pt x="3913" y="1051"/>
                      </a:lnTo>
                      <a:lnTo>
                        <a:pt x="3906" y="1052"/>
                      </a:lnTo>
                      <a:lnTo>
                        <a:pt x="3900" y="1055"/>
                      </a:lnTo>
                      <a:lnTo>
                        <a:pt x="3903" y="1062"/>
                      </a:lnTo>
                      <a:lnTo>
                        <a:pt x="3906" y="1069"/>
                      </a:lnTo>
                      <a:lnTo>
                        <a:pt x="3911" y="1074"/>
                      </a:lnTo>
                      <a:lnTo>
                        <a:pt x="3918" y="1077"/>
                      </a:lnTo>
                      <a:lnTo>
                        <a:pt x="3918" y="1083"/>
                      </a:lnTo>
                      <a:lnTo>
                        <a:pt x="3918" y="1087"/>
                      </a:lnTo>
                      <a:lnTo>
                        <a:pt x="3910" y="1087"/>
                      </a:lnTo>
                      <a:lnTo>
                        <a:pt x="3900" y="1088"/>
                      </a:lnTo>
                      <a:lnTo>
                        <a:pt x="3887" y="1090"/>
                      </a:lnTo>
                      <a:lnTo>
                        <a:pt x="3874" y="1088"/>
                      </a:lnTo>
                      <a:lnTo>
                        <a:pt x="3869" y="1087"/>
                      </a:lnTo>
                      <a:lnTo>
                        <a:pt x="3863" y="1086"/>
                      </a:lnTo>
                      <a:lnTo>
                        <a:pt x="3858" y="1083"/>
                      </a:lnTo>
                      <a:lnTo>
                        <a:pt x="3855" y="1079"/>
                      </a:lnTo>
                      <a:lnTo>
                        <a:pt x="3849" y="1068"/>
                      </a:lnTo>
                      <a:lnTo>
                        <a:pt x="3845" y="1059"/>
                      </a:lnTo>
                      <a:lnTo>
                        <a:pt x="3842" y="1055"/>
                      </a:lnTo>
                      <a:lnTo>
                        <a:pt x="3838" y="1054"/>
                      </a:lnTo>
                      <a:lnTo>
                        <a:pt x="3832" y="1054"/>
                      </a:lnTo>
                      <a:lnTo>
                        <a:pt x="3824" y="1055"/>
                      </a:lnTo>
                      <a:lnTo>
                        <a:pt x="3823" y="1063"/>
                      </a:lnTo>
                      <a:lnTo>
                        <a:pt x="3822" y="1068"/>
                      </a:lnTo>
                      <a:lnTo>
                        <a:pt x="3818" y="1072"/>
                      </a:lnTo>
                      <a:lnTo>
                        <a:pt x="3816" y="1077"/>
                      </a:lnTo>
                      <a:lnTo>
                        <a:pt x="3813" y="1071"/>
                      </a:lnTo>
                      <a:lnTo>
                        <a:pt x="3809" y="1068"/>
                      </a:lnTo>
                      <a:lnTo>
                        <a:pt x="3804" y="1067"/>
                      </a:lnTo>
                      <a:lnTo>
                        <a:pt x="3798" y="1066"/>
                      </a:lnTo>
                      <a:lnTo>
                        <a:pt x="3792" y="1067"/>
                      </a:lnTo>
                      <a:lnTo>
                        <a:pt x="3785" y="1068"/>
                      </a:lnTo>
                      <a:lnTo>
                        <a:pt x="3780" y="1071"/>
                      </a:lnTo>
                      <a:lnTo>
                        <a:pt x="3775" y="1075"/>
                      </a:lnTo>
                      <a:lnTo>
                        <a:pt x="3779" y="1085"/>
                      </a:lnTo>
                      <a:lnTo>
                        <a:pt x="3782" y="1098"/>
                      </a:lnTo>
                      <a:lnTo>
                        <a:pt x="3784" y="1111"/>
                      </a:lnTo>
                      <a:lnTo>
                        <a:pt x="3784" y="1125"/>
                      </a:lnTo>
                      <a:lnTo>
                        <a:pt x="3784" y="1132"/>
                      </a:lnTo>
                      <a:lnTo>
                        <a:pt x="3782" y="1136"/>
                      </a:lnTo>
                      <a:lnTo>
                        <a:pt x="3780" y="1142"/>
                      </a:lnTo>
                      <a:lnTo>
                        <a:pt x="3776" y="1145"/>
                      </a:lnTo>
                      <a:lnTo>
                        <a:pt x="3773" y="1149"/>
                      </a:lnTo>
                      <a:lnTo>
                        <a:pt x="3767" y="1150"/>
                      </a:lnTo>
                      <a:lnTo>
                        <a:pt x="3760" y="1150"/>
                      </a:lnTo>
                      <a:lnTo>
                        <a:pt x="3754" y="1149"/>
                      </a:lnTo>
                      <a:lnTo>
                        <a:pt x="3754" y="1134"/>
                      </a:lnTo>
                      <a:lnTo>
                        <a:pt x="3754" y="1117"/>
                      </a:lnTo>
                      <a:lnTo>
                        <a:pt x="3752" y="1109"/>
                      </a:lnTo>
                      <a:lnTo>
                        <a:pt x="3749" y="1102"/>
                      </a:lnTo>
                      <a:lnTo>
                        <a:pt x="3748" y="1100"/>
                      </a:lnTo>
                      <a:lnTo>
                        <a:pt x="3744" y="1096"/>
                      </a:lnTo>
                      <a:lnTo>
                        <a:pt x="3741" y="1095"/>
                      </a:lnTo>
                      <a:lnTo>
                        <a:pt x="3736" y="1093"/>
                      </a:lnTo>
                      <a:lnTo>
                        <a:pt x="3728" y="1092"/>
                      </a:lnTo>
                      <a:lnTo>
                        <a:pt x="3722" y="1093"/>
                      </a:lnTo>
                      <a:lnTo>
                        <a:pt x="3715" y="1095"/>
                      </a:lnTo>
                      <a:lnTo>
                        <a:pt x="3708" y="1100"/>
                      </a:lnTo>
                      <a:lnTo>
                        <a:pt x="3703" y="1104"/>
                      </a:lnTo>
                      <a:lnTo>
                        <a:pt x="3700" y="1111"/>
                      </a:lnTo>
                      <a:lnTo>
                        <a:pt x="3699" y="1119"/>
                      </a:lnTo>
                      <a:lnTo>
                        <a:pt x="3699" y="1127"/>
                      </a:lnTo>
                      <a:lnTo>
                        <a:pt x="3687" y="1129"/>
                      </a:lnTo>
                      <a:lnTo>
                        <a:pt x="3676" y="1132"/>
                      </a:lnTo>
                      <a:lnTo>
                        <a:pt x="3664" y="1132"/>
                      </a:lnTo>
                      <a:lnTo>
                        <a:pt x="3651" y="1131"/>
                      </a:lnTo>
                      <a:lnTo>
                        <a:pt x="3652" y="1126"/>
                      </a:lnTo>
                      <a:lnTo>
                        <a:pt x="3653" y="1123"/>
                      </a:lnTo>
                      <a:lnTo>
                        <a:pt x="3657" y="1119"/>
                      </a:lnTo>
                      <a:lnTo>
                        <a:pt x="3659" y="1116"/>
                      </a:lnTo>
                      <a:lnTo>
                        <a:pt x="3662" y="1112"/>
                      </a:lnTo>
                      <a:lnTo>
                        <a:pt x="3667" y="1110"/>
                      </a:lnTo>
                      <a:lnTo>
                        <a:pt x="3672" y="1109"/>
                      </a:lnTo>
                      <a:lnTo>
                        <a:pt x="3676" y="1108"/>
                      </a:lnTo>
                      <a:lnTo>
                        <a:pt x="3680" y="1103"/>
                      </a:lnTo>
                      <a:lnTo>
                        <a:pt x="3682" y="1101"/>
                      </a:lnTo>
                      <a:lnTo>
                        <a:pt x="3685" y="1100"/>
                      </a:lnTo>
                      <a:lnTo>
                        <a:pt x="3691" y="1096"/>
                      </a:lnTo>
                      <a:lnTo>
                        <a:pt x="3695" y="1087"/>
                      </a:lnTo>
                      <a:lnTo>
                        <a:pt x="3699" y="1078"/>
                      </a:lnTo>
                      <a:lnTo>
                        <a:pt x="3693" y="1076"/>
                      </a:lnTo>
                      <a:lnTo>
                        <a:pt x="3689" y="1075"/>
                      </a:lnTo>
                      <a:lnTo>
                        <a:pt x="3687" y="1067"/>
                      </a:lnTo>
                      <a:lnTo>
                        <a:pt x="3687" y="1061"/>
                      </a:lnTo>
                      <a:lnTo>
                        <a:pt x="3690" y="1055"/>
                      </a:lnTo>
                      <a:lnTo>
                        <a:pt x="3692" y="1051"/>
                      </a:lnTo>
                      <a:lnTo>
                        <a:pt x="3701" y="1043"/>
                      </a:lnTo>
                      <a:lnTo>
                        <a:pt x="3711" y="1035"/>
                      </a:lnTo>
                      <a:lnTo>
                        <a:pt x="3717" y="1032"/>
                      </a:lnTo>
                      <a:lnTo>
                        <a:pt x="3722" y="1027"/>
                      </a:lnTo>
                      <a:lnTo>
                        <a:pt x="3727" y="1022"/>
                      </a:lnTo>
                      <a:lnTo>
                        <a:pt x="3731" y="1018"/>
                      </a:lnTo>
                      <a:lnTo>
                        <a:pt x="3734" y="1012"/>
                      </a:lnTo>
                      <a:lnTo>
                        <a:pt x="3735" y="1005"/>
                      </a:lnTo>
                      <a:lnTo>
                        <a:pt x="3736" y="997"/>
                      </a:lnTo>
                      <a:lnTo>
                        <a:pt x="3735" y="988"/>
                      </a:lnTo>
                      <a:lnTo>
                        <a:pt x="3727" y="985"/>
                      </a:lnTo>
                      <a:lnTo>
                        <a:pt x="3719" y="980"/>
                      </a:lnTo>
                      <a:lnTo>
                        <a:pt x="3711" y="973"/>
                      </a:lnTo>
                      <a:lnTo>
                        <a:pt x="3705" y="967"/>
                      </a:lnTo>
                      <a:lnTo>
                        <a:pt x="3689" y="953"/>
                      </a:lnTo>
                      <a:lnTo>
                        <a:pt x="3674" y="940"/>
                      </a:lnTo>
                      <a:lnTo>
                        <a:pt x="3667" y="935"/>
                      </a:lnTo>
                      <a:lnTo>
                        <a:pt x="3662" y="928"/>
                      </a:lnTo>
                      <a:lnTo>
                        <a:pt x="3659" y="921"/>
                      </a:lnTo>
                      <a:lnTo>
                        <a:pt x="3656" y="914"/>
                      </a:lnTo>
                      <a:lnTo>
                        <a:pt x="3653" y="898"/>
                      </a:lnTo>
                      <a:lnTo>
                        <a:pt x="3651" y="881"/>
                      </a:lnTo>
                      <a:lnTo>
                        <a:pt x="3643" y="882"/>
                      </a:lnTo>
                      <a:lnTo>
                        <a:pt x="3633" y="885"/>
                      </a:lnTo>
                      <a:lnTo>
                        <a:pt x="3620" y="888"/>
                      </a:lnTo>
                      <a:lnTo>
                        <a:pt x="3608" y="893"/>
                      </a:lnTo>
                      <a:lnTo>
                        <a:pt x="3595" y="898"/>
                      </a:lnTo>
                      <a:lnTo>
                        <a:pt x="3586" y="905"/>
                      </a:lnTo>
                      <a:lnTo>
                        <a:pt x="3582" y="909"/>
                      </a:lnTo>
                      <a:lnTo>
                        <a:pt x="3579" y="912"/>
                      </a:lnTo>
                      <a:lnTo>
                        <a:pt x="3577" y="915"/>
                      </a:lnTo>
                      <a:lnTo>
                        <a:pt x="3576" y="919"/>
                      </a:lnTo>
                      <a:lnTo>
                        <a:pt x="3561" y="915"/>
                      </a:lnTo>
                      <a:lnTo>
                        <a:pt x="3545" y="912"/>
                      </a:lnTo>
                      <a:lnTo>
                        <a:pt x="3536" y="912"/>
                      </a:lnTo>
                      <a:lnTo>
                        <a:pt x="3528" y="912"/>
                      </a:lnTo>
                      <a:lnTo>
                        <a:pt x="3520" y="912"/>
                      </a:lnTo>
                      <a:lnTo>
                        <a:pt x="3513" y="913"/>
                      </a:lnTo>
                      <a:lnTo>
                        <a:pt x="3517" y="920"/>
                      </a:lnTo>
                      <a:lnTo>
                        <a:pt x="3518" y="927"/>
                      </a:lnTo>
                      <a:lnTo>
                        <a:pt x="3517" y="934"/>
                      </a:lnTo>
                      <a:lnTo>
                        <a:pt x="3516" y="940"/>
                      </a:lnTo>
                      <a:lnTo>
                        <a:pt x="3512" y="946"/>
                      </a:lnTo>
                      <a:lnTo>
                        <a:pt x="3508" y="953"/>
                      </a:lnTo>
                      <a:lnTo>
                        <a:pt x="3503" y="957"/>
                      </a:lnTo>
                      <a:lnTo>
                        <a:pt x="3496" y="963"/>
                      </a:lnTo>
                      <a:lnTo>
                        <a:pt x="3490" y="968"/>
                      </a:lnTo>
                      <a:lnTo>
                        <a:pt x="3483" y="972"/>
                      </a:lnTo>
                      <a:lnTo>
                        <a:pt x="3476" y="976"/>
                      </a:lnTo>
                      <a:lnTo>
                        <a:pt x="3469" y="978"/>
                      </a:lnTo>
                      <a:lnTo>
                        <a:pt x="3461" y="979"/>
                      </a:lnTo>
                      <a:lnTo>
                        <a:pt x="3454" y="979"/>
                      </a:lnTo>
                      <a:lnTo>
                        <a:pt x="3447" y="978"/>
                      </a:lnTo>
                      <a:lnTo>
                        <a:pt x="3442" y="975"/>
                      </a:lnTo>
                      <a:lnTo>
                        <a:pt x="3435" y="971"/>
                      </a:lnTo>
                      <a:lnTo>
                        <a:pt x="3429" y="971"/>
                      </a:lnTo>
                      <a:lnTo>
                        <a:pt x="3424" y="972"/>
                      </a:lnTo>
                      <a:lnTo>
                        <a:pt x="3421" y="976"/>
                      </a:lnTo>
                      <a:lnTo>
                        <a:pt x="3418" y="980"/>
                      </a:lnTo>
                      <a:lnTo>
                        <a:pt x="3415" y="986"/>
                      </a:lnTo>
                      <a:lnTo>
                        <a:pt x="3413" y="993"/>
                      </a:lnTo>
                      <a:lnTo>
                        <a:pt x="3412" y="1001"/>
                      </a:lnTo>
                      <a:lnTo>
                        <a:pt x="3411" y="1033"/>
                      </a:lnTo>
                      <a:lnTo>
                        <a:pt x="3412" y="1054"/>
                      </a:lnTo>
                      <a:lnTo>
                        <a:pt x="3378" y="1057"/>
                      </a:lnTo>
                      <a:lnTo>
                        <a:pt x="3341" y="1060"/>
                      </a:lnTo>
                      <a:lnTo>
                        <a:pt x="3324" y="1060"/>
                      </a:lnTo>
                      <a:lnTo>
                        <a:pt x="3306" y="1061"/>
                      </a:lnTo>
                      <a:lnTo>
                        <a:pt x="3290" y="1060"/>
                      </a:lnTo>
                      <a:lnTo>
                        <a:pt x="3273" y="1059"/>
                      </a:lnTo>
                      <a:lnTo>
                        <a:pt x="3271" y="1053"/>
                      </a:lnTo>
                      <a:lnTo>
                        <a:pt x="3268" y="1047"/>
                      </a:lnTo>
                      <a:lnTo>
                        <a:pt x="3265" y="1043"/>
                      </a:lnTo>
                      <a:lnTo>
                        <a:pt x="3260" y="1038"/>
                      </a:lnTo>
                      <a:lnTo>
                        <a:pt x="3257" y="1035"/>
                      </a:lnTo>
                      <a:lnTo>
                        <a:pt x="3252" y="1033"/>
                      </a:lnTo>
                      <a:lnTo>
                        <a:pt x="3249" y="1030"/>
                      </a:lnTo>
                      <a:lnTo>
                        <a:pt x="3246" y="1029"/>
                      </a:lnTo>
                      <a:lnTo>
                        <a:pt x="3241" y="1029"/>
                      </a:lnTo>
                      <a:lnTo>
                        <a:pt x="3238" y="1030"/>
                      </a:lnTo>
                      <a:lnTo>
                        <a:pt x="3235" y="1032"/>
                      </a:lnTo>
                      <a:lnTo>
                        <a:pt x="3233" y="1035"/>
                      </a:lnTo>
                      <a:lnTo>
                        <a:pt x="3231" y="1039"/>
                      </a:lnTo>
                      <a:lnTo>
                        <a:pt x="3230" y="1044"/>
                      </a:lnTo>
                      <a:lnTo>
                        <a:pt x="3230" y="1052"/>
                      </a:lnTo>
                      <a:lnTo>
                        <a:pt x="3231" y="1060"/>
                      </a:lnTo>
                      <a:lnTo>
                        <a:pt x="3219" y="1060"/>
                      </a:lnTo>
                      <a:lnTo>
                        <a:pt x="3207" y="1058"/>
                      </a:lnTo>
                      <a:lnTo>
                        <a:pt x="3197" y="1057"/>
                      </a:lnTo>
                      <a:lnTo>
                        <a:pt x="3186" y="1057"/>
                      </a:lnTo>
                      <a:lnTo>
                        <a:pt x="3181" y="1057"/>
                      </a:lnTo>
                      <a:lnTo>
                        <a:pt x="3176" y="1058"/>
                      </a:lnTo>
                      <a:lnTo>
                        <a:pt x="3172" y="1059"/>
                      </a:lnTo>
                      <a:lnTo>
                        <a:pt x="3167" y="1061"/>
                      </a:lnTo>
                      <a:lnTo>
                        <a:pt x="3164" y="1063"/>
                      </a:lnTo>
                      <a:lnTo>
                        <a:pt x="3161" y="1066"/>
                      </a:lnTo>
                      <a:lnTo>
                        <a:pt x="3159" y="1068"/>
                      </a:lnTo>
                      <a:lnTo>
                        <a:pt x="3158" y="1071"/>
                      </a:lnTo>
                      <a:lnTo>
                        <a:pt x="3157" y="1077"/>
                      </a:lnTo>
                      <a:lnTo>
                        <a:pt x="3158" y="1083"/>
                      </a:lnTo>
                      <a:lnTo>
                        <a:pt x="3160" y="1090"/>
                      </a:lnTo>
                      <a:lnTo>
                        <a:pt x="3161" y="1096"/>
                      </a:lnTo>
                      <a:lnTo>
                        <a:pt x="3164" y="1102"/>
                      </a:lnTo>
                      <a:lnTo>
                        <a:pt x="3164" y="1109"/>
                      </a:lnTo>
                      <a:lnTo>
                        <a:pt x="3156" y="1108"/>
                      </a:lnTo>
                      <a:lnTo>
                        <a:pt x="3149" y="1107"/>
                      </a:lnTo>
                      <a:lnTo>
                        <a:pt x="3143" y="1104"/>
                      </a:lnTo>
                      <a:lnTo>
                        <a:pt x="3139" y="1101"/>
                      </a:lnTo>
                      <a:lnTo>
                        <a:pt x="3136" y="1098"/>
                      </a:lnTo>
                      <a:lnTo>
                        <a:pt x="3133" y="1094"/>
                      </a:lnTo>
                      <a:lnTo>
                        <a:pt x="3132" y="1091"/>
                      </a:lnTo>
                      <a:lnTo>
                        <a:pt x="3132" y="1086"/>
                      </a:lnTo>
                      <a:lnTo>
                        <a:pt x="3132" y="1077"/>
                      </a:lnTo>
                      <a:lnTo>
                        <a:pt x="3135" y="1067"/>
                      </a:lnTo>
                      <a:lnTo>
                        <a:pt x="3141" y="1057"/>
                      </a:lnTo>
                      <a:lnTo>
                        <a:pt x="3148" y="1045"/>
                      </a:lnTo>
                      <a:lnTo>
                        <a:pt x="3165" y="1022"/>
                      </a:lnTo>
                      <a:lnTo>
                        <a:pt x="3181" y="1002"/>
                      </a:lnTo>
                      <a:lnTo>
                        <a:pt x="3188" y="992"/>
                      </a:lnTo>
                      <a:lnTo>
                        <a:pt x="3192" y="984"/>
                      </a:lnTo>
                      <a:lnTo>
                        <a:pt x="3196" y="977"/>
                      </a:lnTo>
                      <a:lnTo>
                        <a:pt x="3196" y="971"/>
                      </a:lnTo>
                      <a:lnTo>
                        <a:pt x="3172" y="971"/>
                      </a:lnTo>
                      <a:lnTo>
                        <a:pt x="3152" y="970"/>
                      </a:lnTo>
                      <a:lnTo>
                        <a:pt x="3148" y="969"/>
                      </a:lnTo>
                      <a:lnTo>
                        <a:pt x="3144" y="967"/>
                      </a:lnTo>
                      <a:lnTo>
                        <a:pt x="3142" y="964"/>
                      </a:lnTo>
                      <a:lnTo>
                        <a:pt x="3139" y="961"/>
                      </a:lnTo>
                      <a:lnTo>
                        <a:pt x="3137" y="957"/>
                      </a:lnTo>
                      <a:lnTo>
                        <a:pt x="3136" y="953"/>
                      </a:lnTo>
                      <a:lnTo>
                        <a:pt x="3135" y="946"/>
                      </a:lnTo>
                      <a:lnTo>
                        <a:pt x="3135" y="939"/>
                      </a:lnTo>
                      <a:lnTo>
                        <a:pt x="3126" y="939"/>
                      </a:lnTo>
                      <a:lnTo>
                        <a:pt x="3119" y="938"/>
                      </a:lnTo>
                      <a:lnTo>
                        <a:pt x="3112" y="935"/>
                      </a:lnTo>
                      <a:lnTo>
                        <a:pt x="3106" y="931"/>
                      </a:lnTo>
                      <a:lnTo>
                        <a:pt x="3099" y="927"/>
                      </a:lnTo>
                      <a:lnTo>
                        <a:pt x="3092" y="923"/>
                      </a:lnTo>
                      <a:lnTo>
                        <a:pt x="3085" y="921"/>
                      </a:lnTo>
                      <a:lnTo>
                        <a:pt x="3077" y="920"/>
                      </a:lnTo>
                      <a:lnTo>
                        <a:pt x="3085" y="942"/>
                      </a:lnTo>
                      <a:lnTo>
                        <a:pt x="3096" y="971"/>
                      </a:lnTo>
                      <a:lnTo>
                        <a:pt x="3099" y="979"/>
                      </a:lnTo>
                      <a:lnTo>
                        <a:pt x="3101" y="986"/>
                      </a:lnTo>
                      <a:lnTo>
                        <a:pt x="3102" y="993"/>
                      </a:lnTo>
                      <a:lnTo>
                        <a:pt x="3102" y="1000"/>
                      </a:lnTo>
                      <a:lnTo>
                        <a:pt x="3101" y="1004"/>
                      </a:lnTo>
                      <a:lnTo>
                        <a:pt x="3100" y="1009"/>
                      </a:lnTo>
                      <a:lnTo>
                        <a:pt x="3096" y="1012"/>
                      </a:lnTo>
                      <a:lnTo>
                        <a:pt x="3092" y="1013"/>
                      </a:lnTo>
                      <a:lnTo>
                        <a:pt x="3091" y="1028"/>
                      </a:lnTo>
                      <a:lnTo>
                        <a:pt x="3091" y="1042"/>
                      </a:lnTo>
                      <a:lnTo>
                        <a:pt x="3081" y="1045"/>
                      </a:lnTo>
                      <a:lnTo>
                        <a:pt x="3071" y="1046"/>
                      </a:lnTo>
                      <a:lnTo>
                        <a:pt x="3063" y="1046"/>
                      </a:lnTo>
                      <a:lnTo>
                        <a:pt x="3054" y="1044"/>
                      </a:lnTo>
                      <a:lnTo>
                        <a:pt x="3038" y="1039"/>
                      </a:lnTo>
                      <a:lnTo>
                        <a:pt x="3020" y="1035"/>
                      </a:lnTo>
                      <a:lnTo>
                        <a:pt x="3011" y="1034"/>
                      </a:lnTo>
                      <a:lnTo>
                        <a:pt x="3003" y="1035"/>
                      </a:lnTo>
                      <a:lnTo>
                        <a:pt x="2996" y="1037"/>
                      </a:lnTo>
                      <a:lnTo>
                        <a:pt x="2988" y="1041"/>
                      </a:lnTo>
                      <a:lnTo>
                        <a:pt x="2983" y="1043"/>
                      </a:lnTo>
                      <a:lnTo>
                        <a:pt x="2977" y="1045"/>
                      </a:lnTo>
                      <a:lnTo>
                        <a:pt x="2970" y="1046"/>
                      </a:lnTo>
                      <a:lnTo>
                        <a:pt x="2964" y="1047"/>
                      </a:lnTo>
                      <a:lnTo>
                        <a:pt x="2963" y="1038"/>
                      </a:lnTo>
                      <a:lnTo>
                        <a:pt x="2962" y="1029"/>
                      </a:lnTo>
                      <a:lnTo>
                        <a:pt x="2958" y="1028"/>
                      </a:lnTo>
                      <a:lnTo>
                        <a:pt x="2954" y="1027"/>
                      </a:lnTo>
                      <a:lnTo>
                        <a:pt x="2952" y="1025"/>
                      </a:lnTo>
                      <a:lnTo>
                        <a:pt x="2950" y="1022"/>
                      </a:lnTo>
                      <a:lnTo>
                        <a:pt x="2948" y="1017"/>
                      </a:lnTo>
                      <a:lnTo>
                        <a:pt x="2948" y="1010"/>
                      </a:lnTo>
                      <a:lnTo>
                        <a:pt x="2950" y="1003"/>
                      </a:lnTo>
                      <a:lnTo>
                        <a:pt x="2950" y="996"/>
                      </a:lnTo>
                      <a:lnTo>
                        <a:pt x="2950" y="993"/>
                      </a:lnTo>
                      <a:lnTo>
                        <a:pt x="2947" y="989"/>
                      </a:lnTo>
                      <a:lnTo>
                        <a:pt x="2947" y="987"/>
                      </a:lnTo>
                      <a:lnTo>
                        <a:pt x="2944" y="985"/>
                      </a:lnTo>
                      <a:lnTo>
                        <a:pt x="2938" y="983"/>
                      </a:lnTo>
                      <a:lnTo>
                        <a:pt x="2934" y="983"/>
                      </a:lnTo>
                      <a:lnTo>
                        <a:pt x="2927" y="984"/>
                      </a:lnTo>
                      <a:lnTo>
                        <a:pt x="2920" y="986"/>
                      </a:lnTo>
                      <a:lnTo>
                        <a:pt x="2907" y="992"/>
                      </a:lnTo>
                      <a:lnTo>
                        <a:pt x="2897" y="996"/>
                      </a:lnTo>
                      <a:lnTo>
                        <a:pt x="2896" y="1001"/>
                      </a:lnTo>
                      <a:lnTo>
                        <a:pt x="2894" y="1005"/>
                      </a:lnTo>
                      <a:lnTo>
                        <a:pt x="2892" y="1010"/>
                      </a:lnTo>
                      <a:lnTo>
                        <a:pt x="2888" y="1013"/>
                      </a:lnTo>
                      <a:lnTo>
                        <a:pt x="2885" y="1016"/>
                      </a:lnTo>
                      <a:lnTo>
                        <a:pt x="2880" y="1018"/>
                      </a:lnTo>
                      <a:lnTo>
                        <a:pt x="2876" y="1018"/>
                      </a:lnTo>
                      <a:lnTo>
                        <a:pt x="2871" y="1018"/>
                      </a:lnTo>
                      <a:lnTo>
                        <a:pt x="2870" y="1012"/>
                      </a:lnTo>
                      <a:lnTo>
                        <a:pt x="2869" y="1005"/>
                      </a:lnTo>
                      <a:lnTo>
                        <a:pt x="2869" y="998"/>
                      </a:lnTo>
                      <a:lnTo>
                        <a:pt x="2870" y="993"/>
                      </a:lnTo>
                      <a:lnTo>
                        <a:pt x="2879" y="987"/>
                      </a:lnTo>
                      <a:lnTo>
                        <a:pt x="2886" y="981"/>
                      </a:lnTo>
                      <a:lnTo>
                        <a:pt x="2890" y="975"/>
                      </a:lnTo>
                      <a:lnTo>
                        <a:pt x="2893" y="968"/>
                      </a:lnTo>
                      <a:lnTo>
                        <a:pt x="2895" y="961"/>
                      </a:lnTo>
                      <a:lnTo>
                        <a:pt x="2895" y="953"/>
                      </a:lnTo>
                      <a:lnTo>
                        <a:pt x="2895" y="944"/>
                      </a:lnTo>
                      <a:lnTo>
                        <a:pt x="2895" y="934"/>
                      </a:lnTo>
                      <a:lnTo>
                        <a:pt x="2887" y="932"/>
                      </a:lnTo>
                      <a:lnTo>
                        <a:pt x="2878" y="934"/>
                      </a:lnTo>
                      <a:lnTo>
                        <a:pt x="2870" y="935"/>
                      </a:lnTo>
                      <a:lnTo>
                        <a:pt x="2862" y="937"/>
                      </a:lnTo>
                      <a:lnTo>
                        <a:pt x="2862" y="947"/>
                      </a:lnTo>
                      <a:lnTo>
                        <a:pt x="2861" y="956"/>
                      </a:lnTo>
                      <a:lnTo>
                        <a:pt x="2860" y="964"/>
                      </a:lnTo>
                      <a:lnTo>
                        <a:pt x="2857" y="973"/>
                      </a:lnTo>
                      <a:lnTo>
                        <a:pt x="2846" y="965"/>
                      </a:lnTo>
                      <a:lnTo>
                        <a:pt x="2832" y="957"/>
                      </a:lnTo>
                      <a:lnTo>
                        <a:pt x="2831" y="951"/>
                      </a:lnTo>
                      <a:lnTo>
                        <a:pt x="2831" y="943"/>
                      </a:lnTo>
                      <a:lnTo>
                        <a:pt x="2832" y="936"/>
                      </a:lnTo>
                      <a:lnTo>
                        <a:pt x="2833" y="930"/>
                      </a:lnTo>
                      <a:lnTo>
                        <a:pt x="2837" y="924"/>
                      </a:lnTo>
                      <a:lnTo>
                        <a:pt x="2840" y="920"/>
                      </a:lnTo>
                      <a:lnTo>
                        <a:pt x="2844" y="916"/>
                      </a:lnTo>
                      <a:lnTo>
                        <a:pt x="2848" y="913"/>
                      </a:lnTo>
                      <a:lnTo>
                        <a:pt x="2860" y="909"/>
                      </a:lnTo>
                      <a:lnTo>
                        <a:pt x="2871" y="905"/>
                      </a:lnTo>
                      <a:lnTo>
                        <a:pt x="2885" y="903"/>
                      </a:lnTo>
                      <a:lnTo>
                        <a:pt x="2898" y="902"/>
                      </a:lnTo>
                      <a:lnTo>
                        <a:pt x="2896" y="893"/>
                      </a:lnTo>
                      <a:lnTo>
                        <a:pt x="2893" y="883"/>
                      </a:lnTo>
                      <a:lnTo>
                        <a:pt x="2888" y="875"/>
                      </a:lnTo>
                      <a:lnTo>
                        <a:pt x="2884" y="866"/>
                      </a:lnTo>
                      <a:lnTo>
                        <a:pt x="2879" y="857"/>
                      </a:lnTo>
                      <a:lnTo>
                        <a:pt x="2877" y="848"/>
                      </a:lnTo>
                      <a:lnTo>
                        <a:pt x="2876" y="844"/>
                      </a:lnTo>
                      <a:lnTo>
                        <a:pt x="2876" y="839"/>
                      </a:lnTo>
                      <a:lnTo>
                        <a:pt x="2877" y="834"/>
                      </a:lnTo>
                      <a:lnTo>
                        <a:pt x="2878" y="830"/>
                      </a:lnTo>
                      <a:lnTo>
                        <a:pt x="2885" y="819"/>
                      </a:lnTo>
                      <a:lnTo>
                        <a:pt x="2892" y="807"/>
                      </a:lnTo>
                      <a:lnTo>
                        <a:pt x="2894" y="801"/>
                      </a:lnTo>
                      <a:lnTo>
                        <a:pt x="2894" y="796"/>
                      </a:lnTo>
                      <a:lnTo>
                        <a:pt x="2893" y="790"/>
                      </a:lnTo>
                      <a:lnTo>
                        <a:pt x="2889" y="783"/>
                      </a:lnTo>
                      <a:lnTo>
                        <a:pt x="2879" y="788"/>
                      </a:lnTo>
                      <a:lnTo>
                        <a:pt x="2871" y="795"/>
                      </a:lnTo>
                      <a:lnTo>
                        <a:pt x="2863" y="801"/>
                      </a:lnTo>
                      <a:lnTo>
                        <a:pt x="2855" y="808"/>
                      </a:lnTo>
                      <a:lnTo>
                        <a:pt x="2847" y="815"/>
                      </a:lnTo>
                      <a:lnTo>
                        <a:pt x="2839" y="820"/>
                      </a:lnTo>
                      <a:lnTo>
                        <a:pt x="2835" y="822"/>
                      </a:lnTo>
                      <a:lnTo>
                        <a:pt x="2830" y="823"/>
                      </a:lnTo>
                      <a:lnTo>
                        <a:pt x="2824" y="824"/>
                      </a:lnTo>
                      <a:lnTo>
                        <a:pt x="2820" y="825"/>
                      </a:lnTo>
                      <a:lnTo>
                        <a:pt x="2820" y="834"/>
                      </a:lnTo>
                      <a:lnTo>
                        <a:pt x="2820" y="845"/>
                      </a:lnTo>
                      <a:lnTo>
                        <a:pt x="2819" y="855"/>
                      </a:lnTo>
                      <a:lnTo>
                        <a:pt x="2819" y="865"/>
                      </a:lnTo>
                      <a:lnTo>
                        <a:pt x="2812" y="865"/>
                      </a:lnTo>
                      <a:lnTo>
                        <a:pt x="2805" y="866"/>
                      </a:lnTo>
                      <a:lnTo>
                        <a:pt x="2797" y="866"/>
                      </a:lnTo>
                      <a:lnTo>
                        <a:pt x="2790" y="866"/>
                      </a:lnTo>
                      <a:lnTo>
                        <a:pt x="2789" y="881"/>
                      </a:lnTo>
                      <a:lnTo>
                        <a:pt x="2787" y="891"/>
                      </a:lnTo>
                      <a:lnTo>
                        <a:pt x="2786" y="896"/>
                      </a:lnTo>
                      <a:lnTo>
                        <a:pt x="2783" y="899"/>
                      </a:lnTo>
                      <a:lnTo>
                        <a:pt x="2781" y="902"/>
                      </a:lnTo>
                      <a:lnTo>
                        <a:pt x="2779" y="904"/>
                      </a:lnTo>
                      <a:lnTo>
                        <a:pt x="2773" y="907"/>
                      </a:lnTo>
                      <a:lnTo>
                        <a:pt x="2764" y="909"/>
                      </a:lnTo>
                      <a:lnTo>
                        <a:pt x="2753" y="909"/>
                      </a:lnTo>
                      <a:lnTo>
                        <a:pt x="2738" y="907"/>
                      </a:lnTo>
                      <a:lnTo>
                        <a:pt x="2736" y="893"/>
                      </a:lnTo>
                      <a:lnTo>
                        <a:pt x="2732" y="880"/>
                      </a:lnTo>
                      <a:lnTo>
                        <a:pt x="2730" y="875"/>
                      </a:lnTo>
                      <a:lnTo>
                        <a:pt x="2726" y="872"/>
                      </a:lnTo>
                      <a:lnTo>
                        <a:pt x="2724" y="869"/>
                      </a:lnTo>
                      <a:lnTo>
                        <a:pt x="2720" y="866"/>
                      </a:lnTo>
                      <a:lnTo>
                        <a:pt x="2716" y="865"/>
                      </a:lnTo>
                      <a:lnTo>
                        <a:pt x="2712" y="864"/>
                      </a:lnTo>
                      <a:lnTo>
                        <a:pt x="2706" y="864"/>
                      </a:lnTo>
                      <a:lnTo>
                        <a:pt x="2701" y="865"/>
                      </a:lnTo>
                      <a:lnTo>
                        <a:pt x="2688" y="869"/>
                      </a:lnTo>
                      <a:lnTo>
                        <a:pt x="2673" y="875"/>
                      </a:lnTo>
                      <a:lnTo>
                        <a:pt x="2668" y="886"/>
                      </a:lnTo>
                      <a:lnTo>
                        <a:pt x="2663" y="896"/>
                      </a:lnTo>
                      <a:lnTo>
                        <a:pt x="2657" y="905"/>
                      </a:lnTo>
                      <a:lnTo>
                        <a:pt x="2651" y="914"/>
                      </a:lnTo>
                      <a:lnTo>
                        <a:pt x="2643" y="921"/>
                      </a:lnTo>
                      <a:lnTo>
                        <a:pt x="2635" y="927"/>
                      </a:lnTo>
                      <a:lnTo>
                        <a:pt x="2630" y="929"/>
                      </a:lnTo>
                      <a:lnTo>
                        <a:pt x="2625" y="930"/>
                      </a:lnTo>
                      <a:lnTo>
                        <a:pt x="2619" y="931"/>
                      </a:lnTo>
                      <a:lnTo>
                        <a:pt x="2614" y="932"/>
                      </a:lnTo>
                      <a:lnTo>
                        <a:pt x="2613" y="937"/>
                      </a:lnTo>
                      <a:lnTo>
                        <a:pt x="2613" y="940"/>
                      </a:lnTo>
                      <a:lnTo>
                        <a:pt x="2615" y="944"/>
                      </a:lnTo>
                      <a:lnTo>
                        <a:pt x="2617" y="946"/>
                      </a:lnTo>
                      <a:lnTo>
                        <a:pt x="2624" y="950"/>
                      </a:lnTo>
                      <a:lnTo>
                        <a:pt x="2633" y="951"/>
                      </a:lnTo>
                      <a:lnTo>
                        <a:pt x="2643" y="951"/>
                      </a:lnTo>
                      <a:lnTo>
                        <a:pt x="2654" y="953"/>
                      </a:lnTo>
                      <a:lnTo>
                        <a:pt x="2663" y="954"/>
                      </a:lnTo>
                      <a:lnTo>
                        <a:pt x="2669" y="956"/>
                      </a:lnTo>
                      <a:lnTo>
                        <a:pt x="2676" y="961"/>
                      </a:lnTo>
                      <a:lnTo>
                        <a:pt x="2681" y="964"/>
                      </a:lnTo>
                      <a:lnTo>
                        <a:pt x="2684" y="970"/>
                      </a:lnTo>
                      <a:lnTo>
                        <a:pt x="2688" y="976"/>
                      </a:lnTo>
                      <a:lnTo>
                        <a:pt x="2691" y="988"/>
                      </a:lnTo>
                      <a:lnTo>
                        <a:pt x="2693" y="1002"/>
                      </a:lnTo>
                      <a:lnTo>
                        <a:pt x="2695" y="1017"/>
                      </a:lnTo>
                      <a:lnTo>
                        <a:pt x="2695" y="1032"/>
                      </a:lnTo>
                      <a:lnTo>
                        <a:pt x="2696" y="1038"/>
                      </a:lnTo>
                      <a:lnTo>
                        <a:pt x="2697" y="1044"/>
                      </a:lnTo>
                      <a:lnTo>
                        <a:pt x="2699" y="1051"/>
                      </a:lnTo>
                      <a:lnTo>
                        <a:pt x="2701" y="1057"/>
                      </a:lnTo>
                      <a:lnTo>
                        <a:pt x="2706" y="1057"/>
                      </a:lnTo>
                      <a:lnTo>
                        <a:pt x="2710" y="1057"/>
                      </a:lnTo>
                      <a:lnTo>
                        <a:pt x="2714" y="1057"/>
                      </a:lnTo>
                      <a:lnTo>
                        <a:pt x="2717" y="1058"/>
                      </a:lnTo>
                      <a:lnTo>
                        <a:pt x="2721" y="1060"/>
                      </a:lnTo>
                      <a:lnTo>
                        <a:pt x="2723" y="1062"/>
                      </a:lnTo>
                      <a:lnTo>
                        <a:pt x="2725" y="1066"/>
                      </a:lnTo>
                      <a:lnTo>
                        <a:pt x="2728" y="1069"/>
                      </a:lnTo>
                      <a:lnTo>
                        <a:pt x="2731" y="1077"/>
                      </a:lnTo>
                      <a:lnTo>
                        <a:pt x="2732" y="1086"/>
                      </a:lnTo>
                      <a:lnTo>
                        <a:pt x="2734" y="1096"/>
                      </a:lnTo>
                      <a:lnTo>
                        <a:pt x="2734" y="1108"/>
                      </a:lnTo>
                      <a:lnTo>
                        <a:pt x="2734" y="1132"/>
                      </a:lnTo>
                      <a:lnTo>
                        <a:pt x="2734" y="1154"/>
                      </a:lnTo>
                      <a:lnTo>
                        <a:pt x="2734" y="1166"/>
                      </a:lnTo>
                      <a:lnTo>
                        <a:pt x="2736" y="1175"/>
                      </a:lnTo>
                      <a:lnTo>
                        <a:pt x="2737" y="1183"/>
                      </a:lnTo>
                      <a:lnTo>
                        <a:pt x="2739" y="1189"/>
                      </a:lnTo>
                      <a:lnTo>
                        <a:pt x="2742" y="1193"/>
                      </a:lnTo>
                      <a:lnTo>
                        <a:pt x="2746" y="1197"/>
                      </a:lnTo>
                      <a:lnTo>
                        <a:pt x="2749" y="1200"/>
                      </a:lnTo>
                      <a:lnTo>
                        <a:pt x="2754" y="1201"/>
                      </a:lnTo>
                      <a:lnTo>
                        <a:pt x="2762" y="1203"/>
                      </a:lnTo>
                      <a:lnTo>
                        <a:pt x="2770" y="1206"/>
                      </a:lnTo>
                      <a:lnTo>
                        <a:pt x="2778" y="1207"/>
                      </a:lnTo>
                      <a:lnTo>
                        <a:pt x="2786" y="1210"/>
                      </a:lnTo>
                      <a:lnTo>
                        <a:pt x="2789" y="1213"/>
                      </a:lnTo>
                      <a:lnTo>
                        <a:pt x="2791" y="1216"/>
                      </a:lnTo>
                      <a:lnTo>
                        <a:pt x="2795" y="1221"/>
                      </a:lnTo>
                      <a:lnTo>
                        <a:pt x="2796" y="1226"/>
                      </a:lnTo>
                      <a:lnTo>
                        <a:pt x="2798" y="1234"/>
                      </a:lnTo>
                      <a:lnTo>
                        <a:pt x="2799" y="1242"/>
                      </a:lnTo>
                      <a:lnTo>
                        <a:pt x="2800" y="1251"/>
                      </a:lnTo>
                      <a:lnTo>
                        <a:pt x="2799" y="1260"/>
                      </a:lnTo>
                      <a:lnTo>
                        <a:pt x="2798" y="1279"/>
                      </a:lnTo>
                      <a:lnTo>
                        <a:pt x="2795" y="1298"/>
                      </a:lnTo>
                      <a:lnTo>
                        <a:pt x="2791" y="1317"/>
                      </a:lnTo>
                      <a:lnTo>
                        <a:pt x="2789" y="1336"/>
                      </a:lnTo>
                      <a:lnTo>
                        <a:pt x="2787" y="1355"/>
                      </a:lnTo>
                      <a:lnTo>
                        <a:pt x="2787" y="1372"/>
                      </a:lnTo>
                      <a:lnTo>
                        <a:pt x="2799" y="1373"/>
                      </a:lnTo>
                      <a:lnTo>
                        <a:pt x="2811" y="1371"/>
                      </a:lnTo>
                      <a:lnTo>
                        <a:pt x="2822" y="1369"/>
                      </a:lnTo>
                      <a:lnTo>
                        <a:pt x="2833" y="1365"/>
                      </a:lnTo>
                      <a:lnTo>
                        <a:pt x="2844" y="1362"/>
                      </a:lnTo>
                      <a:lnTo>
                        <a:pt x="2853" y="1359"/>
                      </a:lnTo>
                      <a:lnTo>
                        <a:pt x="2863" y="1357"/>
                      </a:lnTo>
                      <a:lnTo>
                        <a:pt x="2872" y="1357"/>
                      </a:lnTo>
                      <a:lnTo>
                        <a:pt x="2873" y="1364"/>
                      </a:lnTo>
                      <a:lnTo>
                        <a:pt x="2876" y="1369"/>
                      </a:lnTo>
                      <a:lnTo>
                        <a:pt x="2878" y="1373"/>
                      </a:lnTo>
                      <a:lnTo>
                        <a:pt x="2882" y="1377"/>
                      </a:lnTo>
                      <a:lnTo>
                        <a:pt x="2886" y="1381"/>
                      </a:lnTo>
                      <a:lnTo>
                        <a:pt x="2890" y="1385"/>
                      </a:lnTo>
                      <a:lnTo>
                        <a:pt x="2894" y="1389"/>
                      </a:lnTo>
                      <a:lnTo>
                        <a:pt x="2896" y="1394"/>
                      </a:lnTo>
                      <a:lnTo>
                        <a:pt x="2897" y="1399"/>
                      </a:lnTo>
                      <a:lnTo>
                        <a:pt x="2898" y="1405"/>
                      </a:lnTo>
                      <a:lnTo>
                        <a:pt x="2898" y="1411"/>
                      </a:lnTo>
                      <a:lnTo>
                        <a:pt x="2898" y="1416"/>
                      </a:lnTo>
                      <a:lnTo>
                        <a:pt x="2897" y="1428"/>
                      </a:lnTo>
                      <a:lnTo>
                        <a:pt x="2896" y="1439"/>
                      </a:lnTo>
                      <a:lnTo>
                        <a:pt x="2890" y="1439"/>
                      </a:lnTo>
                      <a:lnTo>
                        <a:pt x="2886" y="1439"/>
                      </a:lnTo>
                      <a:lnTo>
                        <a:pt x="2881" y="1441"/>
                      </a:lnTo>
                      <a:lnTo>
                        <a:pt x="2878" y="1444"/>
                      </a:lnTo>
                      <a:lnTo>
                        <a:pt x="2876" y="1447"/>
                      </a:lnTo>
                      <a:lnTo>
                        <a:pt x="2874" y="1452"/>
                      </a:lnTo>
                      <a:lnTo>
                        <a:pt x="2873" y="1456"/>
                      </a:lnTo>
                      <a:lnTo>
                        <a:pt x="2874" y="1462"/>
                      </a:lnTo>
                      <a:lnTo>
                        <a:pt x="2885" y="1465"/>
                      </a:lnTo>
                      <a:lnTo>
                        <a:pt x="2893" y="1470"/>
                      </a:lnTo>
                      <a:lnTo>
                        <a:pt x="2901" y="1476"/>
                      </a:lnTo>
                      <a:lnTo>
                        <a:pt x="2906" y="1481"/>
                      </a:lnTo>
                      <a:lnTo>
                        <a:pt x="2919" y="1496"/>
                      </a:lnTo>
                      <a:lnTo>
                        <a:pt x="2930" y="1511"/>
                      </a:lnTo>
                      <a:lnTo>
                        <a:pt x="2922" y="1515"/>
                      </a:lnTo>
                      <a:lnTo>
                        <a:pt x="2917" y="1522"/>
                      </a:lnTo>
                      <a:lnTo>
                        <a:pt x="2912" y="1529"/>
                      </a:lnTo>
                      <a:lnTo>
                        <a:pt x="2909" y="1538"/>
                      </a:lnTo>
                      <a:lnTo>
                        <a:pt x="2906" y="1546"/>
                      </a:lnTo>
                      <a:lnTo>
                        <a:pt x="2905" y="1555"/>
                      </a:lnTo>
                      <a:lnTo>
                        <a:pt x="2905" y="1564"/>
                      </a:lnTo>
                      <a:lnTo>
                        <a:pt x="2904" y="1574"/>
                      </a:lnTo>
                      <a:lnTo>
                        <a:pt x="2893" y="1579"/>
                      </a:lnTo>
                      <a:lnTo>
                        <a:pt x="2880" y="1585"/>
                      </a:lnTo>
                      <a:lnTo>
                        <a:pt x="2870" y="1593"/>
                      </a:lnTo>
                      <a:lnTo>
                        <a:pt x="2860" y="1601"/>
                      </a:lnTo>
                      <a:lnTo>
                        <a:pt x="2848" y="1609"/>
                      </a:lnTo>
                      <a:lnTo>
                        <a:pt x="2838" y="1617"/>
                      </a:lnTo>
                      <a:lnTo>
                        <a:pt x="2827" y="1623"/>
                      </a:lnTo>
                      <a:lnTo>
                        <a:pt x="2815" y="1627"/>
                      </a:lnTo>
                      <a:lnTo>
                        <a:pt x="2815" y="1621"/>
                      </a:lnTo>
                      <a:lnTo>
                        <a:pt x="2814" y="1617"/>
                      </a:lnTo>
                      <a:lnTo>
                        <a:pt x="2813" y="1612"/>
                      </a:lnTo>
                      <a:lnTo>
                        <a:pt x="2811" y="1609"/>
                      </a:lnTo>
                      <a:lnTo>
                        <a:pt x="2807" y="1605"/>
                      </a:lnTo>
                      <a:lnTo>
                        <a:pt x="2804" y="1602"/>
                      </a:lnTo>
                      <a:lnTo>
                        <a:pt x="2800" y="1600"/>
                      </a:lnTo>
                      <a:lnTo>
                        <a:pt x="2796" y="1599"/>
                      </a:lnTo>
                      <a:lnTo>
                        <a:pt x="2787" y="1596"/>
                      </a:lnTo>
                      <a:lnTo>
                        <a:pt x="2778" y="1595"/>
                      </a:lnTo>
                      <a:lnTo>
                        <a:pt x="2767" y="1596"/>
                      </a:lnTo>
                      <a:lnTo>
                        <a:pt x="2758" y="1599"/>
                      </a:lnTo>
                      <a:lnTo>
                        <a:pt x="2758" y="1611"/>
                      </a:lnTo>
                      <a:lnTo>
                        <a:pt x="2758" y="1625"/>
                      </a:lnTo>
                      <a:lnTo>
                        <a:pt x="2749" y="1623"/>
                      </a:lnTo>
                      <a:lnTo>
                        <a:pt x="2742" y="1620"/>
                      </a:lnTo>
                      <a:lnTo>
                        <a:pt x="2737" y="1617"/>
                      </a:lnTo>
                      <a:lnTo>
                        <a:pt x="2732" y="1612"/>
                      </a:lnTo>
                      <a:lnTo>
                        <a:pt x="2728" y="1607"/>
                      </a:lnTo>
                      <a:lnTo>
                        <a:pt x="2725" y="1601"/>
                      </a:lnTo>
                      <a:lnTo>
                        <a:pt x="2722" y="1594"/>
                      </a:lnTo>
                      <a:lnTo>
                        <a:pt x="2720" y="1587"/>
                      </a:lnTo>
                      <a:lnTo>
                        <a:pt x="2716" y="1574"/>
                      </a:lnTo>
                      <a:lnTo>
                        <a:pt x="2713" y="1560"/>
                      </a:lnTo>
                      <a:lnTo>
                        <a:pt x="2709" y="1553"/>
                      </a:lnTo>
                      <a:lnTo>
                        <a:pt x="2707" y="1547"/>
                      </a:lnTo>
                      <a:lnTo>
                        <a:pt x="2702" y="1543"/>
                      </a:lnTo>
                      <a:lnTo>
                        <a:pt x="2698" y="1538"/>
                      </a:lnTo>
                      <a:lnTo>
                        <a:pt x="2689" y="1534"/>
                      </a:lnTo>
                      <a:lnTo>
                        <a:pt x="2680" y="1531"/>
                      </a:lnTo>
                      <a:lnTo>
                        <a:pt x="2669" y="1530"/>
                      </a:lnTo>
                      <a:lnTo>
                        <a:pt x="2659" y="1529"/>
                      </a:lnTo>
                      <a:lnTo>
                        <a:pt x="2650" y="1527"/>
                      </a:lnTo>
                      <a:lnTo>
                        <a:pt x="2642" y="1523"/>
                      </a:lnTo>
                      <a:lnTo>
                        <a:pt x="2639" y="1520"/>
                      </a:lnTo>
                      <a:lnTo>
                        <a:pt x="2636" y="1517"/>
                      </a:lnTo>
                      <a:lnTo>
                        <a:pt x="2634" y="1512"/>
                      </a:lnTo>
                      <a:lnTo>
                        <a:pt x="2632" y="1506"/>
                      </a:lnTo>
                      <a:lnTo>
                        <a:pt x="2623" y="1513"/>
                      </a:lnTo>
                      <a:lnTo>
                        <a:pt x="2616" y="1521"/>
                      </a:lnTo>
                      <a:lnTo>
                        <a:pt x="2610" y="1529"/>
                      </a:lnTo>
                      <a:lnTo>
                        <a:pt x="2606" y="1538"/>
                      </a:lnTo>
                      <a:lnTo>
                        <a:pt x="2603" y="1547"/>
                      </a:lnTo>
                      <a:lnTo>
                        <a:pt x="2601" y="1558"/>
                      </a:lnTo>
                      <a:lnTo>
                        <a:pt x="2600" y="1568"/>
                      </a:lnTo>
                      <a:lnTo>
                        <a:pt x="2599" y="1580"/>
                      </a:lnTo>
                      <a:lnTo>
                        <a:pt x="2587" y="1582"/>
                      </a:lnTo>
                      <a:lnTo>
                        <a:pt x="2577" y="1580"/>
                      </a:lnTo>
                      <a:lnTo>
                        <a:pt x="2566" y="1578"/>
                      </a:lnTo>
                      <a:lnTo>
                        <a:pt x="2554" y="1577"/>
                      </a:lnTo>
                      <a:lnTo>
                        <a:pt x="2557" y="1544"/>
                      </a:lnTo>
                      <a:lnTo>
                        <a:pt x="2560" y="1507"/>
                      </a:lnTo>
                      <a:lnTo>
                        <a:pt x="2560" y="1498"/>
                      </a:lnTo>
                      <a:lnTo>
                        <a:pt x="2559" y="1490"/>
                      </a:lnTo>
                      <a:lnTo>
                        <a:pt x="2557" y="1482"/>
                      </a:lnTo>
                      <a:lnTo>
                        <a:pt x="2553" y="1476"/>
                      </a:lnTo>
                      <a:lnTo>
                        <a:pt x="2549" y="1469"/>
                      </a:lnTo>
                      <a:lnTo>
                        <a:pt x="2543" y="1463"/>
                      </a:lnTo>
                      <a:lnTo>
                        <a:pt x="2536" y="1460"/>
                      </a:lnTo>
                      <a:lnTo>
                        <a:pt x="2526" y="1456"/>
                      </a:lnTo>
                      <a:lnTo>
                        <a:pt x="2508" y="1453"/>
                      </a:lnTo>
                      <a:lnTo>
                        <a:pt x="2493" y="1448"/>
                      </a:lnTo>
                      <a:lnTo>
                        <a:pt x="2490" y="1446"/>
                      </a:lnTo>
                      <a:lnTo>
                        <a:pt x="2487" y="1444"/>
                      </a:lnTo>
                      <a:lnTo>
                        <a:pt x="2485" y="1441"/>
                      </a:lnTo>
                      <a:lnTo>
                        <a:pt x="2484" y="1438"/>
                      </a:lnTo>
                      <a:lnTo>
                        <a:pt x="2483" y="1433"/>
                      </a:lnTo>
                      <a:lnTo>
                        <a:pt x="2482" y="1429"/>
                      </a:lnTo>
                      <a:lnTo>
                        <a:pt x="2482" y="1423"/>
                      </a:lnTo>
                      <a:lnTo>
                        <a:pt x="2482" y="1418"/>
                      </a:lnTo>
                      <a:lnTo>
                        <a:pt x="2488" y="1415"/>
                      </a:lnTo>
                      <a:lnTo>
                        <a:pt x="2494" y="1412"/>
                      </a:lnTo>
                      <a:lnTo>
                        <a:pt x="2499" y="1408"/>
                      </a:lnTo>
                      <a:lnTo>
                        <a:pt x="2502" y="1404"/>
                      </a:lnTo>
                      <a:lnTo>
                        <a:pt x="2505" y="1398"/>
                      </a:lnTo>
                      <a:lnTo>
                        <a:pt x="2508" y="1392"/>
                      </a:lnTo>
                      <a:lnTo>
                        <a:pt x="2509" y="1387"/>
                      </a:lnTo>
                      <a:lnTo>
                        <a:pt x="2509" y="1380"/>
                      </a:lnTo>
                      <a:lnTo>
                        <a:pt x="2508" y="1365"/>
                      </a:lnTo>
                      <a:lnTo>
                        <a:pt x="2504" y="1350"/>
                      </a:lnTo>
                      <a:lnTo>
                        <a:pt x="2499" y="1333"/>
                      </a:lnTo>
                      <a:lnTo>
                        <a:pt x="2492" y="1316"/>
                      </a:lnTo>
                      <a:lnTo>
                        <a:pt x="2477" y="1281"/>
                      </a:lnTo>
                      <a:lnTo>
                        <a:pt x="2461" y="1249"/>
                      </a:lnTo>
                      <a:lnTo>
                        <a:pt x="2455" y="1234"/>
                      </a:lnTo>
                      <a:lnTo>
                        <a:pt x="2450" y="1222"/>
                      </a:lnTo>
                      <a:lnTo>
                        <a:pt x="2446" y="1211"/>
                      </a:lnTo>
                      <a:lnTo>
                        <a:pt x="2446" y="1203"/>
                      </a:lnTo>
                      <a:lnTo>
                        <a:pt x="2450" y="1203"/>
                      </a:lnTo>
                      <a:lnTo>
                        <a:pt x="2454" y="1203"/>
                      </a:lnTo>
                      <a:lnTo>
                        <a:pt x="2459" y="1202"/>
                      </a:lnTo>
                      <a:lnTo>
                        <a:pt x="2463" y="1201"/>
                      </a:lnTo>
                      <a:lnTo>
                        <a:pt x="2472" y="1198"/>
                      </a:lnTo>
                      <a:lnTo>
                        <a:pt x="2482" y="1192"/>
                      </a:lnTo>
                      <a:lnTo>
                        <a:pt x="2499" y="1180"/>
                      </a:lnTo>
                      <a:lnTo>
                        <a:pt x="2511" y="1168"/>
                      </a:lnTo>
                      <a:lnTo>
                        <a:pt x="2517" y="1162"/>
                      </a:lnTo>
                      <a:lnTo>
                        <a:pt x="2521" y="1158"/>
                      </a:lnTo>
                      <a:lnTo>
                        <a:pt x="2526" y="1152"/>
                      </a:lnTo>
                      <a:lnTo>
                        <a:pt x="2529" y="1147"/>
                      </a:lnTo>
                      <a:lnTo>
                        <a:pt x="2534" y="1136"/>
                      </a:lnTo>
                      <a:lnTo>
                        <a:pt x="2536" y="1125"/>
                      </a:lnTo>
                      <a:lnTo>
                        <a:pt x="2539" y="1101"/>
                      </a:lnTo>
                      <a:lnTo>
                        <a:pt x="2539" y="1075"/>
                      </a:lnTo>
                      <a:lnTo>
                        <a:pt x="2544" y="1075"/>
                      </a:lnTo>
                      <a:lnTo>
                        <a:pt x="2549" y="1074"/>
                      </a:lnTo>
                      <a:lnTo>
                        <a:pt x="2552" y="1072"/>
                      </a:lnTo>
                      <a:lnTo>
                        <a:pt x="2556" y="1070"/>
                      </a:lnTo>
                      <a:lnTo>
                        <a:pt x="2560" y="1065"/>
                      </a:lnTo>
                      <a:lnTo>
                        <a:pt x="2564" y="1057"/>
                      </a:lnTo>
                      <a:lnTo>
                        <a:pt x="2568" y="1049"/>
                      </a:lnTo>
                      <a:lnTo>
                        <a:pt x="2574" y="1043"/>
                      </a:lnTo>
                      <a:lnTo>
                        <a:pt x="2577" y="1041"/>
                      </a:lnTo>
                      <a:lnTo>
                        <a:pt x="2582" y="1039"/>
                      </a:lnTo>
                      <a:lnTo>
                        <a:pt x="2587" y="1038"/>
                      </a:lnTo>
                      <a:lnTo>
                        <a:pt x="2594" y="1039"/>
                      </a:lnTo>
                      <a:lnTo>
                        <a:pt x="2594" y="1033"/>
                      </a:lnTo>
                      <a:lnTo>
                        <a:pt x="2593" y="1026"/>
                      </a:lnTo>
                      <a:lnTo>
                        <a:pt x="2592" y="1019"/>
                      </a:lnTo>
                      <a:lnTo>
                        <a:pt x="2589" y="1013"/>
                      </a:lnTo>
                      <a:lnTo>
                        <a:pt x="2583" y="1001"/>
                      </a:lnTo>
                      <a:lnTo>
                        <a:pt x="2578" y="988"/>
                      </a:lnTo>
                      <a:lnTo>
                        <a:pt x="2570" y="988"/>
                      </a:lnTo>
                      <a:lnTo>
                        <a:pt x="2565" y="987"/>
                      </a:lnTo>
                      <a:lnTo>
                        <a:pt x="2559" y="985"/>
                      </a:lnTo>
                      <a:lnTo>
                        <a:pt x="2554" y="981"/>
                      </a:lnTo>
                      <a:lnTo>
                        <a:pt x="2550" y="977"/>
                      </a:lnTo>
                      <a:lnTo>
                        <a:pt x="2548" y="972"/>
                      </a:lnTo>
                      <a:lnTo>
                        <a:pt x="2545" y="967"/>
                      </a:lnTo>
                      <a:lnTo>
                        <a:pt x="2543" y="961"/>
                      </a:lnTo>
                      <a:lnTo>
                        <a:pt x="2541" y="947"/>
                      </a:lnTo>
                      <a:lnTo>
                        <a:pt x="2540" y="932"/>
                      </a:lnTo>
                      <a:lnTo>
                        <a:pt x="2540" y="920"/>
                      </a:lnTo>
                      <a:lnTo>
                        <a:pt x="2541" y="909"/>
                      </a:lnTo>
                      <a:lnTo>
                        <a:pt x="2540" y="896"/>
                      </a:lnTo>
                      <a:lnTo>
                        <a:pt x="2539" y="882"/>
                      </a:lnTo>
                      <a:lnTo>
                        <a:pt x="2539" y="875"/>
                      </a:lnTo>
                      <a:lnTo>
                        <a:pt x="2540" y="870"/>
                      </a:lnTo>
                      <a:lnTo>
                        <a:pt x="2541" y="863"/>
                      </a:lnTo>
                      <a:lnTo>
                        <a:pt x="2542" y="857"/>
                      </a:lnTo>
                      <a:lnTo>
                        <a:pt x="2545" y="853"/>
                      </a:lnTo>
                      <a:lnTo>
                        <a:pt x="2548" y="850"/>
                      </a:lnTo>
                      <a:lnTo>
                        <a:pt x="2551" y="848"/>
                      </a:lnTo>
                      <a:lnTo>
                        <a:pt x="2556" y="847"/>
                      </a:lnTo>
                      <a:lnTo>
                        <a:pt x="2564" y="847"/>
                      </a:lnTo>
                      <a:lnTo>
                        <a:pt x="2574" y="848"/>
                      </a:lnTo>
                      <a:lnTo>
                        <a:pt x="2580" y="849"/>
                      </a:lnTo>
                      <a:lnTo>
                        <a:pt x="2585" y="850"/>
                      </a:lnTo>
                      <a:lnTo>
                        <a:pt x="2591" y="849"/>
                      </a:lnTo>
                      <a:lnTo>
                        <a:pt x="2597" y="848"/>
                      </a:lnTo>
                      <a:lnTo>
                        <a:pt x="2595" y="825"/>
                      </a:lnTo>
                      <a:lnTo>
                        <a:pt x="2595" y="803"/>
                      </a:lnTo>
                      <a:lnTo>
                        <a:pt x="2595" y="798"/>
                      </a:lnTo>
                      <a:lnTo>
                        <a:pt x="2597" y="792"/>
                      </a:lnTo>
                      <a:lnTo>
                        <a:pt x="2599" y="788"/>
                      </a:lnTo>
                      <a:lnTo>
                        <a:pt x="2602" y="784"/>
                      </a:lnTo>
                      <a:lnTo>
                        <a:pt x="2606" y="780"/>
                      </a:lnTo>
                      <a:lnTo>
                        <a:pt x="2610" y="778"/>
                      </a:lnTo>
                      <a:lnTo>
                        <a:pt x="2616" y="775"/>
                      </a:lnTo>
                      <a:lnTo>
                        <a:pt x="2623" y="774"/>
                      </a:lnTo>
                      <a:lnTo>
                        <a:pt x="2633" y="773"/>
                      </a:lnTo>
                      <a:lnTo>
                        <a:pt x="2643" y="773"/>
                      </a:lnTo>
                      <a:lnTo>
                        <a:pt x="2654" y="774"/>
                      </a:lnTo>
                      <a:lnTo>
                        <a:pt x="2665" y="775"/>
                      </a:lnTo>
                      <a:lnTo>
                        <a:pt x="2683" y="776"/>
                      </a:lnTo>
                      <a:lnTo>
                        <a:pt x="2701" y="776"/>
                      </a:lnTo>
                      <a:lnTo>
                        <a:pt x="2710" y="775"/>
                      </a:lnTo>
                      <a:lnTo>
                        <a:pt x="2718" y="774"/>
                      </a:lnTo>
                      <a:lnTo>
                        <a:pt x="2726" y="772"/>
                      </a:lnTo>
                      <a:lnTo>
                        <a:pt x="2733" y="767"/>
                      </a:lnTo>
                      <a:lnTo>
                        <a:pt x="2743" y="759"/>
                      </a:lnTo>
                      <a:lnTo>
                        <a:pt x="2753" y="751"/>
                      </a:lnTo>
                      <a:lnTo>
                        <a:pt x="2758" y="748"/>
                      </a:lnTo>
                      <a:lnTo>
                        <a:pt x="2764" y="746"/>
                      </a:lnTo>
                      <a:lnTo>
                        <a:pt x="2770" y="745"/>
                      </a:lnTo>
                      <a:lnTo>
                        <a:pt x="2778" y="745"/>
                      </a:lnTo>
                      <a:lnTo>
                        <a:pt x="2789" y="745"/>
                      </a:lnTo>
                      <a:lnTo>
                        <a:pt x="2800" y="743"/>
                      </a:lnTo>
                      <a:lnTo>
                        <a:pt x="2806" y="742"/>
                      </a:lnTo>
                      <a:lnTo>
                        <a:pt x="2811" y="740"/>
                      </a:lnTo>
                      <a:lnTo>
                        <a:pt x="2815" y="737"/>
                      </a:lnTo>
                      <a:lnTo>
                        <a:pt x="2820" y="731"/>
                      </a:lnTo>
                      <a:lnTo>
                        <a:pt x="2822" y="726"/>
                      </a:lnTo>
                      <a:lnTo>
                        <a:pt x="2822" y="723"/>
                      </a:lnTo>
                      <a:lnTo>
                        <a:pt x="2823" y="718"/>
                      </a:lnTo>
                      <a:lnTo>
                        <a:pt x="2822" y="714"/>
                      </a:lnTo>
                      <a:lnTo>
                        <a:pt x="2819" y="706"/>
                      </a:lnTo>
                      <a:lnTo>
                        <a:pt x="2813" y="698"/>
                      </a:lnTo>
                      <a:lnTo>
                        <a:pt x="2807" y="689"/>
                      </a:lnTo>
                      <a:lnTo>
                        <a:pt x="2802" y="681"/>
                      </a:lnTo>
                      <a:lnTo>
                        <a:pt x="2799" y="676"/>
                      </a:lnTo>
                      <a:lnTo>
                        <a:pt x="2797" y="672"/>
                      </a:lnTo>
                      <a:lnTo>
                        <a:pt x="2796" y="668"/>
                      </a:lnTo>
                      <a:lnTo>
                        <a:pt x="2796" y="664"/>
                      </a:lnTo>
                      <a:lnTo>
                        <a:pt x="2800" y="663"/>
                      </a:lnTo>
                      <a:lnTo>
                        <a:pt x="2806" y="663"/>
                      </a:lnTo>
                      <a:lnTo>
                        <a:pt x="2805" y="655"/>
                      </a:lnTo>
                      <a:lnTo>
                        <a:pt x="2805" y="644"/>
                      </a:lnTo>
                      <a:lnTo>
                        <a:pt x="2805" y="634"/>
                      </a:lnTo>
                      <a:lnTo>
                        <a:pt x="2806" y="625"/>
                      </a:lnTo>
                      <a:lnTo>
                        <a:pt x="2808" y="622"/>
                      </a:lnTo>
                      <a:lnTo>
                        <a:pt x="2810" y="618"/>
                      </a:lnTo>
                      <a:lnTo>
                        <a:pt x="2812" y="616"/>
                      </a:lnTo>
                      <a:lnTo>
                        <a:pt x="2814" y="614"/>
                      </a:lnTo>
                      <a:lnTo>
                        <a:pt x="2818" y="614"/>
                      </a:lnTo>
                      <a:lnTo>
                        <a:pt x="2822" y="615"/>
                      </a:lnTo>
                      <a:lnTo>
                        <a:pt x="2827" y="617"/>
                      </a:lnTo>
                      <a:lnTo>
                        <a:pt x="2831" y="620"/>
                      </a:lnTo>
                      <a:lnTo>
                        <a:pt x="2833" y="610"/>
                      </a:lnTo>
                      <a:lnTo>
                        <a:pt x="2837" y="601"/>
                      </a:lnTo>
                      <a:lnTo>
                        <a:pt x="2841" y="591"/>
                      </a:lnTo>
                      <a:lnTo>
                        <a:pt x="2846" y="581"/>
                      </a:lnTo>
                      <a:lnTo>
                        <a:pt x="2851" y="570"/>
                      </a:lnTo>
                      <a:lnTo>
                        <a:pt x="2855" y="560"/>
                      </a:lnTo>
                      <a:lnTo>
                        <a:pt x="2860" y="550"/>
                      </a:lnTo>
                      <a:lnTo>
                        <a:pt x="2862" y="538"/>
                      </a:lnTo>
                      <a:lnTo>
                        <a:pt x="2868" y="535"/>
                      </a:lnTo>
                      <a:lnTo>
                        <a:pt x="2872" y="532"/>
                      </a:lnTo>
                      <a:lnTo>
                        <a:pt x="2877" y="526"/>
                      </a:lnTo>
                      <a:lnTo>
                        <a:pt x="2880" y="520"/>
                      </a:lnTo>
                      <a:lnTo>
                        <a:pt x="2886" y="508"/>
                      </a:lnTo>
                      <a:lnTo>
                        <a:pt x="2890" y="493"/>
                      </a:lnTo>
                      <a:lnTo>
                        <a:pt x="2895" y="479"/>
                      </a:lnTo>
                      <a:lnTo>
                        <a:pt x="2901" y="467"/>
                      </a:lnTo>
                      <a:lnTo>
                        <a:pt x="2903" y="460"/>
                      </a:lnTo>
                      <a:lnTo>
                        <a:pt x="2907" y="455"/>
                      </a:lnTo>
                      <a:lnTo>
                        <a:pt x="2912" y="451"/>
                      </a:lnTo>
                      <a:lnTo>
                        <a:pt x="2917" y="447"/>
                      </a:lnTo>
                      <a:lnTo>
                        <a:pt x="2917" y="433"/>
                      </a:lnTo>
                      <a:lnTo>
                        <a:pt x="2917" y="419"/>
                      </a:lnTo>
                      <a:lnTo>
                        <a:pt x="2917" y="412"/>
                      </a:lnTo>
                      <a:lnTo>
                        <a:pt x="2918" y="405"/>
                      </a:lnTo>
                      <a:lnTo>
                        <a:pt x="2919" y="398"/>
                      </a:lnTo>
                      <a:lnTo>
                        <a:pt x="2921" y="392"/>
                      </a:lnTo>
                      <a:lnTo>
                        <a:pt x="2926" y="390"/>
                      </a:lnTo>
                      <a:lnTo>
                        <a:pt x="2930" y="389"/>
                      </a:lnTo>
                      <a:lnTo>
                        <a:pt x="2933" y="387"/>
                      </a:lnTo>
                      <a:lnTo>
                        <a:pt x="2935" y="384"/>
                      </a:lnTo>
                      <a:lnTo>
                        <a:pt x="2938" y="376"/>
                      </a:lnTo>
                      <a:lnTo>
                        <a:pt x="2940" y="366"/>
                      </a:lnTo>
                      <a:lnTo>
                        <a:pt x="2942" y="362"/>
                      </a:lnTo>
                      <a:lnTo>
                        <a:pt x="2944" y="357"/>
                      </a:lnTo>
                      <a:lnTo>
                        <a:pt x="2945" y="354"/>
                      </a:lnTo>
                      <a:lnTo>
                        <a:pt x="2948" y="349"/>
                      </a:lnTo>
                      <a:lnTo>
                        <a:pt x="2952" y="346"/>
                      </a:lnTo>
                      <a:lnTo>
                        <a:pt x="2958" y="344"/>
                      </a:lnTo>
                      <a:lnTo>
                        <a:pt x="2963" y="343"/>
                      </a:lnTo>
                      <a:lnTo>
                        <a:pt x="2971" y="341"/>
                      </a:lnTo>
                      <a:lnTo>
                        <a:pt x="2972" y="311"/>
                      </a:lnTo>
                      <a:lnTo>
                        <a:pt x="2975" y="280"/>
                      </a:lnTo>
                      <a:lnTo>
                        <a:pt x="2976" y="264"/>
                      </a:lnTo>
                      <a:lnTo>
                        <a:pt x="2976" y="249"/>
                      </a:lnTo>
                      <a:lnTo>
                        <a:pt x="2975" y="241"/>
                      </a:lnTo>
                      <a:lnTo>
                        <a:pt x="2972" y="234"/>
                      </a:lnTo>
                      <a:lnTo>
                        <a:pt x="2971" y="226"/>
                      </a:lnTo>
                      <a:lnTo>
                        <a:pt x="2968" y="220"/>
                      </a:lnTo>
                      <a:lnTo>
                        <a:pt x="2955" y="198"/>
                      </a:lnTo>
                      <a:lnTo>
                        <a:pt x="2942" y="177"/>
                      </a:lnTo>
                      <a:lnTo>
                        <a:pt x="2937" y="167"/>
                      </a:lnTo>
                      <a:lnTo>
                        <a:pt x="2931" y="156"/>
                      </a:lnTo>
                      <a:lnTo>
                        <a:pt x="2930" y="150"/>
                      </a:lnTo>
                      <a:lnTo>
                        <a:pt x="2929" y="144"/>
                      </a:lnTo>
                      <a:lnTo>
                        <a:pt x="2928" y="138"/>
                      </a:lnTo>
                      <a:lnTo>
                        <a:pt x="2928" y="131"/>
                      </a:lnTo>
                      <a:lnTo>
                        <a:pt x="2928" y="121"/>
                      </a:lnTo>
                      <a:lnTo>
                        <a:pt x="2927" y="110"/>
                      </a:lnTo>
                      <a:lnTo>
                        <a:pt x="2927" y="102"/>
                      </a:lnTo>
                      <a:lnTo>
                        <a:pt x="2925" y="94"/>
                      </a:lnTo>
                      <a:lnTo>
                        <a:pt x="2920" y="89"/>
                      </a:lnTo>
                      <a:lnTo>
                        <a:pt x="2914" y="83"/>
                      </a:lnTo>
                      <a:lnTo>
                        <a:pt x="2906" y="78"/>
                      </a:lnTo>
                      <a:lnTo>
                        <a:pt x="2896" y="75"/>
                      </a:lnTo>
                      <a:lnTo>
                        <a:pt x="2881" y="73"/>
                      </a:lnTo>
                      <a:lnTo>
                        <a:pt x="2866" y="67"/>
                      </a:lnTo>
                      <a:lnTo>
                        <a:pt x="2861" y="62"/>
                      </a:lnTo>
                      <a:lnTo>
                        <a:pt x="2856" y="58"/>
                      </a:lnTo>
                      <a:lnTo>
                        <a:pt x="2854" y="54"/>
                      </a:lnTo>
                      <a:lnTo>
                        <a:pt x="2853" y="51"/>
                      </a:lnTo>
                      <a:lnTo>
                        <a:pt x="2853" y="48"/>
                      </a:lnTo>
                      <a:lnTo>
                        <a:pt x="2853" y="43"/>
                      </a:lnTo>
                      <a:lnTo>
                        <a:pt x="2830" y="27"/>
                      </a:lnTo>
                      <a:lnTo>
                        <a:pt x="2811" y="15"/>
                      </a:lnTo>
                      <a:lnTo>
                        <a:pt x="2800" y="10"/>
                      </a:lnTo>
                      <a:lnTo>
                        <a:pt x="2789" y="7"/>
                      </a:lnTo>
                      <a:lnTo>
                        <a:pt x="2775" y="5"/>
                      </a:lnTo>
                      <a:lnTo>
                        <a:pt x="2759" y="5"/>
                      </a:lnTo>
                      <a:lnTo>
                        <a:pt x="2759" y="12"/>
                      </a:lnTo>
                      <a:lnTo>
                        <a:pt x="2758" y="20"/>
                      </a:lnTo>
                      <a:lnTo>
                        <a:pt x="2736" y="21"/>
                      </a:lnTo>
                      <a:lnTo>
                        <a:pt x="2714" y="24"/>
                      </a:lnTo>
                      <a:lnTo>
                        <a:pt x="2691" y="25"/>
                      </a:lnTo>
                      <a:lnTo>
                        <a:pt x="2668" y="24"/>
                      </a:lnTo>
                      <a:lnTo>
                        <a:pt x="2658" y="21"/>
                      </a:lnTo>
                      <a:lnTo>
                        <a:pt x="2648" y="19"/>
                      </a:lnTo>
                      <a:lnTo>
                        <a:pt x="2638" y="16"/>
                      </a:lnTo>
                      <a:lnTo>
                        <a:pt x="2627" y="12"/>
                      </a:lnTo>
                      <a:lnTo>
                        <a:pt x="2617" y="9"/>
                      </a:lnTo>
                      <a:lnTo>
                        <a:pt x="2607" y="5"/>
                      </a:lnTo>
                      <a:lnTo>
                        <a:pt x="2595" y="2"/>
                      </a:lnTo>
                      <a:lnTo>
                        <a:pt x="2585" y="1"/>
                      </a:lnTo>
                      <a:lnTo>
                        <a:pt x="2576" y="0"/>
                      </a:lnTo>
                      <a:lnTo>
                        <a:pt x="2567" y="1"/>
                      </a:lnTo>
                      <a:lnTo>
                        <a:pt x="2557" y="3"/>
                      </a:lnTo>
                      <a:lnTo>
                        <a:pt x="2548" y="4"/>
                      </a:lnTo>
                      <a:lnTo>
                        <a:pt x="2537" y="7"/>
                      </a:lnTo>
                      <a:lnTo>
                        <a:pt x="2527" y="9"/>
                      </a:lnTo>
                      <a:lnTo>
                        <a:pt x="2517" y="9"/>
                      </a:lnTo>
                      <a:lnTo>
                        <a:pt x="2507" y="9"/>
                      </a:lnTo>
                      <a:lnTo>
                        <a:pt x="2503" y="8"/>
                      </a:lnTo>
                      <a:lnTo>
                        <a:pt x="2500" y="5"/>
                      </a:lnTo>
                      <a:lnTo>
                        <a:pt x="2496" y="3"/>
                      </a:lnTo>
                      <a:lnTo>
                        <a:pt x="2494" y="1"/>
                      </a:lnTo>
                      <a:lnTo>
                        <a:pt x="2480" y="13"/>
                      </a:lnTo>
                      <a:lnTo>
                        <a:pt x="2470" y="26"/>
                      </a:lnTo>
                      <a:lnTo>
                        <a:pt x="2461" y="39"/>
                      </a:lnTo>
                      <a:lnTo>
                        <a:pt x="2454" y="50"/>
                      </a:lnTo>
                      <a:lnTo>
                        <a:pt x="2452" y="59"/>
                      </a:lnTo>
                      <a:lnTo>
                        <a:pt x="2446" y="76"/>
                      </a:lnTo>
                      <a:lnTo>
                        <a:pt x="2442" y="92"/>
                      </a:lnTo>
                      <a:lnTo>
                        <a:pt x="2441" y="100"/>
                      </a:lnTo>
                      <a:lnTo>
                        <a:pt x="2426" y="101"/>
                      </a:lnTo>
                      <a:lnTo>
                        <a:pt x="2411" y="102"/>
                      </a:lnTo>
                      <a:lnTo>
                        <a:pt x="2395" y="102"/>
                      </a:lnTo>
                      <a:lnTo>
                        <a:pt x="2378" y="102"/>
                      </a:lnTo>
                      <a:lnTo>
                        <a:pt x="2355" y="102"/>
                      </a:lnTo>
                      <a:lnTo>
                        <a:pt x="2332" y="103"/>
                      </a:lnTo>
                      <a:lnTo>
                        <a:pt x="2321" y="105"/>
                      </a:lnTo>
                      <a:lnTo>
                        <a:pt x="2311" y="106"/>
                      </a:lnTo>
                      <a:lnTo>
                        <a:pt x="2299" y="108"/>
                      </a:lnTo>
                      <a:lnTo>
                        <a:pt x="2290" y="111"/>
                      </a:lnTo>
                      <a:lnTo>
                        <a:pt x="2281" y="115"/>
                      </a:lnTo>
                      <a:lnTo>
                        <a:pt x="2272" y="119"/>
                      </a:lnTo>
                      <a:lnTo>
                        <a:pt x="2265" y="125"/>
                      </a:lnTo>
                      <a:lnTo>
                        <a:pt x="2258" y="132"/>
                      </a:lnTo>
                      <a:lnTo>
                        <a:pt x="2253" y="141"/>
                      </a:lnTo>
                      <a:lnTo>
                        <a:pt x="2248" y="150"/>
                      </a:lnTo>
                      <a:lnTo>
                        <a:pt x="2245" y="161"/>
                      </a:lnTo>
                      <a:lnTo>
                        <a:pt x="2242" y="174"/>
                      </a:lnTo>
                      <a:lnTo>
                        <a:pt x="2223" y="180"/>
                      </a:lnTo>
                      <a:lnTo>
                        <a:pt x="2204" y="183"/>
                      </a:lnTo>
                      <a:lnTo>
                        <a:pt x="2195" y="185"/>
                      </a:lnTo>
                      <a:lnTo>
                        <a:pt x="2186" y="189"/>
                      </a:lnTo>
                      <a:lnTo>
                        <a:pt x="2176" y="193"/>
                      </a:lnTo>
                      <a:lnTo>
                        <a:pt x="2168" y="200"/>
                      </a:lnTo>
                      <a:lnTo>
                        <a:pt x="2154" y="217"/>
                      </a:lnTo>
                      <a:lnTo>
                        <a:pt x="2138" y="234"/>
                      </a:lnTo>
                      <a:lnTo>
                        <a:pt x="2126" y="242"/>
                      </a:lnTo>
                      <a:lnTo>
                        <a:pt x="2114" y="250"/>
                      </a:lnTo>
                      <a:lnTo>
                        <a:pt x="2100" y="256"/>
                      </a:lnTo>
                      <a:lnTo>
                        <a:pt x="2088" y="262"/>
                      </a:lnTo>
                      <a:lnTo>
                        <a:pt x="2073" y="266"/>
                      </a:lnTo>
                      <a:lnTo>
                        <a:pt x="2059" y="270"/>
                      </a:lnTo>
                      <a:lnTo>
                        <a:pt x="2044" y="272"/>
                      </a:lnTo>
                      <a:lnTo>
                        <a:pt x="2031" y="274"/>
                      </a:lnTo>
                      <a:lnTo>
                        <a:pt x="2027" y="281"/>
                      </a:lnTo>
                      <a:lnTo>
                        <a:pt x="2022" y="287"/>
                      </a:lnTo>
                      <a:lnTo>
                        <a:pt x="2016" y="292"/>
                      </a:lnTo>
                      <a:lnTo>
                        <a:pt x="2010" y="297"/>
                      </a:lnTo>
                      <a:lnTo>
                        <a:pt x="1994" y="306"/>
                      </a:lnTo>
                      <a:lnTo>
                        <a:pt x="1978" y="313"/>
                      </a:lnTo>
                      <a:lnTo>
                        <a:pt x="1943" y="323"/>
                      </a:lnTo>
                      <a:lnTo>
                        <a:pt x="1913" y="335"/>
                      </a:lnTo>
                      <a:lnTo>
                        <a:pt x="1905" y="339"/>
                      </a:lnTo>
                      <a:lnTo>
                        <a:pt x="1899" y="344"/>
                      </a:lnTo>
                      <a:lnTo>
                        <a:pt x="1894" y="349"/>
                      </a:lnTo>
                      <a:lnTo>
                        <a:pt x="1888" y="356"/>
                      </a:lnTo>
                      <a:lnTo>
                        <a:pt x="1879" y="369"/>
                      </a:lnTo>
                      <a:lnTo>
                        <a:pt x="1870" y="382"/>
                      </a:lnTo>
                      <a:lnTo>
                        <a:pt x="1863" y="392"/>
                      </a:lnTo>
                      <a:lnTo>
                        <a:pt x="1854" y="399"/>
                      </a:lnTo>
                      <a:lnTo>
                        <a:pt x="1845" y="404"/>
                      </a:lnTo>
                      <a:lnTo>
                        <a:pt x="1835" y="407"/>
                      </a:lnTo>
                      <a:lnTo>
                        <a:pt x="1813" y="413"/>
                      </a:lnTo>
                      <a:lnTo>
                        <a:pt x="1790" y="418"/>
                      </a:lnTo>
                      <a:lnTo>
                        <a:pt x="1780" y="420"/>
                      </a:lnTo>
                      <a:lnTo>
                        <a:pt x="1770" y="425"/>
                      </a:lnTo>
                      <a:lnTo>
                        <a:pt x="1760" y="429"/>
                      </a:lnTo>
                      <a:lnTo>
                        <a:pt x="1751" y="436"/>
                      </a:lnTo>
                      <a:lnTo>
                        <a:pt x="1741" y="443"/>
                      </a:lnTo>
                      <a:lnTo>
                        <a:pt x="1732" y="450"/>
                      </a:lnTo>
                      <a:lnTo>
                        <a:pt x="1724" y="458"/>
                      </a:lnTo>
                      <a:lnTo>
                        <a:pt x="1716" y="467"/>
                      </a:lnTo>
                      <a:lnTo>
                        <a:pt x="1702" y="485"/>
                      </a:lnTo>
                      <a:lnTo>
                        <a:pt x="1688" y="503"/>
                      </a:lnTo>
                      <a:lnTo>
                        <a:pt x="1675" y="522"/>
                      </a:lnTo>
                      <a:lnTo>
                        <a:pt x="1664" y="542"/>
                      </a:lnTo>
                      <a:lnTo>
                        <a:pt x="1659" y="550"/>
                      </a:lnTo>
                      <a:lnTo>
                        <a:pt x="1654" y="557"/>
                      </a:lnTo>
                      <a:lnTo>
                        <a:pt x="1648" y="563"/>
                      </a:lnTo>
                      <a:lnTo>
                        <a:pt x="1642" y="570"/>
                      </a:lnTo>
                      <a:lnTo>
                        <a:pt x="1636" y="575"/>
                      </a:lnTo>
                      <a:lnTo>
                        <a:pt x="1628" y="581"/>
                      </a:lnTo>
                      <a:lnTo>
                        <a:pt x="1621" y="585"/>
                      </a:lnTo>
                      <a:lnTo>
                        <a:pt x="1613" y="590"/>
                      </a:lnTo>
                      <a:lnTo>
                        <a:pt x="1596" y="595"/>
                      </a:lnTo>
                      <a:lnTo>
                        <a:pt x="1579" y="601"/>
                      </a:lnTo>
                      <a:lnTo>
                        <a:pt x="1560" y="604"/>
                      </a:lnTo>
                      <a:lnTo>
                        <a:pt x="1541" y="606"/>
                      </a:lnTo>
                      <a:lnTo>
                        <a:pt x="1536" y="610"/>
                      </a:lnTo>
                      <a:lnTo>
                        <a:pt x="1533" y="615"/>
                      </a:lnTo>
                      <a:lnTo>
                        <a:pt x="1531" y="620"/>
                      </a:lnTo>
                      <a:lnTo>
                        <a:pt x="1530" y="627"/>
                      </a:lnTo>
                      <a:lnTo>
                        <a:pt x="1526" y="641"/>
                      </a:lnTo>
                      <a:lnTo>
                        <a:pt x="1524" y="655"/>
                      </a:lnTo>
                      <a:lnTo>
                        <a:pt x="1523" y="661"/>
                      </a:lnTo>
                      <a:lnTo>
                        <a:pt x="1522" y="667"/>
                      </a:lnTo>
                      <a:lnTo>
                        <a:pt x="1518" y="673"/>
                      </a:lnTo>
                      <a:lnTo>
                        <a:pt x="1516" y="677"/>
                      </a:lnTo>
                      <a:lnTo>
                        <a:pt x="1511" y="681"/>
                      </a:lnTo>
                      <a:lnTo>
                        <a:pt x="1506" y="684"/>
                      </a:lnTo>
                      <a:lnTo>
                        <a:pt x="1499" y="685"/>
                      </a:lnTo>
                      <a:lnTo>
                        <a:pt x="1491" y="685"/>
                      </a:lnTo>
                      <a:lnTo>
                        <a:pt x="1507" y="726"/>
                      </a:lnTo>
                      <a:lnTo>
                        <a:pt x="1522" y="767"/>
                      </a:lnTo>
                      <a:lnTo>
                        <a:pt x="1528" y="788"/>
                      </a:lnTo>
                      <a:lnTo>
                        <a:pt x="1534" y="809"/>
                      </a:lnTo>
                      <a:lnTo>
                        <a:pt x="1540" y="830"/>
                      </a:lnTo>
                      <a:lnTo>
                        <a:pt x="1546" y="852"/>
                      </a:lnTo>
                      <a:lnTo>
                        <a:pt x="1549" y="865"/>
                      </a:lnTo>
                      <a:lnTo>
                        <a:pt x="1554" y="877"/>
                      </a:lnTo>
                      <a:lnTo>
                        <a:pt x="1560" y="886"/>
                      </a:lnTo>
                      <a:lnTo>
                        <a:pt x="1568" y="894"/>
                      </a:lnTo>
                      <a:lnTo>
                        <a:pt x="1577" y="901"/>
                      </a:lnTo>
                      <a:lnTo>
                        <a:pt x="1588" y="906"/>
                      </a:lnTo>
                      <a:lnTo>
                        <a:pt x="1599" y="912"/>
                      </a:lnTo>
                      <a:lnTo>
                        <a:pt x="1612" y="916"/>
                      </a:lnTo>
                      <a:lnTo>
                        <a:pt x="1634" y="923"/>
                      </a:lnTo>
                      <a:lnTo>
                        <a:pt x="1658" y="929"/>
                      </a:lnTo>
                      <a:lnTo>
                        <a:pt x="1683" y="934"/>
                      </a:lnTo>
                      <a:lnTo>
                        <a:pt x="1710" y="938"/>
                      </a:lnTo>
                      <a:lnTo>
                        <a:pt x="1736" y="939"/>
                      </a:lnTo>
                      <a:lnTo>
                        <a:pt x="1761" y="940"/>
                      </a:lnTo>
                      <a:lnTo>
                        <a:pt x="1786" y="938"/>
                      </a:lnTo>
                      <a:lnTo>
                        <a:pt x="1810" y="935"/>
                      </a:lnTo>
                      <a:lnTo>
                        <a:pt x="1823" y="930"/>
                      </a:lnTo>
                      <a:lnTo>
                        <a:pt x="1836" y="924"/>
                      </a:lnTo>
                      <a:lnTo>
                        <a:pt x="1843" y="921"/>
                      </a:lnTo>
                      <a:lnTo>
                        <a:pt x="1850" y="920"/>
                      </a:lnTo>
                      <a:lnTo>
                        <a:pt x="1856" y="919"/>
                      </a:lnTo>
                      <a:lnTo>
                        <a:pt x="1866" y="920"/>
                      </a:lnTo>
                      <a:lnTo>
                        <a:pt x="1877" y="923"/>
                      </a:lnTo>
                      <a:lnTo>
                        <a:pt x="1887" y="929"/>
                      </a:lnTo>
                      <a:lnTo>
                        <a:pt x="1899" y="935"/>
                      </a:lnTo>
                      <a:lnTo>
                        <a:pt x="1910" y="939"/>
                      </a:lnTo>
                      <a:lnTo>
                        <a:pt x="1915" y="922"/>
                      </a:lnTo>
                      <a:lnTo>
                        <a:pt x="1919" y="909"/>
                      </a:lnTo>
                      <a:lnTo>
                        <a:pt x="1925" y="897"/>
                      </a:lnTo>
                      <a:lnTo>
                        <a:pt x="1930" y="888"/>
                      </a:lnTo>
                      <a:lnTo>
                        <a:pt x="1935" y="883"/>
                      </a:lnTo>
                      <a:lnTo>
                        <a:pt x="1940" y="881"/>
                      </a:lnTo>
                      <a:lnTo>
                        <a:pt x="1944" y="878"/>
                      </a:lnTo>
                      <a:lnTo>
                        <a:pt x="1950" y="875"/>
                      </a:lnTo>
                      <a:lnTo>
                        <a:pt x="1957" y="874"/>
                      </a:lnTo>
                      <a:lnTo>
                        <a:pt x="1965" y="873"/>
                      </a:lnTo>
                      <a:lnTo>
                        <a:pt x="1974" y="872"/>
                      </a:lnTo>
                      <a:lnTo>
                        <a:pt x="1983" y="872"/>
                      </a:lnTo>
                      <a:lnTo>
                        <a:pt x="1983" y="895"/>
                      </a:lnTo>
                      <a:lnTo>
                        <a:pt x="1984" y="918"/>
                      </a:lnTo>
                      <a:lnTo>
                        <a:pt x="1984" y="923"/>
                      </a:lnTo>
                      <a:lnTo>
                        <a:pt x="1986" y="928"/>
                      </a:lnTo>
                      <a:lnTo>
                        <a:pt x="1989" y="932"/>
                      </a:lnTo>
                      <a:lnTo>
                        <a:pt x="1991" y="936"/>
                      </a:lnTo>
                      <a:lnTo>
                        <a:pt x="1995" y="938"/>
                      </a:lnTo>
                      <a:lnTo>
                        <a:pt x="2000" y="939"/>
                      </a:lnTo>
                      <a:lnTo>
                        <a:pt x="2006" y="940"/>
                      </a:lnTo>
                      <a:lnTo>
                        <a:pt x="2012" y="939"/>
                      </a:lnTo>
                      <a:lnTo>
                        <a:pt x="2014" y="972"/>
                      </a:lnTo>
                      <a:lnTo>
                        <a:pt x="2015" y="1005"/>
                      </a:lnTo>
                      <a:lnTo>
                        <a:pt x="2015" y="1039"/>
                      </a:lnTo>
                      <a:lnTo>
                        <a:pt x="2014" y="1072"/>
                      </a:lnTo>
                      <a:lnTo>
                        <a:pt x="2006" y="1072"/>
                      </a:lnTo>
                      <a:lnTo>
                        <a:pt x="1998" y="1074"/>
                      </a:lnTo>
                      <a:lnTo>
                        <a:pt x="1990" y="1075"/>
                      </a:lnTo>
                      <a:lnTo>
                        <a:pt x="1983" y="1077"/>
                      </a:lnTo>
                      <a:lnTo>
                        <a:pt x="1968" y="1080"/>
                      </a:lnTo>
                      <a:lnTo>
                        <a:pt x="1953" y="1084"/>
                      </a:lnTo>
                      <a:lnTo>
                        <a:pt x="1953" y="1075"/>
                      </a:lnTo>
                      <a:lnTo>
                        <a:pt x="1952" y="1066"/>
                      </a:lnTo>
                      <a:lnTo>
                        <a:pt x="1951" y="1057"/>
                      </a:lnTo>
                      <a:lnTo>
                        <a:pt x="1952" y="1047"/>
                      </a:lnTo>
                      <a:lnTo>
                        <a:pt x="1928" y="1060"/>
                      </a:lnTo>
                      <a:lnTo>
                        <a:pt x="1904" y="1074"/>
                      </a:lnTo>
                      <a:lnTo>
                        <a:pt x="1893" y="1079"/>
                      </a:lnTo>
                      <a:lnTo>
                        <a:pt x="1880" y="1085"/>
                      </a:lnTo>
                      <a:lnTo>
                        <a:pt x="1868" y="1090"/>
                      </a:lnTo>
                      <a:lnTo>
                        <a:pt x="1854" y="1092"/>
                      </a:lnTo>
                      <a:lnTo>
                        <a:pt x="1835" y="1094"/>
                      </a:lnTo>
                      <a:lnTo>
                        <a:pt x="1815" y="1095"/>
                      </a:lnTo>
                      <a:lnTo>
                        <a:pt x="1796" y="1094"/>
                      </a:lnTo>
                      <a:lnTo>
                        <a:pt x="1777" y="1094"/>
                      </a:lnTo>
                      <a:lnTo>
                        <a:pt x="1762" y="1093"/>
                      </a:lnTo>
                      <a:lnTo>
                        <a:pt x="1746" y="1093"/>
                      </a:lnTo>
                      <a:lnTo>
                        <a:pt x="1731" y="1093"/>
                      </a:lnTo>
                      <a:lnTo>
                        <a:pt x="1715" y="1094"/>
                      </a:lnTo>
                      <a:lnTo>
                        <a:pt x="1714" y="1109"/>
                      </a:lnTo>
                      <a:lnTo>
                        <a:pt x="1712" y="1125"/>
                      </a:lnTo>
                      <a:lnTo>
                        <a:pt x="1712" y="1133"/>
                      </a:lnTo>
                      <a:lnTo>
                        <a:pt x="1712" y="1140"/>
                      </a:lnTo>
                      <a:lnTo>
                        <a:pt x="1713" y="1148"/>
                      </a:lnTo>
                      <a:lnTo>
                        <a:pt x="1715" y="1154"/>
                      </a:lnTo>
                      <a:lnTo>
                        <a:pt x="1719" y="1162"/>
                      </a:lnTo>
                      <a:lnTo>
                        <a:pt x="1722" y="1168"/>
                      </a:lnTo>
                      <a:lnTo>
                        <a:pt x="1728" y="1174"/>
                      </a:lnTo>
                      <a:lnTo>
                        <a:pt x="1732" y="1178"/>
                      </a:lnTo>
                      <a:lnTo>
                        <a:pt x="1737" y="1184"/>
                      </a:lnTo>
                      <a:lnTo>
                        <a:pt x="1741" y="1190"/>
                      </a:lnTo>
                      <a:lnTo>
                        <a:pt x="1745" y="1197"/>
                      </a:lnTo>
                      <a:lnTo>
                        <a:pt x="1746" y="1205"/>
                      </a:lnTo>
                      <a:lnTo>
                        <a:pt x="1747" y="1211"/>
                      </a:lnTo>
                      <a:lnTo>
                        <a:pt x="1746" y="1217"/>
                      </a:lnTo>
                      <a:lnTo>
                        <a:pt x="1744" y="1223"/>
                      </a:lnTo>
                      <a:lnTo>
                        <a:pt x="1741" y="1226"/>
                      </a:lnTo>
                      <a:lnTo>
                        <a:pt x="1738" y="1230"/>
                      </a:lnTo>
                      <a:lnTo>
                        <a:pt x="1733" y="1233"/>
                      </a:lnTo>
                      <a:lnTo>
                        <a:pt x="1728" y="1235"/>
                      </a:lnTo>
                      <a:lnTo>
                        <a:pt x="1723" y="1236"/>
                      </a:lnTo>
                      <a:lnTo>
                        <a:pt x="1699" y="1240"/>
                      </a:lnTo>
                      <a:lnTo>
                        <a:pt x="1677" y="1241"/>
                      </a:lnTo>
                      <a:lnTo>
                        <a:pt x="1684" y="1257"/>
                      </a:lnTo>
                      <a:lnTo>
                        <a:pt x="1691" y="1270"/>
                      </a:lnTo>
                      <a:lnTo>
                        <a:pt x="1696" y="1274"/>
                      </a:lnTo>
                      <a:lnTo>
                        <a:pt x="1700" y="1279"/>
                      </a:lnTo>
                      <a:lnTo>
                        <a:pt x="1705" y="1283"/>
                      </a:lnTo>
                      <a:lnTo>
                        <a:pt x="1711" y="1287"/>
                      </a:lnTo>
                      <a:lnTo>
                        <a:pt x="1721" y="1292"/>
                      </a:lnTo>
                      <a:lnTo>
                        <a:pt x="1735" y="1297"/>
                      </a:lnTo>
                      <a:lnTo>
                        <a:pt x="1749" y="1300"/>
                      </a:lnTo>
                      <a:lnTo>
                        <a:pt x="1765" y="1304"/>
                      </a:lnTo>
                      <a:lnTo>
                        <a:pt x="1780" y="1307"/>
                      </a:lnTo>
                      <a:lnTo>
                        <a:pt x="1792" y="1312"/>
                      </a:lnTo>
                      <a:lnTo>
                        <a:pt x="1797" y="1315"/>
                      </a:lnTo>
                      <a:lnTo>
                        <a:pt x="1803" y="1318"/>
                      </a:lnTo>
                      <a:lnTo>
                        <a:pt x="1806" y="1322"/>
                      </a:lnTo>
                      <a:lnTo>
                        <a:pt x="1811" y="1326"/>
                      </a:lnTo>
                      <a:lnTo>
                        <a:pt x="1814" y="1331"/>
                      </a:lnTo>
                      <a:lnTo>
                        <a:pt x="1818" y="1337"/>
                      </a:lnTo>
                      <a:lnTo>
                        <a:pt x="1820" y="1342"/>
                      </a:lnTo>
                      <a:lnTo>
                        <a:pt x="1822" y="1348"/>
                      </a:lnTo>
                      <a:lnTo>
                        <a:pt x="1825" y="1362"/>
                      </a:lnTo>
                      <a:lnTo>
                        <a:pt x="1825" y="1377"/>
                      </a:lnTo>
                      <a:lnTo>
                        <a:pt x="1825" y="1388"/>
                      </a:lnTo>
                      <a:lnTo>
                        <a:pt x="1822" y="1403"/>
                      </a:lnTo>
                      <a:lnTo>
                        <a:pt x="1819" y="1416"/>
                      </a:lnTo>
                      <a:lnTo>
                        <a:pt x="1813" y="1430"/>
                      </a:lnTo>
                      <a:lnTo>
                        <a:pt x="1810" y="1437"/>
                      </a:lnTo>
                      <a:lnTo>
                        <a:pt x="1805" y="1443"/>
                      </a:lnTo>
                      <a:lnTo>
                        <a:pt x="1801" y="1447"/>
                      </a:lnTo>
                      <a:lnTo>
                        <a:pt x="1796" y="1452"/>
                      </a:lnTo>
                      <a:lnTo>
                        <a:pt x="1790" y="1454"/>
                      </a:lnTo>
                      <a:lnTo>
                        <a:pt x="1784" y="1455"/>
                      </a:lnTo>
                      <a:lnTo>
                        <a:pt x="1777" y="1456"/>
                      </a:lnTo>
                      <a:lnTo>
                        <a:pt x="1770" y="1454"/>
                      </a:lnTo>
                      <a:lnTo>
                        <a:pt x="1759" y="1451"/>
                      </a:lnTo>
                      <a:lnTo>
                        <a:pt x="1749" y="1445"/>
                      </a:lnTo>
                      <a:lnTo>
                        <a:pt x="1740" y="1438"/>
                      </a:lnTo>
                      <a:lnTo>
                        <a:pt x="1732" y="1431"/>
                      </a:lnTo>
                      <a:lnTo>
                        <a:pt x="1723" y="1426"/>
                      </a:lnTo>
                      <a:lnTo>
                        <a:pt x="1714" y="1422"/>
                      </a:lnTo>
                      <a:lnTo>
                        <a:pt x="1708" y="1421"/>
                      </a:lnTo>
                      <a:lnTo>
                        <a:pt x="1703" y="1420"/>
                      </a:lnTo>
                      <a:lnTo>
                        <a:pt x="1697" y="1420"/>
                      </a:lnTo>
                      <a:lnTo>
                        <a:pt x="1690" y="1421"/>
                      </a:lnTo>
                      <a:lnTo>
                        <a:pt x="1692" y="1430"/>
                      </a:lnTo>
                      <a:lnTo>
                        <a:pt x="1695" y="1441"/>
                      </a:lnTo>
                      <a:lnTo>
                        <a:pt x="1696" y="1454"/>
                      </a:lnTo>
                      <a:lnTo>
                        <a:pt x="1697" y="1469"/>
                      </a:lnTo>
                      <a:lnTo>
                        <a:pt x="1699" y="1501"/>
                      </a:lnTo>
                      <a:lnTo>
                        <a:pt x="1700" y="1534"/>
                      </a:lnTo>
                      <a:lnTo>
                        <a:pt x="1703" y="1550"/>
                      </a:lnTo>
                      <a:lnTo>
                        <a:pt x="1704" y="1566"/>
                      </a:lnTo>
                      <a:lnTo>
                        <a:pt x="1707" y="1580"/>
                      </a:lnTo>
                      <a:lnTo>
                        <a:pt x="1711" y="1593"/>
                      </a:lnTo>
                      <a:lnTo>
                        <a:pt x="1715" y="1604"/>
                      </a:lnTo>
                      <a:lnTo>
                        <a:pt x="1721" y="1613"/>
                      </a:lnTo>
                      <a:lnTo>
                        <a:pt x="1723" y="1617"/>
                      </a:lnTo>
                      <a:lnTo>
                        <a:pt x="1727" y="1620"/>
                      </a:lnTo>
                      <a:lnTo>
                        <a:pt x="1731" y="1623"/>
                      </a:lnTo>
                      <a:lnTo>
                        <a:pt x="1736" y="1624"/>
                      </a:lnTo>
                      <a:lnTo>
                        <a:pt x="1735" y="1630"/>
                      </a:lnTo>
                      <a:lnTo>
                        <a:pt x="1733" y="1636"/>
                      </a:lnTo>
                      <a:lnTo>
                        <a:pt x="1730" y="1641"/>
                      </a:lnTo>
                      <a:lnTo>
                        <a:pt x="1727" y="1644"/>
                      </a:lnTo>
                      <a:lnTo>
                        <a:pt x="1716" y="1651"/>
                      </a:lnTo>
                      <a:lnTo>
                        <a:pt x="1705" y="1658"/>
                      </a:lnTo>
                      <a:lnTo>
                        <a:pt x="1694" y="1664"/>
                      </a:lnTo>
                      <a:lnTo>
                        <a:pt x="1683" y="1670"/>
                      </a:lnTo>
                      <a:lnTo>
                        <a:pt x="1680" y="1674"/>
                      </a:lnTo>
                      <a:lnTo>
                        <a:pt x="1677" y="1678"/>
                      </a:lnTo>
                      <a:lnTo>
                        <a:pt x="1674" y="1684"/>
                      </a:lnTo>
                      <a:lnTo>
                        <a:pt x="1674" y="1690"/>
                      </a:lnTo>
                      <a:lnTo>
                        <a:pt x="1669" y="1691"/>
                      </a:lnTo>
                      <a:lnTo>
                        <a:pt x="1664" y="1691"/>
                      </a:lnTo>
                      <a:lnTo>
                        <a:pt x="1661" y="1690"/>
                      </a:lnTo>
                      <a:lnTo>
                        <a:pt x="1657" y="1689"/>
                      </a:lnTo>
                      <a:lnTo>
                        <a:pt x="1650" y="1685"/>
                      </a:lnTo>
                      <a:lnTo>
                        <a:pt x="1646" y="1679"/>
                      </a:lnTo>
                      <a:lnTo>
                        <a:pt x="1642" y="1673"/>
                      </a:lnTo>
                      <a:lnTo>
                        <a:pt x="1640" y="1665"/>
                      </a:lnTo>
                      <a:lnTo>
                        <a:pt x="1639" y="1656"/>
                      </a:lnTo>
                      <a:lnTo>
                        <a:pt x="1639" y="1648"/>
                      </a:lnTo>
                      <a:lnTo>
                        <a:pt x="1630" y="1648"/>
                      </a:lnTo>
                      <a:lnTo>
                        <a:pt x="1622" y="1648"/>
                      </a:lnTo>
                      <a:lnTo>
                        <a:pt x="1614" y="1645"/>
                      </a:lnTo>
                      <a:lnTo>
                        <a:pt x="1606" y="1643"/>
                      </a:lnTo>
                      <a:lnTo>
                        <a:pt x="1598" y="1640"/>
                      </a:lnTo>
                      <a:lnTo>
                        <a:pt x="1590" y="1637"/>
                      </a:lnTo>
                      <a:lnTo>
                        <a:pt x="1582" y="1635"/>
                      </a:lnTo>
                      <a:lnTo>
                        <a:pt x="1573" y="1635"/>
                      </a:lnTo>
                      <a:lnTo>
                        <a:pt x="1573" y="1623"/>
                      </a:lnTo>
                      <a:lnTo>
                        <a:pt x="1573" y="1610"/>
                      </a:lnTo>
                      <a:lnTo>
                        <a:pt x="1572" y="1597"/>
                      </a:lnTo>
                      <a:lnTo>
                        <a:pt x="1571" y="1585"/>
                      </a:lnTo>
                      <a:lnTo>
                        <a:pt x="1568" y="1589"/>
                      </a:lnTo>
                      <a:lnTo>
                        <a:pt x="1565" y="1595"/>
                      </a:lnTo>
                      <a:lnTo>
                        <a:pt x="1554" y="1595"/>
                      </a:lnTo>
                      <a:lnTo>
                        <a:pt x="1541" y="1596"/>
                      </a:lnTo>
                      <a:lnTo>
                        <a:pt x="1528" y="1596"/>
                      </a:lnTo>
                      <a:lnTo>
                        <a:pt x="1516" y="1597"/>
                      </a:lnTo>
                      <a:lnTo>
                        <a:pt x="1516" y="1613"/>
                      </a:lnTo>
                      <a:lnTo>
                        <a:pt x="1515" y="1629"/>
                      </a:lnTo>
                      <a:lnTo>
                        <a:pt x="1500" y="1625"/>
                      </a:lnTo>
                      <a:lnTo>
                        <a:pt x="1484" y="1621"/>
                      </a:lnTo>
                      <a:lnTo>
                        <a:pt x="1469" y="1619"/>
                      </a:lnTo>
                      <a:lnTo>
                        <a:pt x="1453" y="1618"/>
                      </a:lnTo>
                      <a:lnTo>
                        <a:pt x="1423" y="1615"/>
                      </a:lnTo>
                      <a:lnTo>
                        <a:pt x="1391" y="1609"/>
                      </a:lnTo>
                      <a:lnTo>
                        <a:pt x="1361" y="1601"/>
                      </a:lnTo>
                      <a:lnTo>
                        <a:pt x="1330" y="1593"/>
                      </a:lnTo>
                      <a:lnTo>
                        <a:pt x="1314" y="1589"/>
                      </a:lnTo>
                      <a:lnTo>
                        <a:pt x="1298" y="1589"/>
                      </a:lnTo>
                      <a:lnTo>
                        <a:pt x="1290" y="1589"/>
                      </a:lnTo>
                      <a:lnTo>
                        <a:pt x="1283" y="1591"/>
                      </a:lnTo>
                      <a:lnTo>
                        <a:pt x="1276" y="1592"/>
                      </a:lnTo>
                      <a:lnTo>
                        <a:pt x="1268" y="1594"/>
                      </a:lnTo>
                      <a:lnTo>
                        <a:pt x="1267" y="1608"/>
                      </a:lnTo>
                      <a:lnTo>
                        <a:pt x="1264" y="1621"/>
                      </a:lnTo>
                      <a:lnTo>
                        <a:pt x="1261" y="1636"/>
                      </a:lnTo>
                      <a:lnTo>
                        <a:pt x="1256" y="1650"/>
                      </a:lnTo>
                      <a:lnTo>
                        <a:pt x="1251" y="1665"/>
                      </a:lnTo>
                      <a:lnTo>
                        <a:pt x="1244" y="1677"/>
                      </a:lnTo>
                      <a:lnTo>
                        <a:pt x="1237" y="1690"/>
                      </a:lnTo>
                      <a:lnTo>
                        <a:pt x="1229" y="1701"/>
                      </a:lnTo>
                      <a:lnTo>
                        <a:pt x="1223" y="1709"/>
                      </a:lnTo>
                      <a:lnTo>
                        <a:pt x="1215" y="1714"/>
                      </a:lnTo>
                      <a:lnTo>
                        <a:pt x="1207" y="1718"/>
                      </a:lnTo>
                      <a:lnTo>
                        <a:pt x="1198" y="1720"/>
                      </a:lnTo>
                      <a:lnTo>
                        <a:pt x="1179" y="1725"/>
                      </a:lnTo>
                      <a:lnTo>
                        <a:pt x="1161" y="1731"/>
                      </a:lnTo>
                      <a:lnTo>
                        <a:pt x="1163" y="1739"/>
                      </a:lnTo>
                      <a:lnTo>
                        <a:pt x="1165" y="1747"/>
                      </a:lnTo>
                      <a:lnTo>
                        <a:pt x="1168" y="1755"/>
                      </a:lnTo>
                      <a:lnTo>
                        <a:pt x="1171" y="1763"/>
                      </a:lnTo>
                      <a:lnTo>
                        <a:pt x="1174" y="1771"/>
                      </a:lnTo>
                      <a:lnTo>
                        <a:pt x="1177" y="1779"/>
                      </a:lnTo>
                      <a:lnTo>
                        <a:pt x="1178" y="1786"/>
                      </a:lnTo>
                      <a:lnTo>
                        <a:pt x="1177" y="1796"/>
                      </a:lnTo>
                      <a:lnTo>
                        <a:pt x="1170" y="1796"/>
                      </a:lnTo>
                      <a:lnTo>
                        <a:pt x="1163" y="1797"/>
                      </a:lnTo>
                      <a:lnTo>
                        <a:pt x="1157" y="1798"/>
                      </a:lnTo>
                      <a:lnTo>
                        <a:pt x="1152" y="1800"/>
                      </a:lnTo>
                      <a:lnTo>
                        <a:pt x="1147" y="1804"/>
                      </a:lnTo>
                      <a:lnTo>
                        <a:pt x="1144" y="1808"/>
                      </a:lnTo>
                      <a:lnTo>
                        <a:pt x="1140" y="1813"/>
                      </a:lnTo>
                      <a:lnTo>
                        <a:pt x="1138" y="1820"/>
                      </a:lnTo>
                      <a:lnTo>
                        <a:pt x="1125" y="1820"/>
                      </a:lnTo>
                      <a:lnTo>
                        <a:pt x="1114" y="1818"/>
                      </a:lnTo>
                      <a:lnTo>
                        <a:pt x="1101" y="1817"/>
                      </a:lnTo>
                      <a:lnTo>
                        <a:pt x="1089" y="1816"/>
                      </a:lnTo>
                      <a:lnTo>
                        <a:pt x="1073" y="1815"/>
                      </a:lnTo>
                      <a:lnTo>
                        <a:pt x="1057" y="1814"/>
                      </a:lnTo>
                      <a:lnTo>
                        <a:pt x="1041" y="1814"/>
                      </a:lnTo>
                      <a:lnTo>
                        <a:pt x="1026" y="1816"/>
                      </a:lnTo>
                      <a:lnTo>
                        <a:pt x="1023" y="1824"/>
                      </a:lnTo>
                      <a:lnTo>
                        <a:pt x="1022" y="1833"/>
                      </a:lnTo>
                      <a:lnTo>
                        <a:pt x="1021" y="1842"/>
                      </a:lnTo>
                      <a:lnTo>
                        <a:pt x="1021" y="1851"/>
                      </a:lnTo>
                      <a:lnTo>
                        <a:pt x="1019" y="1859"/>
                      </a:lnTo>
                      <a:lnTo>
                        <a:pt x="1019" y="1868"/>
                      </a:lnTo>
                      <a:lnTo>
                        <a:pt x="1017" y="1876"/>
                      </a:lnTo>
                      <a:lnTo>
                        <a:pt x="1015" y="1884"/>
                      </a:lnTo>
                      <a:lnTo>
                        <a:pt x="1000" y="1873"/>
                      </a:lnTo>
                      <a:lnTo>
                        <a:pt x="990" y="1863"/>
                      </a:lnTo>
                      <a:lnTo>
                        <a:pt x="980" y="1853"/>
                      </a:lnTo>
                      <a:lnTo>
                        <a:pt x="972" y="1843"/>
                      </a:lnTo>
                      <a:lnTo>
                        <a:pt x="967" y="1840"/>
                      </a:lnTo>
                      <a:lnTo>
                        <a:pt x="961" y="1837"/>
                      </a:lnTo>
                      <a:lnTo>
                        <a:pt x="956" y="1833"/>
                      </a:lnTo>
                      <a:lnTo>
                        <a:pt x="950" y="1831"/>
                      </a:lnTo>
                      <a:lnTo>
                        <a:pt x="942" y="1829"/>
                      </a:lnTo>
                      <a:lnTo>
                        <a:pt x="934" y="1827"/>
                      </a:lnTo>
                      <a:lnTo>
                        <a:pt x="924" y="1826"/>
                      </a:lnTo>
                      <a:lnTo>
                        <a:pt x="912" y="1826"/>
                      </a:lnTo>
                      <a:lnTo>
                        <a:pt x="911" y="1814"/>
                      </a:lnTo>
                      <a:lnTo>
                        <a:pt x="909" y="1796"/>
                      </a:lnTo>
                      <a:lnTo>
                        <a:pt x="909" y="1775"/>
                      </a:lnTo>
                      <a:lnTo>
                        <a:pt x="910" y="1753"/>
                      </a:lnTo>
                      <a:lnTo>
                        <a:pt x="912" y="1743"/>
                      </a:lnTo>
                      <a:lnTo>
                        <a:pt x="915" y="1734"/>
                      </a:lnTo>
                      <a:lnTo>
                        <a:pt x="918" y="1726"/>
                      </a:lnTo>
                      <a:lnTo>
                        <a:pt x="923" y="1720"/>
                      </a:lnTo>
                      <a:lnTo>
                        <a:pt x="925" y="1718"/>
                      </a:lnTo>
                      <a:lnTo>
                        <a:pt x="927" y="1716"/>
                      </a:lnTo>
                      <a:lnTo>
                        <a:pt x="931" y="1715"/>
                      </a:lnTo>
                      <a:lnTo>
                        <a:pt x="934" y="1714"/>
                      </a:lnTo>
                      <a:lnTo>
                        <a:pt x="937" y="1714"/>
                      </a:lnTo>
                      <a:lnTo>
                        <a:pt x="941" y="1714"/>
                      </a:lnTo>
                      <a:lnTo>
                        <a:pt x="945" y="1716"/>
                      </a:lnTo>
                      <a:lnTo>
                        <a:pt x="950" y="1717"/>
                      </a:lnTo>
                      <a:lnTo>
                        <a:pt x="961" y="1723"/>
                      </a:lnTo>
                      <a:lnTo>
                        <a:pt x="972" y="1727"/>
                      </a:lnTo>
                      <a:lnTo>
                        <a:pt x="981" y="1731"/>
                      </a:lnTo>
                      <a:lnTo>
                        <a:pt x="990" y="1734"/>
                      </a:lnTo>
                      <a:lnTo>
                        <a:pt x="1000" y="1735"/>
                      </a:lnTo>
                      <a:lnTo>
                        <a:pt x="1010" y="1735"/>
                      </a:lnTo>
                      <a:lnTo>
                        <a:pt x="1021" y="1734"/>
                      </a:lnTo>
                      <a:lnTo>
                        <a:pt x="1034" y="1732"/>
                      </a:lnTo>
                      <a:lnTo>
                        <a:pt x="1047" y="1728"/>
                      </a:lnTo>
                      <a:lnTo>
                        <a:pt x="1059" y="1724"/>
                      </a:lnTo>
                      <a:lnTo>
                        <a:pt x="1071" y="1718"/>
                      </a:lnTo>
                      <a:lnTo>
                        <a:pt x="1081" y="1712"/>
                      </a:lnTo>
                      <a:lnTo>
                        <a:pt x="1091" y="1706"/>
                      </a:lnTo>
                      <a:lnTo>
                        <a:pt x="1103" y="1700"/>
                      </a:lnTo>
                      <a:lnTo>
                        <a:pt x="1113" y="1694"/>
                      </a:lnTo>
                      <a:lnTo>
                        <a:pt x="1125" y="1690"/>
                      </a:lnTo>
                      <a:lnTo>
                        <a:pt x="1124" y="1685"/>
                      </a:lnTo>
                      <a:lnTo>
                        <a:pt x="1122" y="1682"/>
                      </a:lnTo>
                      <a:lnTo>
                        <a:pt x="1120" y="1679"/>
                      </a:lnTo>
                      <a:lnTo>
                        <a:pt x="1116" y="1677"/>
                      </a:lnTo>
                      <a:lnTo>
                        <a:pt x="1109" y="1673"/>
                      </a:lnTo>
                      <a:lnTo>
                        <a:pt x="1101" y="1669"/>
                      </a:lnTo>
                      <a:lnTo>
                        <a:pt x="1093" y="1665"/>
                      </a:lnTo>
                      <a:lnTo>
                        <a:pt x="1087" y="1660"/>
                      </a:lnTo>
                      <a:lnTo>
                        <a:pt x="1083" y="1657"/>
                      </a:lnTo>
                      <a:lnTo>
                        <a:pt x="1080" y="1653"/>
                      </a:lnTo>
                      <a:lnTo>
                        <a:pt x="1078" y="1649"/>
                      </a:lnTo>
                      <a:lnTo>
                        <a:pt x="1075" y="1643"/>
                      </a:lnTo>
                      <a:lnTo>
                        <a:pt x="1074" y="1634"/>
                      </a:lnTo>
                      <a:lnTo>
                        <a:pt x="1074" y="1625"/>
                      </a:lnTo>
                      <a:lnTo>
                        <a:pt x="1075" y="1616"/>
                      </a:lnTo>
                      <a:lnTo>
                        <a:pt x="1078" y="1607"/>
                      </a:lnTo>
                      <a:lnTo>
                        <a:pt x="1083" y="1588"/>
                      </a:lnTo>
                      <a:lnTo>
                        <a:pt x="1087" y="1570"/>
                      </a:lnTo>
                      <a:lnTo>
                        <a:pt x="1087" y="1563"/>
                      </a:lnTo>
                      <a:lnTo>
                        <a:pt x="1087" y="1558"/>
                      </a:lnTo>
                      <a:lnTo>
                        <a:pt x="1086" y="1553"/>
                      </a:lnTo>
                      <a:lnTo>
                        <a:pt x="1083" y="1550"/>
                      </a:lnTo>
                      <a:lnTo>
                        <a:pt x="1080" y="1544"/>
                      </a:lnTo>
                      <a:lnTo>
                        <a:pt x="1074" y="1542"/>
                      </a:lnTo>
                      <a:lnTo>
                        <a:pt x="1068" y="1539"/>
                      </a:lnTo>
                      <a:lnTo>
                        <a:pt x="1063" y="1536"/>
                      </a:lnTo>
                      <a:lnTo>
                        <a:pt x="1060" y="1535"/>
                      </a:lnTo>
                      <a:lnTo>
                        <a:pt x="1058" y="1533"/>
                      </a:lnTo>
                      <a:lnTo>
                        <a:pt x="1057" y="1529"/>
                      </a:lnTo>
                      <a:lnTo>
                        <a:pt x="1056" y="1526"/>
                      </a:lnTo>
                      <a:lnTo>
                        <a:pt x="1055" y="1515"/>
                      </a:lnTo>
                      <a:lnTo>
                        <a:pt x="1055" y="1505"/>
                      </a:lnTo>
                      <a:lnTo>
                        <a:pt x="1057" y="1494"/>
                      </a:lnTo>
                      <a:lnTo>
                        <a:pt x="1060" y="1484"/>
                      </a:lnTo>
                      <a:lnTo>
                        <a:pt x="1065" y="1474"/>
                      </a:lnTo>
                      <a:lnTo>
                        <a:pt x="1072" y="1465"/>
                      </a:lnTo>
                      <a:lnTo>
                        <a:pt x="1075" y="1462"/>
                      </a:lnTo>
                      <a:lnTo>
                        <a:pt x="1080" y="1459"/>
                      </a:lnTo>
                      <a:lnTo>
                        <a:pt x="1084" y="1456"/>
                      </a:lnTo>
                      <a:lnTo>
                        <a:pt x="1089" y="1455"/>
                      </a:lnTo>
                      <a:lnTo>
                        <a:pt x="1099" y="1464"/>
                      </a:lnTo>
                      <a:lnTo>
                        <a:pt x="1109" y="1471"/>
                      </a:lnTo>
                      <a:lnTo>
                        <a:pt x="1114" y="1473"/>
                      </a:lnTo>
                      <a:lnTo>
                        <a:pt x="1117" y="1474"/>
                      </a:lnTo>
                      <a:lnTo>
                        <a:pt x="1121" y="1474"/>
                      </a:lnTo>
                      <a:lnTo>
                        <a:pt x="1124" y="1474"/>
                      </a:lnTo>
                      <a:lnTo>
                        <a:pt x="1128" y="1474"/>
                      </a:lnTo>
                      <a:lnTo>
                        <a:pt x="1131" y="1472"/>
                      </a:lnTo>
                      <a:lnTo>
                        <a:pt x="1133" y="1471"/>
                      </a:lnTo>
                      <a:lnTo>
                        <a:pt x="1136" y="1469"/>
                      </a:lnTo>
                      <a:lnTo>
                        <a:pt x="1140" y="1463"/>
                      </a:lnTo>
                      <a:lnTo>
                        <a:pt x="1144" y="1455"/>
                      </a:lnTo>
                      <a:lnTo>
                        <a:pt x="1146" y="1446"/>
                      </a:lnTo>
                      <a:lnTo>
                        <a:pt x="1148" y="1437"/>
                      </a:lnTo>
                      <a:lnTo>
                        <a:pt x="1149" y="1427"/>
                      </a:lnTo>
                      <a:lnTo>
                        <a:pt x="1150" y="1418"/>
                      </a:lnTo>
                      <a:lnTo>
                        <a:pt x="1150" y="1397"/>
                      </a:lnTo>
                      <a:lnTo>
                        <a:pt x="1149" y="1381"/>
                      </a:lnTo>
                      <a:lnTo>
                        <a:pt x="1136" y="1381"/>
                      </a:lnTo>
                      <a:lnTo>
                        <a:pt x="1122" y="1380"/>
                      </a:lnTo>
                      <a:lnTo>
                        <a:pt x="1108" y="1378"/>
                      </a:lnTo>
                      <a:lnTo>
                        <a:pt x="1096" y="1374"/>
                      </a:lnTo>
                      <a:lnTo>
                        <a:pt x="1095" y="1349"/>
                      </a:lnTo>
                      <a:lnTo>
                        <a:pt x="1095" y="1324"/>
                      </a:lnTo>
                      <a:lnTo>
                        <a:pt x="1095" y="1299"/>
                      </a:lnTo>
                      <a:lnTo>
                        <a:pt x="1093" y="1274"/>
                      </a:lnTo>
                      <a:lnTo>
                        <a:pt x="1078" y="1274"/>
                      </a:lnTo>
                      <a:lnTo>
                        <a:pt x="1064" y="1274"/>
                      </a:lnTo>
                      <a:lnTo>
                        <a:pt x="1051" y="1275"/>
                      </a:lnTo>
                      <a:lnTo>
                        <a:pt x="1041" y="1277"/>
                      </a:lnTo>
                      <a:lnTo>
                        <a:pt x="1031" y="1281"/>
                      </a:lnTo>
                      <a:lnTo>
                        <a:pt x="1022" y="1285"/>
                      </a:lnTo>
                      <a:lnTo>
                        <a:pt x="1012" y="1291"/>
                      </a:lnTo>
                      <a:lnTo>
                        <a:pt x="1001" y="1299"/>
                      </a:lnTo>
                      <a:lnTo>
                        <a:pt x="991" y="1305"/>
                      </a:lnTo>
                      <a:lnTo>
                        <a:pt x="981" y="1313"/>
                      </a:lnTo>
                      <a:lnTo>
                        <a:pt x="969" y="1320"/>
                      </a:lnTo>
                      <a:lnTo>
                        <a:pt x="958" y="1325"/>
                      </a:lnTo>
                      <a:lnTo>
                        <a:pt x="953" y="1326"/>
                      </a:lnTo>
                      <a:lnTo>
                        <a:pt x="949" y="1328"/>
                      </a:lnTo>
                      <a:lnTo>
                        <a:pt x="945" y="1326"/>
                      </a:lnTo>
                      <a:lnTo>
                        <a:pt x="942" y="1324"/>
                      </a:lnTo>
                      <a:lnTo>
                        <a:pt x="940" y="1321"/>
                      </a:lnTo>
                      <a:lnTo>
                        <a:pt x="939" y="1315"/>
                      </a:lnTo>
                      <a:lnTo>
                        <a:pt x="939" y="1307"/>
                      </a:lnTo>
                      <a:lnTo>
                        <a:pt x="941" y="1298"/>
                      </a:lnTo>
                      <a:lnTo>
                        <a:pt x="898" y="1296"/>
                      </a:lnTo>
                      <a:lnTo>
                        <a:pt x="855" y="1293"/>
                      </a:lnTo>
                      <a:lnTo>
                        <a:pt x="813" y="1290"/>
                      </a:lnTo>
                      <a:lnTo>
                        <a:pt x="771" y="1284"/>
                      </a:lnTo>
                      <a:lnTo>
                        <a:pt x="763" y="1282"/>
                      </a:lnTo>
                      <a:lnTo>
                        <a:pt x="756" y="1280"/>
                      </a:lnTo>
                      <a:lnTo>
                        <a:pt x="752" y="1276"/>
                      </a:lnTo>
                      <a:lnTo>
                        <a:pt x="748" y="1272"/>
                      </a:lnTo>
                      <a:lnTo>
                        <a:pt x="745" y="1267"/>
                      </a:lnTo>
                      <a:lnTo>
                        <a:pt x="744" y="1263"/>
                      </a:lnTo>
                      <a:lnTo>
                        <a:pt x="744" y="1257"/>
                      </a:lnTo>
                      <a:lnTo>
                        <a:pt x="745" y="1252"/>
                      </a:lnTo>
                      <a:lnTo>
                        <a:pt x="746" y="1247"/>
                      </a:lnTo>
                      <a:lnTo>
                        <a:pt x="748" y="1242"/>
                      </a:lnTo>
                      <a:lnTo>
                        <a:pt x="752" y="1238"/>
                      </a:lnTo>
                      <a:lnTo>
                        <a:pt x="756" y="1233"/>
                      </a:lnTo>
                      <a:lnTo>
                        <a:pt x="762" y="1230"/>
                      </a:lnTo>
                      <a:lnTo>
                        <a:pt x="768" y="1227"/>
                      </a:lnTo>
                      <a:lnTo>
                        <a:pt x="775" y="1225"/>
                      </a:lnTo>
                      <a:lnTo>
                        <a:pt x="781" y="1224"/>
                      </a:lnTo>
                      <a:lnTo>
                        <a:pt x="781" y="1201"/>
                      </a:lnTo>
                      <a:lnTo>
                        <a:pt x="783" y="1178"/>
                      </a:lnTo>
                      <a:lnTo>
                        <a:pt x="784" y="1173"/>
                      </a:lnTo>
                      <a:lnTo>
                        <a:pt x="786" y="1168"/>
                      </a:lnTo>
                      <a:lnTo>
                        <a:pt x="788" y="1165"/>
                      </a:lnTo>
                      <a:lnTo>
                        <a:pt x="792" y="1161"/>
                      </a:lnTo>
                      <a:lnTo>
                        <a:pt x="796" y="1158"/>
                      </a:lnTo>
                      <a:lnTo>
                        <a:pt x="801" y="1157"/>
                      </a:lnTo>
                      <a:lnTo>
                        <a:pt x="808" y="1156"/>
                      </a:lnTo>
                      <a:lnTo>
                        <a:pt x="815" y="1157"/>
                      </a:lnTo>
                      <a:lnTo>
                        <a:pt x="816" y="1136"/>
                      </a:lnTo>
                      <a:lnTo>
                        <a:pt x="816" y="1115"/>
                      </a:lnTo>
                      <a:lnTo>
                        <a:pt x="815" y="1094"/>
                      </a:lnTo>
                      <a:lnTo>
                        <a:pt x="813" y="1074"/>
                      </a:lnTo>
                      <a:lnTo>
                        <a:pt x="785" y="1071"/>
                      </a:lnTo>
                      <a:lnTo>
                        <a:pt x="752" y="1070"/>
                      </a:lnTo>
                      <a:lnTo>
                        <a:pt x="744" y="1071"/>
                      </a:lnTo>
                      <a:lnTo>
                        <a:pt x="736" y="1072"/>
                      </a:lnTo>
                      <a:lnTo>
                        <a:pt x="729" y="1075"/>
                      </a:lnTo>
                      <a:lnTo>
                        <a:pt x="722" y="1077"/>
                      </a:lnTo>
                      <a:lnTo>
                        <a:pt x="715" y="1080"/>
                      </a:lnTo>
                      <a:lnTo>
                        <a:pt x="710" y="1085"/>
                      </a:lnTo>
                      <a:lnTo>
                        <a:pt x="704" y="1091"/>
                      </a:lnTo>
                      <a:lnTo>
                        <a:pt x="701" y="1096"/>
                      </a:lnTo>
                      <a:lnTo>
                        <a:pt x="696" y="1108"/>
                      </a:lnTo>
                      <a:lnTo>
                        <a:pt x="693" y="1118"/>
                      </a:lnTo>
                      <a:lnTo>
                        <a:pt x="692" y="1129"/>
                      </a:lnTo>
                      <a:lnTo>
                        <a:pt x="690" y="1141"/>
                      </a:lnTo>
                      <a:lnTo>
                        <a:pt x="688" y="1151"/>
                      </a:lnTo>
                      <a:lnTo>
                        <a:pt x="685" y="1161"/>
                      </a:lnTo>
                      <a:lnTo>
                        <a:pt x="681" y="1165"/>
                      </a:lnTo>
                      <a:lnTo>
                        <a:pt x="678" y="1169"/>
                      </a:lnTo>
                      <a:lnTo>
                        <a:pt x="672" y="1174"/>
                      </a:lnTo>
                      <a:lnTo>
                        <a:pt x="666" y="1177"/>
                      </a:lnTo>
                      <a:lnTo>
                        <a:pt x="656" y="1181"/>
                      </a:lnTo>
                      <a:lnTo>
                        <a:pt x="646" y="1184"/>
                      </a:lnTo>
                      <a:lnTo>
                        <a:pt x="635" y="1185"/>
                      </a:lnTo>
                      <a:lnTo>
                        <a:pt x="623" y="1185"/>
                      </a:lnTo>
                      <a:lnTo>
                        <a:pt x="612" y="1183"/>
                      </a:lnTo>
                      <a:lnTo>
                        <a:pt x="600" y="1180"/>
                      </a:lnTo>
                      <a:lnTo>
                        <a:pt x="596" y="1177"/>
                      </a:lnTo>
                      <a:lnTo>
                        <a:pt x="591" y="1175"/>
                      </a:lnTo>
                      <a:lnTo>
                        <a:pt x="587" y="1172"/>
                      </a:lnTo>
                      <a:lnTo>
                        <a:pt x="583" y="1167"/>
                      </a:lnTo>
                      <a:lnTo>
                        <a:pt x="573" y="1151"/>
                      </a:lnTo>
                      <a:lnTo>
                        <a:pt x="565" y="1134"/>
                      </a:lnTo>
                      <a:lnTo>
                        <a:pt x="561" y="1127"/>
                      </a:lnTo>
                      <a:lnTo>
                        <a:pt x="555" y="1119"/>
                      </a:lnTo>
                      <a:lnTo>
                        <a:pt x="551" y="1117"/>
                      </a:lnTo>
                      <a:lnTo>
                        <a:pt x="548" y="1113"/>
                      </a:lnTo>
                      <a:lnTo>
                        <a:pt x="543" y="1111"/>
                      </a:lnTo>
                      <a:lnTo>
                        <a:pt x="539" y="1110"/>
                      </a:lnTo>
                      <a:lnTo>
                        <a:pt x="536" y="1117"/>
                      </a:lnTo>
                      <a:lnTo>
                        <a:pt x="532" y="1124"/>
                      </a:lnTo>
                      <a:lnTo>
                        <a:pt x="531" y="1131"/>
                      </a:lnTo>
                      <a:lnTo>
                        <a:pt x="530" y="1136"/>
                      </a:lnTo>
                      <a:lnTo>
                        <a:pt x="529" y="1143"/>
                      </a:lnTo>
                      <a:lnTo>
                        <a:pt x="529" y="1149"/>
                      </a:lnTo>
                      <a:lnTo>
                        <a:pt x="530" y="1156"/>
                      </a:lnTo>
                      <a:lnTo>
                        <a:pt x="531" y="1161"/>
                      </a:lnTo>
                      <a:lnTo>
                        <a:pt x="536" y="1173"/>
                      </a:lnTo>
                      <a:lnTo>
                        <a:pt x="542" y="1185"/>
                      </a:lnTo>
                      <a:lnTo>
                        <a:pt x="549" y="1197"/>
                      </a:lnTo>
                      <a:lnTo>
                        <a:pt x="558" y="1207"/>
                      </a:lnTo>
                      <a:lnTo>
                        <a:pt x="577" y="1230"/>
                      </a:lnTo>
                      <a:lnTo>
                        <a:pt x="594" y="1251"/>
                      </a:lnTo>
                      <a:lnTo>
                        <a:pt x="600" y="1263"/>
                      </a:lnTo>
                      <a:lnTo>
                        <a:pt x="606" y="1275"/>
                      </a:lnTo>
                      <a:lnTo>
                        <a:pt x="611" y="1287"/>
                      </a:lnTo>
                      <a:lnTo>
                        <a:pt x="612" y="1299"/>
                      </a:lnTo>
                      <a:lnTo>
                        <a:pt x="607" y="1300"/>
                      </a:lnTo>
                      <a:lnTo>
                        <a:pt x="604" y="1300"/>
                      </a:lnTo>
                      <a:lnTo>
                        <a:pt x="599" y="1300"/>
                      </a:lnTo>
                      <a:lnTo>
                        <a:pt x="596" y="1299"/>
                      </a:lnTo>
                      <a:lnTo>
                        <a:pt x="589" y="1296"/>
                      </a:lnTo>
                      <a:lnTo>
                        <a:pt x="583" y="1291"/>
                      </a:lnTo>
                      <a:lnTo>
                        <a:pt x="572" y="1279"/>
                      </a:lnTo>
                      <a:lnTo>
                        <a:pt x="562" y="1266"/>
                      </a:lnTo>
                      <a:lnTo>
                        <a:pt x="556" y="1263"/>
                      </a:lnTo>
                      <a:lnTo>
                        <a:pt x="550" y="1260"/>
                      </a:lnTo>
                      <a:lnTo>
                        <a:pt x="546" y="1260"/>
                      </a:lnTo>
                      <a:lnTo>
                        <a:pt x="540" y="1259"/>
                      </a:lnTo>
                      <a:lnTo>
                        <a:pt x="537" y="1258"/>
                      </a:lnTo>
                      <a:lnTo>
                        <a:pt x="533" y="1256"/>
                      </a:lnTo>
                      <a:lnTo>
                        <a:pt x="532" y="1249"/>
                      </a:lnTo>
                      <a:lnTo>
                        <a:pt x="532" y="1240"/>
                      </a:lnTo>
                      <a:lnTo>
                        <a:pt x="522" y="1239"/>
                      </a:lnTo>
                      <a:lnTo>
                        <a:pt x="513" y="1239"/>
                      </a:lnTo>
                      <a:lnTo>
                        <a:pt x="507" y="1240"/>
                      </a:lnTo>
                      <a:lnTo>
                        <a:pt x="502" y="1242"/>
                      </a:lnTo>
                      <a:lnTo>
                        <a:pt x="500" y="1247"/>
                      </a:lnTo>
                      <a:lnTo>
                        <a:pt x="499" y="1251"/>
                      </a:lnTo>
                      <a:lnTo>
                        <a:pt x="499" y="1257"/>
                      </a:lnTo>
                      <a:lnTo>
                        <a:pt x="500" y="1263"/>
                      </a:lnTo>
                      <a:lnTo>
                        <a:pt x="509" y="1290"/>
                      </a:lnTo>
                      <a:lnTo>
                        <a:pt x="517" y="1316"/>
                      </a:lnTo>
                      <a:lnTo>
                        <a:pt x="516" y="1320"/>
                      </a:lnTo>
                      <a:lnTo>
                        <a:pt x="515" y="1324"/>
                      </a:lnTo>
                      <a:lnTo>
                        <a:pt x="514" y="1326"/>
                      </a:lnTo>
                      <a:lnTo>
                        <a:pt x="510" y="1330"/>
                      </a:lnTo>
                      <a:lnTo>
                        <a:pt x="504" y="1334"/>
                      </a:lnTo>
                      <a:lnTo>
                        <a:pt x="496" y="1339"/>
                      </a:lnTo>
                      <a:lnTo>
                        <a:pt x="488" y="1342"/>
                      </a:lnTo>
                      <a:lnTo>
                        <a:pt x="480" y="1347"/>
                      </a:lnTo>
                      <a:lnTo>
                        <a:pt x="475" y="1349"/>
                      </a:lnTo>
                      <a:lnTo>
                        <a:pt x="473" y="1351"/>
                      </a:lnTo>
                      <a:lnTo>
                        <a:pt x="469" y="1354"/>
                      </a:lnTo>
                      <a:lnTo>
                        <a:pt x="467" y="1357"/>
                      </a:lnTo>
                      <a:lnTo>
                        <a:pt x="465" y="1365"/>
                      </a:lnTo>
                      <a:lnTo>
                        <a:pt x="464" y="1373"/>
                      </a:lnTo>
                      <a:lnTo>
                        <a:pt x="463" y="1382"/>
                      </a:lnTo>
                      <a:lnTo>
                        <a:pt x="464" y="1390"/>
                      </a:lnTo>
                      <a:lnTo>
                        <a:pt x="466" y="1408"/>
                      </a:lnTo>
                      <a:lnTo>
                        <a:pt x="468" y="1424"/>
                      </a:lnTo>
                      <a:lnTo>
                        <a:pt x="476" y="1426"/>
                      </a:lnTo>
                      <a:lnTo>
                        <a:pt x="485" y="1427"/>
                      </a:lnTo>
                      <a:lnTo>
                        <a:pt x="495" y="1429"/>
                      </a:lnTo>
                      <a:lnTo>
                        <a:pt x="504" y="1431"/>
                      </a:lnTo>
                      <a:lnTo>
                        <a:pt x="512" y="1436"/>
                      </a:lnTo>
                      <a:lnTo>
                        <a:pt x="520" y="1440"/>
                      </a:lnTo>
                      <a:lnTo>
                        <a:pt x="525" y="1446"/>
                      </a:lnTo>
                      <a:lnTo>
                        <a:pt x="530" y="1454"/>
                      </a:lnTo>
                      <a:lnTo>
                        <a:pt x="524" y="1456"/>
                      </a:lnTo>
                      <a:lnTo>
                        <a:pt x="521" y="1460"/>
                      </a:lnTo>
                      <a:lnTo>
                        <a:pt x="517" y="1463"/>
                      </a:lnTo>
                      <a:lnTo>
                        <a:pt x="516" y="1467"/>
                      </a:lnTo>
                      <a:lnTo>
                        <a:pt x="514" y="1474"/>
                      </a:lnTo>
                      <a:lnTo>
                        <a:pt x="514" y="1484"/>
                      </a:lnTo>
                      <a:lnTo>
                        <a:pt x="514" y="1493"/>
                      </a:lnTo>
                      <a:lnTo>
                        <a:pt x="515" y="1503"/>
                      </a:lnTo>
                      <a:lnTo>
                        <a:pt x="515" y="1512"/>
                      </a:lnTo>
                      <a:lnTo>
                        <a:pt x="514" y="1521"/>
                      </a:lnTo>
                      <a:lnTo>
                        <a:pt x="510" y="1528"/>
                      </a:lnTo>
                      <a:lnTo>
                        <a:pt x="506" y="1535"/>
                      </a:lnTo>
                      <a:lnTo>
                        <a:pt x="501" y="1542"/>
                      </a:lnTo>
                      <a:lnTo>
                        <a:pt x="496" y="1547"/>
                      </a:lnTo>
                      <a:lnTo>
                        <a:pt x="484" y="1559"/>
                      </a:lnTo>
                      <a:lnTo>
                        <a:pt x="475" y="1571"/>
                      </a:lnTo>
                      <a:lnTo>
                        <a:pt x="500" y="1571"/>
                      </a:lnTo>
                      <a:lnTo>
                        <a:pt x="525" y="1571"/>
                      </a:lnTo>
                      <a:lnTo>
                        <a:pt x="550" y="1571"/>
                      </a:lnTo>
                      <a:lnTo>
                        <a:pt x="575" y="1572"/>
                      </a:lnTo>
                      <a:lnTo>
                        <a:pt x="577" y="1596"/>
                      </a:lnTo>
                      <a:lnTo>
                        <a:pt x="579" y="1620"/>
                      </a:lnTo>
                      <a:lnTo>
                        <a:pt x="581" y="1633"/>
                      </a:lnTo>
                      <a:lnTo>
                        <a:pt x="584" y="1644"/>
                      </a:lnTo>
                      <a:lnTo>
                        <a:pt x="588" y="1656"/>
                      </a:lnTo>
                      <a:lnTo>
                        <a:pt x="594" y="1667"/>
                      </a:lnTo>
                      <a:lnTo>
                        <a:pt x="598" y="1675"/>
                      </a:lnTo>
                      <a:lnTo>
                        <a:pt x="602" y="1684"/>
                      </a:lnTo>
                      <a:lnTo>
                        <a:pt x="605" y="1692"/>
                      </a:lnTo>
                      <a:lnTo>
                        <a:pt x="607" y="1701"/>
                      </a:lnTo>
                      <a:lnTo>
                        <a:pt x="608" y="1709"/>
                      </a:lnTo>
                      <a:lnTo>
                        <a:pt x="607" y="1718"/>
                      </a:lnTo>
                      <a:lnTo>
                        <a:pt x="605" y="1727"/>
                      </a:lnTo>
                      <a:lnTo>
                        <a:pt x="599" y="1736"/>
                      </a:lnTo>
                      <a:lnTo>
                        <a:pt x="588" y="1753"/>
                      </a:lnTo>
                      <a:lnTo>
                        <a:pt x="577" y="1768"/>
                      </a:lnTo>
                      <a:lnTo>
                        <a:pt x="572" y="1776"/>
                      </a:lnTo>
                      <a:lnTo>
                        <a:pt x="567" y="1785"/>
                      </a:lnTo>
                      <a:lnTo>
                        <a:pt x="565" y="1796"/>
                      </a:lnTo>
                      <a:lnTo>
                        <a:pt x="563" y="1806"/>
                      </a:lnTo>
                      <a:lnTo>
                        <a:pt x="563" y="1825"/>
                      </a:lnTo>
                      <a:lnTo>
                        <a:pt x="565" y="1843"/>
                      </a:lnTo>
                      <a:lnTo>
                        <a:pt x="566" y="1863"/>
                      </a:lnTo>
                      <a:lnTo>
                        <a:pt x="569" y="1882"/>
                      </a:lnTo>
                      <a:lnTo>
                        <a:pt x="569" y="1899"/>
                      </a:lnTo>
                      <a:lnTo>
                        <a:pt x="569" y="1916"/>
                      </a:lnTo>
                      <a:lnTo>
                        <a:pt x="566" y="1933"/>
                      </a:lnTo>
                      <a:lnTo>
                        <a:pt x="563" y="1950"/>
                      </a:lnTo>
                      <a:lnTo>
                        <a:pt x="561" y="1958"/>
                      </a:lnTo>
                      <a:lnTo>
                        <a:pt x="557" y="1966"/>
                      </a:lnTo>
                      <a:lnTo>
                        <a:pt x="554" y="1973"/>
                      </a:lnTo>
                      <a:lnTo>
                        <a:pt x="549" y="1981"/>
                      </a:lnTo>
                      <a:lnTo>
                        <a:pt x="543" y="1988"/>
                      </a:lnTo>
                      <a:lnTo>
                        <a:pt x="538" y="1994"/>
                      </a:lnTo>
                      <a:lnTo>
                        <a:pt x="531" y="1999"/>
                      </a:lnTo>
                      <a:lnTo>
                        <a:pt x="523" y="2005"/>
                      </a:lnTo>
                      <a:lnTo>
                        <a:pt x="504" y="2017"/>
                      </a:lnTo>
                      <a:lnTo>
                        <a:pt x="482" y="2026"/>
                      </a:lnTo>
                      <a:lnTo>
                        <a:pt x="460" y="2034"/>
                      </a:lnTo>
                      <a:lnTo>
                        <a:pt x="438" y="2042"/>
                      </a:lnTo>
                      <a:lnTo>
                        <a:pt x="416" y="2048"/>
                      </a:lnTo>
                      <a:lnTo>
                        <a:pt x="393" y="2055"/>
                      </a:lnTo>
                      <a:lnTo>
                        <a:pt x="372" y="2062"/>
                      </a:lnTo>
                      <a:lnTo>
                        <a:pt x="350" y="2070"/>
                      </a:lnTo>
                      <a:lnTo>
                        <a:pt x="351" y="2094"/>
                      </a:lnTo>
                      <a:lnTo>
                        <a:pt x="354" y="2111"/>
                      </a:lnTo>
                      <a:lnTo>
                        <a:pt x="354" y="2119"/>
                      </a:lnTo>
                      <a:lnTo>
                        <a:pt x="352" y="2128"/>
                      </a:lnTo>
                      <a:lnTo>
                        <a:pt x="351" y="2133"/>
                      </a:lnTo>
                      <a:lnTo>
                        <a:pt x="348" y="2137"/>
                      </a:lnTo>
                      <a:lnTo>
                        <a:pt x="343" y="2142"/>
                      </a:lnTo>
                      <a:lnTo>
                        <a:pt x="339" y="2147"/>
                      </a:lnTo>
                      <a:lnTo>
                        <a:pt x="366" y="2157"/>
                      </a:lnTo>
                      <a:lnTo>
                        <a:pt x="405" y="2171"/>
                      </a:lnTo>
                      <a:lnTo>
                        <a:pt x="414" y="2177"/>
                      </a:lnTo>
                      <a:lnTo>
                        <a:pt x="422" y="2182"/>
                      </a:lnTo>
                      <a:lnTo>
                        <a:pt x="428" y="2187"/>
                      </a:lnTo>
                      <a:lnTo>
                        <a:pt x="434" y="2193"/>
                      </a:lnTo>
                      <a:lnTo>
                        <a:pt x="438" y="2199"/>
                      </a:lnTo>
                      <a:lnTo>
                        <a:pt x="439" y="2206"/>
                      </a:lnTo>
                      <a:lnTo>
                        <a:pt x="439" y="2208"/>
                      </a:lnTo>
                      <a:lnTo>
                        <a:pt x="438" y="2211"/>
                      </a:lnTo>
                      <a:lnTo>
                        <a:pt x="435" y="2215"/>
                      </a:lnTo>
                      <a:lnTo>
                        <a:pt x="433" y="2218"/>
                      </a:lnTo>
                      <a:lnTo>
                        <a:pt x="425" y="2226"/>
                      </a:lnTo>
                      <a:lnTo>
                        <a:pt x="417" y="2232"/>
                      </a:lnTo>
                      <a:lnTo>
                        <a:pt x="408" y="2237"/>
                      </a:lnTo>
                      <a:lnTo>
                        <a:pt x="398" y="2241"/>
                      </a:lnTo>
                      <a:lnTo>
                        <a:pt x="377" y="2248"/>
                      </a:lnTo>
                      <a:lnTo>
                        <a:pt x="356" y="2252"/>
                      </a:lnTo>
                      <a:lnTo>
                        <a:pt x="345" y="2256"/>
                      </a:lnTo>
                      <a:lnTo>
                        <a:pt x="334" y="2258"/>
                      </a:lnTo>
                      <a:lnTo>
                        <a:pt x="324" y="2261"/>
                      </a:lnTo>
                      <a:lnTo>
                        <a:pt x="315" y="2266"/>
                      </a:lnTo>
                      <a:lnTo>
                        <a:pt x="305" y="2272"/>
                      </a:lnTo>
                      <a:lnTo>
                        <a:pt x="296" y="2277"/>
                      </a:lnTo>
                      <a:lnTo>
                        <a:pt x="290" y="2285"/>
                      </a:lnTo>
                      <a:lnTo>
                        <a:pt x="283" y="2296"/>
                      </a:lnTo>
                      <a:lnTo>
                        <a:pt x="270" y="2291"/>
                      </a:lnTo>
                      <a:lnTo>
                        <a:pt x="252" y="2286"/>
                      </a:lnTo>
                      <a:lnTo>
                        <a:pt x="243" y="2285"/>
                      </a:lnTo>
                      <a:lnTo>
                        <a:pt x="236" y="2286"/>
                      </a:lnTo>
                      <a:lnTo>
                        <a:pt x="233" y="2286"/>
                      </a:lnTo>
                      <a:lnTo>
                        <a:pt x="229" y="2288"/>
                      </a:lnTo>
                      <a:lnTo>
                        <a:pt x="227" y="2290"/>
                      </a:lnTo>
                      <a:lnTo>
                        <a:pt x="226" y="2292"/>
                      </a:lnTo>
                      <a:lnTo>
                        <a:pt x="224" y="2297"/>
                      </a:lnTo>
                      <a:lnTo>
                        <a:pt x="222" y="2299"/>
                      </a:lnTo>
                      <a:lnTo>
                        <a:pt x="219" y="2298"/>
                      </a:lnTo>
                      <a:lnTo>
                        <a:pt x="214" y="2297"/>
                      </a:lnTo>
                      <a:lnTo>
                        <a:pt x="211" y="2297"/>
                      </a:lnTo>
                      <a:lnTo>
                        <a:pt x="204" y="2297"/>
                      </a:lnTo>
                      <a:lnTo>
                        <a:pt x="204" y="2308"/>
                      </a:lnTo>
                      <a:lnTo>
                        <a:pt x="203" y="2319"/>
                      </a:lnTo>
                      <a:lnTo>
                        <a:pt x="202" y="2329"/>
                      </a:lnTo>
                      <a:lnTo>
                        <a:pt x="201" y="2337"/>
                      </a:lnTo>
                      <a:lnTo>
                        <a:pt x="201" y="2349"/>
                      </a:lnTo>
                      <a:lnTo>
                        <a:pt x="201" y="2362"/>
                      </a:lnTo>
                      <a:lnTo>
                        <a:pt x="202" y="2373"/>
                      </a:lnTo>
                      <a:lnTo>
                        <a:pt x="205" y="2385"/>
                      </a:lnTo>
                      <a:lnTo>
                        <a:pt x="206" y="2391"/>
                      </a:lnTo>
                      <a:lnTo>
                        <a:pt x="210" y="2396"/>
                      </a:lnTo>
                      <a:lnTo>
                        <a:pt x="212" y="2400"/>
                      </a:lnTo>
                      <a:lnTo>
                        <a:pt x="217" y="2405"/>
                      </a:lnTo>
                      <a:lnTo>
                        <a:pt x="220" y="2409"/>
                      </a:lnTo>
                      <a:lnTo>
                        <a:pt x="226" y="2412"/>
                      </a:lnTo>
                      <a:lnTo>
                        <a:pt x="231" y="2415"/>
                      </a:lnTo>
                      <a:lnTo>
                        <a:pt x="237" y="2416"/>
                      </a:lnTo>
                      <a:lnTo>
                        <a:pt x="260" y="2420"/>
                      </a:lnTo>
                      <a:lnTo>
                        <a:pt x="278" y="2422"/>
                      </a:lnTo>
                      <a:lnTo>
                        <a:pt x="282" y="2423"/>
                      </a:lnTo>
                      <a:lnTo>
                        <a:pt x="285" y="2425"/>
                      </a:lnTo>
                      <a:lnTo>
                        <a:pt x="287" y="2428"/>
                      </a:lnTo>
                      <a:lnTo>
                        <a:pt x="290" y="2431"/>
                      </a:lnTo>
                      <a:lnTo>
                        <a:pt x="292" y="2436"/>
                      </a:lnTo>
                      <a:lnTo>
                        <a:pt x="293" y="2441"/>
                      </a:lnTo>
                      <a:lnTo>
                        <a:pt x="294" y="2447"/>
                      </a:lnTo>
                      <a:lnTo>
                        <a:pt x="294" y="2455"/>
                      </a:lnTo>
                      <a:lnTo>
                        <a:pt x="293" y="2469"/>
                      </a:lnTo>
                      <a:lnTo>
                        <a:pt x="290" y="2482"/>
                      </a:lnTo>
                      <a:lnTo>
                        <a:pt x="285" y="2495"/>
                      </a:lnTo>
                      <a:lnTo>
                        <a:pt x="279" y="2506"/>
                      </a:lnTo>
                      <a:lnTo>
                        <a:pt x="272" y="2518"/>
                      </a:lnTo>
                      <a:lnTo>
                        <a:pt x="265" y="2529"/>
                      </a:lnTo>
                      <a:lnTo>
                        <a:pt x="255" y="2539"/>
                      </a:lnTo>
                      <a:lnTo>
                        <a:pt x="246" y="2549"/>
                      </a:lnTo>
                      <a:lnTo>
                        <a:pt x="235" y="2561"/>
                      </a:lnTo>
                      <a:lnTo>
                        <a:pt x="225" y="2569"/>
                      </a:lnTo>
                      <a:lnTo>
                        <a:pt x="214" y="2575"/>
                      </a:lnTo>
                      <a:lnTo>
                        <a:pt x="204" y="2578"/>
                      </a:lnTo>
                      <a:lnTo>
                        <a:pt x="181" y="2580"/>
                      </a:lnTo>
                      <a:lnTo>
                        <a:pt x="151" y="2581"/>
                      </a:lnTo>
                      <a:lnTo>
                        <a:pt x="145" y="2596"/>
                      </a:lnTo>
                      <a:lnTo>
                        <a:pt x="138" y="2611"/>
                      </a:lnTo>
                      <a:lnTo>
                        <a:pt x="134" y="2618"/>
                      </a:lnTo>
                      <a:lnTo>
                        <a:pt x="129" y="2623"/>
                      </a:lnTo>
                      <a:lnTo>
                        <a:pt x="123" y="2630"/>
                      </a:lnTo>
                      <a:lnTo>
                        <a:pt x="118" y="2636"/>
                      </a:lnTo>
                      <a:lnTo>
                        <a:pt x="111" y="2641"/>
                      </a:lnTo>
                      <a:lnTo>
                        <a:pt x="104" y="2644"/>
                      </a:lnTo>
                      <a:lnTo>
                        <a:pt x="97" y="2646"/>
                      </a:lnTo>
                      <a:lnTo>
                        <a:pt x="90" y="2647"/>
                      </a:lnTo>
                      <a:lnTo>
                        <a:pt x="77" y="2647"/>
                      </a:lnTo>
                      <a:lnTo>
                        <a:pt x="62" y="2646"/>
                      </a:lnTo>
                      <a:lnTo>
                        <a:pt x="53" y="2645"/>
                      </a:lnTo>
                      <a:lnTo>
                        <a:pt x="45" y="2645"/>
                      </a:lnTo>
                      <a:lnTo>
                        <a:pt x="36" y="2645"/>
                      </a:lnTo>
                      <a:lnTo>
                        <a:pt x="27" y="2646"/>
                      </a:lnTo>
                      <a:lnTo>
                        <a:pt x="25" y="2655"/>
                      </a:lnTo>
                      <a:lnTo>
                        <a:pt x="25" y="2662"/>
                      </a:lnTo>
                      <a:lnTo>
                        <a:pt x="27" y="2669"/>
                      </a:lnTo>
                      <a:lnTo>
                        <a:pt x="28" y="2675"/>
                      </a:lnTo>
                      <a:lnTo>
                        <a:pt x="30" y="2679"/>
                      </a:lnTo>
                      <a:lnTo>
                        <a:pt x="33" y="2684"/>
                      </a:lnTo>
                      <a:lnTo>
                        <a:pt x="37" y="2687"/>
                      </a:lnTo>
                      <a:lnTo>
                        <a:pt x="41" y="2691"/>
                      </a:lnTo>
                      <a:lnTo>
                        <a:pt x="52" y="2695"/>
                      </a:lnTo>
                      <a:lnTo>
                        <a:pt x="63" y="2697"/>
                      </a:lnTo>
                      <a:lnTo>
                        <a:pt x="77" y="2700"/>
                      </a:lnTo>
                      <a:lnTo>
                        <a:pt x="89" y="2702"/>
                      </a:lnTo>
                      <a:lnTo>
                        <a:pt x="103" y="2703"/>
                      </a:lnTo>
                      <a:lnTo>
                        <a:pt x="116" y="2705"/>
                      </a:lnTo>
                      <a:lnTo>
                        <a:pt x="128" y="2709"/>
                      </a:lnTo>
                      <a:lnTo>
                        <a:pt x="139" y="2715"/>
                      </a:lnTo>
                      <a:lnTo>
                        <a:pt x="144" y="2718"/>
                      </a:lnTo>
                      <a:lnTo>
                        <a:pt x="148" y="2721"/>
                      </a:lnTo>
                      <a:lnTo>
                        <a:pt x="152" y="2726"/>
                      </a:lnTo>
                      <a:lnTo>
                        <a:pt x="154" y="2732"/>
                      </a:lnTo>
                      <a:lnTo>
                        <a:pt x="156" y="2737"/>
                      </a:lnTo>
                      <a:lnTo>
                        <a:pt x="157" y="2744"/>
                      </a:lnTo>
                      <a:lnTo>
                        <a:pt x="159" y="2752"/>
                      </a:lnTo>
                      <a:lnTo>
                        <a:pt x="159" y="2761"/>
                      </a:lnTo>
                      <a:lnTo>
                        <a:pt x="147" y="2761"/>
                      </a:lnTo>
                      <a:lnTo>
                        <a:pt x="124" y="2762"/>
                      </a:lnTo>
                      <a:lnTo>
                        <a:pt x="95" y="2766"/>
                      </a:lnTo>
                      <a:lnTo>
                        <a:pt x="63" y="2772"/>
                      </a:lnTo>
                      <a:lnTo>
                        <a:pt x="48" y="2775"/>
                      </a:lnTo>
                      <a:lnTo>
                        <a:pt x="33" y="2778"/>
                      </a:lnTo>
                      <a:lnTo>
                        <a:pt x="21" y="2783"/>
                      </a:lnTo>
                      <a:lnTo>
                        <a:pt x="12" y="2789"/>
                      </a:lnTo>
                      <a:lnTo>
                        <a:pt x="7" y="2792"/>
                      </a:lnTo>
                      <a:lnTo>
                        <a:pt x="4" y="2795"/>
                      </a:lnTo>
                      <a:lnTo>
                        <a:pt x="3" y="2799"/>
                      </a:lnTo>
                      <a:lnTo>
                        <a:pt x="1" y="2802"/>
                      </a:lnTo>
                      <a:lnTo>
                        <a:pt x="0" y="2807"/>
                      </a:lnTo>
                      <a:lnTo>
                        <a:pt x="1" y="2810"/>
                      </a:lnTo>
                      <a:lnTo>
                        <a:pt x="4" y="2815"/>
                      </a:lnTo>
                      <a:lnTo>
                        <a:pt x="7" y="2819"/>
                      </a:lnTo>
                      <a:lnTo>
                        <a:pt x="23" y="2840"/>
                      </a:lnTo>
                      <a:lnTo>
                        <a:pt x="36" y="2860"/>
                      </a:lnTo>
                      <a:lnTo>
                        <a:pt x="48" y="2882"/>
                      </a:lnTo>
                      <a:lnTo>
                        <a:pt x="61" y="2904"/>
                      </a:lnTo>
                      <a:lnTo>
                        <a:pt x="63" y="2907"/>
                      </a:lnTo>
                      <a:lnTo>
                        <a:pt x="63" y="2910"/>
                      </a:lnTo>
                      <a:lnTo>
                        <a:pt x="63" y="2915"/>
                      </a:lnTo>
                      <a:lnTo>
                        <a:pt x="62" y="2920"/>
                      </a:lnTo>
                      <a:lnTo>
                        <a:pt x="60" y="2929"/>
                      </a:lnTo>
                      <a:lnTo>
                        <a:pt x="55" y="2940"/>
                      </a:lnTo>
                      <a:lnTo>
                        <a:pt x="52" y="2950"/>
                      </a:lnTo>
                      <a:lnTo>
                        <a:pt x="47" y="2962"/>
                      </a:lnTo>
                      <a:lnTo>
                        <a:pt x="45" y="2973"/>
                      </a:lnTo>
                      <a:lnTo>
                        <a:pt x="45" y="2983"/>
                      </a:lnTo>
                      <a:lnTo>
                        <a:pt x="46" y="2990"/>
                      </a:lnTo>
                      <a:lnTo>
                        <a:pt x="48" y="2997"/>
                      </a:lnTo>
                      <a:lnTo>
                        <a:pt x="50" y="3003"/>
                      </a:lnTo>
                      <a:lnTo>
                        <a:pt x="53" y="3010"/>
                      </a:lnTo>
                      <a:lnTo>
                        <a:pt x="61" y="3021"/>
                      </a:lnTo>
                      <a:lnTo>
                        <a:pt x="69" y="3031"/>
                      </a:lnTo>
                      <a:lnTo>
                        <a:pt x="77" y="3032"/>
                      </a:lnTo>
                      <a:lnTo>
                        <a:pt x="83" y="3035"/>
                      </a:lnTo>
                      <a:lnTo>
                        <a:pt x="90" y="3037"/>
                      </a:lnTo>
                      <a:lnTo>
                        <a:pt x="98" y="3040"/>
                      </a:lnTo>
                      <a:lnTo>
                        <a:pt x="112" y="3047"/>
                      </a:lnTo>
                      <a:lnTo>
                        <a:pt x="126" y="3052"/>
                      </a:lnTo>
                      <a:lnTo>
                        <a:pt x="137" y="3055"/>
                      </a:lnTo>
                      <a:lnTo>
                        <a:pt x="146" y="3055"/>
                      </a:lnTo>
                      <a:lnTo>
                        <a:pt x="154" y="3054"/>
                      </a:lnTo>
                      <a:lnTo>
                        <a:pt x="161" y="3051"/>
                      </a:lnTo>
                      <a:lnTo>
                        <a:pt x="167" y="3046"/>
                      </a:lnTo>
                      <a:lnTo>
                        <a:pt x="172" y="3040"/>
                      </a:lnTo>
                      <a:lnTo>
                        <a:pt x="177" y="3035"/>
                      </a:lnTo>
                      <a:lnTo>
                        <a:pt x="180" y="3028"/>
                      </a:lnTo>
                      <a:lnTo>
                        <a:pt x="187" y="3017"/>
                      </a:lnTo>
                      <a:lnTo>
                        <a:pt x="195" y="3010"/>
                      </a:lnTo>
                      <a:lnTo>
                        <a:pt x="200" y="3006"/>
                      </a:lnTo>
                      <a:lnTo>
                        <a:pt x="205" y="3003"/>
                      </a:lnTo>
                      <a:lnTo>
                        <a:pt x="211" y="3002"/>
                      </a:lnTo>
                      <a:lnTo>
                        <a:pt x="218" y="3002"/>
                      </a:lnTo>
                      <a:lnTo>
                        <a:pt x="230" y="3010"/>
                      </a:lnTo>
                      <a:lnTo>
                        <a:pt x="254" y="3029"/>
                      </a:lnTo>
                      <a:lnTo>
                        <a:pt x="278" y="3047"/>
                      </a:lnTo>
                      <a:lnTo>
                        <a:pt x="288" y="3054"/>
                      </a:lnTo>
                      <a:lnTo>
                        <a:pt x="294" y="3096"/>
                      </a:lnTo>
                      <a:lnTo>
                        <a:pt x="300" y="3137"/>
                      </a:lnTo>
                      <a:lnTo>
                        <a:pt x="302" y="3147"/>
                      </a:lnTo>
                      <a:lnTo>
                        <a:pt x="304" y="3158"/>
                      </a:lnTo>
                      <a:lnTo>
                        <a:pt x="308" y="3167"/>
                      </a:lnTo>
                      <a:lnTo>
                        <a:pt x="312" y="3176"/>
                      </a:lnTo>
                      <a:lnTo>
                        <a:pt x="317" y="3185"/>
                      </a:lnTo>
                      <a:lnTo>
                        <a:pt x="324" y="3194"/>
                      </a:lnTo>
                      <a:lnTo>
                        <a:pt x="331" y="3203"/>
                      </a:lnTo>
                      <a:lnTo>
                        <a:pt x="339" y="3211"/>
                      </a:lnTo>
                      <a:lnTo>
                        <a:pt x="344" y="3216"/>
                      </a:lnTo>
                      <a:lnTo>
                        <a:pt x="350" y="3219"/>
                      </a:lnTo>
                      <a:lnTo>
                        <a:pt x="356" y="3222"/>
                      </a:lnTo>
                      <a:lnTo>
                        <a:pt x="361" y="3225"/>
                      </a:lnTo>
                      <a:lnTo>
                        <a:pt x="374" y="3227"/>
                      </a:lnTo>
                      <a:lnTo>
                        <a:pt x="387" y="3228"/>
                      </a:lnTo>
                      <a:lnTo>
                        <a:pt x="401" y="3227"/>
                      </a:lnTo>
                      <a:lnTo>
                        <a:pt x="415" y="3225"/>
                      </a:lnTo>
                      <a:lnTo>
                        <a:pt x="430" y="3221"/>
                      </a:lnTo>
                      <a:lnTo>
                        <a:pt x="444" y="3219"/>
                      </a:lnTo>
                      <a:lnTo>
                        <a:pt x="460" y="3214"/>
                      </a:lnTo>
                      <a:lnTo>
                        <a:pt x="476" y="3212"/>
                      </a:lnTo>
                      <a:lnTo>
                        <a:pt x="491" y="3210"/>
                      </a:lnTo>
                      <a:lnTo>
                        <a:pt x="506" y="3210"/>
                      </a:lnTo>
                      <a:lnTo>
                        <a:pt x="529" y="3212"/>
                      </a:lnTo>
                      <a:lnTo>
                        <a:pt x="548" y="3216"/>
                      </a:lnTo>
                      <a:lnTo>
                        <a:pt x="557" y="3219"/>
                      </a:lnTo>
                      <a:lnTo>
                        <a:pt x="565" y="3221"/>
                      </a:lnTo>
                      <a:lnTo>
                        <a:pt x="572" y="3226"/>
                      </a:lnTo>
                      <a:lnTo>
                        <a:pt x="579" y="3229"/>
                      </a:lnTo>
                      <a:lnTo>
                        <a:pt x="584" y="3235"/>
                      </a:lnTo>
                      <a:lnTo>
                        <a:pt x="590" y="3241"/>
                      </a:lnTo>
                      <a:lnTo>
                        <a:pt x="596" y="3246"/>
                      </a:lnTo>
                      <a:lnTo>
                        <a:pt x="602" y="3253"/>
                      </a:lnTo>
                      <a:lnTo>
                        <a:pt x="612" y="3269"/>
                      </a:lnTo>
                      <a:lnTo>
                        <a:pt x="623" y="3289"/>
                      </a:lnTo>
                      <a:lnTo>
                        <a:pt x="632" y="3306"/>
                      </a:lnTo>
                      <a:lnTo>
                        <a:pt x="641" y="3322"/>
                      </a:lnTo>
                      <a:lnTo>
                        <a:pt x="651" y="3334"/>
                      </a:lnTo>
                      <a:lnTo>
                        <a:pt x="661" y="3345"/>
                      </a:lnTo>
                      <a:lnTo>
                        <a:pt x="666" y="3349"/>
                      </a:lnTo>
                      <a:lnTo>
                        <a:pt x="672" y="3353"/>
                      </a:lnTo>
                      <a:lnTo>
                        <a:pt x="679" y="3356"/>
                      </a:lnTo>
                      <a:lnTo>
                        <a:pt x="686" y="3359"/>
                      </a:lnTo>
                      <a:lnTo>
                        <a:pt x="694" y="3360"/>
                      </a:lnTo>
                      <a:lnTo>
                        <a:pt x="703" y="3361"/>
                      </a:lnTo>
                      <a:lnTo>
                        <a:pt x="712" y="3361"/>
                      </a:lnTo>
                      <a:lnTo>
                        <a:pt x="723" y="3361"/>
                      </a:lnTo>
                      <a:lnTo>
                        <a:pt x="731" y="3361"/>
                      </a:lnTo>
                      <a:lnTo>
                        <a:pt x="739" y="3363"/>
                      </a:lnTo>
                      <a:lnTo>
                        <a:pt x="747" y="3364"/>
                      </a:lnTo>
                      <a:lnTo>
                        <a:pt x="755" y="3366"/>
                      </a:lnTo>
                      <a:lnTo>
                        <a:pt x="766" y="3369"/>
                      </a:lnTo>
                      <a:lnTo>
                        <a:pt x="776" y="3372"/>
                      </a:lnTo>
                      <a:lnTo>
                        <a:pt x="786" y="3372"/>
                      </a:lnTo>
                      <a:lnTo>
                        <a:pt x="796" y="3370"/>
                      </a:lnTo>
                      <a:lnTo>
                        <a:pt x="818" y="3365"/>
                      </a:lnTo>
                      <a:lnTo>
                        <a:pt x="836" y="3361"/>
                      </a:lnTo>
                      <a:lnTo>
                        <a:pt x="845" y="3361"/>
                      </a:lnTo>
                      <a:lnTo>
                        <a:pt x="855" y="3363"/>
                      </a:lnTo>
                      <a:lnTo>
                        <a:pt x="866" y="3365"/>
                      </a:lnTo>
                      <a:lnTo>
                        <a:pt x="876" y="3369"/>
                      </a:lnTo>
                      <a:lnTo>
                        <a:pt x="891" y="3374"/>
                      </a:lnTo>
                      <a:lnTo>
                        <a:pt x="907" y="3377"/>
                      </a:lnTo>
                      <a:lnTo>
                        <a:pt x="923" y="3378"/>
                      </a:lnTo>
                      <a:lnTo>
                        <a:pt x="939" y="3378"/>
                      </a:lnTo>
                      <a:lnTo>
                        <a:pt x="973" y="3376"/>
                      </a:lnTo>
                      <a:lnTo>
                        <a:pt x="1006" y="3370"/>
                      </a:lnTo>
                      <a:lnTo>
                        <a:pt x="1024" y="3368"/>
                      </a:lnTo>
                      <a:lnTo>
                        <a:pt x="1041" y="3366"/>
                      </a:lnTo>
                      <a:lnTo>
                        <a:pt x="1058" y="3364"/>
                      </a:lnTo>
                      <a:lnTo>
                        <a:pt x="1075" y="3363"/>
                      </a:lnTo>
                      <a:lnTo>
                        <a:pt x="1082" y="3363"/>
                      </a:lnTo>
                      <a:lnTo>
                        <a:pt x="1088" y="3363"/>
                      </a:lnTo>
                      <a:lnTo>
                        <a:pt x="1097" y="3363"/>
                      </a:lnTo>
                      <a:lnTo>
                        <a:pt x="1104" y="3363"/>
                      </a:lnTo>
                      <a:lnTo>
                        <a:pt x="1112" y="3363"/>
                      </a:lnTo>
                      <a:lnTo>
                        <a:pt x="1119" y="3365"/>
                      </a:lnTo>
                      <a:lnTo>
                        <a:pt x="1124" y="3367"/>
                      </a:lnTo>
                      <a:lnTo>
                        <a:pt x="1131" y="3372"/>
                      </a:lnTo>
                      <a:lnTo>
                        <a:pt x="1137" y="3377"/>
                      </a:lnTo>
                      <a:lnTo>
                        <a:pt x="1141" y="3385"/>
                      </a:lnTo>
                      <a:lnTo>
                        <a:pt x="1146" y="3390"/>
                      </a:lnTo>
                      <a:lnTo>
                        <a:pt x="1152" y="3393"/>
                      </a:lnTo>
                      <a:lnTo>
                        <a:pt x="1160" y="3396"/>
                      </a:lnTo>
                      <a:lnTo>
                        <a:pt x="1168" y="3397"/>
                      </a:lnTo>
                      <a:lnTo>
                        <a:pt x="1183" y="3400"/>
                      </a:lnTo>
                      <a:lnTo>
                        <a:pt x="1198" y="3404"/>
                      </a:lnTo>
                      <a:lnTo>
                        <a:pt x="1204" y="3407"/>
                      </a:lnTo>
                      <a:lnTo>
                        <a:pt x="1209" y="3413"/>
                      </a:lnTo>
                      <a:lnTo>
                        <a:pt x="1213" y="3418"/>
                      </a:lnTo>
                      <a:lnTo>
                        <a:pt x="1218" y="3426"/>
                      </a:lnTo>
                      <a:lnTo>
                        <a:pt x="1221" y="3435"/>
                      </a:lnTo>
                      <a:lnTo>
                        <a:pt x="1224" y="3446"/>
                      </a:lnTo>
                      <a:lnTo>
                        <a:pt x="1227" y="3456"/>
                      </a:lnTo>
                      <a:lnTo>
                        <a:pt x="1229" y="3466"/>
                      </a:lnTo>
                      <a:lnTo>
                        <a:pt x="1232" y="3488"/>
                      </a:lnTo>
                      <a:lnTo>
                        <a:pt x="1234" y="3509"/>
                      </a:lnTo>
                      <a:lnTo>
                        <a:pt x="1232" y="3519"/>
                      </a:lnTo>
                      <a:lnTo>
                        <a:pt x="1232" y="3527"/>
                      </a:lnTo>
                      <a:lnTo>
                        <a:pt x="1230" y="3534"/>
                      </a:lnTo>
                      <a:lnTo>
                        <a:pt x="1229" y="3540"/>
                      </a:lnTo>
                      <a:lnTo>
                        <a:pt x="1226" y="3541"/>
                      </a:lnTo>
                      <a:lnTo>
                        <a:pt x="1222" y="3542"/>
                      </a:lnTo>
                      <a:lnTo>
                        <a:pt x="1223" y="3548"/>
                      </a:lnTo>
                      <a:lnTo>
                        <a:pt x="1227" y="3554"/>
                      </a:lnTo>
                      <a:lnTo>
                        <a:pt x="1230" y="3558"/>
                      </a:lnTo>
                      <a:lnTo>
                        <a:pt x="1236" y="3562"/>
                      </a:lnTo>
                      <a:lnTo>
                        <a:pt x="1243" y="3564"/>
                      </a:lnTo>
                      <a:lnTo>
                        <a:pt x="1249" y="3566"/>
                      </a:lnTo>
                      <a:lnTo>
                        <a:pt x="1257" y="3567"/>
                      </a:lnTo>
                      <a:lnTo>
                        <a:pt x="1265" y="3567"/>
                      </a:lnTo>
                      <a:lnTo>
                        <a:pt x="1298" y="3566"/>
                      </a:lnTo>
                      <a:lnTo>
                        <a:pt x="1324" y="3563"/>
                      </a:lnTo>
                      <a:lnTo>
                        <a:pt x="1337" y="3563"/>
                      </a:lnTo>
                      <a:lnTo>
                        <a:pt x="1352" y="3564"/>
                      </a:lnTo>
                      <a:lnTo>
                        <a:pt x="1368" y="3565"/>
                      </a:lnTo>
                      <a:lnTo>
                        <a:pt x="1383" y="3565"/>
                      </a:lnTo>
                      <a:lnTo>
                        <a:pt x="1387" y="3564"/>
                      </a:lnTo>
                      <a:lnTo>
                        <a:pt x="1392" y="3563"/>
                      </a:lnTo>
                      <a:lnTo>
                        <a:pt x="1394" y="3561"/>
                      </a:lnTo>
                      <a:lnTo>
                        <a:pt x="1396" y="3558"/>
                      </a:lnTo>
                      <a:lnTo>
                        <a:pt x="1399" y="3552"/>
                      </a:lnTo>
                      <a:lnTo>
                        <a:pt x="1400" y="3545"/>
                      </a:lnTo>
                      <a:lnTo>
                        <a:pt x="1398" y="3529"/>
                      </a:lnTo>
                      <a:lnTo>
                        <a:pt x="1395" y="3514"/>
                      </a:lnTo>
                      <a:lnTo>
                        <a:pt x="1409" y="3514"/>
                      </a:lnTo>
                      <a:lnTo>
                        <a:pt x="1421" y="3515"/>
                      </a:lnTo>
                      <a:lnTo>
                        <a:pt x="1433" y="3515"/>
                      </a:lnTo>
                      <a:lnTo>
                        <a:pt x="1443" y="3516"/>
                      </a:lnTo>
                      <a:lnTo>
                        <a:pt x="1453" y="3515"/>
                      </a:lnTo>
                      <a:lnTo>
                        <a:pt x="1464" y="3513"/>
                      </a:lnTo>
                      <a:lnTo>
                        <a:pt x="1469" y="3511"/>
                      </a:lnTo>
                      <a:lnTo>
                        <a:pt x="1475" y="3506"/>
                      </a:lnTo>
                      <a:lnTo>
                        <a:pt x="1481" y="3501"/>
                      </a:lnTo>
                      <a:lnTo>
                        <a:pt x="1486" y="3497"/>
                      </a:lnTo>
                      <a:lnTo>
                        <a:pt x="1492" y="3492"/>
                      </a:lnTo>
                      <a:lnTo>
                        <a:pt x="1498" y="3489"/>
                      </a:lnTo>
                      <a:lnTo>
                        <a:pt x="1503" y="3487"/>
                      </a:lnTo>
                      <a:lnTo>
                        <a:pt x="1511" y="3486"/>
                      </a:lnTo>
                      <a:lnTo>
                        <a:pt x="1514" y="3475"/>
                      </a:lnTo>
                      <a:lnTo>
                        <a:pt x="1514" y="3467"/>
                      </a:lnTo>
                      <a:lnTo>
                        <a:pt x="1511" y="3460"/>
                      </a:lnTo>
                      <a:lnTo>
                        <a:pt x="1508" y="3455"/>
                      </a:lnTo>
                      <a:lnTo>
                        <a:pt x="1503" y="3450"/>
                      </a:lnTo>
                      <a:lnTo>
                        <a:pt x="1497" y="3447"/>
                      </a:lnTo>
                      <a:lnTo>
                        <a:pt x="1489" y="3445"/>
                      </a:lnTo>
                      <a:lnTo>
                        <a:pt x="1478" y="3441"/>
                      </a:lnTo>
                      <a:lnTo>
                        <a:pt x="1490" y="3424"/>
                      </a:lnTo>
                      <a:lnTo>
                        <a:pt x="1501" y="3406"/>
                      </a:lnTo>
                      <a:lnTo>
                        <a:pt x="1509" y="3399"/>
                      </a:lnTo>
                      <a:lnTo>
                        <a:pt x="1517" y="3393"/>
                      </a:lnTo>
                      <a:lnTo>
                        <a:pt x="1522" y="3391"/>
                      </a:lnTo>
                      <a:lnTo>
                        <a:pt x="1526" y="3389"/>
                      </a:lnTo>
                      <a:lnTo>
                        <a:pt x="1531" y="3388"/>
                      </a:lnTo>
                      <a:lnTo>
                        <a:pt x="1536" y="3388"/>
                      </a:lnTo>
                      <a:lnTo>
                        <a:pt x="1538" y="3382"/>
                      </a:lnTo>
                      <a:lnTo>
                        <a:pt x="1540" y="3376"/>
                      </a:lnTo>
                      <a:lnTo>
                        <a:pt x="1543" y="3373"/>
                      </a:lnTo>
                      <a:lnTo>
                        <a:pt x="1547" y="3369"/>
                      </a:lnTo>
                      <a:lnTo>
                        <a:pt x="1556" y="3365"/>
                      </a:lnTo>
                      <a:lnTo>
                        <a:pt x="1566" y="3360"/>
                      </a:lnTo>
                      <a:lnTo>
                        <a:pt x="1571" y="3357"/>
                      </a:lnTo>
                      <a:lnTo>
                        <a:pt x="1574" y="3355"/>
                      </a:lnTo>
                      <a:lnTo>
                        <a:pt x="1577" y="3351"/>
                      </a:lnTo>
                      <a:lnTo>
                        <a:pt x="1580" y="3348"/>
                      </a:lnTo>
                      <a:lnTo>
                        <a:pt x="1584" y="3340"/>
                      </a:lnTo>
                      <a:lnTo>
                        <a:pt x="1585" y="3331"/>
                      </a:lnTo>
                      <a:lnTo>
                        <a:pt x="1587" y="3322"/>
                      </a:lnTo>
                      <a:lnTo>
                        <a:pt x="1585" y="3312"/>
                      </a:lnTo>
                      <a:lnTo>
                        <a:pt x="1584" y="3303"/>
                      </a:lnTo>
                      <a:lnTo>
                        <a:pt x="1582" y="3294"/>
                      </a:lnTo>
                      <a:lnTo>
                        <a:pt x="1591" y="3293"/>
                      </a:lnTo>
                      <a:lnTo>
                        <a:pt x="1599" y="3291"/>
                      </a:lnTo>
                      <a:lnTo>
                        <a:pt x="1606" y="3287"/>
                      </a:lnTo>
                      <a:lnTo>
                        <a:pt x="1610" y="3283"/>
                      </a:lnTo>
                      <a:lnTo>
                        <a:pt x="1614" y="3277"/>
                      </a:lnTo>
                      <a:lnTo>
                        <a:pt x="1616" y="3270"/>
                      </a:lnTo>
                      <a:lnTo>
                        <a:pt x="1616" y="3262"/>
                      </a:lnTo>
                      <a:lnTo>
                        <a:pt x="1616" y="3253"/>
                      </a:lnTo>
                      <a:lnTo>
                        <a:pt x="1632" y="3250"/>
                      </a:lnTo>
                      <a:lnTo>
                        <a:pt x="1646" y="3246"/>
                      </a:lnTo>
                      <a:lnTo>
                        <a:pt x="1659" y="3242"/>
                      </a:lnTo>
                      <a:lnTo>
                        <a:pt x="1672" y="3236"/>
                      </a:lnTo>
                      <a:lnTo>
                        <a:pt x="1683" y="3230"/>
                      </a:lnTo>
                      <a:lnTo>
                        <a:pt x="1696" y="3225"/>
                      </a:lnTo>
                      <a:lnTo>
                        <a:pt x="1710" y="3219"/>
                      </a:lnTo>
                      <a:lnTo>
                        <a:pt x="1724" y="3214"/>
                      </a:lnTo>
                      <a:lnTo>
                        <a:pt x="1733" y="3212"/>
                      </a:lnTo>
                      <a:lnTo>
                        <a:pt x="1744" y="3211"/>
                      </a:lnTo>
                      <a:lnTo>
                        <a:pt x="1756" y="3210"/>
                      </a:lnTo>
                      <a:lnTo>
                        <a:pt x="1769" y="3210"/>
                      </a:lnTo>
                      <a:lnTo>
                        <a:pt x="1774" y="3210"/>
                      </a:lnTo>
                      <a:lnTo>
                        <a:pt x="1780" y="3211"/>
                      </a:lnTo>
                      <a:lnTo>
                        <a:pt x="1785" y="3213"/>
                      </a:lnTo>
                      <a:lnTo>
                        <a:pt x="1789" y="3216"/>
                      </a:lnTo>
                      <a:lnTo>
                        <a:pt x="1793" y="3219"/>
                      </a:lnTo>
                      <a:lnTo>
                        <a:pt x="1795" y="3224"/>
                      </a:lnTo>
                      <a:lnTo>
                        <a:pt x="1797" y="3228"/>
                      </a:lnTo>
                      <a:lnTo>
                        <a:pt x="1797" y="3234"/>
                      </a:lnTo>
                      <a:lnTo>
                        <a:pt x="1801" y="3232"/>
                      </a:lnTo>
                      <a:lnTo>
                        <a:pt x="1805" y="3229"/>
                      </a:lnTo>
                      <a:lnTo>
                        <a:pt x="1810" y="3228"/>
                      </a:lnTo>
                      <a:lnTo>
                        <a:pt x="1814" y="3227"/>
                      </a:lnTo>
                      <a:lnTo>
                        <a:pt x="1826" y="3226"/>
                      </a:lnTo>
                      <a:lnTo>
                        <a:pt x="1837" y="3227"/>
                      </a:lnTo>
                      <a:lnTo>
                        <a:pt x="1847" y="3227"/>
                      </a:lnTo>
                      <a:lnTo>
                        <a:pt x="1856" y="3227"/>
                      </a:lnTo>
                      <a:lnTo>
                        <a:pt x="1866" y="3210"/>
                      </a:lnTo>
                      <a:lnTo>
                        <a:pt x="1876" y="3195"/>
                      </a:lnTo>
                      <a:lnTo>
                        <a:pt x="1881" y="3189"/>
                      </a:lnTo>
                      <a:lnTo>
                        <a:pt x="1887" y="3184"/>
                      </a:lnTo>
                      <a:lnTo>
                        <a:pt x="1894" y="3178"/>
                      </a:lnTo>
                      <a:lnTo>
                        <a:pt x="1900" y="3173"/>
                      </a:lnTo>
                      <a:lnTo>
                        <a:pt x="1907" y="3170"/>
                      </a:lnTo>
                      <a:lnTo>
                        <a:pt x="1915" y="3168"/>
                      </a:lnTo>
                      <a:lnTo>
                        <a:pt x="1922" y="3166"/>
                      </a:lnTo>
                      <a:lnTo>
                        <a:pt x="1930" y="3163"/>
                      </a:lnTo>
                      <a:lnTo>
                        <a:pt x="1940" y="3162"/>
                      </a:lnTo>
                      <a:lnTo>
                        <a:pt x="1949" y="3162"/>
                      </a:lnTo>
                      <a:lnTo>
                        <a:pt x="1959" y="3163"/>
                      </a:lnTo>
                      <a:lnTo>
                        <a:pt x="1970" y="3164"/>
                      </a:lnTo>
                      <a:lnTo>
                        <a:pt x="1981" y="3167"/>
                      </a:lnTo>
                      <a:lnTo>
                        <a:pt x="1991" y="3171"/>
                      </a:lnTo>
                      <a:lnTo>
                        <a:pt x="2000" y="3177"/>
                      </a:lnTo>
                      <a:lnTo>
                        <a:pt x="2008" y="3185"/>
                      </a:lnTo>
                      <a:lnTo>
                        <a:pt x="2015" y="3193"/>
                      </a:lnTo>
                      <a:lnTo>
                        <a:pt x="2022" y="3202"/>
                      </a:lnTo>
                      <a:lnTo>
                        <a:pt x="2027" y="3212"/>
                      </a:lnTo>
                      <a:lnTo>
                        <a:pt x="2033" y="3222"/>
                      </a:lnTo>
                      <a:lnTo>
                        <a:pt x="2043" y="3244"/>
                      </a:lnTo>
                      <a:lnTo>
                        <a:pt x="2053" y="3266"/>
                      </a:lnTo>
                      <a:lnTo>
                        <a:pt x="2058" y="3276"/>
                      </a:lnTo>
                      <a:lnTo>
                        <a:pt x="2064" y="3286"/>
                      </a:lnTo>
                      <a:lnTo>
                        <a:pt x="2069" y="3295"/>
                      </a:lnTo>
                      <a:lnTo>
                        <a:pt x="2075" y="3303"/>
                      </a:lnTo>
                      <a:lnTo>
                        <a:pt x="2067" y="3307"/>
                      </a:lnTo>
                      <a:lnTo>
                        <a:pt x="2058" y="3311"/>
                      </a:lnTo>
                      <a:lnTo>
                        <a:pt x="2051" y="3317"/>
                      </a:lnTo>
                      <a:lnTo>
                        <a:pt x="2045" y="3324"/>
                      </a:lnTo>
                      <a:lnTo>
                        <a:pt x="2041" y="3312"/>
                      </a:lnTo>
                      <a:lnTo>
                        <a:pt x="2039" y="3299"/>
                      </a:lnTo>
                      <a:lnTo>
                        <a:pt x="2034" y="3301"/>
                      </a:lnTo>
                      <a:lnTo>
                        <a:pt x="2028" y="3303"/>
                      </a:lnTo>
                      <a:lnTo>
                        <a:pt x="2022" y="3304"/>
                      </a:lnTo>
                      <a:lnTo>
                        <a:pt x="2016" y="3306"/>
                      </a:lnTo>
                      <a:lnTo>
                        <a:pt x="2001" y="3306"/>
                      </a:lnTo>
                      <a:lnTo>
                        <a:pt x="1987" y="3303"/>
                      </a:lnTo>
                      <a:lnTo>
                        <a:pt x="1973" y="3302"/>
                      </a:lnTo>
                      <a:lnTo>
                        <a:pt x="1959" y="3302"/>
                      </a:lnTo>
                      <a:lnTo>
                        <a:pt x="1968" y="3328"/>
                      </a:lnTo>
                      <a:lnTo>
                        <a:pt x="1978" y="3360"/>
                      </a:lnTo>
                      <a:lnTo>
                        <a:pt x="1985" y="3376"/>
                      </a:lnTo>
                      <a:lnTo>
                        <a:pt x="1993" y="3389"/>
                      </a:lnTo>
                      <a:lnTo>
                        <a:pt x="1996" y="3393"/>
                      </a:lnTo>
                      <a:lnTo>
                        <a:pt x="2002" y="3398"/>
                      </a:lnTo>
                      <a:lnTo>
                        <a:pt x="2007" y="3401"/>
                      </a:lnTo>
                      <a:lnTo>
                        <a:pt x="2012" y="3402"/>
                      </a:lnTo>
                      <a:lnTo>
                        <a:pt x="2012" y="3396"/>
                      </a:lnTo>
                      <a:lnTo>
                        <a:pt x="2015" y="3386"/>
                      </a:lnTo>
                      <a:lnTo>
                        <a:pt x="2019" y="3377"/>
                      </a:lnTo>
                      <a:lnTo>
                        <a:pt x="2024" y="3368"/>
                      </a:lnTo>
                      <a:lnTo>
                        <a:pt x="2027" y="3365"/>
                      </a:lnTo>
                      <a:lnTo>
                        <a:pt x="2031" y="3363"/>
                      </a:lnTo>
                      <a:lnTo>
                        <a:pt x="2034" y="3360"/>
                      </a:lnTo>
                      <a:lnTo>
                        <a:pt x="2037" y="3359"/>
                      </a:lnTo>
                      <a:lnTo>
                        <a:pt x="2041" y="3359"/>
                      </a:lnTo>
                      <a:lnTo>
                        <a:pt x="2044" y="3361"/>
                      </a:lnTo>
                      <a:lnTo>
                        <a:pt x="2048" y="3364"/>
                      </a:lnTo>
                      <a:lnTo>
                        <a:pt x="2051" y="3368"/>
                      </a:lnTo>
                      <a:lnTo>
                        <a:pt x="2059" y="3378"/>
                      </a:lnTo>
                      <a:lnTo>
                        <a:pt x="2066" y="3385"/>
                      </a:lnTo>
                      <a:lnTo>
                        <a:pt x="2073" y="3389"/>
                      </a:lnTo>
                      <a:lnTo>
                        <a:pt x="2078" y="3390"/>
                      </a:lnTo>
                      <a:lnTo>
                        <a:pt x="2094" y="3390"/>
                      </a:lnTo>
                      <a:lnTo>
                        <a:pt x="2115" y="3392"/>
                      </a:lnTo>
                      <a:lnTo>
                        <a:pt x="2132" y="3394"/>
                      </a:lnTo>
                      <a:lnTo>
                        <a:pt x="2148" y="3396"/>
                      </a:lnTo>
                      <a:lnTo>
                        <a:pt x="2164" y="3396"/>
                      </a:lnTo>
                      <a:lnTo>
                        <a:pt x="2179" y="3394"/>
                      </a:lnTo>
                      <a:lnTo>
                        <a:pt x="2195" y="3392"/>
                      </a:lnTo>
                      <a:lnTo>
                        <a:pt x="2209" y="3389"/>
                      </a:lnTo>
                      <a:lnTo>
                        <a:pt x="2224" y="3385"/>
                      </a:lnTo>
                      <a:lnTo>
                        <a:pt x="2238" y="3382"/>
                      </a:lnTo>
                      <a:lnTo>
                        <a:pt x="2268" y="3373"/>
                      </a:lnTo>
                      <a:lnTo>
                        <a:pt x="2297" y="3364"/>
                      </a:lnTo>
                      <a:lnTo>
                        <a:pt x="2312" y="3360"/>
                      </a:lnTo>
                      <a:lnTo>
                        <a:pt x="2327" y="3358"/>
                      </a:lnTo>
                      <a:lnTo>
                        <a:pt x="2343" y="3356"/>
                      </a:lnTo>
                      <a:lnTo>
                        <a:pt x="2359" y="3355"/>
                      </a:lnTo>
                      <a:lnTo>
                        <a:pt x="2360" y="3347"/>
                      </a:lnTo>
                      <a:lnTo>
                        <a:pt x="2362" y="3339"/>
                      </a:lnTo>
                      <a:lnTo>
                        <a:pt x="2364" y="3332"/>
                      </a:lnTo>
                      <a:lnTo>
                        <a:pt x="2368" y="3324"/>
                      </a:lnTo>
                      <a:lnTo>
                        <a:pt x="2371" y="3317"/>
                      </a:lnTo>
                      <a:lnTo>
                        <a:pt x="2376" y="3310"/>
                      </a:lnTo>
                      <a:lnTo>
                        <a:pt x="2381" y="3304"/>
                      </a:lnTo>
                      <a:lnTo>
                        <a:pt x="2386" y="3299"/>
                      </a:lnTo>
                      <a:lnTo>
                        <a:pt x="2393" y="3294"/>
                      </a:lnTo>
                      <a:lnTo>
                        <a:pt x="2398" y="3291"/>
                      </a:lnTo>
                      <a:lnTo>
                        <a:pt x="2405" y="3289"/>
                      </a:lnTo>
                      <a:lnTo>
                        <a:pt x="2412" y="3286"/>
                      </a:lnTo>
                      <a:lnTo>
                        <a:pt x="2420" y="3285"/>
                      </a:lnTo>
                      <a:lnTo>
                        <a:pt x="2428" y="3286"/>
                      </a:lnTo>
                      <a:lnTo>
                        <a:pt x="2436" y="3287"/>
                      </a:lnTo>
                      <a:lnTo>
                        <a:pt x="2444" y="3291"/>
                      </a:lnTo>
                      <a:lnTo>
                        <a:pt x="2457" y="3296"/>
                      </a:lnTo>
                      <a:lnTo>
                        <a:pt x="2471" y="3303"/>
                      </a:lnTo>
                      <a:lnTo>
                        <a:pt x="2478" y="3304"/>
                      </a:lnTo>
                      <a:lnTo>
                        <a:pt x="2485" y="3306"/>
                      </a:lnTo>
                      <a:lnTo>
                        <a:pt x="2492" y="3304"/>
                      </a:lnTo>
                      <a:lnTo>
                        <a:pt x="2499" y="3301"/>
                      </a:lnTo>
                      <a:lnTo>
                        <a:pt x="2504" y="3296"/>
                      </a:lnTo>
                      <a:lnTo>
                        <a:pt x="2508" y="3291"/>
                      </a:lnTo>
                      <a:lnTo>
                        <a:pt x="2511" y="3284"/>
                      </a:lnTo>
                      <a:lnTo>
                        <a:pt x="2513" y="3278"/>
                      </a:lnTo>
                      <a:lnTo>
                        <a:pt x="2517" y="3273"/>
                      </a:lnTo>
                      <a:lnTo>
                        <a:pt x="2521" y="3268"/>
                      </a:lnTo>
                      <a:lnTo>
                        <a:pt x="2524" y="3267"/>
                      </a:lnTo>
                      <a:lnTo>
                        <a:pt x="2527" y="3267"/>
                      </a:lnTo>
                      <a:lnTo>
                        <a:pt x="2531" y="3266"/>
                      </a:lnTo>
                      <a:lnTo>
                        <a:pt x="2535" y="3267"/>
                      </a:lnTo>
                      <a:lnTo>
                        <a:pt x="2535" y="3282"/>
                      </a:lnTo>
                      <a:lnTo>
                        <a:pt x="2534" y="3296"/>
                      </a:lnTo>
                      <a:lnTo>
                        <a:pt x="2534" y="3304"/>
                      </a:lnTo>
                      <a:lnTo>
                        <a:pt x="2535" y="3311"/>
                      </a:lnTo>
                      <a:lnTo>
                        <a:pt x="2536" y="3319"/>
                      </a:lnTo>
                      <a:lnTo>
                        <a:pt x="2537" y="3326"/>
                      </a:lnTo>
                      <a:lnTo>
                        <a:pt x="2541" y="3332"/>
                      </a:lnTo>
                      <a:lnTo>
                        <a:pt x="2543" y="3336"/>
                      </a:lnTo>
                      <a:lnTo>
                        <a:pt x="2546" y="3339"/>
                      </a:lnTo>
                      <a:lnTo>
                        <a:pt x="2550" y="3341"/>
                      </a:lnTo>
                      <a:lnTo>
                        <a:pt x="2553" y="3341"/>
                      </a:lnTo>
                      <a:lnTo>
                        <a:pt x="2557" y="3341"/>
                      </a:lnTo>
                      <a:lnTo>
                        <a:pt x="2561" y="3340"/>
                      </a:lnTo>
                      <a:lnTo>
                        <a:pt x="2565" y="3339"/>
                      </a:lnTo>
                      <a:lnTo>
                        <a:pt x="2573" y="3333"/>
                      </a:lnTo>
                      <a:lnTo>
                        <a:pt x="2580" y="3326"/>
                      </a:lnTo>
                      <a:lnTo>
                        <a:pt x="2585" y="3318"/>
                      </a:lnTo>
                      <a:lnTo>
                        <a:pt x="2590" y="3311"/>
                      </a:lnTo>
                      <a:lnTo>
                        <a:pt x="2597" y="3310"/>
                      </a:lnTo>
                      <a:lnTo>
                        <a:pt x="2602" y="3310"/>
                      </a:lnTo>
                      <a:lnTo>
                        <a:pt x="2609" y="3311"/>
                      </a:lnTo>
                      <a:lnTo>
                        <a:pt x="2615" y="3314"/>
                      </a:lnTo>
                      <a:lnTo>
                        <a:pt x="2627" y="3320"/>
                      </a:lnTo>
                      <a:lnTo>
                        <a:pt x="2639" y="3328"/>
                      </a:lnTo>
                      <a:lnTo>
                        <a:pt x="2650" y="3337"/>
                      </a:lnTo>
                      <a:lnTo>
                        <a:pt x="2662" y="3347"/>
                      </a:lnTo>
                      <a:lnTo>
                        <a:pt x="2673" y="3356"/>
                      </a:lnTo>
                      <a:lnTo>
                        <a:pt x="2684" y="3361"/>
                      </a:lnTo>
                      <a:lnTo>
                        <a:pt x="2696" y="3365"/>
                      </a:lnTo>
                      <a:lnTo>
                        <a:pt x="2707" y="3367"/>
                      </a:lnTo>
                      <a:lnTo>
                        <a:pt x="2718" y="3368"/>
                      </a:lnTo>
                      <a:lnTo>
                        <a:pt x="2731" y="3367"/>
                      </a:lnTo>
                      <a:lnTo>
                        <a:pt x="2755" y="3364"/>
                      </a:lnTo>
                      <a:lnTo>
                        <a:pt x="2780" y="3359"/>
                      </a:lnTo>
                      <a:lnTo>
                        <a:pt x="2795" y="3355"/>
                      </a:lnTo>
                      <a:lnTo>
                        <a:pt x="2811" y="3352"/>
                      </a:lnTo>
                      <a:lnTo>
                        <a:pt x="2827" y="3350"/>
                      </a:lnTo>
                      <a:lnTo>
                        <a:pt x="2841" y="3350"/>
                      </a:lnTo>
                      <a:lnTo>
                        <a:pt x="2841" y="3331"/>
                      </a:lnTo>
                      <a:lnTo>
                        <a:pt x="2839" y="3312"/>
                      </a:lnTo>
                      <a:lnTo>
                        <a:pt x="2838" y="3294"/>
                      </a:lnTo>
                      <a:lnTo>
                        <a:pt x="2838" y="3276"/>
                      </a:lnTo>
                      <a:lnTo>
                        <a:pt x="2852" y="3276"/>
                      </a:lnTo>
                      <a:lnTo>
                        <a:pt x="2865" y="3277"/>
                      </a:lnTo>
                      <a:lnTo>
                        <a:pt x="2880" y="3279"/>
                      </a:lnTo>
                      <a:lnTo>
                        <a:pt x="2895" y="3283"/>
                      </a:lnTo>
                      <a:lnTo>
                        <a:pt x="2910" y="3286"/>
                      </a:lnTo>
                      <a:lnTo>
                        <a:pt x="2925" y="3290"/>
                      </a:lnTo>
                      <a:lnTo>
                        <a:pt x="2938" y="3292"/>
                      </a:lnTo>
                      <a:lnTo>
                        <a:pt x="2952" y="3293"/>
                      </a:lnTo>
                      <a:lnTo>
                        <a:pt x="2951" y="3282"/>
                      </a:lnTo>
                      <a:lnTo>
                        <a:pt x="2950" y="3270"/>
                      </a:lnTo>
                      <a:lnTo>
                        <a:pt x="2959" y="3268"/>
                      </a:lnTo>
                      <a:lnTo>
                        <a:pt x="2968" y="3266"/>
                      </a:lnTo>
                      <a:lnTo>
                        <a:pt x="2977" y="3266"/>
                      </a:lnTo>
                      <a:lnTo>
                        <a:pt x="2987" y="3266"/>
                      </a:lnTo>
                      <a:lnTo>
                        <a:pt x="2991" y="3248"/>
                      </a:lnTo>
                      <a:lnTo>
                        <a:pt x="2997" y="3225"/>
                      </a:lnTo>
                      <a:lnTo>
                        <a:pt x="3000" y="3220"/>
                      </a:lnTo>
                      <a:lnTo>
                        <a:pt x="3003" y="3216"/>
                      </a:lnTo>
                      <a:lnTo>
                        <a:pt x="3007" y="3212"/>
                      </a:lnTo>
                      <a:lnTo>
                        <a:pt x="3010" y="3210"/>
                      </a:lnTo>
                      <a:lnTo>
                        <a:pt x="3013" y="3209"/>
                      </a:lnTo>
                      <a:lnTo>
                        <a:pt x="3019" y="3209"/>
                      </a:lnTo>
                      <a:lnTo>
                        <a:pt x="3024" y="3211"/>
                      </a:lnTo>
                      <a:lnTo>
                        <a:pt x="3029" y="3214"/>
                      </a:lnTo>
                      <a:lnTo>
                        <a:pt x="3038" y="3222"/>
                      </a:lnTo>
                      <a:lnTo>
                        <a:pt x="3045" y="3232"/>
                      </a:lnTo>
                      <a:lnTo>
                        <a:pt x="3051" y="3240"/>
                      </a:lnTo>
                      <a:lnTo>
                        <a:pt x="3057" y="3248"/>
                      </a:lnTo>
                      <a:lnTo>
                        <a:pt x="3059" y="3251"/>
                      </a:lnTo>
                      <a:lnTo>
                        <a:pt x="3062" y="3254"/>
                      </a:lnTo>
                      <a:lnTo>
                        <a:pt x="3066" y="3257"/>
                      </a:lnTo>
                      <a:lnTo>
                        <a:pt x="3070" y="3259"/>
                      </a:lnTo>
                      <a:lnTo>
                        <a:pt x="3075" y="3261"/>
                      </a:lnTo>
                      <a:lnTo>
                        <a:pt x="3081" y="3262"/>
                      </a:lnTo>
                      <a:lnTo>
                        <a:pt x="3087" y="3263"/>
                      </a:lnTo>
                      <a:lnTo>
                        <a:pt x="3095" y="3263"/>
                      </a:lnTo>
                      <a:lnTo>
                        <a:pt x="3107" y="3263"/>
                      </a:lnTo>
                      <a:lnTo>
                        <a:pt x="3118" y="3265"/>
                      </a:lnTo>
                      <a:lnTo>
                        <a:pt x="3128" y="3266"/>
                      </a:lnTo>
                      <a:lnTo>
                        <a:pt x="3139" y="3268"/>
                      </a:lnTo>
                      <a:lnTo>
                        <a:pt x="3142" y="3270"/>
                      </a:lnTo>
                      <a:lnTo>
                        <a:pt x="3147" y="3274"/>
                      </a:lnTo>
                      <a:lnTo>
                        <a:pt x="3150" y="3276"/>
                      </a:lnTo>
                      <a:lnTo>
                        <a:pt x="3152" y="3281"/>
                      </a:lnTo>
                      <a:lnTo>
                        <a:pt x="3155" y="3285"/>
                      </a:lnTo>
                      <a:lnTo>
                        <a:pt x="3157" y="3290"/>
                      </a:lnTo>
                      <a:lnTo>
                        <a:pt x="3158" y="3295"/>
                      </a:lnTo>
                      <a:lnTo>
                        <a:pt x="3159" y="3302"/>
                      </a:lnTo>
                      <a:lnTo>
                        <a:pt x="3160" y="3308"/>
                      </a:lnTo>
                      <a:lnTo>
                        <a:pt x="3163" y="3311"/>
                      </a:lnTo>
                      <a:lnTo>
                        <a:pt x="3167" y="3315"/>
                      </a:lnTo>
                      <a:lnTo>
                        <a:pt x="3172" y="3317"/>
                      </a:lnTo>
                      <a:lnTo>
                        <a:pt x="3178" y="3318"/>
                      </a:lnTo>
                      <a:lnTo>
                        <a:pt x="3184" y="3318"/>
                      </a:lnTo>
                      <a:lnTo>
                        <a:pt x="3192" y="3318"/>
                      </a:lnTo>
                      <a:lnTo>
                        <a:pt x="3199" y="3318"/>
                      </a:lnTo>
                      <a:lnTo>
                        <a:pt x="3230" y="3312"/>
                      </a:lnTo>
                      <a:lnTo>
                        <a:pt x="3250" y="3308"/>
                      </a:lnTo>
                      <a:lnTo>
                        <a:pt x="3267" y="3304"/>
                      </a:lnTo>
                      <a:lnTo>
                        <a:pt x="3282" y="3303"/>
                      </a:lnTo>
                      <a:lnTo>
                        <a:pt x="3297" y="3304"/>
                      </a:lnTo>
                      <a:lnTo>
                        <a:pt x="3311" y="3306"/>
                      </a:lnTo>
                      <a:lnTo>
                        <a:pt x="3324" y="3309"/>
                      </a:lnTo>
                      <a:lnTo>
                        <a:pt x="3338" y="3314"/>
                      </a:lnTo>
                      <a:lnTo>
                        <a:pt x="3353" y="3320"/>
                      </a:lnTo>
                      <a:lnTo>
                        <a:pt x="3368" y="3327"/>
                      </a:lnTo>
                      <a:lnTo>
                        <a:pt x="3380" y="3332"/>
                      </a:lnTo>
                      <a:lnTo>
                        <a:pt x="3393" y="3335"/>
                      </a:lnTo>
                      <a:lnTo>
                        <a:pt x="3406" y="3336"/>
                      </a:lnTo>
                      <a:lnTo>
                        <a:pt x="3419" y="3337"/>
                      </a:lnTo>
                      <a:lnTo>
                        <a:pt x="3446" y="3336"/>
                      </a:lnTo>
                      <a:lnTo>
                        <a:pt x="3472" y="3335"/>
                      </a:lnTo>
                      <a:lnTo>
                        <a:pt x="3486" y="3333"/>
                      </a:lnTo>
                      <a:lnTo>
                        <a:pt x="3497" y="3332"/>
                      </a:lnTo>
                      <a:lnTo>
                        <a:pt x="3508" y="3328"/>
                      </a:lnTo>
                      <a:lnTo>
                        <a:pt x="3517" y="3325"/>
                      </a:lnTo>
                      <a:lnTo>
                        <a:pt x="3526" y="3320"/>
                      </a:lnTo>
                      <a:lnTo>
                        <a:pt x="3534" y="3314"/>
                      </a:lnTo>
                      <a:lnTo>
                        <a:pt x="3543" y="3306"/>
                      </a:lnTo>
                      <a:lnTo>
                        <a:pt x="3552" y="3296"/>
                      </a:lnTo>
                      <a:lnTo>
                        <a:pt x="3558" y="3291"/>
                      </a:lnTo>
                      <a:lnTo>
                        <a:pt x="3566" y="3285"/>
                      </a:lnTo>
                      <a:lnTo>
                        <a:pt x="3570" y="3283"/>
                      </a:lnTo>
                      <a:lnTo>
                        <a:pt x="3575" y="3283"/>
                      </a:lnTo>
                      <a:lnTo>
                        <a:pt x="3579" y="3284"/>
                      </a:lnTo>
                      <a:lnTo>
                        <a:pt x="3583" y="3286"/>
                      </a:lnTo>
                      <a:lnTo>
                        <a:pt x="3588" y="3292"/>
                      </a:lnTo>
                      <a:lnTo>
                        <a:pt x="3593" y="3296"/>
                      </a:lnTo>
                      <a:lnTo>
                        <a:pt x="3598" y="3300"/>
                      </a:lnTo>
                      <a:lnTo>
                        <a:pt x="3602" y="3301"/>
                      </a:lnTo>
                      <a:lnTo>
                        <a:pt x="3613" y="3302"/>
                      </a:lnTo>
                      <a:lnTo>
                        <a:pt x="3628" y="3302"/>
                      </a:lnTo>
                      <a:lnTo>
                        <a:pt x="3631" y="3306"/>
                      </a:lnTo>
                      <a:lnTo>
                        <a:pt x="3632" y="3309"/>
                      </a:lnTo>
                      <a:lnTo>
                        <a:pt x="3635" y="3311"/>
                      </a:lnTo>
                      <a:lnTo>
                        <a:pt x="3639" y="3314"/>
                      </a:lnTo>
                      <a:lnTo>
                        <a:pt x="3645" y="3317"/>
                      </a:lnTo>
                      <a:lnTo>
                        <a:pt x="3653" y="3320"/>
                      </a:lnTo>
                      <a:lnTo>
                        <a:pt x="3661" y="3324"/>
                      </a:lnTo>
                      <a:lnTo>
                        <a:pt x="3669" y="3328"/>
                      </a:lnTo>
                      <a:lnTo>
                        <a:pt x="3674" y="3332"/>
                      </a:lnTo>
                      <a:lnTo>
                        <a:pt x="3677" y="3335"/>
                      </a:lnTo>
                      <a:lnTo>
                        <a:pt x="3680" y="3340"/>
                      </a:lnTo>
                      <a:lnTo>
                        <a:pt x="3683" y="3344"/>
                      </a:lnTo>
                      <a:lnTo>
                        <a:pt x="3691" y="3361"/>
                      </a:lnTo>
                      <a:lnTo>
                        <a:pt x="3701" y="3380"/>
                      </a:lnTo>
                      <a:lnTo>
                        <a:pt x="3714" y="3394"/>
                      </a:lnTo>
                      <a:lnTo>
                        <a:pt x="3727" y="3409"/>
                      </a:lnTo>
                      <a:lnTo>
                        <a:pt x="3734" y="3416"/>
                      </a:lnTo>
                      <a:lnTo>
                        <a:pt x="3742" y="3422"/>
                      </a:lnTo>
                      <a:lnTo>
                        <a:pt x="3750" y="3427"/>
                      </a:lnTo>
                      <a:lnTo>
                        <a:pt x="3759" y="3432"/>
                      </a:lnTo>
                      <a:lnTo>
                        <a:pt x="3767" y="3435"/>
                      </a:lnTo>
                      <a:lnTo>
                        <a:pt x="3777" y="3439"/>
                      </a:lnTo>
                      <a:lnTo>
                        <a:pt x="3787" y="3441"/>
                      </a:lnTo>
                      <a:lnTo>
                        <a:pt x="3797" y="3443"/>
                      </a:lnTo>
                      <a:lnTo>
                        <a:pt x="3812" y="3445"/>
                      </a:lnTo>
                      <a:lnTo>
                        <a:pt x="3829" y="3447"/>
                      </a:lnTo>
                      <a:lnTo>
                        <a:pt x="3837" y="3448"/>
                      </a:lnTo>
                      <a:lnTo>
                        <a:pt x="3843" y="3450"/>
                      </a:lnTo>
                      <a:lnTo>
                        <a:pt x="3851" y="3452"/>
                      </a:lnTo>
                      <a:lnTo>
                        <a:pt x="3857" y="3456"/>
                      </a:lnTo>
                      <a:lnTo>
                        <a:pt x="3867" y="3443"/>
                      </a:lnTo>
                      <a:lnTo>
                        <a:pt x="3877" y="3430"/>
                      </a:lnTo>
                      <a:lnTo>
                        <a:pt x="3884" y="3415"/>
                      </a:lnTo>
                      <a:lnTo>
                        <a:pt x="3891" y="3399"/>
                      </a:lnTo>
                      <a:lnTo>
                        <a:pt x="3896" y="3382"/>
                      </a:lnTo>
                      <a:lnTo>
                        <a:pt x="3902" y="3364"/>
                      </a:lnTo>
                      <a:lnTo>
                        <a:pt x="3905" y="3344"/>
                      </a:lnTo>
                      <a:lnTo>
                        <a:pt x="3908" y="3326"/>
                      </a:lnTo>
                      <a:lnTo>
                        <a:pt x="3912" y="3290"/>
                      </a:lnTo>
                      <a:lnTo>
                        <a:pt x="3914" y="3254"/>
                      </a:lnTo>
                      <a:lnTo>
                        <a:pt x="3915" y="3225"/>
                      </a:lnTo>
                      <a:lnTo>
                        <a:pt x="3915" y="320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7710;p21">
                  <a:extLst>
                    <a:ext uri="{FF2B5EF4-FFF2-40B4-BE49-F238E27FC236}">
                      <a16:creationId xmlns="" xmlns:a16="http://schemas.microsoft.com/office/drawing/2014/main" id="{546ED89A-A9D7-4BC0-8855-54330C4464E0}"/>
                    </a:ext>
                  </a:extLst>
                </p:cNvPr>
                <p:cNvSpPr/>
                <p:nvPr/>
              </p:nvSpPr>
              <p:spPr>
                <a:xfrm>
                  <a:off x="3862837" y="3082182"/>
                  <a:ext cx="950246" cy="73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3" h="2923" extrusionOk="0">
                      <a:moveTo>
                        <a:pt x="2662" y="2727"/>
                      </a:moveTo>
                      <a:lnTo>
                        <a:pt x="2662" y="2733"/>
                      </a:lnTo>
                      <a:lnTo>
                        <a:pt x="2672" y="2735"/>
                      </a:lnTo>
                      <a:lnTo>
                        <a:pt x="2681" y="2738"/>
                      </a:lnTo>
                      <a:lnTo>
                        <a:pt x="2691" y="2743"/>
                      </a:lnTo>
                      <a:lnTo>
                        <a:pt x="2701" y="2749"/>
                      </a:lnTo>
                      <a:lnTo>
                        <a:pt x="2723" y="2761"/>
                      </a:lnTo>
                      <a:lnTo>
                        <a:pt x="2744" y="2777"/>
                      </a:lnTo>
                      <a:lnTo>
                        <a:pt x="2764" y="2794"/>
                      </a:lnTo>
                      <a:lnTo>
                        <a:pt x="2781" y="2810"/>
                      </a:lnTo>
                      <a:lnTo>
                        <a:pt x="2787" y="2818"/>
                      </a:lnTo>
                      <a:lnTo>
                        <a:pt x="2792" y="2826"/>
                      </a:lnTo>
                      <a:lnTo>
                        <a:pt x="2797" y="2834"/>
                      </a:lnTo>
                      <a:lnTo>
                        <a:pt x="2799" y="2840"/>
                      </a:lnTo>
                      <a:lnTo>
                        <a:pt x="2799" y="2844"/>
                      </a:lnTo>
                      <a:lnTo>
                        <a:pt x="2799" y="2848"/>
                      </a:lnTo>
                      <a:lnTo>
                        <a:pt x="2799" y="2851"/>
                      </a:lnTo>
                      <a:lnTo>
                        <a:pt x="2798" y="2853"/>
                      </a:lnTo>
                      <a:lnTo>
                        <a:pt x="2795" y="2858"/>
                      </a:lnTo>
                      <a:lnTo>
                        <a:pt x="2789" y="2861"/>
                      </a:lnTo>
                      <a:lnTo>
                        <a:pt x="2783" y="2863"/>
                      </a:lnTo>
                      <a:lnTo>
                        <a:pt x="2776" y="2864"/>
                      </a:lnTo>
                      <a:lnTo>
                        <a:pt x="2769" y="2864"/>
                      </a:lnTo>
                      <a:lnTo>
                        <a:pt x="2763" y="2864"/>
                      </a:lnTo>
                      <a:lnTo>
                        <a:pt x="2756" y="2864"/>
                      </a:lnTo>
                      <a:lnTo>
                        <a:pt x="2751" y="2864"/>
                      </a:lnTo>
                      <a:lnTo>
                        <a:pt x="2749" y="2869"/>
                      </a:lnTo>
                      <a:lnTo>
                        <a:pt x="2744" y="2874"/>
                      </a:lnTo>
                      <a:lnTo>
                        <a:pt x="2741" y="2876"/>
                      </a:lnTo>
                      <a:lnTo>
                        <a:pt x="2735" y="2877"/>
                      </a:lnTo>
                      <a:lnTo>
                        <a:pt x="2731" y="2880"/>
                      </a:lnTo>
                      <a:lnTo>
                        <a:pt x="2727" y="2881"/>
                      </a:lnTo>
                      <a:lnTo>
                        <a:pt x="2724" y="2884"/>
                      </a:lnTo>
                      <a:lnTo>
                        <a:pt x="2723" y="2890"/>
                      </a:lnTo>
                      <a:lnTo>
                        <a:pt x="2723" y="2894"/>
                      </a:lnTo>
                      <a:lnTo>
                        <a:pt x="2724" y="2899"/>
                      </a:lnTo>
                      <a:lnTo>
                        <a:pt x="2725" y="2902"/>
                      </a:lnTo>
                      <a:lnTo>
                        <a:pt x="2728" y="2905"/>
                      </a:lnTo>
                      <a:lnTo>
                        <a:pt x="2732" y="2907"/>
                      </a:lnTo>
                      <a:lnTo>
                        <a:pt x="2735" y="2909"/>
                      </a:lnTo>
                      <a:lnTo>
                        <a:pt x="2740" y="2910"/>
                      </a:lnTo>
                      <a:lnTo>
                        <a:pt x="2744" y="2911"/>
                      </a:lnTo>
                      <a:lnTo>
                        <a:pt x="2764" y="2911"/>
                      </a:lnTo>
                      <a:lnTo>
                        <a:pt x="2780" y="2910"/>
                      </a:lnTo>
                      <a:lnTo>
                        <a:pt x="2782" y="2901"/>
                      </a:lnTo>
                      <a:lnTo>
                        <a:pt x="2784" y="2893"/>
                      </a:lnTo>
                      <a:lnTo>
                        <a:pt x="2795" y="2891"/>
                      </a:lnTo>
                      <a:lnTo>
                        <a:pt x="2805" y="2892"/>
                      </a:lnTo>
                      <a:lnTo>
                        <a:pt x="2809" y="2892"/>
                      </a:lnTo>
                      <a:lnTo>
                        <a:pt x="2810" y="2908"/>
                      </a:lnTo>
                      <a:lnTo>
                        <a:pt x="2812" y="2923"/>
                      </a:lnTo>
                      <a:lnTo>
                        <a:pt x="2824" y="2922"/>
                      </a:lnTo>
                      <a:lnTo>
                        <a:pt x="2837" y="2923"/>
                      </a:lnTo>
                      <a:lnTo>
                        <a:pt x="2845" y="2923"/>
                      </a:lnTo>
                      <a:lnTo>
                        <a:pt x="2853" y="2923"/>
                      </a:lnTo>
                      <a:lnTo>
                        <a:pt x="2859" y="2923"/>
                      </a:lnTo>
                      <a:lnTo>
                        <a:pt x="2866" y="2921"/>
                      </a:lnTo>
                      <a:lnTo>
                        <a:pt x="2875" y="2909"/>
                      </a:lnTo>
                      <a:lnTo>
                        <a:pt x="2882" y="2899"/>
                      </a:lnTo>
                      <a:lnTo>
                        <a:pt x="2894" y="2899"/>
                      </a:lnTo>
                      <a:lnTo>
                        <a:pt x="2905" y="2899"/>
                      </a:lnTo>
                      <a:lnTo>
                        <a:pt x="2915" y="2899"/>
                      </a:lnTo>
                      <a:lnTo>
                        <a:pt x="2927" y="2898"/>
                      </a:lnTo>
                      <a:lnTo>
                        <a:pt x="2927" y="2876"/>
                      </a:lnTo>
                      <a:lnTo>
                        <a:pt x="2925" y="2851"/>
                      </a:lnTo>
                      <a:lnTo>
                        <a:pt x="2928" y="2840"/>
                      </a:lnTo>
                      <a:lnTo>
                        <a:pt x="2930" y="2828"/>
                      </a:lnTo>
                      <a:lnTo>
                        <a:pt x="2932" y="2824"/>
                      </a:lnTo>
                      <a:lnTo>
                        <a:pt x="2936" y="2819"/>
                      </a:lnTo>
                      <a:lnTo>
                        <a:pt x="2939" y="2815"/>
                      </a:lnTo>
                      <a:lnTo>
                        <a:pt x="2944" y="2811"/>
                      </a:lnTo>
                      <a:lnTo>
                        <a:pt x="2947" y="2809"/>
                      </a:lnTo>
                      <a:lnTo>
                        <a:pt x="2951" y="2806"/>
                      </a:lnTo>
                      <a:lnTo>
                        <a:pt x="2953" y="2801"/>
                      </a:lnTo>
                      <a:lnTo>
                        <a:pt x="2955" y="2796"/>
                      </a:lnTo>
                      <a:lnTo>
                        <a:pt x="2957" y="2787"/>
                      </a:lnTo>
                      <a:lnTo>
                        <a:pt x="2957" y="2777"/>
                      </a:lnTo>
                      <a:lnTo>
                        <a:pt x="2956" y="2766"/>
                      </a:lnTo>
                      <a:lnTo>
                        <a:pt x="2955" y="2755"/>
                      </a:lnTo>
                      <a:lnTo>
                        <a:pt x="2955" y="2745"/>
                      </a:lnTo>
                      <a:lnTo>
                        <a:pt x="2956" y="2736"/>
                      </a:lnTo>
                      <a:lnTo>
                        <a:pt x="2960" y="2724"/>
                      </a:lnTo>
                      <a:lnTo>
                        <a:pt x="2965" y="2707"/>
                      </a:lnTo>
                      <a:lnTo>
                        <a:pt x="2971" y="2687"/>
                      </a:lnTo>
                      <a:lnTo>
                        <a:pt x="2974" y="2667"/>
                      </a:lnTo>
                      <a:lnTo>
                        <a:pt x="2976" y="2656"/>
                      </a:lnTo>
                      <a:lnTo>
                        <a:pt x="2976" y="2647"/>
                      </a:lnTo>
                      <a:lnTo>
                        <a:pt x="2973" y="2638"/>
                      </a:lnTo>
                      <a:lnTo>
                        <a:pt x="2971" y="2630"/>
                      </a:lnTo>
                      <a:lnTo>
                        <a:pt x="2968" y="2623"/>
                      </a:lnTo>
                      <a:lnTo>
                        <a:pt x="2962" y="2618"/>
                      </a:lnTo>
                      <a:lnTo>
                        <a:pt x="2958" y="2617"/>
                      </a:lnTo>
                      <a:lnTo>
                        <a:pt x="2955" y="2614"/>
                      </a:lnTo>
                      <a:lnTo>
                        <a:pt x="2951" y="2613"/>
                      </a:lnTo>
                      <a:lnTo>
                        <a:pt x="2945" y="2613"/>
                      </a:lnTo>
                      <a:lnTo>
                        <a:pt x="2951" y="2602"/>
                      </a:lnTo>
                      <a:lnTo>
                        <a:pt x="2955" y="2590"/>
                      </a:lnTo>
                      <a:lnTo>
                        <a:pt x="2960" y="2579"/>
                      </a:lnTo>
                      <a:lnTo>
                        <a:pt x="2963" y="2568"/>
                      </a:lnTo>
                      <a:lnTo>
                        <a:pt x="2971" y="2568"/>
                      </a:lnTo>
                      <a:lnTo>
                        <a:pt x="2978" y="2570"/>
                      </a:lnTo>
                      <a:lnTo>
                        <a:pt x="2984" y="2572"/>
                      </a:lnTo>
                      <a:lnTo>
                        <a:pt x="2988" y="2578"/>
                      </a:lnTo>
                      <a:lnTo>
                        <a:pt x="2995" y="2589"/>
                      </a:lnTo>
                      <a:lnTo>
                        <a:pt x="3004" y="2601"/>
                      </a:lnTo>
                      <a:lnTo>
                        <a:pt x="3011" y="2607"/>
                      </a:lnTo>
                      <a:lnTo>
                        <a:pt x="3020" y="2612"/>
                      </a:lnTo>
                      <a:lnTo>
                        <a:pt x="3028" y="2614"/>
                      </a:lnTo>
                      <a:lnTo>
                        <a:pt x="3037" y="2615"/>
                      </a:lnTo>
                      <a:lnTo>
                        <a:pt x="3056" y="2615"/>
                      </a:lnTo>
                      <a:lnTo>
                        <a:pt x="3075" y="2615"/>
                      </a:lnTo>
                      <a:lnTo>
                        <a:pt x="3076" y="2627"/>
                      </a:lnTo>
                      <a:lnTo>
                        <a:pt x="3076" y="2638"/>
                      </a:lnTo>
                      <a:lnTo>
                        <a:pt x="3076" y="2648"/>
                      </a:lnTo>
                      <a:lnTo>
                        <a:pt x="3077" y="2660"/>
                      </a:lnTo>
                      <a:lnTo>
                        <a:pt x="3085" y="2660"/>
                      </a:lnTo>
                      <a:lnTo>
                        <a:pt x="3092" y="2660"/>
                      </a:lnTo>
                      <a:lnTo>
                        <a:pt x="3097" y="2662"/>
                      </a:lnTo>
                      <a:lnTo>
                        <a:pt x="3103" y="2664"/>
                      </a:lnTo>
                      <a:lnTo>
                        <a:pt x="3111" y="2672"/>
                      </a:lnTo>
                      <a:lnTo>
                        <a:pt x="3121" y="2683"/>
                      </a:lnTo>
                      <a:lnTo>
                        <a:pt x="3125" y="2676"/>
                      </a:lnTo>
                      <a:lnTo>
                        <a:pt x="3128" y="2670"/>
                      </a:lnTo>
                      <a:lnTo>
                        <a:pt x="3134" y="2667"/>
                      </a:lnTo>
                      <a:lnTo>
                        <a:pt x="3140" y="2663"/>
                      </a:lnTo>
                      <a:lnTo>
                        <a:pt x="3154" y="2660"/>
                      </a:lnTo>
                      <a:lnTo>
                        <a:pt x="3169" y="2659"/>
                      </a:lnTo>
                      <a:lnTo>
                        <a:pt x="3177" y="2658"/>
                      </a:lnTo>
                      <a:lnTo>
                        <a:pt x="3184" y="2656"/>
                      </a:lnTo>
                      <a:lnTo>
                        <a:pt x="3191" y="2654"/>
                      </a:lnTo>
                      <a:lnTo>
                        <a:pt x="3198" y="2651"/>
                      </a:lnTo>
                      <a:lnTo>
                        <a:pt x="3202" y="2647"/>
                      </a:lnTo>
                      <a:lnTo>
                        <a:pt x="3207" y="2642"/>
                      </a:lnTo>
                      <a:lnTo>
                        <a:pt x="3209" y="2635"/>
                      </a:lnTo>
                      <a:lnTo>
                        <a:pt x="3210" y="2627"/>
                      </a:lnTo>
                      <a:lnTo>
                        <a:pt x="3209" y="2622"/>
                      </a:lnTo>
                      <a:lnTo>
                        <a:pt x="3207" y="2618"/>
                      </a:lnTo>
                      <a:lnTo>
                        <a:pt x="3204" y="2613"/>
                      </a:lnTo>
                      <a:lnTo>
                        <a:pt x="3201" y="2609"/>
                      </a:lnTo>
                      <a:lnTo>
                        <a:pt x="3198" y="2604"/>
                      </a:lnTo>
                      <a:lnTo>
                        <a:pt x="3194" y="2599"/>
                      </a:lnTo>
                      <a:lnTo>
                        <a:pt x="3193" y="2595"/>
                      </a:lnTo>
                      <a:lnTo>
                        <a:pt x="3193" y="2589"/>
                      </a:lnTo>
                      <a:lnTo>
                        <a:pt x="3194" y="2587"/>
                      </a:lnTo>
                      <a:lnTo>
                        <a:pt x="3196" y="2585"/>
                      </a:lnTo>
                      <a:lnTo>
                        <a:pt x="3200" y="2584"/>
                      </a:lnTo>
                      <a:lnTo>
                        <a:pt x="3203" y="2581"/>
                      </a:lnTo>
                      <a:lnTo>
                        <a:pt x="3214" y="2579"/>
                      </a:lnTo>
                      <a:lnTo>
                        <a:pt x="3225" y="2577"/>
                      </a:lnTo>
                      <a:lnTo>
                        <a:pt x="3250" y="2574"/>
                      </a:lnTo>
                      <a:lnTo>
                        <a:pt x="3266" y="2571"/>
                      </a:lnTo>
                      <a:lnTo>
                        <a:pt x="3267" y="2557"/>
                      </a:lnTo>
                      <a:lnTo>
                        <a:pt x="3267" y="2544"/>
                      </a:lnTo>
                      <a:lnTo>
                        <a:pt x="3267" y="2531"/>
                      </a:lnTo>
                      <a:lnTo>
                        <a:pt x="3266" y="2519"/>
                      </a:lnTo>
                      <a:lnTo>
                        <a:pt x="3265" y="2507"/>
                      </a:lnTo>
                      <a:lnTo>
                        <a:pt x="3263" y="2496"/>
                      </a:lnTo>
                      <a:lnTo>
                        <a:pt x="3259" y="2484"/>
                      </a:lnTo>
                      <a:lnTo>
                        <a:pt x="3256" y="2474"/>
                      </a:lnTo>
                      <a:lnTo>
                        <a:pt x="3251" y="2463"/>
                      </a:lnTo>
                      <a:lnTo>
                        <a:pt x="3247" y="2454"/>
                      </a:lnTo>
                      <a:lnTo>
                        <a:pt x="3240" y="2443"/>
                      </a:lnTo>
                      <a:lnTo>
                        <a:pt x="3233" y="2434"/>
                      </a:lnTo>
                      <a:lnTo>
                        <a:pt x="3227" y="2424"/>
                      </a:lnTo>
                      <a:lnTo>
                        <a:pt x="3217" y="2415"/>
                      </a:lnTo>
                      <a:lnTo>
                        <a:pt x="3209" y="2406"/>
                      </a:lnTo>
                      <a:lnTo>
                        <a:pt x="3199" y="2398"/>
                      </a:lnTo>
                      <a:lnTo>
                        <a:pt x="3181" y="2381"/>
                      </a:lnTo>
                      <a:lnTo>
                        <a:pt x="3166" y="2368"/>
                      </a:lnTo>
                      <a:lnTo>
                        <a:pt x="3157" y="2363"/>
                      </a:lnTo>
                      <a:lnTo>
                        <a:pt x="3148" y="2359"/>
                      </a:lnTo>
                      <a:lnTo>
                        <a:pt x="3136" y="2357"/>
                      </a:lnTo>
                      <a:lnTo>
                        <a:pt x="3122" y="2356"/>
                      </a:lnTo>
                      <a:lnTo>
                        <a:pt x="3116" y="2356"/>
                      </a:lnTo>
                      <a:lnTo>
                        <a:pt x="3104" y="2356"/>
                      </a:lnTo>
                      <a:lnTo>
                        <a:pt x="3097" y="2356"/>
                      </a:lnTo>
                      <a:lnTo>
                        <a:pt x="3093" y="2355"/>
                      </a:lnTo>
                      <a:lnTo>
                        <a:pt x="3088" y="2354"/>
                      </a:lnTo>
                      <a:lnTo>
                        <a:pt x="3086" y="2351"/>
                      </a:lnTo>
                      <a:lnTo>
                        <a:pt x="3084" y="2347"/>
                      </a:lnTo>
                      <a:lnTo>
                        <a:pt x="3081" y="2340"/>
                      </a:lnTo>
                      <a:lnTo>
                        <a:pt x="3080" y="2333"/>
                      </a:lnTo>
                      <a:lnTo>
                        <a:pt x="3081" y="2330"/>
                      </a:lnTo>
                      <a:lnTo>
                        <a:pt x="3096" y="2330"/>
                      </a:lnTo>
                      <a:lnTo>
                        <a:pt x="3112" y="2331"/>
                      </a:lnTo>
                      <a:lnTo>
                        <a:pt x="3125" y="2332"/>
                      </a:lnTo>
                      <a:lnTo>
                        <a:pt x="3138" y="2332"/>
                      </a:lnTo>
                      <a:lnTo>
                        <a:pt x="3151" y="2331"/>
                      </a:lnTo>
                      <a:lnTo>
                        <a:pt x="3162" y="2327"/>
                      </a:lnTo>
                      <a:lnTo>
                        <a:pt x="3175" y="2323"/>
                      </a:lnTo>
                      <a:lnTo>
                        <a:pt x="3186" y="2317"/>
                      </a:lnTo>
                      <a:lnTo>
                        <a:pt x="3198" y="2310"/>
                      </a:lnTo>
                      <a:lnTo>
                        <a:pt x="3210" y="2306"/>
                      </a:lnTo>
                      <a:lnTo>
                        <a:pt x="3214" y="2303"/>
                      </a:lnTo>
                      <a:lnTo>
                        <a:pt x="3217" y="2301"/>
                      </a:lnTo>
                      <a:lnTo>
                        <a:pt x="3220" y="2299"/>
                      </a:lnTo>
                      <a:lnTo>
                        <a:pt x="3222" y="2295"/>
                      </a:lnTo>
                      <a:lnTo>
                        <a:pt x="3225" y="2287"/>
                      </a:lnTo>
                      <a:lnTo>
                        <a:pt x="3225" y="2279"/>
                      </a:lnTo>
                      <a:lnTo>
                        <a:pt x="3225" y="2270"/>
                      </a:lnTo>
                      <a:lnTo>
                        <a:pt x="3225" y="2262"/>
                      </a:lnTo>
                      <a:lnTo>
                        <a:pt x="3227" y="2253"/>
                      </a:lnTo>
                      <a:lnTo>
                        <a:pt x="3228" y="2246"/>
                      </a:lnTo>
                      <a:lnTo>
                        <a:pt x="3233" y="2241"/>
                      </a:lnTo>
                      <a:lnTo>
                        <a:pt x="3236" y="2237"/>
                      </a:lnTo>
                      <a:lnTo>
                        <a:pt x="3242" y="2233"/>
                      </a:lnTo>
                      <a:lnTo>
                        <a:pt x="3248" y="2231"/>
                      </a:lnTo>
                      <a:lnTo>
                        <a:pt x="3260" y="2226"/>
                      </a:lnTo>
                      <a:lnTo>
                        <a:pt x="3274" y="2224"/>
                      </a:lnTo>
                      <a:lnTo>
                        <a:pt x="3302" y="2220"/>
                      </a:lnTo>
                      <a:lnTo>
                        <a:pt x="3326" y="2217"/>
                      </a:lnTo>
                      <a:lnTo>
                        <a:pt x="3327" y="2201"/>
                      </a:lnTo>
                      <a:lnTo>
                        <a:pt x="3327" y="2185"/>
                      </a:lnTo>
                      <a:lnTo>
                        <a:pt x="3334" y="2184"/>
                      </a:lnTo>
                      <a:lnTo>
                        <a:pt x="3341" y="2184"/>
                      </a:lnTo>
                      <a:lnTo>
                        <a:pt x="3352" y="2184"/>
                      </a:lnTo>
                      <a:lnTo>
                        <a:pt x="3364" y="2183"/>
                      </a:lnTo>
                      <a:lnTo>
                        <a:pt x="3368" y="2182"/>
                      </a:lnTo>
                      <a:lnTo>
                        <a:pt x="3374" y="2179"/>
                      </a:lnTo>
                      <a:lnTo>
                        <a:pt x="3379" y="2176"/>
                      </a:lnTo>
                      <a:lnTo>
                        <a:pt x="3383" y="2172"/>
                      </a:lnTo>
                      <a:lnTo>
                        <a:pt x="3389" y="2166"/>
                      </a:lnTo>
                      <a:lnTo>
                        <a:pt x="3395" y="2159"/>
                      </a:lnTo>
                      <a:lnTo>
                        <a:pt x="3397" y="2154"/>
                      </a:lnTo>
                      <a:lnTo>
                        <a:pt x="3400" y="2151"/>
                      </a:lnTo>
                      <a:lnTo>
                        <a:pt x="3403" y="2149"/>
                      </a:lnTo>
                      <a:lnTo>
                        <a:pt x="3407" y="2146"/>
                      </a:lnTo>
                      <a:lnTo>
                        <a:pt x="3415" y="2145"/>
                      </a:lnTo>
                      <a:lnTo>
                        <a:pt x="3425" y="2144"/>
                      </a:lnTo>
                      <a:lnTo>
                        <a:pt x="3434" y="2145"/>
                      </a:lnTo>
                      <a:lnTo>
                        <a:pt x="3445" y="2147"/>
                      </a:lnTo>
                      <a:lnTo>
                        <a:pt x="3458" y="2150"/>
                      </a:lnTo>
                      <a:lnTo>
                        <a:pt x="3472" y="2150"/>
                      </a:lnTo>
                      <a:lnTo>
                        <a:pt x="3480" y="2149"/>
                      </a:lnTo>
                      <a:lnTo>
                        <a:pt x="3488" y="2146"/>
                      </a:lnTo>
                      <a:lnTo>
                        <a:pt x="3495" y="2144"/>
                      </a:lnTo>
                      <a:lnTo>
                        <a:pt x="3503" y="2141"/>
                      </a:lnTo>
                      <a:lnTo>
                        <a:pt x="3510" y="2137"/>
                      </a:lnTo>
                      <a:lnTo>
                        <a:pt x="3518" y="2135"/>
                      </a:lnTo>
                      <a:lnTo>
                        <a:pt x="3524" y="2134"/>
                      </a:lnTo>
                      <a:lnTo>
                        <a:pt x="3532" y="2134"/>
                      </a:lnTo>
                      <a:lnTo>
                        <a:pt x="3523" y="2127"/>
                      </a:lnTo>
                      <a:lnTo>
                        <a:pt x="3514" y="2120"/>
                      </a:lnTo>
                      <a:lnTo>
                        <a:pt x="3503" y="2112"/>
                      </a:lnTo>
                      <a:lnTo>
                        <a:pt x="3490" y="2105"/>
                      </a:lnTo>
                      <a:lnTo>
                        <a:pt x="3479" y="2100"/>
                      </a:lnTo>
                      <a:lnTo>
                        <a:pt x="3465" y="2094"/>
                      </a:lnTo>
                      <a:lnTo>
                        <a:pt x="3452" y="2088"/>
                      </a:lnTo>
                      <a:lnTo>
                        <a:pt x="3438" y="2085"/>
                      </a:lnTo>
                      <a:lnTo>
                        <a:pt x="3424" y="2081"/>
                      </a:lnTo>
                      <a:lnTo>
                        <a:pt x="3411" y="2079"/>
                      </a:lnTo>
                      <a:lnTo>
                        <a:pt x="3397" y="2079"/>
                      </a:lnTo>
                      <a:lnTo>
                        <a:pt x="3384" y="2080"/>
                      </a:lnTo>
                      <a:lnTo>
                        <a:pt x="3372" y="2082"/>
                      </a:lnTo>
                      <a:lnTo>
                        <a:pt x="3359" y="2087"/>
                      </a:lnTo>
                      <a:lnTo>
                        <a:pt x="3348" y="2093"/>
                      </a:lnTo>
                      <a:lnTo>
                        <a:pt x="3338" y="2102"/>
                      </a:lnTo>
                      <a:lnTo>
                        <a:pt x="3330" y="2109"/>
                      </a:lnTo>
                      <a:lnTo>
                        <a:pt x="3322" y="2116"/>
                      </a:lnTo>
                      <a:lnTo>
                        <a:pt x="3315" y="2120"/>
                      </a:lnTo>
                      <a:lnTo>
                        <a:pt x="3309" y="2122"/>
                      </a:lnTo>
                      <a:lnTo>
                        <a:pt x="3304" y="2125"/>
                      </a:lnTo>
                      <a:lnTo>
                        <a:pt x="3299" y="2126"/>
                      </a:lnTo>
                      <a:lnTo>
                        <a:pt x="3296" y="2125"/>
                      </a:lnTo>
                      <a:lnTo>
                        <a:pt x="3291" y="2123"/>
                      </a:lnTo>
                      <a:lnTo>
                        <a:pt x="3288" y="2121"/>
                      </a:lnTo>
                      <a:lnTo>
                        <a:pt x="3285" y="2119"/>
                      </a:lnTo>
                      <a:lnTo>
                        <a:pt x="3283" y="2116"/>
                      </a:lnTo>
                      <a:lnTo>
                        <a:pt x="3281" y="2112"/>
                      </a:lnTo>
                      <a:lnTo>
                        <a:pt x="3276" y="2103"/>
                      </a:lnTo>
                      <a:lnTo>
                        <a:pt x="3272" y="2093"/>
                      </a:lnTo>
                      <a:lnTo>
                        <a:pt x="3267" y="2080"/>
                      </a:lnTo>
                      <a:lnTo>
                        <a:pt x="3260" y="2070"/>
                      </a:lnTo>
                      <a:lnTo>
                        <a:pt x="3256" y="2065"/>
                      </a:lnTo>
                      <a:lnTo>
                        <a:pt x="3251" y="2062"/>
                      </a:lnTo>
                      <a:lnTo>
                        <a:pt x="3247" y="2061"/>
                      </a:lnTo>
                      <a:lnTo>
                        <a:pt x="3240" y="2061"/>
                      </a:lnTo>
                      <a:lnTo>
                        <a:pt x="3240" y="2054"/>
                      </a:lnTo>
                      <a:lnTo>
                        <a:pt x="3241" y="2046"/>
                      </a:lnTo>
                      <a:lnTo>
                        <a:pt x="3244" y="2038"/>
                      </a:lnTo>
                      <a:lnTo>
                        <a:pt x="3248" y="2031"/>
                      </a:lnTo>
                      <a:lnTo>
                        <a:pt x="3253" y="2024"/>
                      </a:lnTo>
                      <a:lnTo>
                        <a:pt x="3258" y="2019"/>
                      </a:lnTo>
                      <a:lnTo>
                        <a:pt x="3264" y="2014"/>
                      </a:lnTo>
                      <a:lnTo>
                        <a:pt x="3268" y="2011"/>
                      </a:lnTo>
                      <a:lnTo>
                        <a:pt x="3269" y="1999"/>
                      </a:lnTo>
                      <a:lnTo>
                        <a:pt x="3269" y="1987"/>
                      </a:lnTo>
                      <a:lnTo>
                        <a:pt x="3268" y="1975"/>
                      </a:lnTo>
                      <a:lnTo>
                        <a:pt x="3268" y="1964"/>
                      </a:lnTo>
                      <a:lnTo>
                        <a:pt x="3252" y="1959"/>
                      </a:lnTo>
                      <a:lnTo>
                        <a:pt x="3239" y="1955"/>
                      </a:lnTo>
                      <a:lnTo>
                        <a:pt x="3236" y="1954"/>
                      </a:lnTo>
                      <a:lnTo>
                        <a:pt x="3234" y="1952"/>
                      </a:lnTo>
                      <a:lnTo>
                        <a:pt x="3232" y="1949"/>
                      </a:lnTo>
                      <a:lnTo>
                        <a:pt x="3231" y="1947"/>
                      </a:lnTo>
                      <a:lnTo>
                        <a:pt x="3230" y="1944"/>
                      </a:lnTo>
                      <a:lnTo>
                        <a:pt x="3230" y="1939"/>
                      </a:lnTo>
                      <a:lnTo>
                        <a:pt x="3230" y="1934"/>
                      </a:lnTo>
                      <a:lnTo>
                        <a:pt x="3231" y="1930"/>
                      </a:lnTo>
                      <a:lnTo>
                        <a:pt x="3242" y="1930"/>
                      </a:lnTo>
                      <a:lnTo>
                        <a:pt x="3252" y="1931"/>
                      </a:lnTo>
                      <a:lnTo>
                        <a:pt x="3261" y="1931"/>
                      </a:lnTo>
                      <a:lnTo>
                        <a:pt x="3271" y="1932"/>
                      </a:lnTo>
                      <a:lnTo>
                        <a:pt x="3278" y="1931"/>
                      </a:lnTo>
                      <a:lnTo>
                        <a:pt x="3288" y="1929"/>
                      </a:lnTo>
                      <a:lnTo>
                        <a:pt x="3294" y="1924"/>
                      </a:lnTo>
                      <a:lnTo>
                        <a:pt x="3301" y="1919"/>
                      </a:lnTo>
                      <a:lnTo>
                        <a:pt x="3306" y="1912"/>
                      </a:lnTo>
                      <a:lnTo>
                        <a:pt x="3310" y="1905"/>
                      </a:lnTo>
                      <a:lnTo>
                        <a:pt x="3315" y="1898"/>
                      </a:lnTo>
                      <a:lnTo>
                        <a:pt x="3321" y="1891"/>
                      </a:lnTo>
                      <a:lnTo>
                        <a:pt x="3324" y="1889"/>
                      </a:lnTo>
                      <a:lnTo>
                        <a:pt x="3327" y="1885"/>
                      </a:lnTo>
                      <a:lnTo>
                        <a:pt x="3332" y="1884"/>
                      </a:lnTo>
                      <a:lnTo>
                        <a:pt x="3337" y="1882"/>
                      </a:lnTo>
                      <a:lnTo>
                        <a:pt x="3346" y="1881"/>
                      </a:lnTo>
                      <a:lnTo>
                        <a:pt x="3355" y="1881"/>
                      </a:lnTo>
                      <a:lnTo>
                        <a:pt x="3364" y="1880"/>
                      </a:lnTo>
                      <a:lnTo>
                        <a:pt x="3373" y="1880"/>
                      </a:lnTo>
                      <a:lnTo>
                        <a:pt x="3380" y="1878"/>
                      </a:lnTo>
                      <a:lnTo>
                        <a:pt x="3384" y="1875"/>
                      </a:lnTo>
                      <a:lnTo>
                        <a:pt x="3390" y="1873"/>
                      </a:lnTo>
                      <a:lnTo>
                        <a:pt x="3396" y="1870"/>
                      </a:lnTo>
                      <a:lnTo>
                        <a:pt x="3400" y="1866"/>
                      </a:lnTo>
                      <a:lnTo>
                        <a:pt x="3406" y="1863"/>
                      </a:lnTo>
                      <a:lnTo>
                        <a:pt x="3412" y="1860"/>
                      </a:lnTo>
                      <a:lnTo>
                        <a:pt x="3417" y="1859"/>
                      </a:lnTo>
                      <a:lnTo>
                        <a:pt x="3423" y="1858"/>
                      </a:lnTo>
                      <a:lnTo>
                        <a:pt x="3428" y="1858"/>
                      </a:lnTo>
                      <a:lnTo>
                        <a:pt x="3420" y="1848"/>
                      </a:lnTo>
                      <a:lnTo>
                        <a:pt x="3412" y="1837"/>
                      </a:lnTo>
                      <a:lnTo>
                        <a:pt x="3409" y="1830"/>
                      </a:lnTo>
                      <a:lnTo>
                        <a:pt x="3407" y="1824"/>
                      </a:lnTo>
                      <a:lnTo>
                        <a:pt x="3405" y="1817"/>
                      </a:lnTo>
                      <a:lnTo>
                        <a:pt x="3404" y="1810"/>
                      </a:lnTo>
                      <a:lnTo>
                        <a:pt x="3404" y="1800"/>
                      </a:lnTo>
                      <a:lnTo>
                        <a:pt x="3406" y="1789"/>
                      </a:lnTo>
                      <a:lnTo>
                        <a:pt x="3411" y="1777"/>
                      </a:lnTo>
                      <a:lnTo>
                        <a:pt x="3414" y="1767"/>
                      </a:lnTo>
                      <a:lnTo>
                        <a:pt x="3419" y="1756"/>
                      </a:lnTo>
                      <a:lnTo>
                        <a:pt x="3421" y="1747"/>
                      </a:lnTo>
                      <a:lnTo>
                        <a:pt x="3422" y="1742"/>
                      </a:lnTo>
                      <a:lnTo>
                        <a:pt x="3422" y="1737"/>
                      </a:lnTo>
                      <a:lnTo>
                        <a:pt x="3422" y="1734"/>
                      </a:lnTo>
                      <a:lnTo>
                        <a:pt x="3420" y="1731"/>
                      </a:lnTo>
                      <a:lnTo>
                        <a:pt x="3407" y="1709"/>
                      </a:lnTo>
                      <a:lnTo>
                        <a:pt x="3395" y="1687"/>
                      </a:lnTo>
                      <a:lnTo>
                        <a:pt x="3382" y="1667"/>
                      </a:lnTo>
                      <a:lnTo>
                        <a:pt x="3366" y="1646"/>
                      </a:lnTo>
                      <a:lnTo>
                        <a:pt x="3363" y="1642"/>
                      </a:lnTo>
                      <a:lnTo>
                        <a:pt x="3360" y="1637"/>
                      </a:lnTo>
                      <a:lnTo>
                        <a:pt x="3359" y="1634"/>
                      </a:lnTo>
                      <a:lnTo>
                        <a:pt x="3360" y="1629"/>
                      </a:lnTo>
                      <a:lnTo>
                        <a:pt x="3362" y="1626"/>
                      </a:lnTo>
                      <a:lnTo>
                        <a:pt x="3363" y="1622"/>
                      </a:lnTo>
                      <a:lnTo>
                        <a:pt x="3366" y="1619"/>
                      </a:lnTo>
                      <a:lnTo>
                        <a:pt x="3371" y="1616"/>
                      </a:lnTo>
                      <a:lnTo>
                        <a:pt x="3380" y="1610"/>
                      </a:lnTo>
                      <a:lnTo>
                        <a:pt x="3392" y="1605"/>
                      </a:lnTo>
                      <a:lnTo>
                        <a:pt x="3407" y="1602"/>
                      </a:lnTo>
                      <a:lnTo>
                        <a:pt x="3422" y="1599"/>
                      </a:lnTo>
                      <a:lnTo>
                        <a:pt x="3454" y="1593"/>
                      </a:lnTo>
                      <a:lnTo>
                        <a:pt x="3483" y="1589"/>
                      </a:lnTo>
                      <a:lnTo>
                        <a:pt x="3506" y="1588"/>
                      </a:lnTo>
                      <a:lnTo>
                        <a:pt x="3518" y="1588"/>
                      </a:lnTo>
                      <a:lnTo>
                        <a:pt x="3518" y="1579"/>
                      </a:lnTo>
                      <a:lnTo>
                        <a:pt x="3516" y="1571"/>
                      </a:lnTo>
                      <a:lnTo>
                        <a:pt x="3515" y="1564"/>
                      </a:lnTo>
                      <a:lnTo>
                        <a:pt x="3513" y="1559"/>
                      </a:lnTo>
                      <a:lnTo>
                        <a:pt x="3511" y="1553"/>
                      </a:lnTo>
                      <a:lnTo>
                        <a:pt x="3507" y="1548"/>
                      </a:lnTo>
                      <a:lnTo>
                        <a:pt x="3503" y="1545"/>
                      </a:lnTo>
                      <a:lnTo>
                        <a:pt x="3498" y="1542"/>
                      </a:lnTo>
                      <a:lnTo>
                        <a:pt x="3487" y="1536"/>
                      </a:lnTo>
                      <a:lnTo>
                        <a:pt x="3475" y="1532"/>
                      </a:lnTo>
                      <a:lnTo>
                        <a:pt x="3462" y="1530"/>
                      </a:lnTo>
                      <a:lnTo>
                        <a:pt x="3448" y="1529"/>
                      </a:lnTo>
                      <a:lnTo>
                        <a:pt x="3436" y="1527"/>
                      </a:lnTo>
                      <a:lnTo>
                        <a:pt x="3422" y="1524"/>
                      </a:lnTo>
                      <a:lnTo>
                        <a:pt x="3411" y="1522"/>
                      </a:lnTo>
                      <a:lnTo>
                        <a:pt x="3400" y="1518"/>
                      </a:lnTo>
                      <a:lnTo>
                        <a:pt x="3396" y="1514"/>
                      </a:lnTo>
                      <a:lnTo>
                        <a:pt x="3392" y="1511"/>
                      </a:lnTo>
                      <a:lnTo>
                        <a:pt x="3389" y="1506"/>
                      </a:lnTo>
                      <a:lnTo>
                        <a:pt x="3387" y="1502"/>
                      </a:lnTo>
                      <a:lnTo>
                        <a:pt x="3386" y="1496"/>
                      </a:lnTo>
                      <a:lnTo>
                        <a:pt x="3384" y="1489"/>
                      </a:lnTo>
                      <a:lnTo>
                        <a:pt x="3384" y="1482"/>
                      </a:lnTo>
                      <a:lnTo>
                        <a:pt x="3386" y="1473"/>
                      </a:lnTo>
                      <a:lnTo>
                        <a:pt x="3395" y="1472"/>
                      </a:lnTo>
                      <a:lnTo>
                        <a:pt x="3404" y="1472"/>
                      </a:lnTo>
                      <a:lnTo>
                        <a:pt x="3412" y="1472"/>
                      </a:lnTo>
                      <a:lnTo>
                        <a:pt x="3421" y="1473"/>
                      </a:lnTo>
                      <a:lnTo>
                        <a:pt x="3436" y="1474"/>
                      </a:lnTo>
                      <a:lnTo>
                        <a:pt x="3449" y="1474"/>
                      </a:lnTo>
                      <a:lnTo>
                        <a:pt x="3456" y="1473"/>
                      </a:lnTo>
                      <a:lnTo>
                        <a:pt x="3463" y="1471"/>
                      </a:lnTo>
                      <a:lnTo>
                        <a:pt x="3470" y="1468"/>
                      </a:lnTo>
                      <a:lnTo>
                        <a:pt x="3477" y="1463"/>
                      </a:lnTo>
                      <a:lnTo>
                        <a:pt x="3482" y="1457"/>
                      </a:lnTo>
                      <a:lnTo>
                        <a:pt x="3488" y="1450"/>
                      </a:lnTo>
                      <a:lnTo>
                        <a:pt x="3493" y="1445"/>
                      </a:lnTo>
                      <a:lnTo>
                        <a:pt x="3497" y="1438"/>
                      </a:lnTo>
                      <a:lnTo>
                        <a:pt x="3504" y="1423"/>
                      </a:lnTo>
                      <a:lnTo>
                        <a:pt x="3510" y="1408"/>
                      </a:lnTo>
                      <a:lnTo>
                        <a:pt x="3540" y="1407"/>
                      </a:lnTo>
                      <a:lnTo>
                        <a:pt x="3563" y="1405"/>
                      </a:lnTo>
                      <a:lnTo>
                        <a:pt x="3573" y="1402"/>
                      </a:lnTo>
                      <a:lnTo>
                        <a:pt x="3584" y="1396"/>
                      </a:lnTo>
                      <a:lnTo>
                        <a:pt x="3594" y="1388"/>
                      </a:lnTo>
                      <a:lnTo>
                        <a:pt x="3605" y="1376"/>
                      </a:lnTo>
                      <a:lnTo>
                        <a:pt x="3614" y="1366"/>
                      </a:lnTo>
                      <a:lnTo>
                        <a:pt x="3624" y="1356"/>
                      </a:lnTo>
                      <a:lnTo>
                        <a:pt x="3631" y="1345"/>
                      </a:lnTo>
                      <a:lnTo>
                        <a:pt x="3638" y="1333"/>
                      </a:lnTo>
                      <a:lnTo>
                        <a:pt x="3644" y="1322"/>
                      </a:lnTo>
                      <a:lnTo>
                        <a:pt x="3649" y="1309"/>
                      </a:lnTo>
                      <a:lnTo>
                        <a:pt x="3652" y="1296"/>
                      </a:lnTo>
                      <a:lnTo>
                        <a:pt x="3653" y="1282"/>
                      </a:lnTo>
                      <a:lnTo>
                        <a:pt x="3653" y="1274"/>
                      </a:lnTo>
                      <a:lnTo>
                        <a:pt x="3652" y="1268"/>
                      </a:lnTo>
                      <a:lnTo>
                        <a:pt x="3651" y="1263"/>
                      </a:lnTo>
                      <a:lnTo>
                        <a:pt x="3649" y="1258"/>
                      </a:lnTo>
                      <a:lnTo>
                        <a:pt x="3646" y="1255"/>
                      </a:lnTo>
                      <a:lnTo>
                        <a:pt x="3644" y="1252"/>
                      </a:lnTo>
                      <a:lnTo>
                        <a:pt x="3641" y="1250"/>
                      </a:lnTo>
                      <a:lnTo>
                        <a:pt x="3637" y="1249"/>
                      </a:lnTo>
                      <a:lnTo>
                        <a:pt x="3619" y="1247"/>
                      </a:lnTo>
                      <a:lnTo>
                        <a:pt x="3596" y="1243"/>
                      </a:lnTo>
                      <a:lnTo>
                        <a:pt x="3590" y="1242"/>
                      </a:lnTo>
                      <a:lnTo>
                        <a:pt x="3585" y="1239"/>
                      </a:lnTo>
                      <a:lnTo>
                        <a:pt x="3579" y="1236"/>
                      </a:lnTo>
                      <a:lnTo>
                        <a:pt x="3576" y="1232"/>
                      </a:lnTo>
                      <a:lnTo>
                        <a:pt x="3571" y="1227"/>
                      </a:lnTo>
                      <a:lnTo>
                        <a:pt x="3569" y="1223"/>
                      </a:lnTo>
                      <a:lnTo>
                        <a:pt x="3565" y="1218"/>
                      </a:lnTo>
                      <a:lnTo>
                        <a:pt x="3564" y="1212"/>
                      </a:lnTo>
                      <a:lnTo>
                        <a:pt x="3561" y="1200"/>
                      </a:lnTo>
                      <a:lnTo>
                        <a:pt x="3560" y="1189"/>
                      </a:lnTo>
                      <a:lnTo>
                        <a:pt x="3560" y="1176"/>
                      </a:lnTo>
                      <a:lnTo>
                        <a:pt x="3560" y="1164"/>
                      </a:lnTo>
                      <a:lnTo>
                        <a:pt x="3561" y="1156"/>
                      </a:lnTo>
                      <a:lnTo>
                        <a:pt x="3562" y="1146"/>
                      </a:lnTo>
                      <a:lnTo>
                        <a:pt x="3563" y="1135"/>
                      </a:lnTo>
                      <a:lnTo>
                        <a:pt x="3563" y="1124"/>
                      </a:lnTo>
                      <a:lnTo>
                        <a:pt x="3551" y="1123"/>
                      </a:lnTo>
                      <a:lnTo>
                        <a:pt x="3543" y="1123"/>
                      </a:lnTo>
                      <a:lnTo>
                        <a:pt x="3551" y="1123"/>
                      </a:lnTo>
                      <a:lnTo>
                        <a:pt x="3563" y="1124"/>
                      </a:lnTo>
                      <a:lnTo>
                        <a:pt x="3564" y="1113"/>
                      </a:lnTo>
                      <a:lnTo>
                        <a:pt x="3563" y="1104"/>
                      </a:lnTo>
                      <a:lnTo>
                        <a:pt x="3562" y="1094"/>
                      </a:lnTo>
                      <a:lnTo>
                        <a:pt x="3561" y="1086"/>
                      </a:lnTo>
                      <a:lnTo>
                        <a:pt x="3557" y="1078"/>
                      </a:lnTo>
                      <a:lnTo>
                        <a:pt x="3553" y="1072"/>
                      </a:lnTo>
                      <a:lnTo>
                        <a:pt x="3549" y="1069"/>
                      </a:lnTo>
                      <a:lnTo>
                        <a:pt x="3546" y="1068"/>
                      </a:lnTo>
                      <a:lnTo>
                        <a:pt x="3543" y="1066"/>
                      </a:lnTo>
                      <a:lnTo>
                        <a:pt x="3538" y="1064"/>
                      </a:lnTo>
                      <a:lnTo>
                        <a:pt x="3534" y="1063"/>
                      </a:lnTo>
                      <a:lnTo>
                        <a:pt x="3527" y="1064"/>
                      </a:lnTo>
                      <a:lnTo>
                        <a:pt x="3519" y="1066"/>
                      </a:lnTo>
                      <a:lnTo>
                        <a:pt x="3511" y="1068"/>
                      </a:lnTo>
                      <a:lnTo>
                        <a:pt x="3502" y="1069"/>
                      </a:lnTo>
                      <a:lnTo>
                        <a:pt x="3493" y="1070"/>
                      </a:lnTo>
                      <a:lnTo>
                        <a:pt x="3485" y="1071"/>
                      </a:lnTo>
                      <a:lnTo>
                        <a:pt x="3477" y="1070"/>
                      </a:lnTo>
                      <a:lnTo>
                        <a:pt x="3473" y="1069"/>
                      </a:lnTo>
                      <a:lnTo>
                        <a:pt x="3471" y="1068"/>
                      </a:lnTo>
                      <a:lnTo>
                        <a:pt x="3469" y="1067"/>
                      </a:lnTo>
                      <a:lnTo>
                        <a:pt x="3466" y="1064"/>
                      </a:lnTo>
                      <a:lnTo>
                        <a:pt x="3464" y="1061"/>
                      </a:lnTo>
                      <a:lnTo>
                        <a:pt x="3464" y="1058"/>
                      </a:lnTo>
                      <a:lnTo>
                        <a:pt x="3463" y="1053"/>
                      </a:lnTo>
                      <a:lnTo>
                        <a:pt x="3464" y="1048"/>
                      </a:lnTo>
                      <a:lnTo>
                        <a:pt x="3468" y="1028"/>
                      </a:lnTo>
                      <a:lnTo>
                        <a:pt x="3471" y="1010"/>
                      </a:lnTo>
                      <a:lnTo>
                        <a:pt x="3470" y="1002"/>
                      </a:lnTo>
                      <a:lnTo>
                        <a:pt x="3468" y="994"/>
                      </a:lnTo>
                      <a:lnTo>
                        <a:pt x="3462" y="985"/>
                      </a:lnTo>
                      <a:lnTo>
                        <a:pt x="3454" y="976"/>
                      </a:lnTo>
                      <a:lnTo>
                        <a:pt x="3448" y="971"/>
                      </a:lnTo>
                      <a:lnTo>
                        <a:pt x="3441" y="968"/>
                      </a:lnTo>
                      <a:lnTo>
                        <a:pt x="3434" y="965"/>
                      </a:lnTo>
                      <a:lnTo>
                        <a:pt x="3427" y="964"/>
                      </a:lnTo>
                      <a:lnTo>
                        <a:pt x="3409" y="964"/>
                      </a:lnTo>
                      <a:lnTo>
                        <a:pt x="3392" y="964"/>
                      </a:lnTo>
                      <a:lnTo>
                        <a:pt x="3380" y="965"/>
                      </a:lnTo>
                      <a:lnTo>
                        <a:pt x="3370" y="964"/>
                      </a:lnTo>
                      <a:lnTo>
                        <a:pt x="3368" y="962"/>
                      </a:lnTo>
                      <a:lnTo>
                        <a:pt x="3368" y="959"/>
                      </a:lnTo>
                      <a:lnTo>
                        <a:pt x="3362" y="960"/>
                      </a:lnTo>
                      <a:lnTo>
                        <a:pt x="3356" y="959"/>
                      </a:lnTo>
                      <a:lnTo>
                        <a:pt x="3350" y="957"/>
                      </a:lnTo>
                      <a:lnTo>
                        <a:pt x="3346" y="955"/>
                      </a:lnTo>
                      <a:lnTo>
                        <a:pt x="3339" y="948"/>
                      </a:lnTo>
                      <a:lnTo>
                        <a:pt x="3333" y="940"/>
                      </a:lnTo>
                      <a:lnTo>
                        <a:pt x="3327" y="931"/>
                      </a:lnTo>
                      <a:lnTo>
                        <a:pt x="3322" y="922"/>
                      </a:lnTo>
                      <a:lnTo>
                        <a:pt x="3318" y="918"/>
                      </a:lnTo>
                      <a:lnTo>
                        <a:pt x="3315" y="914"/>
                      </a:lnTo>
                      <a:lnTo>
                        <a:pt x="3310" y="912"/>
                      </a:lnTo>
                      <a:lnTo>
                        <a:pt x="3306" y="910"/>
                      </a:lnTo>
                      <a:lnTo>
                        <a:pt x="3297" y="907"/>
                      </a:lnTo>
                      <a:lnTo>
                        <a:pt x="3286" y="906"/>
                      </a:lnTo>
                      <a:lnTo>
                        <a:pt x="3276" y="907"/>
                      </a:lnTo>
                      <a:lnTo>
                        <a:pt x="3265" y="907"/>
                      </a:lnTo>
                      <a:lnTo>
                        <a:pt x="3250" y="908"/>
                      </a:lnTo>
                      <a:lnTo>
                        <a:pt x="3236" y="908"/>
                      </a:lnTo>
                      <a:lnTo>
                        <a:pt x="3230" y="908"/>
                      </a:lnTo>
                      <a:lnTo>
                        <a:pt x="3224" y="906"/>
                      </a:lnTo>
                      <a:lnTo>
                        <a:pt x="3217" y="904"/>
                      </a:lnTo>
                      <a:lnTo>
                        <a:pt x="3214" y="900"/>
                      </a:lnTo>
                      <a:lnTo>
                        <a:pt x="3210" y="896"/>
                      </a:lnTo>
                      <a:lnTo>
                        <a:pt x="3208" y="891"/>
                      </a:lnTo>
                      <a:lnTo>
                        <a:pt x="3206" y="887"/>
                      </a:lnTo>
                      <a:lnTo>
                        <a:pt x="3203" y="882"/>
                      </a:lnTo>
                      <a:lnTo>
                        <a:pt x="3201" y="871"/>
                      </a:lnTo>
                      <a:lnTo>
                        <a:pt x="3201" y="858"/>
                      </a:lnTo>
                      <a:lnTo>
                        <a:pt x="3202" y="833"/>
                      </a:lnTo>
                      <a:lnTo>
                        <a:pt x="3203" y="808"/>
                      </a:lnTo>
                      <a:lnTo>
                        <a:pt x="3203" y="798"/>
                      </a:lnTo>
                      <a:lnTo>
                        <a:pt x="3202" y="789"/>
                      </a:lnTo>
                      <a:lnTo>
                        <a:pt x="3200" y="784"/>
                      </a:lnTo>
                      <a:lnTo>
                        <a:pt x="3199" y="781"/>
                      </a:lnTo>
                      <a:lnTo>
                        <a:pt x="3196" y="779"/>
                      </a:lnTo>
                      <a:lnTo>
                        <a:pt x="3193" y="776"/>
                      </a:lnTo>
                      <a:lnTo>
                        <a:pt x="3190" y="775"/>
                      </a:lnTo>
                      <a:lnTo>
                        <a:pt x="3185" y="774"/>
                      </a:lnTo>
                      <a:lnTo>
                        <a:pt x="3181" y="775"/>
                      </a:lnTo>
                      <a:lnTo>
                        <a:pt x="3174" y="775"/>
                      </a:lnTo>
                      <a:lnTo>
                        <a:pt x="3160" y="781"/>
                      </a:lnTo>
                      <a:lnTo>
                        <a:pt x="3141" y="789"/>
                      </a:lnTo>
                      <a:lnTo>
                        <a:pt x="3137" y="784"/>
                      </a:lnTo>
                      <a:lnTo>
                        <a:pt x="3135" y="780"/>
                      </a:lnTo>
                      <a:lnTo>
                        <a:pt x="3133" y="775"/>
                      </a:lnTo>
                      <a:lnTo>
                        <a:pt x="3130" y="771"/>
                      </a:lnTo>
                      <a:lnTo>
                        <a:pt x="3129" y="760"/>
                      </a:lnTo>
                      <a:lnTo>
                        <a:pt x="3128" y="749"/>
                      </a:lnTo>
                      <a:lnTo>
                        <a:pt x="3127" y="739"/>
                      </a:lnTo>
                      <a:lnTo>
                        <a:pt x="3126" y="729"/>
                      </a:lnTo>
                      <a:lnTo>
                        <a:pt x="3125" y="724"/>
                      </a:lnTo>
                      <a:lnTo>
                        <a:pt x="3122" y="719"/>
                      </a:lnTo>
                      <a:lnTo>
                        <a:pt x="3120" y="715"/>
                      </a:lnTo>
                      <a:lnTo>
                        <a:pt x="3117" y="710"/>
                      </a:lnTo>
                      <a:lnTo>
                        <a:pt x="3110" y="705"/>
                      </a:lnTo>
                      <a:lnTo>
                        <a:pt x="3102" y="701"/>
                      </a:lnTo>
                      <a:lnTo>
                        <a:pt x="3094" y="699"/>
                      </a:lnTo>
                      <a:lnTo>
                        <a:pt x="3085" y="697"/>
                      </a:lnTo>
                      <a:lnTo>
                        <a:pt x="3077" y="694"/>
                      </a:lnTo>
                      <a:lnTo>
                        <a:pt x="3069" y="692"/>
                      </a:lnTo>
                      <a:lnTo>
                        <a:pt x="3066" y="690"/>
                      </a:lnTo>
                      <a:lnTo>
                        <a:pt x="3062" y="686"/>
                      </a:lnTo>
                      <a:lnTo>
                        <a:pt x="3060" y="683"/>
                      </a:lnTo>
                      <a:lnTo>
                        <a:pt x="3058" y="680"/>
                      </a:lnTo>
                      <a:lnTo>
                        <a:pt x="3054" y="672"/>
                      </a:lnTo>
                      <a:lnTo>
                        <a:pt x="3053" y="664"/>
                      </a:lnTo>
                      <a:lnTo>
                        <a:pt x="3055" y="656"/>
                      </a:lnTo>
                      <a:lnTo>
                        <a:pt x="3058" y="648"/>
                      </a:lnTo>
                      <a:lnTo>
                        <a:pt x="3062" y="640"/>
                      </a:lnTo>
                      <a:lnTo>
                        <a:pt x="3068" y="632"/>
                      </a:lnTo>
                      <a:lnTo>
                        <a:pt x="3074" y="625"/>
                      </a:lnTo>
                      <a:lnTo>
                        <a:pt x="3080" y="617"/>
                      </a:lnTo>
                      <a:lnTo>
                        <a:pt x="3095" y="601"/>
                      </a:lnTo>
                      <a:lnTo>
                        <a:pt x="3110" y="586"/>
                      </a:lnTo>
                      <a:lnTo>
                        <a:pt x="3116" y="578"/>
                      </a:lnTo>
                      <a:lnTo>
                        <a:pt x="3121" y="571"/>
                      </a:lnTo>
                      <a:lnTo>
                        <a:pt x="3126" y="565"/>
                      </a:lnTo>
                      <a:lnTo>
                        <a:pt x="3128" y="558"/>
                      </a:lnTo>
                      <a:lnTo>
                        <a:pt x="3130" y="549"/>
                      </a:lnTo>
                      <a:lnTo>
                        <a:pt x="3130" y="539"/>
                      </a:lnTo>
                      <a:lnTo>
                        <a:pt x="3129" y="530"/>
                      </a:lnTo>
                      <a:lnTo>
                        <a:pt x="3128" y="521"/>
                      </a:lnTo>
                      <a:lnTo>
                        <a:pt x="3125" y="513"/>
                      </a:lnTo>
                      <a:lnTo>
                        <a:pt x="3121" y="505"/>
                      </a:lnTo>
                      <a:lnTo>
                        <a:pt x="3117" y="498"/>
                      </a:lnTo>
                      <a:lnTo>
                        <a:pt x="3111" y="493"/>
                      </a:lnTo>
                      <a:lnTo>
                        <a:pt x="3105" y="487"/>
                      </a:lnTo>
                      <a:lnTo>
                        <a:pt x="3099" y="484"/>
                      </a:lnTo>
                      <a:lnTo>
                        <a:pt x="3093" y="483"/>
                      </a:lnTo>
                      <a:lnTo>
                        <a:pt x="3085" y="481"/>
                      </a:lnTo>
                      <a:lnTo>
                        <a:pt x="3078" y="484"/>
                      </a:lnTo>
                      <a:lnTo>
                        <a:pt x="3071" y="487"/>
                      </a:lnTo>
                      <a:lnTo>
                        <a:pt x="3064" y="493"/>
                      </a:lnTo>
                      <a:lnTo>
                        <a:pt x="3056" y="502"/>
                      </a:lnTo>
                      <a:lnTo>
                        <a:pt x="3051" y="509"/>
                      </a:lnTo>
                      <a:lnTo>
                        <a:pt x="3045" y="514"/>
                      </a:lnTo>
                      <a:lnTo>
                        <a:pt x="3039" y="519"/>
                      </a:lnTo>
                      <a:lnTo>
                        <a:pt x="3034" y="521"/>
                      </a:lnTo>
                      <a:lnTo>
                        <a:pt x="3029" y="524"/>
                      </a:lnTo>
                      <a:lnTo>
                        <a:pt x="3023" y="524"/>
                      </a:lnTo>
                      <a:lnTo>
                        <a:pt x="3019" y="521"/>
                      </a:lnTo>
                      <a:lnTo>
                        <a:pt x="3015" y="519"/>
                      </a:lnTo>
                      <a:lnTo>
                        <a:pt x="3012" y="516"/>
                      </a:lnTo>
                      <a:lnTo>
                        <a:pt x="3009" y="511"/>
                      </a:lnTo>
                      <a:lnTo>
                        <a:pt x="3006" y="506"/>
                      </a:lnTo>
                      <a:lnTo>
                        <a:pt x="3005" y="500"/>
                      </a:lnTo>
                      <a:lnTo>
                        <a:pt x="3004" y="493"/>
                      </a:lnTo>
                      <a:lnTo>
                        <a:pt x="3004" y="486"/>
                      </a:lnTo>
                      <a:lnTo>
                        <a:pt x="3005" y="478"/>
                      </a:lnTo>
                      <a:lnTo>
                        <a:pt x="3006" y="469"/>
                      </a:lnTo>
                      <a:lnTo>
                        <a:pt x="2998" y="469"/>
                      </a:lnTo>
                      <a:lnTo>
                        <a:pt x="2990" y="468"/>
                      </a:lnTo>
                      <a:lnTo>
                        <a:pt x="2984" y="467"/>
                      </a:lnTo>
                      <a:lnTo>
                        <a:pt x="2977" y="464"/>
                      </a:lnTo>
                      <a:lnTo>
                        <a:pt x="2970" y="461"/>
                      </a:lnTo>
                      <a:lnTo>
                        <a:pt x="2964" y="456"/>
                      </a:lnTo>
                      <a:lnTo>
                        <a:pt x="2960" y="452"/>
                      </a:lnTo>
                      <a:lnTo>
                        <a:pt x="2955" y="446"/>
                      </a:lnTo>
                      <a:lnTo>
                        <a:pt x="2952" y="440"/>
                      </a:lnTo>
                      <a:lnTo>
                        <a:pt x="2948" y="435"/>
                      </a:lnTo>
                      <a:lnTo>
                        <a:pt x="2946" y="428"/>
                      </a:lnTo>
                      <a:lnTo>
                        <a:pt x="2944" y="421"/>
                      </a:lnTo>
                      <a:lnTo>
                        <a:pt x="2943" y="413"/>
                      </a:lnTo>
                      <a:lnTo>
                        <a:pt x="2941" y="406"/>
                      </a:lnTo>
                      <a:lnTo>
                        <a:pt x="2941" y="398"/>
                      </a:lnTo>
                      <a:lnTo>
                        <a:pt x="2943" y="390"/>
                      </a:lnTo>
                      <a:lnTo>
                        <a:pt x="2944" y="382"/>
                      </a:lnTo>
                      <a:lnTo>
                        <a:pt x="2946" y="374"/>
                      </a:lnTo>
                      <a:lnTo>
                        <a:pt x="2948" y="368"/>
                      </a:lnTo>
                      <a:lnTo>
                        <a:pt x="2952" y="361"/>
                      </a:lnTo>
                      <a:lnTo>
                        <a:pt x="2956" y="356"/>
                      </a:lnTo>
                      <a:lnTo>
                        <a:pt x="2960" y="350"/>
                      </a:lnTo>
                      <a:lnTo>
                        <a:pt x="2965" y="346"/>
                      </a:lnTo>
                      <a:lnTo>
                        <a:pt x="2970" y="341"/>
                      </a:lnTo>
                      <a:lnTo>
                        <a:pt x="2995" y="327"/>
                      </a:lnTo>
                      <a:lnTo>
                        <a:pt x="3020" y="312"/>
                      </a:lnTo>
                      <a:lnTo>
                        <a:pt x="3014" y="307"/>
                      </a:lnTo>
                      <a:lnTo>
                        <a:pt x="3009" y="305"/>
                      </a:lnTo>
                      <a:lnTo>
                        <a:pt x="3002" y="304"/>
                      </a:lnTo>
                      <a:lnTo>
                        <a:pt x="2996" y="303"/>
                      </a:lnTo>
                      <a:lnTo>
                        <a:pt x="2982" y="303"/>
                      </a:lnTo>
                      <a:lnTo>
                        <a:pt x="2969" y="303"/>
                      </a:lnTo>
                      <a:lnTo>
                        <a:pt x="2968" y="294"/>
                      </a:lnTo>
                      <a:lnTo>
                        <a:pt x="2968" y="286"/>
                      </a:lnTo>
                      <a:lnTo>
                        <a:pt x="2969" y="276"/>
                      </a:lnTo>
                      <a:lnTo>
                        <a:pt x="2970" y="266"/>
                      </a:lnTo>
                      <a:lnTo>
                        <a:pt x="2972" y="257"/>
                      </a:lnTo>
                      <a:lnTo>
                        <a:pt x="2973" y="248"/>
                      </a:lnTo>
                      <a:lnTo>
                        <a:pt x="2974" y="239"/>
                      </a:lnTo>
                      <a:lnTo>
                        <a:pt x="2974" y="229"/>
                      </a:lnTo>
                      <a:lnTo>
                        <a:pt x="2951" y="226"/>
                      </a:lnTo>
                      <a:lnTo>
                        <a:pt x="2928" y="223"/>
                      </a:lnTo>
                      <a:lnTo>
                        <a:pt x="2918" y="223"/>
                      </a:lnTo>
                      <a:lnTo>
                        <a:pt x="2908" y="225"/>
                      </a:lnTo>
                      <a:lnTo>
                        <a:pt x="2905" y="226"/>
                      </a:lnTo>
                      <a:lnTo>
                        <a:pt x="2900" y="230"/>
                      </a:lnTo>
                      <a:lnTo>
                        <a:pt x="2897" y="233"/>
                      </a:lnTo>
                      <a:lnTo>
                        <a:pt x="2895" y="237"/>
                      </a:lnTo>
                      <a:lnTo>
                        <a:pt x="2890" y="247"/>
                      </a:lnTo>
                      <a:lnTo>
                        <a:pt x="2888" y="259"/>
                      </a:lnTo>
                      <a:lnTo>
                        <a:pt x="2886" y="273"/>
                      </a:lnTo>
                      <a:lnTo>
                        <a:pt x="2882" y="287"/>
                      </a:lnTo>
                      <a:lnTo>
                        <a:pt x="2881" y="294"/>
                      </a:lnTo>
                      <a:lnTo>
                        <a:pt x="2878" y="299"/>
                      </a:lnTo>
                      <a:lnTo>
                        <a:pt x="2875" y="304"/>
                      </a:lnTo>
                      <a:lnTo>
                        <a:pt x="2872" y="308"/>
                      </a:lnTo>
                      <a:lnTo>
                        <a:pt x="2867" y="312"/>
                      </a:lnTo>
                      <a:lnTo>
                        <a:pt x="2862" y="313"/>
                      </a:lnTo>
                      <a:lnTo>
                        <a:pt x="2855" y="313"/>
                      </a:lnTo>
                      <a:lnTo>
                        <a:pt x="2848" y="312"/>
                      </a:lnTo>
                      <a:lnTo>
                        <a:pt x="2846" y="306"/>
                      </a:lnTo>
                      <a:lnTo>
                        <a:pt x="2843" y="300"/>
                      </a:lnTo>
                      <a:lnTo>
                        <a:pt x="2840" y="297"/>
                      </a:lnTo>
                      <a:lnTo>
                        <a:pt x="2836" y="292"/>
                      </a:lnTo>
                      <a:lnTo>
                        <a:pt x="2831" y="290"/>
                      </a:lnTo>
                      <a:lnTo>
                        <a:pt x="2825" y="288"/>
                      </a:lnTo>
                      <a:lnTo>
                        <a:pt x="2820" y="286"/>
                      </a:lnTo>
                      <a:lnTo>
                        <a:pt x="2814" y="284"/>
                      </a:lnTo>
                      <a:lnTo>
                        <a:pt x="2800" y="283"/>
                      </a:lnTo>
                      <a:lnTo>
                        <a:pt x="2785" y="283"/>
                      </a:lnTo>
                      <a:lnTo>
                        <a:pt x="2771" y="283"/>
                      </a:lnTo>
                      <a:lnTo>
                        <a:pt x="2756" y="284"/>
                      </a:lnTo>
                      <a:lnTo>
                        <a:pt x="2738" y="287"/>
                      </a:lnTo>
                      <a:lnTo>
                        <a:pt x="2723" y="287"/>
                      </a:lnTo>
                      <a:lnTo>
                        <a:pt x="2721" y="273"/>
                      </a:lnTo>
                      <a:lnTo>
                        <a:pt x="2719" y="259"/>
                      </a:lnTo>
                      <a:lnTo>
                        <a:pt x="2718" y="246"/>
                      </a:lnTo>
                      <a:lnTo>
                        <a:pt x="2718" y="231"/>
                      </a:lnTo>
                      <a:lnTo>
                        <a:pt x="2713" y="230"/>
                      </a:lnTo>
                      <a:lnTo>
                        <a:pt x="2707" y="226"/>
                      </a:lnTo>
                      <a:lnTo>
                        <a:pt x="2701" y="223"/>
                      </a:lnTo>
                      <a:lnTo>
                        <a:pt x="2695" y="219"/>
                      </a:lnTo>
                      <a:lnTo>
                        <a:pt x="2684" y="210"/>
                      </a:lnTo>
                      <a:lnTo>
                        <a:pt x="2673" y="200"/>
                      </a:lnTo>
                      <a:lnTo>
                        <a:pt x="2662" y="191"/>
                      </a:lnTo>
                      <a:lnTo>
                        <a:pt x="2651" y="183"/>
                      </a:lnTo>
                      <a:lnTo>
                        <a:pt x="2646" y="181"/>
                      </a:lnTo>
                      <a:lnTo>
                        <a:pt x="2641" y="180"/>
                      </a:lnTo>
                      <a:lnTo>
                        <a:pt x="2636" y="178"/>
                      </a:lnTo>
                      <a:lnTo>
                        <a:pt x="2632" y="180"/>
                      </a:lnTo>
                      <a:lnTo>
                        <a:pt x="2623" y="194"/>
                      </a:lnTo>
                      <a:lnTo>
                        <a:pt x="2615" y="209"/>
                      </a:lnTo>
                      <a:lnTo>
                        <a:pt x="2609" y="216"/>
                      </a:lnTo>
                      <a:lnTo>
                        <a:pt x="2603" y="222"/>
                      </a:lnTo>
                      <a:lnTo>
                        <a:pt x="2596" y="227"/>
                      </a:lnTo>
                      <a:lnTo>
                        <a:pt x="2587" y="231"/>
                      </a:lnTo>
                      <a:lnTo>
                        <a:pt x="2586" y="221"/>
                      </a:lnTo>
                      <a:lnTo>
                        <a:pt x="2584" y="210"/>
                      </a:lnTo>
                      <a:lnTo>
                        <a:pt x="2582" y="202"/>
                      </a:lnTo>
                      <a:lnTo>
                        <a:pt x="2578" y="194"/>
                      </a:lnTo>
                      <a:lnTo>
                        <a:pt x="2574" y="188"/>
                      </a:lnTo>
                      <a:lnTo>
                        <a:pt x="2568" y="181"/>
                      </a:lnTo>
                      <a:lnTo>
                        <a:pt x="2561" y="174"/>
                      </a:lnTo>
                      <a:lnTo>
                        <a:pt x="2552" y="167"/>
                      </a:lnTo>
                      <a:lnTo>
                        <a:pt x="2545" y="160"/>
                      </a:lnTo>
                      <a:lnTo>
                        <a:pt x="2541" y="153"/>
                      </a:lnTo>
                      <a:lnTo>
                        <a:pt x="2537" y="147"/>
                      </a:lnTo>
                      <a:lnTo>
                        <a:pt x="2535" y="140"/>
                      </a:lnTo>
                      <a:lnTo>
                        <a:pt x="2533" y="133"/>
                      </a:lnTo>
                      <a:lnTo>
                        <a:pt x="2530" y="125"/>
                      </a:lnTo>
                      <a:lnTo>
                        <a:pt x="2528" y="118"/>
                      </a:lnTo>
                      <a:lnTo>
                        <a:pt x="2524" y="111"/>
                      </a:lnTo>
                      <a:lnTo>
                        <a:pt x="2519" y="107"/>
                      </a:lnTo>
                      <a:lnTo>
                        <a:pt x="2514" y="103"/>
                      </a:lnTo>
                      <a:lnTo>
                        <a:pt x="2508" y="101"/>
                      </a:lnTo>
                      <a:lnTo>
                        <a:pt x="2501" y="100"/>
                      </a:lnTo>
                      <a:lnTo>
                        <a:pt x="2487" y="100"/>
                      </a:lnTo>
                      <a:lnTo>
                        <a:pt x="2472" y="101"/>
                      </a:lnTo>
                      <a:lnTo>
                        <a:pt x="2461" y="102"/>
                      </a:lnTo>
                      <a:lnTo>
                        <a:pt x="2449" y="103"/>
                      </a:lnTo>
                      <a:lnTo>
                        <a:pt x="2444" y="102"/>
                      </a:lnTo>
                      <a:lnTo>
                        <a:pt x="2439" y="102"/>
                      </a:lnTo>
                      <a:lnTo>
                        <a:pt x="2434" y="101"/>
                      </a:lnTo>
                      <a:lnTo>
                        <a:pt x="2430" y="99"/>
                      </a:lnTo>
                      <a:lnTo>
                        <a:pt x="2421" y="93"/>
                      </a:lnTo>
                      <a:lnTo>
                        <a:pt x="2414" y="86"/>
                      </a:lnTo>
                      <a:lnTo>
                        <a:pt x="2410" y="79"/>
                      </a:lnTo>
                      <a:lnTo>
                        <a:pt x="2407" y="71"/>
                      </a:lnTo>
                      <a:lnTo>
                        <a:pt x="2404" y="53"/>
                      </a:lnTo>
                      <a:lnTo>
                        <a:pt x="2403" y="35"/>
                      </a:lnTo>
                      <a:lnTo>
                        <a:pt x="2391" y="35"/>
                      </a:lnTo>
                      <a:lnTo>
                        <a:pt x="2379" y="37"/>
                      </a:lnTo>
                      <a:lnTo>
                        <a:pt x="2366" y="42"/>
                      </a:lnTo>
                      <a:lnTo>
                        <a:pt x="2355" y="48"/>
                      </a:lnTo>
                      <a:lnTo>
                        <a:pt x="2344" y="56"/>
                      </a:lnTo>
                      <a:lnTo>
                        <a:pt x="2334" y="65"/>
                      </a:lnTo>
                      <a:lnTo>
                        <a:pt x="2331" y="70"/>
                      </a:lnTo>
                      <a:lnTo>
                        <a:pt x="2328" y="76"/>
                      </a:lnTo>
                      <a:lnTo>
                        <a:pt x="2325" y="81"/>
                      </a:lnTo>
                      <a:lnTo>
                        <a:pt x="2324" y="86"/>
                      </a:lnTo>
                      <a:lnTo>
                        <a:pt x="2319" y="87"/>
                      </a:lnTo>
                      <a:lnTo>
                        <a:pt x="2314" y="86"/>
                      </a:lnTo>
                      <a:lnTo>
                        <a:pt x="2309" y="85"/>
                      </a:lnTo>
                      <a:lnTo>
                        <a:pt x="2306" y="83"/>
                      </a:lnTo>
                      <a:lnTo>
                        <a:pt x="2303" y="79"/>
                      </a:lnTo>
                      <a:lnTo>
                        <a:pt x="2300" y="75"/>
                      </a:lnTo>
                      <a:lnTo>
                        <a:pt x="2298" y="70"/>
                      </a:lnTo>
                      <a:lnTo>
                        <a:pt x="2298" y="66"/>
                      </a:lnTo>
                      <a:lnTo>
                        <a:pt x="2293" y="65"/>
                      </a:lnTo>
                      <a:lnTo>
                        <a:pt x="2289" y="66"/>
                      </a:lnTo>
                      <a:lnTo>
                        <a:pt x="2286" y="67"/>
                      </a:lnTo>
                      <a:lnTo>
                        <a:pt x="2282" y="68"/>
                      </a:lnTo>
                      <a:lnTo>
                        <a:pt x="2276" y="74"/>
                      </a:lnTo>
                      <a:lnTo>
                        <a:pt x="2272" y="81"/>
                      </a:lnTo>
                      <a:lnTo>
                        <a:pt x="2268" y="89"/>
                      </a:lnTo>
                      <a:lnTo>
                        <a:pt x="2265" y="98"/>
                      </a:lnTo>
                      <a:lnTo>
                        <a:pt x="2264" y="107"/>
                      </a:lnTo>
                      <a:lnTo>
                        <a:pt x="2264" y="114"/>
                      </a:lnTo>
                      <a:lnTo>
                        <a:pt x="2259" y="115"/>
                      </a:lnTo>
                      <a:lnTo>
                        <a:pt x="2255" y="115"/>
                      </a:lnTo>
                      <a:lnTo>
                        <a:pt x="2251" y="115"/>
                      </a:lnTo>
                      <a:lnTo>
                        <a:pt x="2248" y="114"/>
                      </a:lnTo>
                      <a:lnTo>
                        <a:pt x="2242" y="109"/>
                      </a:lnTo>
                      <a:lnTo>
                        <a:pt x="2237" y="103"/>
                      </a:lnTo>
                      <a:lnTo>
                        <a:pt x="2230" y="90"/>
                      </a:lnTo>
                      <a:lnTo>
                        <a:pt x="2224" y="75"/>
                      </a:lnTo>
                      <a:lnTo>
                        <a:pt x="2222" y="69"/>
                      </a:lnTo>
                      <a:lnTo>
                        <a:pt x="2218" y="66"/>
                      </a:lnTo>
                      <a:lnTo>
                        <a:pt x="2216" y="61"/>
                      </a:lnTo>
                      <a:lnTo>
                        <a:pt x="2213" y="58"/>
                      </a:lnTo>
                      <a:lnTo>
                        <a:pt x="2205" y="53"/>
                      </a:lnTo>
                      <a:lnTo>
                        <a:pt x="2197" y="50"/>
                      </a:lnTo>
                      <a:lnTo>
                        <a:pt x="2188" y="48"/>
                      </a:lnTo>
                      <a:lnTo>
                        <a:pt x="2178" y="48"/>
                      </a:lnTo>
                      <a:lnTo>
                        <a:pt x="2168" y="48"/>
                      </a:lnTo>
                      <a:lnTo>
                        <a:pt x="2158" y="49"/>
                      </a:lnTo>
                      <a:lnTo>
                        <a:pt x="2147" y="50"/>
                      </a:lnTo>
                      <a:lnTo>
                        <a:pt x="2136" y="50"/>
                      </a:lnTo>
                      <a:lnTo>
                        <a:pt x="2126" y="50"/>
                      </a:lnTo>
                      <a:lnTo>
                        <a:pt x="2117" y="49"/>
                      </a:lnTo>
                      <a:lnTo>
                        <a:pt x="2108" y="46"/>
                      </a:lnTo>
                      <a:lnTo>
                        <a:pt x="2099" y="43"/>
                      </a:lnTo>
                      <a:lnTo>
                        <a:pt x="2090" y="40"/>
                      </a:lnTo>
                      <a:lnTo>
                        <a:pt x="2079" y="35"/>
                      </a:lnTo>
                      <a:lnTo>
                        <a:pt x="2070" y="33"/>
                      </a:lnTo>
                      <a:lnTo>
                        <a:pt x="2062" y="30"/>
                      </a:lnTo>
                      <a:lnTo>
                        <a:pt x="2053" y="29"/>
                      </a:lnTo>
                      <a:lnTo>
                        <a:pt x="2045" y="29"/>
                      </a:lnTo>
                      <a:lnTo>
                        <a:pt x="2027" y="30"/>
                      </a:lnTo>
                      <a:lnTo>
                        <a:pt x="2009" y="34"/>
                      </a:lnTo>
                      <a:lnTo>
                        <a:pt x="2000" y="36"/>
                      </a:lnTo>
                      <a:lnTo>
                        <a:pt x="1989" y="37"/>
                      </a:lnTo>
                      <a:lnTo>
                        <a:pt x="1980" y="38"/>
                      </a:lnTo>
                      <a:lnTo>
                        <a:pt x="1970" y="38"/>
                      </a:lnTo>
                      <a:lnTo>
                        <a:pt x="1970" y="54"/>
                      </a:lnTo>
                      <a:lnTo>
                        <a:pt x="1969" y="71"/>
                      </a:lnTo>
                      <a:lnTo>
                        <a:pt x="1962" y="74"/>
                      </a:lnTo>
                      <a:lnTo>
                        <a:pt x="1954" y="75"/>
                      </a:lnTo>
                      <a:lnTo>
                        <a:pt x="1946" y="75"/>
                      </a:lnTo>
                      <a:lnTo>
                        <a:pt x="1938" y="75"/>
                      </a:lnTo>
                      <a:lnTo>
                        <a:pt x="1931" y="73"/>
                      </a:lnTo>
                      <a:lnTo>
                        <a:pt x="1925" y="69"/>
                      </a:lnTo>
                      <a:lnTo>
                        <a:pt x="1919" y="63"/>
                      </a:lnTo>
                      <a:lnTo>
                        <a:pt x="1914" y="57"/>
                      </a:lnTo>
                      <a:lnTo>
                        <a:pt x="1912" y="51"/>
                      </a:lnTo>
                      <a:lnTo>
                        <a:pt x="1912" y="44"/>
                      </a:lnTo>
                      <a:lnTo>
                        <a:pt x="1911" y="37"/>
                      </a:lnTo>
                      <a:lnTo>
                        <a:pt x="1911" y="29"/>
                      </a:lnTo>
                      <a:lnTo>
                        <a:pt x="1911" y="22"/>
                      </a:lnTo>
                      <a:lnTo>
                        <a:pt x="1910" y="16"/>
                      </a:lnTo>
                      <a:lnTo>
                        <a:pt x="1907" y="10"/>
                      </a:lnTo>
                      <a:lnTo>
                        <a:pt x="1904" y="5"/>
                      </a:lnTo>
                      <a:lnTo>
                        <a:pt x="1899" y="3"/>
                      </a:lnTo>
                      <a:lnTo>
                        <a:pt x="1894" y="1"/>
                      </a:lnTo>
                      <a:lnTo>
                        <a:pt x="1888" y="0"/>
                      </a:lnTo>
                      <a:lnTo>
                        <a:pt x="1880" y="0"/>
                      </a:lnTo>
                      <a:lnTo>
                        <a:pt x="1863" y="1"/>
                      </a:lnTo>
                      <a:lnTo>
                        <a:pt x="1846" y="4"/>
                      </a:lnTo>
                      <a:lnTo>
                        <a:pt x="1828" y="9"/>
                      </a:lnTo>
                      <a:lnTo>
                        <a:pt x="1812" y="15"/>
                      </a:lnTo>
                      <a:lnTo>
                        <a:pt x="1798" y="19"/>
                      </a:lnTo>
                      <a:lnTo>
                        <a:pt x="1788" y="24"/>
                      </a:lnTo>
                      <a:lnTo>
                        <a:pt x="1777" y="29"/>
                      </a:lnTo>
                      <a:lnTo>
                        <a:pt x="1765" y="34"/>
                      </a:lnTo>
                      <a:lnTo>
                        <a:pt x="1765" y="35"/>
                      </a:lnTo>
                      <a:lnTo>
                        <a:pt x="1772" y="37"/>
                      </a:lnTo>
                      <a:lnTo>
                        <a:pt x="1779" y="40"/>
                      </a:lnTo>
                      <a:lnTo>
                        <a:pt x="1779" y="52"/>
                      </a:lnTo>
                      <a:lnTo>
                        <a:pt x="1778" y="65"/>
                      </a:lnTo>
                      <a:lnTo>
                        <a:pt x="1775" y="77"/>
                      </a:lnTo>
                      <a:lnTo>
                        <a:pt x="1773" y="90"/>
                      </a:lnTo>
                      <a:lnTo>
                        <a:pt x="1771" y="101"/>
                      </a:lnTo>
                      <a:lnTo>
                        <a:pt x="1769" y="114"/>
                      </a:lnTo>
                      <a:lnTo>
                        <a:pt x="1769" y="125"/>
                      </a:lnTo>
                      <a:lnTo>
                        <a:pt x="1770" y="136"/>
                      </a:lnTo>
                      <a:lnTo>
                        <a:pt x="1790" y="137"/>
                      </a:lnTo>
                      <a:lnTo>
                        <a:pt x="1811" y="136"/>
                      </a:lnTo>
                      <a:lnTo>
                        <a:pt x="1831" y="136"/>
                      </a:lnTo>
                      <a:lnTo>
                        <a:pt x="1852" y="137"/>
                      </a:lnTo>
                      <a:lnTo>
                        <a:pt x="1852" y="142"/>
                      </a:lnTo>
                      <a:lnTo>
                        <a:pt x="1852" y="147"/>
                      </a:lnTo>
                      <a:lnTo>
                        <a:pt x="1846" y="153"/>
                      </a:lnTo>
                      <a:lnTo>
                        <a:pt x="1840" y="158"/>
                      </a:lnTo>
                      <a:lnTo>
                        <a:pt x="1832" y="160"/>
                      </a:lnTo>
                      <a:lnTo>
                        <a:pt x="1824" y="163"/>
                      </a:lnTo>
                      <a:lnTo>
                        <a:pt x="1816" y="167"/>
                      </a:lnTo>
                      <a:lnTo>
                        <a:pt x="1810" y="173"/>
                      </a:lnTo>
                      <a:lnTo>
                        <a:pt x="1795" y="185"/>
                      </a:lnTo>
                      <a:lnTo>
                        <a:pt x="1781" y="198"/>
                      </a:lnTo>
                      <a:lnTo>
                        <a:pt x="1777" y="194"/>
                      </a:lnTo>
                      <a:lnTo>
                        <a:pt x="1771" y="191"/>
                      </a:lnTo>
                      <a:lnTo>
                        <a:pt x="1765" y="190"/>
                      </a:lnTo>
                      <a:lnTo>
                        <a:pt x="1758" y="190"/>
                      </a:lnTo>
                      <a:lnTo>
                        <a:pt x="1746" y="190"/>
                      </a:lnTo>
                      <a:lnTo>
                        <a:pt x="1733" y="191"/>
                      </a:lnTo>
                      <a:lnTo>
                        <a:pt x="1732" y="194"/>
                      </a:lnTo>
                      <a:lnTo>
                        <a:pt x="1731" y="197"/>
                      </a:lnTo>
                      <a:lnTo>
                        <a:pt x="1725" y="198"/>
                      </a:lnTo>
                      <a:lnTo>
                        <a:pt x="1721" y="199"/>
                      </a:lnTo>
                      <a:lnTo>
                        <a:pt x="1715" y="200"/>
                      </a:lnTo>
                      <a:lnTo>
                        <a:pt x="1710" y="202"/>
                      </a:lnTo>
                      <a:lnTo>
                        <a:pt x="1702" y="208"/>
                      </a:lnTo>
                      <a:lnTo>
                        <a:pt x="1697" y="215"/>
                      </a:lnTo>
                      <a:lnTo>
                        <a:pt x="1692" y="223"/>
                      </a:lnTo>
                      <a:lnTo>
                        <a:pt x="1689" y="233"/>
                      </a:lnTo>
                      <a:lnTo>
                        <a:pt x="1687" y="243"/>
                      </a:lnTo>
                      <a:lnTo>
                        <a:pt x="1685" y="254"/>
                      </a:lnTo>
                      <a:lnTo>
                        <a:pt x="1652" y="256"/>
                      </a:lnTo>
                      <a:lnTo>
                        <a:pt x="1617" y="257"/>
                      </a:lnTo>
                      <a:lnTo>
                        <a:pt x="1599" y="257"/>
                      </a:lnTo>
                      <a:lnTo>
                        <a:pt x="1582" y="256"/>
                      </a:lnTo>
                      <a:lnTo>
                        <a:pt x="1566" y="253"/>
                      </a:lnTo>
                      <a:lnTo>
                        <a:pt x="1551" y="248"/>
                      </a:lnTo>
                      <a:lnTo>
                        <a:pt x="1543" y="245"/>
                      </a:lnTo>
                      <a:lnTo>
                        <a:pt x="1536" y="239"/>
                      </a:lnTo>
                      <a:lnTo>
                        <a:pt x="1531" y="233"/>
                      </a:lnTo>
                      <a:lnTo>
                        <a:pt x="1527" y="227"/>
                      </a:lnTo>
                      <a:lnTo>
                        <a:pt x="1525" y="221"/>
                      </a:lnTo>
                      <a:lnTo>
                        <a:pt x="1523" y="214"/>
                      </a:lnTo>
                      <a:lnTo>
                        <a:pt x="1523" y="206"/>
                      </a:lnTo>
                      <a:lnTo>
                        <a:pt x="1523" y="198"/>
                      </a:lnTo>
                      <a:lnTo>
                        <a:pt x="1524" y="181"/>
                      </a:lnTo>
                      <a:lnTo>
                        <a:pt x="1526" y="164"/>
                      </a:lnTo>
                      <a:lnTo>
                        <a:pt x="1528" y="145"/>
                      </a:lnTo>
                      <a:lnTo>
                        <a:pt x="1527" y="128"/>
                      </a:lnTo>
                      <a:lnTo>
                        <a:pt x="1502" y="127"/>
                      </a:lnTo>
                      <a:lnTo>
                        <a:pt x="1477" y="127"/>
                      </a:lnTo>
                      <a:lnTo>
                        <a:pt x="1451" y="127"/>
                      </a:lnTo>
                      <a:lnTo>
                        <a:pt x="1426" y="130"/>
                      </a:lnTo>
                      <a:lnTo>
                        <a:pt x="1414" y="130"/>
                      </a:lnTo>
                      <a:lnTo>
                        <a:pt x="1401" y="131"/>
                      </a:lnTo>
                      <a:lnTo>
                        <a:pt x="1388" y="133"/>
                      </a:lnTo>
                      <a:lnTo>
                        <a:pt x="1377" y="137"/>
                      </a:lnTo>
                      <a:lnTo>
                        <a:pt x="1365" y="143"/>
                      </a:lnTo>
                      <a:lnTo>
                        <a:pt x="1355" y="152"/>
                      </a:lnTo>
                      <a:lnTo>
                        <a:pt x="1351" y="157"/>
                      </a:lnTo>
                      <a:lnTo>
                        <a:pt x="1345" y="160"/>
                      </a:lnTo>
                      <a:lnTo>
                        <a:pt x="1339" y="164"/>
                      </a:lnTo>
                      <a:lnTo>
                        <a:pt x="1332" y="167"/>
                      </a:lnTo>
                      <a:lnTo>
                        <a:pt x="1320" y="172"/>
                      </a:lnTo>
                      <a:lnTo>
                        <a:pt x="1308" y="174"/>
                      </a:lnTo>
                      <a:lnTo>
                        <a:pt x="1296" y="175"/>
                      </a:lnTo>
                      <a:lnTo>
                        <a:pt x="1283" y="175"/>
                      </a:lnTo>
                      <a:lnTo>
                        <a:pt x="1274" y="176"/>
                      </a:lnTo>
                      <a:lnTo>
                        <a:pt x="1268" y="176"/>
                      </a:lnTo>
                      <a:lnTo>
                        <a:pt x="1262" y="177"/>
                      </a:lnTo>
                      <a:lnTo>
                        <a:pt x="1257" y="180"/>
                      </a:lnTo>
                      <a:lnTo>
                        <a:pt x="1250" y="185"/>
                      </a:lnTo>
                      <a:lnTo>
                        <a:pt x="1239" y="194"/>
                      </a:lnTo>
                      <a:lnTo>
                        <a:pt x="1224" y="208"/>
                      </a:lnTo>
                      <a:lnTo>
                        <a:pt x="1207" y="219"/>
                      </a:lnTo>
                      <a:lnTo>
                        <a:pt x="1191" y="232"/>
                      </a:lnTo>
                      <a:lnTo>
                        <a:pt x="1175" y="245"/>
                      </a:lnTo>
                      <a:lnTo>
                        <a:pt x="1174" y="249"/>
                      </a:lnTo>
                      <a:lnTo>
                        <a:pt x="1171" y="253"/>
                      </a:lnTo>
                      <a:lnTo>
                        <a:pt x="1166" y="256"/>
                      </a:lnTo>
                      <a:lnTo>
                        <a:pt x="1160" y="258"/>
                      </a:lnTo>
                      <a:lnTo>
                        <a:pt x="1147" y="262"/>
                      </a:lnTo>
                      <a:lnTo>
                        <a:pt x="1130" y="262"/>
                      </a:lnTo>
                      <a:lnTo>
                        <a:pt x="1094" y="262"/>
                      </a:lnTo>
                      <a:lnTo>
                        <a:pt x="1069" y="260"/>
                      </a:lnTo>
                      <a:lnTo>
                        <a:pt x="1050" y="259"/>
                      </a:lnTo>
                      <a:lnTo>
                        <a:pt x="1034" y="258"/>
                      </a:lnTo>
                      <a:lnTo>
                        <a:pt x="1020" y="255"/>
                      </a:lnTo>
                      <a:lnTo>
                        <a:pt x="1009" y="250"/>
                      </a:lnTo>
                      <a:lnTo>
                        <a:pt x="998" y="243"/>
                      </a:lnTo>
                      <a:lnTo>
                        <a:pt x="987" y="234"/>
                      </a:lnTo>
                      <a:lnTo>
                        <a:pt x="977" y="223"/>
                      </a:lnTo>
                      <a:lnTo>
                        <a:pt x="966" y="208"/>
                      </a:lnTo>
                      <a:lnTo>
                        <a:pt x="958" y="198"/>
                      </a:lnTo>
                      <a:lnTo>
                        <a:pt x="949" y="184"/>
                      </a:lnTo>
                      <a:lnTo>
                        <a:pt x="943" y="177"/>
                      </a:lnTo>
                      <a:lnTo>
                        <a:pt x="937" y="171"/>
                      </a:lnTo>
                      <a:lnTo>
                        <a:pt x="933" y="166"/>
                      </a:lnTo>
                      <a:lnTo>
                        <a:pt x="928" y="164"/>
                      </a:lnTo>
                      <a:lnTo>
                        <a:pt x="920" y="161"/>
                      </a:lnTo>
                      <a:lnTo>
                        <a:pt x="910" y="160"/>
                      </a:lnTo>
                      <a:lnTo>
                        <a:pt x="899" y="161"/>
                      </a:lnTo>
                      <a:lnTo>
                        <a:pt x="887" y="163"/>
                      </a:lnTo>
                      <a:lnTo>
                        <a:pt x="877" y="164"/>
                      </a:lnTo>
                      <a:lnTo>
                        <a:pt x="868" y="164"/>
                      </a:lnTo>
                      <a:lnTo>
                        <a:pt x="853" y="164"/>
                      </a:lnTo>
                      <a:lnTo>
                        <a:pt x="840" y="161"/>
                      </a:lnTo>
                      <a:lnTo>
                        <a:pt x="828" y="159"/>
                      </a:lnTo>
                      <a:lnTo>
                        <a:pt x="817" y="156"/>
                      </a:lnTo>
                      <a:lnTo>
                        <a:pt x="810" y="155"/>
                      </a:lnTo>
                      <a:lnTo>
                        <a:pt x="803" y="153"/>
                      </a:lnTo>
                      <a:lnTo>
                        <a:pt x="797" y="153"/>
                      </a:lnTo>
                      <a:lnTo>
                        <a:pt x="793" y="153"/>
                      </a:lnTo>
                      <a:lnTo>
                        <a:pt x="789" y="156"/>
                      </a:lnTo>
                      <a:lnTo>
                        <a:pt x="786" y="160"/>
                      </a:lnTo>
                      <a:lnTo>
                        <a:pt x="784" y="166"/>
                      </a:lnTo>
                      <a:lnTo>
                        <a:pt x="781" y="175"/>
                      </a:lnTo>
                      <a:lnTo>
                        <a:pt x="774" y="176"/>
                      </a:lnTo>
                      <a:lnTo>
                        <a:pt x="770" y="176"/>
                      </a:lnTo>
                      <a:lnTo>
                        <a:pt x="765" y="175"/>
                      </a:lnTo>
                      <a:lnTo>
                        <a:pt x="761" y="173"/>
                      </a:lnTo>
                      <a:lnTo>
                        <a:pt x="753" y="167"/>
                      </a:lnTo>
                      <a:lnTo>
                        <a:pt x="744" y="163"/>
                      </a:lnTo>
                      <a:lnTo>
                        <a:pt x="732" y="159"/>
                      </a:lnTo>
                      <a:lnTo>
                        <a:pt x="727" y="158"/>
                      </a:lnTo>
                      <a:lnTo>
                        <a:pt x="720" y="159"/>
                      </a:lnTo>
                      <a:lnTo>
                        <a:pt x="710" y="161"/>
                      </a:lnTo>
                      <a:lnTo>
                        <a:pt x="691" y="167"/>
                      </a:lnTo>
                      <a:lnTo>
                        <a:pt x="673" y="173"/>
                      </a:lnTo>
                      <a:lnTo>
                        <a:pt x="663" y="174"/>
                      </a:lnTo>
                      <a:lnTo>
                        <a:pt x="653" y="174"/>
                      </a:lnTo>
                      <a:lnTo>
                        <a:pt x="642" y="173"/>
                      </a:lnTo>
                      <a:lnTo>
                        <a:pt x="631" y="169"/>
                      </a:lnTo>
                      <a:lnTo>
                        <a:pt x="624" y="164"/>
                      </a:lnTo>
                      <a:lnTo>
                        <a:pt x="616" y="156"/>
                      </a:lnTo>
                      <a:lnTo>
                        <a:pt x="612" y="151"/>
                      </a:lnTo>
                      <a:lnTo>
                        <a:pt x="607" y="148"/>
                      </a:lnTo>
                      <a:lnTo>
                        <a:pt x="604" y="145"/>
                      </a:lnTo>
                      <a:lnTo>
                        <a:pt x="599" y="144"/>
                      </a:lnTo>
                      <a:lnTo>
                        <a:pt x="595" y="145"/>
                      </a:lnTo>
                      <a:lnTo>
                        <a:pt x="591" y="147"/>
                      </a:lnTo>
                      <a:lnTo>
                        <a:pt x="588" y="149"/>
                      </a:lnTo>
                      <a:lnTo>
                        <a:pt x="584" y="152"/>
                      </a:lnTo>
                      <a:lnTo>
                        <a:pt x="577" y="158"/>
                      </a:lnTo>
                      <a:lnTo>
                        <a:pt x="571" y="163"/>
                      </a:lnTo>
                      <a:lnTo>
                        <a:pt x="563" y="166"/>
                      </a:lnTo>
                      <a:lnTo>
                        <a:pt x="557" y="167"/>
                      </a:lnTo>
                      <a:lnTo>
                        <a:pt x="551" y="168"/>
                      </a:lnTo>
                      <a:lnTo>
                        <a:pt x="547" y="168"/>
                      </a:lnTo>
                      <a:lnTo>
                        <a:pt x="542" y="167"/>
                      </a:lnTo>
                      <a:lnTo>
                        <a:pt x="539" y="166"/>
                      </a:lnTo>
                      <a:lnTo>
                        <a:pt x="536" y="164"/>
                      </a:lnTo>
                      <a:lnTo>
                        <a:pt x="533" y="160"/>
                      </a:lnTo>
                      <a:lnTo>
                        <a:pt x="530" y="153"/>
                      </a:lnTo>
                      <a:lnTo>
                        <a:pt x="526" y="144"/>
                      </a:lnTo>
                      <a:lnTo>
                        <a:pt x="523" y="134"/>
                      </a:lnTo>
                      <a:lnTo>
                        <a:pt x="521" y="123"/>
                      </a:lnTo>
                      <a:lnTo>
                        <a:pt x="516" y="123"/>
                      </a:lnTo>
                      <a:lnTo>
                        <a:pt x="511" y="124"/>
                      </a:lnTo>
                      <a:lnTo>
                        <a:pt x="508" y="126"/>
                      </a:lnTo>
                      <a:lnTo>
                        <a:pt x="505" y="128"/>
                      </a:lnTo>
                      <a:lnTo>
                        <a:pt x="498" y="136"/>
                      </a:lnTo>
                      <a:lnTo>
                        <a:pt x="491" y="147"/>
                      </a:lnTo>
                      <a:lnTo>
                        <a:pt x="482" y="168"/>
                      </a:lnTo>
                      <a:lnTo>
                        <a:pt x="475" y="185"/>
                      </a:lnTo>
                      <a:lnTo>
                        <a:pt x="470" y="185"/>
                      </a:lnTo>
                      <a:lnTo>
                        <a:pt x="466" y="183"/>
                      </a:lnTo>
                      <a:lnTo>
                        <a:pt x="462" y="181"/>
                      </a:lnTo>
                      <a:lnTo>
                        <a:pt x="460" y="177"/>
                      </a:lnTo>
                      <a:lnTo>
                        <a:pt x="456" y="167"/>
                      </a:lnTo>
                      <a:lnTo>
                        <a:pt x="453" y="156"/>
                      </a:lnTo>
                      <a:lnTo>
                        <a:pt x="450" y="131"/>
                      </a:lnTo>
                      <a:lnTo>
                        <a:pt x="445" y="111"/>
                      </a:lnTo>
                      <a:lnTo>
                        <a:pt x="441" y="104"/>
                      </a:lnTo>
                      <a:lnTo>
                        <a:pt x="437" y="99"/>
                      </a:lnTo>
                      <a:lnTo>
                        <a:pt x="434" y="97"/>
                      </a:lnTo>
                      <a:lnTo>
                        <a:pt x="431" y="95"/>
                      </a:lnTo>
                      <a:lnTo>
                        <a:pt x="428" y="97"/>
                      </a:lnTo>
                      <a:lnTo>
                        <a:pt x="426" y="99"/>
                      </a:lnTo>
                      <a:lnTo>
                        <a:pt x="425" y="103"/>
                      </a:lnTo>
                      <a:lnTo>
                        <a:pt x="423" y="108"/>
                      </a:lnTo>
                      <a:lnTo>
                        <a:pt x="421" y="120"/>
                      </a:lnTo>
                      <a:lnTo>
                        <a:pt x="420" y="133"/>
                      </a:lnTo>
                      <a:lnTo>
                        <a:pt x="419" y="147"/>
                      </a:lnTo>
                      <a:lnTo>
                        <a:pt x="419" y="157"/>
                      </a:lnTo>
                      <a:lnTo>
                        <a:pt x="419" y="169"/>
                      </a:lnTo>
                      <a:lnTo>
                        <a:pt x="418" y="181"/>
                      </a:lnTo>
                      <a:lnTo>
                        <a:pt x="417" y="191"/>
                      </a:lnTo>
                      <a:lnTo>
                        <a:pt x="416" y="202"/>
                      </a:lnTo>
                      <a:lnTo>
                        <a:pt x="410" y="223"/>
                      </a:lnTo>
                      <a:lnTo>
                        <a:pt x="404" y="243"/>
                      </a:lnTo>
                      <a:lnTo>
                        <a:pt x="400" y="265"/>
                      </a:lnTo>
                      <a:lnTo>
                        <a:pt x="396" y="288"/>
                      </a:lnTo>
                      <a:lnTo>
                        <a:pt x="395" y="298"/>
                      </a:lnTo>
                      <a:lnTo>
                        <a:pt x="393" y="309"/>
                      </a:lnTo>
                      <a:lnTo>
                        <a:pt x="391" y="320"/>
                      </a:lnTo>
                      <a:lnTo>
                        <a:pt x="386" y="330"/>
                      </a:lnTo>
                      <a:lnTo>
                        <a:pt x="363" y="331"/>
                      </a:lnTo>
                      <a:lnTo>
                        <a:pt x="341" y="332"/>
                      </a:lnTo>
                      <a:lnTo>
                        <a:pt x="318" y="332"/>
                      </a:lnTo>
                      <a:lnTo>
                        <a:pt x="294" y="332"/>
                      </a:lnTo>
                      <a:lnTo>
                        <a:pt x="271" y="332"/>
                      </a:lnTo>
                      <a:lnTo>
                        <a:pt x="248" y="332"/>
                      </a:lnTo>
                      <a:lnTo>
                        <a:pt x="224" y="332"/>
                      </a:lnTo>
                      <a:lnTo>
                        <a:pt x="202" y="332"/>
                      </a:lnTo>
                      <a:lnTo>
                        <a:pt x="195" y="332"/>
                      </a:lnTo>
                      <a:lnTo>
                        <a:pt x="188" y="332"/>
                      </a:lnTo>
                      <a:lnTo>
                        <a:pt x="174" y="333"/>
                      </a:lnTo>
                      <a:lnTo>
                        <a:pt x="161" y="332"/>
                      </a:lnTo>
                      <a:lnTo>
                        <a:pt x="145" y="324"/>
                      </a:lnTo>
                      <a:lnTo>
                        <a:pt x="130" y="319"/>
                      </a:lnTo>
                      <a:lnTo>
                        <a:pt x="124" y="320"/>
                      </a:lnTo>
                      <a:lnTo>
                        <a:pt x="120" y="322"/>
                      </a:lnTo>
                      <a:lnTo>
                        <a:pt x="116" y="324"/>
                      </a:lnTo>
                      <a:lnTo>
                        <a:pt x="114" y="328"/>
                      </a:lnTo>
                      <a:lnTo>
                        <a:pt x="113" y="331"/>
                      </a:lnTo>
                      <a:lnTo>
                        <a:pt x="112" y="336"/>
                      </a:lnTo>
                      <a:lnTo>
                        <a:pt x="108" y="339"/>
                      </a:lnTo>
                      <a:lnTo>
                        <a:pt x="105" y="344"/>
                      </a:lnTo>
                      <a:lnTo>
                        <a:pt x="98" y="346"/>
                      </a:lnTo>
                      <a:lnTo>
                        <a:pt x="90" y="348"/>
                      </a:lnTo>
                      <a:lnTo>
                        <a:pt x="82" y="348"/>
                      </a:lnTo>
                      <a:lnTo>
                        <a:pt x="74" y="348"/>
                      </a:lnTo>
                      <a:lnTo>
                        <a:pt x="68" y="348"/>
                      </a:lnTo>
                      <a:lnTo>
                        <a:pt x="64" y="348"/>
                      </a:lnTo>
                      <a:lnTo>
                        <a:pt x="52" y="363"/>
                      </a:lnTo>
                      <a:lnTo>
                        <a:pt x="41" y="378"/>
                      </a:lnTo>
                      <a:lnTo>
                        <a:pt x="40" y="385"/>
                      </a:lnTo>
                      <a:lnTo>
                        <a:pt x="40" y="391"/>
                      </a:lnTo>
                      <a:lnTo>
                        <a:pt x="40" y="398"/>
                      </a:lnTo>
                      <a:lnTo>
                        <a:pt x="41" y="404"/>
                      </a:lnTo>
                      <a:lnTo>
                        <a:pt x="41" y="410"/>
                      </a:lnTo>
                      <a:lnTo>
                        <a:pt x="40" y="415"/>
                      </a:lnTo>
                      <a:lnTo>
                        <a:pt x="39" y="418"/>
                      </a:lnTo>
                      <a:lnTo>
                        <a:pt x="37" y="420"/>
                      </a:lnTo>
                      <a:lnTo>
                        <a:pt x="34" y="422"/>
                      </a:lnTo>
                      <a:lnTo>
                        <a:pt x="31" y="424"/>
                      </a:lnTo>
                      <a:lnTo>
                        <a:pt x="26" y="439"/>
                      </a:lnTo>
                      <a:lnTo>
                        <a:pt x="22" y="455"/>
                      </a:lnTo>
                      <a:lnTo>
                        <a:pt x="17" y="470"/>
                      </a:lnTo>
                      <a:lnTo>
                        <a:pt x="11" y="487"/>
                      </a:lnTo>
                      <a:lnTo>
                        <a:pt x="0" y="553"/>
                      </a:lnTo>
                      <a:lnTo>
                        <a:pt x="9" y="558"/>
                      </a:lnTo>
                      <a:lnTo>
                        <a:pt x="19" y="560"/>
                      </a:lnTo>
                      <a:lnTo>
                        <a:pt x="31" y="562"/>
                      </a:lnTo>
                      <a:lnTo>
                        <a:pt x="43" y="563"/>
                      </a:lnTo>
                      <a:lnTo>
                        <a:pt x="68" y="566"/>
                      </a:lnTo>
                      <a:lnTo>
                        <a:pt x="89" y="567"/>
                      </a:lnTo>
                      <a:lnTo>
                        <a:pt x="98" y="567"/>
                      </a:lnTo>
                      <a:lnTo>
                        <a:pt x="106" y="566"/>
                      </a:lnTo>
                      <a:lnTo>
                        <a:pt x="113" y="563"/>
                      </a:lnTo>
                      <a:lnTo>
                        <a:pt x="119" y="560"/>
                      </a:lnTo>
                      <a:lnTo>
                        <a:pt x="122" y="557"/>
                      </a:lnTo>
                      <a:lnTo>
                        <a:pt x="125" y="552"/>
                      </a:lnTo>
                      <a:lnTo>
                        <a:pt x="129" y="547"/>
                      </a:lnTo>
                      <a:lnTo>
                        <a:pt x="130" y="542"/>
                      </a:lnTo>
                      <a:lnTo>
                        <a:pt x="133" y="529"/>
                      </a:lnTo>
                      <a:lnTo>
                        <a:pt x="137" y="517"/>
                      </a:lnTo>
                      <a:lnTo>
                        <a:pt x="138" y="510"/>
                      </a:lnTo>
                      <a:lnTo>
                        <a:pt x="140" y="503"/>
                      </a:lnTo>
                      <a:lnTo>
                        <a:pt x="144" y="497"/>
                      </a:lnTo>
                      <a:lnTo>
                        <a:pt x="147" y="491"/>
                      </a:lnTo>
                      <a:lnTo>
                        <a:pt x="153" y="484"/>
                      </a:lnTo>
                      <a:lnTo>
                        <a:pt x="158" y="479"/>
                      </a:lnTo>
                      <a:lnTo>
                        <a:pt x="165" y="476"/>
                      </a:lnTo>
                      <a:lnTo>
                        <a:pt x="173" y="475"/>
                      </a:lnTo>
                      <a:lnTo>
                        <a:pt x="189" y="472"/>
                      </a:lnTo>
                      <a:lnTo>
                        <a:pt x="206" y="473"/>
                      </a:lnTo>
                      <a:lnTo>
                        <a:pt x="216" y="473"/>
                      </a:lnTo>
                      <a:lnTo>
                        <a:pt x="228" y="473"/>
                      </a:lnTo>
                      <a:lnTo>
                        <a:pt x="238" y="472"/>
                      </a:lnTo>
                      <a:lnTo>
                        <a:pt x="247" y="470"/>
                      </a:lnTo>
                      <a:lnTo>
                        <a:pt x="259" y="465"/>
                      </a:lnTo>
                      <a:lnTo>
                        <a:pt x="271" y="459"/>
                      </a:lnTo>
                      <a:lnTo>
                        <a:pt x="283" y="451"/>
                      </a:lnTo>
                      <a:lnTo>
                        <a:pt x="293" y="444"/>
                      </a:lnTo>
                      <a:lnTo>
                        <a:pt x="302" y="435"/>
                      </a:lnTo>
                      <a:lnTo>
                        <a:pt x="311" y="423"/>
                      </a:lnTo>
                      <a:lnTo>
                        <a:pt x="316" y="419"/>
                      </a:lnTo>
                      <a:lnTo>
                        <a:pt x="321" y="415"/>
                      </a:lnTo>
                      <a:lnTo>
                        <a:pt x="324" y="414"/>
                      </a:lnTo>
                      <a:lnTo>
                        <a:pt x="327" y="414"/>
                      </a:lnTo>
                      <a:lnTo>
                        <a:pt x="330" y="414"/>
                      </a:lnTo>
                      <a:lnTo>
                        <a:pt x="335" y="414"/>
                      </a:lnTo>
                      <a:lnTo>
                        <a:pt x="331" y="421"/>
                      </a:lnTo>
                      <a:lnTo>
                        <a:pt x="329" y="428"/>
                      </a:lnTo>
                      <a:lnTo>
                        <a:pt x="328" y="435"/>
                      </a:lnTo>
                      <a:lnTo>
                        <a:pt x="326" y="443"/>
                      </a:lnTo>
                      <a:lnTo>
                        <a:pt x="325" y="450"/>
                      </a:lnTo>
                      <a:lnTo>
                        <a:pt x="324" y="456"/>
                      </a:lnTo>
                      <a:lnTo>
                        <a:pt x="321" y="463"/>
                      </a:lnTo>
                      <a:lnTo>
                        <a:pt x="318" y="468"/>
                      </a:lnTo>
                      <a:lnTo>
                        <a:pt x="313" y="471"/>
                      </a:lnTo>
                      <a:lnTo>
                        <a:pt x="309" y="475"/>
                      </a:lnTo>
                      <a:lnTo>
                        <a:pt x="303" y="476"/>
                      </a:lnTo>
                      <a:lnTo>
                        <a:pt x="296" y="478"/>
                      </a:lnTo>
                      <a:lnTo>
                        <a:pt x="284" y="479"/>
                      </a:lnTo>
                      <a:lnTo>
                        <a:pt x="272" y="483"/>
                      </a:lnTo>
                      <a:lnTo>
                        <a:pt x="263" y="489"/>
                      </a:lnTo>
                      <a:lnTo>
                        <a:pt x="255" y="497"/>
                      </a:lnTo>
                      <a:lnTo>
                        <a:pt x="246" y="505"/>
                      </a:lnTo>
                      <a:lnTo>
                        <a:pt x="237" y="513"/>
                      </a:lnTo>
                      <a:lnTo>
                        <a:pt x="228" y="520"/>
                      </a:lnTo>
                      <a:lnTo>
                        <a:pt x="220" y="524"/>
                      </a:lnTo>
                      <a:lnTo>
                        <a:pt x="211" y="527"/>
                      </a:lnTo>
                      <a:lnTo>
                        <a:pt x="196" y="528"/>
                      </a:lnTo>
                      <a:lnTo>
                        <a:pt x="190" y="528"/>
                      </a:lnTo>
                      <a:lnTo>
                        <a:pt x="186" y="528"/>
                      </a:lnTo>
                      <a:lnTo>
                        <a:pt x="179" y="528"/>
                      </a:lnTo>
                      <a:lnTo>
                        <a:pt x="174" y="529"/>
                      </a:lnTo>
                      <a:lnTo>
                        <a:pt x="171" y="532"/>
                      </a:lnTo>
                      <a:lnTo>
                        <a:pt x="168" y="535"/>
                      </a:lnTo>
                      <a:lnTo>
                        <a:pt x="165" y="539"/>
                      </a:lnTo>
                      <a:lnTo>
                        <a:pt x="163" y="547"/>
                      </a:lnTo>
                      <a:lnTo>
                        <a:pt x="161" y="555"/>
                      </a:lnTo>
                      <a:lnTo>
                        <a:pt x="158" y="567"/>
                      </a:lnTo>
                      <a:lnTo>
                        <a:pt x="158" y="578"/>
                      </a:lnTo>
                      <a:lnTo>
                        <a:pt x="157" y="592"/>
                      </a:lnTo>
                      <a:lnTo>
                        <a:pt x="158" y="617"/>
                      </a:lnTo>
                      <a:lnTo>
                        <a:pt x="160" y="636"/>
                      </a:lnTo>
                      <a:lnTo>
                        <a:pt x="168" y="635"/>
                      </a:lnTo>
                      <a:lnTo>
                        <a:pt x="174" y="634"/>
                      </a:lnTo>
                      <a:lnTo>
                        <a:pt x="181" y="634"/>
                      </a:lnTo>
                      <a:lnTo>
                        <a:pt x="187" y="636"/>
                      </a:lnTo>
                      <a:lnTo>
                        <a:pt x="193" y="639"/>
                      </a:lnTo>
                      <a:lnTo>
                        <a:pt x="198" y="643"/>
                      </a:lnTo>
                      <a:lnTo>
                        <a:pt x="202" y="649"/>
                      </a:lnTo>
                      <a:lnTo>
                        <a:pt x="205" y="657"/>
                      </a:lnTo>
                      <a:lnTo>
                        <a:pt x="206" y="664"/>
                      </a:lnTo>
                      <a:lnTo>
                        <a:pt x="206" y="669"/>
                      </a:lnTo>
                      <a:lnTo>
                        <a:pt x="205" y="673"/>
                      </a:lnTo>
                      <a:lnTo>
                        <a:pt x="202" y="674"/>
                      </a:lnTo>
                      <a:lnTo>
                        <a:pt x="197" y="676"/>
                      </a:lnTo>
                      <a:lnTo>
                        <a:pt x="193" y="678"/>
                      </a:lnTo>
                      <a:lnTo>
                        <a:pt x="186" y="683"/>
                      </a:lnTo>
                      <a:lnTo>
                        <a:pt x="180" y="689"/>
                      </a:lnTo>
                      <a:lnTo>
                        <a:pt x="188" y="689"/>
                      </a:lnTo>
                      <a:lnTo>
                        <a:pt x="197" y="690"/>
                      </a:lnTo>
                      <a:lnTo>
                        <a:pt x="206" y="692"/>
                      </a:lnTo>
                      <a:lnTo>
                        <a:pt x="214" y="694"/>
                      </a:lnTo>
                      <a:lnTo>
                        <a:pt x="231" y="701"/>
                      </a:lnTo>
                      <a:lnTo>
                        <a:pt x="247" y="708"/>
                      </a:lnTo>
                      <a:lnTo>
                        <a:pt x="252" y="710"/>
                      </a:lnTo>
                      <a:lnTo>
                        <a:pt x="254" y="714"/>
                      </a:lnTo>
                      <a:lnTo>
                        <a:pt x="256" y="716"/>
                      </a:lnTo>
                      <a:lnTo>
                        <a:pt x="256" y="719"/>
                      </a:lnTo>
                      <a:lnTo>
                        <a:pt x="253" y="726"/>
                      </a:lnTo>
                      <a:lnTo>
                        <a:pt x="248" y="734"/>
                      </a:lnTo>
                      <a:lnTo>
                        <a:pt x="242" y="742"/>
                      </a:lnTo>
                      <a:lnTo>
                        <a:pt x="236" y="751"/>
                      </a:lnTo>
                      <a:lnTo>
                        <a:pt x="234" y="756"/>
                      </a:lnTo>
                      <a:lnTo>
                        <a:pt x="232" y="762"/>
                      </a:lnTo>
                      <a:lnTo>
                        <a:pt x="232" y="766"/>
                      </a:lnTo>
                      <a:lnTo>
                        <a:pt x="234" y="772"/>
                      </a:lnTo>
                      <a:lnTo>
                        <a:pt x="237" y="771"/>
                      </a:lnTo>
                      <a:lnTo>
                        <a:pt x="240" y="770"/>
                      </a:lnTo>
                      <a:lnTo>
                        <a:pt x="244" y="768"/>
                      </a:lnTo>
                      <a:lnTo>
                        <a:pt x="246" y="766"/>
                      </a:lnTo>
                      <a:lnTo>
                        <a:pt x="251" y="762"/>
                      </a:lnTo>
                      <a:lnTo>
                        <a:pt x="255" y="755"/>
                      </a:lnTo>
                      <a:lnTo>
                        <a:pt x="260" y="749"/>
                      </a:lnTo>
                      <a:lnTo>
                        <a:pt x="264" y="744"/>
                      </a:lnTo>
                      <a:lnTo>
                        <a:pt x="267" y="742"/>
                      </a:lnTo>
                      <a:lnTo>
                        <a:pt x="270" y="740"/>
                      </a:lnTo>
                      <a:lnTo>
                        <a:pt x="273" y="739"/>
                      </a:lnTo>
                      <a:lnTo>
                        <a:pt x="277" y="738"/>
                      </a:lnTo>
                      <a:lnTo>
                        <a:pt x="278" y="750"/>
                      </a:lnTo>
                      <a:lnTo>
                        <a:pt x="277" y="759"/>
                      </a:lnTo>
                      <a:lnTo>
                        <a:pt x="275" y="768"/>
                      </a:lnTo>
                      <a:lnTo>
                        <a:pt x="270" y="779"/>
                      </a:lnTo>
                      <a:lnTo>
                        <a:pt x="267" y="782"/>
                      </a:lnTo>
                      <a:lnTo>
                        <a:pt x="263" y="785"/>
                      </a:lnTo>
                      <a:lnTo>
                        <a:pt x="260" y="788"/>
                      </a:lnTo>
                      <a:lnTo>
                        <a:pt x="255" y="789"/>
                      </a:lnTo>
                      <a:lnTo>
                        <a:pt x="253" y="791"/>
                      </a:lnTo>
                      <a:lnTo>
                        <a:pt x="252" y="795"/>
                      </a:lnTo>
                      <a:lnTo>
                        <a:pt x="252" y="799"/>
                      </a:lnTo>
                      <a:lnTo>
                        <a:pt x="255" y="805"/>
                      </a:lnTo>
                      <a:lnTo>
                        <a:pt x="262" y="800"/>
                      </a:lnTo>
                      <a:lnTo>
                        <a:pt x="270" y="795"/>
                      </a:lnTo>
                      <a:lnTo>
                        <a:pt x="278" y="788"/>
                      </a:lnTo>
                      <a:lnTo>
                        <a:pt x="285" y="780"/>
                      </a:lnTo>
                      <a:lnTo>
                        <a:pt x="293" y="774"/>
                      </a:lnTo>
                      <a:lnTo>
                        <a:pt x="301" y="770"/>
                      </a:lnTo>
                      <a:lnTo>
                        <a:pt x="305" y="767"/>
                      </a:lnTo>
                      <a:lnTo>
                        <a:pt x="310" y="767"/>
                      </a:lnTo>
                      <a:lnTo>
                        <a:pt x="314" y="767"/>
                      </a:lnTo>
                      <a:lnTo>
                        <a:pt x="319" y="768"/>
                      </a:lnTo>
                      <a:lnTo>
                        <a:pt x="319" y="773"/>
                      </a:lnTo>
                      <a:lnTo>
                        <a:pt x="319" y="779"/>
                      </a:lnTo>
                      <a:lnTo>
                        <a:pt x="313" y="779"/>
                      </a:lnTo>
                      <a:lnTo>
                        <a:pt x="309" y="781"/>
                      </a:lnTo>
                      <a:lnTo>
                        <a:pt x="305" y="783"/>
                      </a:lnTo>
                      <a:lnTo>
                        <a:pt x="302" y="787"/>
                      </a:lnTo>
                      <a:lnTo>
                        <a:pt x="297" y="795"/>
                      </a:lnTo>
                      <a:lnTo>
                        <a:pt x="294" y="804"/>
                      </a:lnTo>
                      <a:lnTo>
                        <a:pt x="290" y="813"/>
                      </a:lnTo>
                      <a:lnTo>
                        <a:pt x="286" y="820"/>
                      </a:lnTo>
                      <a:lnTo>
                        <a:pt x="284" y="822"/>
                      </a:lnTo>
                      <a:lnTo>
                        <a:pt x="280" y="824"/>
                      </a:lnTo>
                      <a:lnTo>
                        <a:pt x="276" y="825"/>
                      </a:lnTo>
                      <a:lnTo>
                        <a:pt x="271" y="825"/>
                      </a:lnTo>
                      <a:lnTo>
                        <a:pt x="284" y="839"/>
                      </a:lnTo>
                      <a:lnTo>
                        <a:pt x="294" y="851"/>
                      </a:lnTo>
                      <a:lnTo>
                        <a:pt x="298" y="858"/>
                      </a:lnTo>
                      <a:lnTo>
                        <a:pt x="302" y="865"/>
                      </a:lnTo>
                      <a:lnTo>
                        <a:pt x="306" y="873"/>
                      </a:lnTo>
                      <a:lnTo>
                        <a:pt x="310" y="883"/>
                      </a:lnTo>
                      <a:lnTo>
                        <a:pt x="317" y="885"/>
                      </a:lnTo>
                      <a:lnTo>
                        <a:pt x="324" y="886"/>
                      </a:lnTo>
                      <a:lnTo>
                        <a:pt x="330" y="888"/>
                      </a:lnTo>
                      <a:lnTo>
                        <a:pt x="337" y="892"/>
                      </a:lnTo>
                      <a:lnTo>
                        <a:pt x="351" y="900"/>
                      </a:lnTo>
                      <a:lnTo>
                        <a:pt x="364" y="912"/>
                      </a:lnTo>
                      <a:lnTo>
                        <a:pt x="377" y="923"/>
                      </a:lnTo>
                      <a:lnTo>
                        <a:pt x="391" y="935"/>
                      </a:lnTo>
                      <a:lnTo>
                        <a:pt x="403" y="944"/>
                      </a:lnTo>
                      <a:lnTo>
                        <a:pt x="415" y="952"/>
                      </a:lnTo>
                      <a:lnTo>
                        <a:pt x="445" y="967"/>
                      </a:lnTo>
                      <a:lnTo>
                        <a:pt x="473" y="981"/>
                      </a:lnTo>
                      <a:lnTo>
                        <a:pt x="486" y="989"/>
                      </a:lnTo>
                      <a:lnTo>
                        <a:pt x="499" y="998"/>
                      </a:lnTo>
                      <a:lnTo>
                        <a:pt x="511" y="1008"/>
                      </a:lnTo>
                      <a:lnTo>
                        <a:pt x="525" y="1019"/>
                      </a:lnTo>
                      <a:lnTo>
                        <a:pt x="538" y="1029"/>
                      </a:lnTo>
                      <a:lnTo>
                        <a:pt x="550" y="1038"/>
                      </a:lnTo>
                      <a:lnTo>
                        <a:pt x="564" y="1048"/>
                      </a:lnTo>
                      <a:lnTo>
                        <a:pt x="575" y="1059"/>
                      </a:lnTo>
                      <a:lnTo>
                        <a:pt x="588" y="1070"/>
                      </a:lnTo>
                      <a:lnTo>
                        <a:pt x="600" y="1083"/>
                      </a:lnTo>
                      <a:lnTo>
                        <a:pt x="606" y="1089"/>
                      </a:lnTo>
                      <a:lnTo>
                        <a:pt x="614" y="1094"/>
                      </a:lnTo>
                      <a:lnTo>
                        <a:pt x="621" y="1099"/>
                      </a:lnTo>
                      <a:lnTo>
                        <a:pt x="630" y="1102"/>
                      </a:lnTo>
                      <a:lnTo>
                        <a:pt x="658" y="1105"/>
                      </a:lnTo>
                      <a:lnTo>
                        <a:pt x="688" y="1105"/>
                      </a:lnTo>
                      <a:lnTo>
                        <a:pt x="695" y="1107"/>
                      </a:lnTo>
                      <a:lnTo>
                        <a:pt x="702" y="1109"/>
                      </a:lnTo>
                      <a:lnTo>
                        <a:pt x="707" y="1111"/>
                      </a:lnTo>
                      <a:lnTo>
                        <a:pt x="712" y="1115"/>
                      </a:lnTo>
                      <a:lnTo>
                        <a:pt x="716" y="1120"/>
                      </a:lnTo>
                      <a:lnTo>
                        <a:pt x="720" y="1126"/>
                      </a:lnTo>
                      <a:lnTo>
                        <a:pt x="722" y="1134"/>
                      </a:lnTo>
                      <a:lnTo>
                        <a:pt x="723" y="1143"/>
                      </a:lnTo>
                      <a:lnTo>
                        <a:pt x="732" y="1144"/>
                      </a:lnTo>
                      <a:lnTo>
                        <a:pt x="743" y="1144"/>
                      </a:lnTo>
                      <a:lnTo>
                        <a:pt x="752" y="1142"/>
                      </a:lnTo>
                      <a:lnTo>
                        <a:pt x="761" y="1140"/>
                      </a:lnTo>
                      <a:lnTo>
                        <a:pt x="761" y="1135"/>
                      </a:lnTo>
                      <a:lnTo>
                        <a:pt x="763" y="1133"/>
                      </a:lnTo>
                      <a:lnTo>
                        <a:pt x="765" y="1130"/>
                      </a:lnTo>
                      <a:lnTo>
                        <a:pt x="770" y="1128"/>
                      </a:lnTo>
                      <a:lnTo>
                        <a:pt x="782" y="1127"/>
                      </a:lnTo>
                      <a:lnTo>
                        <a:pt x="796" y="1127"/>
                      </a:lnTo>
                      <a:lnTo>
                        <a:pt x="827" y="1132"/>
                      </a:lnTo>
                      <a:lnTo>
                        <a:pt x="851" y="1135"/>
                      </a:lnTo>
                      <a:lnTo>
                        <a:pt x="868" y="1137"/>
                      </a:lnTo>
                      <a:lnTo>
                        <a:pt x="885" y="1141"/>
                      </a:lnTo>
                      <a:lnTo>
                        <a:pt x="894" y="1142"/>
                      </a:lnTo>
                      <a:lnTo>
                        <a:pt x="902" y="1143"/>
                      </a:lnTo>
                      <a:lnTo>
                        <a:pt x="911" y="1143"/>
                      </a:lnTo>
                      <a:lnTo>
                        <a:pt x="919" y="1142"/>
                      </a:lnTo>
                      <a:lnTo>
                        <a:pt x="933" y="1138"/>
                      </a:lnTo>
                      <a:lnTo>
                        <a:pt x="944" y="1134"/>
                      </a:lnTo>
                      <a:lnTo>
                        <a:pt x="950" y="1132"/>
                      </a:lnTo>
                      <a:lnTo>
                        <a:pt x="955" y="1130"/>
                      </a:lnTo>
                      <a:lnTo>
                        <a:pt x="962" y="1129"/>
                      </a:lnTo>
                      <a:lnTo>
                        <a:pt x="970" y="1129"/>
                      </a:lnTo>
                      <a:lnTo>
                        <a:pt x="971" y="1125"/>
                      </a:lnTo>
                      <a:lnTo>
                        <a:pt x="971" y="1119"/>
                      </a:lnTo>
                      <a:lnTo>
                        <a:pt x="979" y="1115"/>
                      </a:lnTo>
                      <a:lnTo>
                        <a:pt x="987" y="1111"/>
                      </a:lnTo>
                      <a:lnTo>
                        <a:pt x="996" y="1109"/>
                      </a:lnTo>
                      <a:lnTo>
                        <a:pt x="1004" y="1107"/>
                      </a:lnTo>
                      <a:lnTo>
                        <a:pt x="1023" y="1105"/>
                      </a:lnTo>
                      <a:lnTo>
                        <a:pt x="1041" y="1105"/>
                      </a:lnTo>
                      <a:lnTo>
                        <a:pt x="1055" y="1105"/>
                      </a:lnTo>
                      <a:lnTo>
                        <a:pt x="1068" y="1104"/>
                      </a:lnTo>
                      <a:lnTo>
                        <a:pt x="1082" y="1103"/>
                      </a:lnTo>
                      <a:lnTo>
                        <a:pt x="1094" y="1099"/>
                      </a:lnTo>
                      <a:lnTo>
                        <a:pt x="1102" y="1095"/>
                      </a:lnTo>
                      <a:lnTo>
                        <a:pt x="1108" y="1089"/>
                      </a:lnTo>
                      <a:lnTo>
                        <a:pt x="1114" y="1084"/>
                      </a:lnTo>
                      <a:lnTo>
                        <a:pt x="1118" y="1077"/>
                      </a:lnTo>
                      <a:lnTo>
                        <a:pt x="1123" y="1071"/>
                      </a:lnTo>
                      <a:lnTo>
                        <a:pt x="1129" y="1066"/>
                      </a:lnTo>
                      <a:lnTo>
                        <a:pt x="1135" y="1061"/>
                      </a:lnTo>
                      <a:lnTo>
                        <a:pt x="1145" y="1056"/>
                      </a:lnTo>
                      <a:lnTo>
                        <a:pt x="1150" y="1056"/>
                      </a:lnTo>
                      <a:lnTo>
                        <a:pt x="1157" y="1055"/>
                      </a:lnTo>
                      <a:lnTo>
                        <a:pt x="1164" y="1056"/>
                      </a:lnTo>
                      <a:lnTo>
                        <a:pt x="1172" y="1058"/>
                      </a:lnTo>
                      <a:lnTo>
                        <a:pt x="1180" y="1058"/>
                      </a:lnTo>
                      <a:lnTo>
                        <a:pt x="1188" y="1059"/>
                      </a:lnTo>
                      <a:lnTo>
                        <a:pt x="1195" y="1058"/>
                      </a:lnTo>
                      <a:lnTo>
                        <a:pt x="1200" y="1056"/>
                      </a:lnTo>
                      <a:lnTo>
                        <a:pt x="1206" y="1051"/>
                      </a:lnTo>
                      <a:lnTo>
                        <a:pt x="1214" y="1039"/>
                      </a:lnTo>
                      <a:lnTo>
                        <a:pt x="1217" y="1034"/>
                      </a:lnTo>
                      <a:lnTo>
                        <a:pt x="1219" y="1028"/>
                      </a:lnTo>
                      <a:lnTo>
                        <a:pt x="1219" y="1026"/>
                      </a:lnTo>
                      <a:lnTo>
                        <a:pt x="1217" y="1025"/>
                      </a:lnTo>
                      <a:lnTo>
                        <a:pt x="1216" y="1023"/>
                      </a:lnTo>
                      <a:lnTo>
                        <a:pt x="1215" y="1023"/>
                      </a:lnTo>
                      <a:lnTo>
                        <a:pt x="1198" y="1022"/>
                      </a:lnTo>
                      <a:lnTo>
                        <a:pt x="1182" y="1022"/>
                      </a:lnTo>
                      <a:lnTo>
                        <a:pt x="1182" y="1015"/>
                      </a:lnTo>
                      <a:lnTo>
                        <a:pt x="1184" y="1010"/>
                      </a:lnTo>
                      <a:lnTo>
                        <a:pt x="1188" y="1004"/>
                      </a:lnTo>
                      <a:lnTo>
                        <a:pt x="1193" y="1000"/>
                      </a:lnTo>
                      <a:lnTo>
                        <a:pt x="1199" y="996"/>
                      </a:lnTo>
                      <a:lnTo>
                        <a:pt x="1206" y="994"/>
                      </a:lnTo>
                      <a:lnTo>
                        <a:pt x="1212" y="994"/>
                      </a:lnTo>
                      <a:lnTo>
                        <a:pt x="1219" y="996"/>
                      </a:lnTo>
                      <a:lnTo>
                        <a:pt x="1223" y="998"/>
                      </a:lnTo>
                      <a:lnTo>
                        <a:pt x="1227" y="1001"/>
                      </a:lnTo>
                      <a:lnTo>
                        <a:pt x="1230" y="1003"/>
                      </a:lnTo>
                      <a:lnTo>
                        <a:pt x="1232" y="1006"/>
                      </a:lnTo>
                      <a:lnTo>
                        <a:pt x="1236" y="1012"/>
                      </a:lnTo>
                      <a:lnTo>
                        <a:pt x="1238" y="1017"/>
                      </a:lnTo>
                      <a:lnTo>
                        <a:pt x="1239" y="1019"/>
                      </a:lnTo>
                      <a:lnTo>
                        <a:pt x="1241" y="1020"/>
                      </a:lnTo>
                      <a:lnTo>
                        <a:pt x="1244" y="1020"/>
                      </a:lnTo>
                      <a:lnTo>
                        <a:pt x="1246" y="1020"/>
                      </a:lnTo>
                      <a:lnTo>
                        <a:pt x="1253" y="1018"/>
                      </a:lnTo>
                      <a:lnTo>
                        <a:pt x="1264" y="1010"/>
                      </a:lnTo>
                      <a:lnTo>
                        <a:pt x="1264" y="1003"/>
                      </a:lnTo>
                      <a:lnTo>
                        <a:pt x="1264" y="995"/>
                      </a:lnTo>
                      <a:lnTo>
                        <a:pt x="1266" y="989"/>
                      </a:lnTo>
                      <a:lnTo>
                        <a:pt x="1270" y="982"/>
                      </a:lnTo>
                      <a:lnTo>
                        <a:pt x="1274" y="977"/>
                      </a:lnTo>
                      <a:lnTo>
                        <a:pt x="1279" y="972"/>
                      </a:lnTo>
                      <a:lnTo>
                        <a:pt x="1283" y="968"/>
                      </a:lnTo>
                      <a:lnTo>
                        <a:pt x="1290" y="963"/>
                      </a:lnTo>
                      <a:lnTo>
                        <a:pt x="1296" y="960"/>
                      </a:lnTo>
                      <a:lnTo>
                        <a:pt x="1303" y="956"/>
                      </a:lnTo>
                      <a:lnTo>
                        <a:pt x="1311" y="954"/>
                      </a:lnTo>
                      <a:lnTo>
                        <a:pt x="1318" y="952"/>
                      </a:lnTo>
                      <a:lnTo>
                        <a:pt x="1324" y="951"/>
                      </a:lnTo>
                      <a:lnTo>
                        <a:pt x="1332" y="951"/>
                      </a:lnTo>
                      <a:lnTo>
                        <a:pt x="1339" y="949"/>
                      </a:lnTo>
                      <a:lnTo>
                        <a:pt x="1346" y="951"/>
                      </a:lnTo>
                      <a:lnTo>
                        <a:pt x="1346" y="957"/>
                      </a:lnTo>
                      <a:lnTo>
                        <a:pt x="1347" y="964"/>
                      </a:lnTo>
                      <a:lnTo>
                        <a:pt x="1349" y="970"/>
                      </a:lnTo>
                      <a:lnTo>
                        <a:pt x="1353" y="974"/>
                      </a:lnTo>
                      <a:lnTo>
                        <a:pt x="1355" y="979"/>
                      </a:lnTo>
                      <a:lnTo>
                        <a:pt x="1360" y="982"/>
                      </a:lnTo>
                      <a:lnTo>
                        <a:pt x="1364" y="985"/>
                      </a:lnTo>
                      <a:lnTo>
                        <a:pt x="1369" y="987"/>
                      </a:lnTo>
                      <a:lnTo>
                        <a:pt x="1373" y="988"/>
                      </a:lnTo>
                      <a:lnTo>
                        <a:pt x="1379" y="988"/>
                      </a:lnTo>
                      <a:lnTo>
                        <a:pt x="1385" y="988"/>
                      </a:lnTo>
                      <a:lnTo>
                        <a:pt x="1389" y="987"/>
                      </a:lnTo>
                      <a:lnTo>
                        <a:pt x="1395" y="986"/>
                      </a:lnTo>
                      <a:lnTo>
                        <a:pt x="1401" y="982"/>
                      </a:lnTo>
                      <a:lnTo>
                        <a:pt x="1405" y="980"/>
                      </a:lnTo>
                      <a:lnTo>
                        <a:pt x="1411" y="976"/>
                      </a:lnTo>
                      <a:lnTo>
                        <a:pt x="1404" y="987"/>
                      </a:lnTo>
                      <a:lnTo>
                        <a:pt x="1400" y="997"/>
                      </a:lnTo>
                      <a:lnTo>
                        <a:pt x="1393" y="1006"/>
                      </a:lnTo>
                      <a:lnTo>
                        <a:pt x="1385" y="1017"/>
                      </a:lnTo>
                      <a:lnTo>
                        <a:pt x="1373" y="1025"/>
                      </a:lnTo>
                      <a:lnTo>
                        <a:pt x="1365" y="1030"/>
                      </a:lnTo>
                      <a:lnTo>
                        <a:pt x="1361" y="1034"/>
                      </a:lnTo>
                      <a:lnTo>
                        <a:pt x="1357" y="1038"/>
                      </a:lnTo>
                      <a:lnTo>
                        <a:pt x="1354" y="1044"/>
                      </a:lnTo>
                      <a:lnTo>
                        <a:pt x="1351" y="1051"/>
                      </a:lnTo>
                      <a:lnTo>
                        <a:pt x="1339" y="1077"/>
                      </a:lnTo>
                      <a:lnTo>
                        <a:pt x="1331" y="1103"/>
                      </a:lnTo>
                      <a:lnTo>
                        <a:pt x="1328" y="1116"/>
                      </a:lnTo>
                      <a:lnTo>
                        <a:pt x="1324" y="1129"/>
                      </a:lnTo>
                      <a:lnTo>
                        <a:pt x="1323" y="1144"/>
                      </a:lnTo>
                      <a:lnTo>
                        <a:pt x="1322" y="1160"/>
                      </a:lnTo>
                      <a:lnTo>
                        <a:pt x="1311" y="1166"/>
                      </a:lnTo>
                      <a:lnTo>
                        <a:pt x="1301" y="1174"/>
                      </a:lnTo>
                      <a:lnTo>
                        <a:pt x="1290" y="1183"/>
                      </a:lnTo>
                      <a:lnTo>
                        <a:pt x="1281" y="1192"/>
                      </a:lnTo>
                      <a:lnTo>
                        <a:pt x="1263" y="1214"/>
                      </a:lnTo>
                      <a:lnTo>
                        <a:pt x="1245" y="1233"/>
                      </a:lnTo>
                      <a:lnTo>
                        <a:pt x="1236" y="1240"/>
                      </a:lnTo>
                      <a:lnTo>
                        <a:pt x="1224" y="1249"/>
                      </a:lnTo>
                      <a:lnTo>
                        <a:pt x="1219" y="1252"/>
                      </a:lnTo>
                      <a:lnTo>
                        <a:pt x="1213" y="1257"/>
                      </a:lnTo>
                      <a:lnTo>
                        <a:pt x="1209" y="1263"/>
                      </a:lnTo>
                      <a:lnTo>
                        <a:pt x="1206" y="1267"/>
                      </a:lnTo>
                      <a:lnTo>
                        <a:pt x="1203" y="1277"/>
                      </a:lnTo>
                      <a:lnTo>
                        <a:pt x="1201" y="1289"/>
                      </a:lnTo>
                      <a:lnTo>
                        <a:pt x="1200" y="1300"/>
                      </a:lnTo>
                      <a:lnTo>
                        <a:pt x="1198" y="1312"/>
                      </a:lnTo>
                      <a:lnTo>
                        <a:pt x="1183" y="1312"/>
                      </a:lnTo>
                      <a:lnTo>
                        <a:pt x="1168" y="1310"/>
                      </a:lnTo>
                      <a:lnTo>
                        <a:pt x="1159" y="1309"/>
                      </a:lnTo>
                      <a:lnTo>
                        <a:pt x="1150" y="1309"/>
                      </a:lnTo>
                      <a:lnTo>
                        <a:pt x="1141" y="1309"/>
                      </a:lnTo>
                      <a:lnTo>
                        <a:pt x="1132" y="1309"/>
                      </a:lnTo>
                      <a:lnTo>
                        <a:pt x="1129" y="1312"/>
                      </a:lnTo>
                      <a:lnTo>
                        <a:pt x="1126" y="1313"/>
                      </a:lnTo>
                      <a:lnTo>
                        <a:pt x="1125" y="1316"/>
                      </a:lnTo>
                      <a:lnTo>
                        <a:pt x="1125" y="1318"/>
                      </a:lnTo>
                      <a:lnTo>
                        <a:pt x="1124" y="1321"/>
                      </a:lnTo>
                      <a:lnTo>
                        <a:pt x="1122" y="1322"/>
                      </a:lnTo>
                      <a:lnTo>
                        <a:pt x="1118" y="1322"/>
                      </a:lnTo>
                      <a:lnTo>
                        <a:pt x="1113" y="1321"/>
                      </a:lnTo>
                      <a:lnTo>
                        <a:pt x="1100" y="1308"/>
                      </a:lnTo>
                      <a:lnTo>
                        <a:pt x="1085" y="1294"/>
                      </a:lnTo>
                      <a:lnTo>
                        <a:pt x="1080" y="1293"/>
                      </a:lnTo>
                      <a:lnTo>
                        <a:pt x="1071" y="1294"/>
                      </a:lnTo>
                      <a:lnTo>
                        <a:pt x="1063" y="1297"/>
                      </a:lnTo>
                      <a:lnTo>
                        <a:pt x="1056" y="1298"/>
                      </a:lnTo>
                      <a:lnTo>
                        <a:pt x="1044" y="1302"/>
                      </a:lnTo>
                      <a:lnTo>
                        <a:pt x="1033" y="1308"/>
                      </a:lnTo>
                      <a:lnTo>
                        <a:pt x="1023" y="1315"/>
                      </a:lnTo>
                      <a:lnTo>
                        <a:pt x="1012" y="1322"/>
                      </a:lnTo>
                      <a:lnTo>
                        <a:pt x="1020" y="1322"/>
                      </a:lnTo>
                      <a:lnTo>
                        <a:pt x="1030" y="1322"/>
                      </a:lnTo>
                      <a:lnTo>
                        <a:pt x="1039" y="1322"/>
                      </a:lnTo>
                      <a:lnTo>
                        <a:pt x="1048" y="1322"/>
                      </a:lnTo>
                      <a:lnTo>
                        <a:pt x="1047" y="1326"/>
                      </a:lnTo>
                      <a:lnTo>
                        <a:pt x="1044" y="1331"/>
                      </a:lnTo>
                      <a:lnTo>
                        <a:pt x="1042" y="1337"/>
                      </a:lnTo>
                      <a:lnTo>
                        <a:pt x="1039" y="1340"/>
                      </a:lnTo>
                      <a:lnTo>
                        <a:pt x="1031" y="1349"/>
                      </a:lnTo>
                      <a:lnTo>
                        <a:pt x="1023" y="1357"/>
                      </a:lnTo>
                      <a:lnTo>
                        <a:pt x="1015" y="1366"/>
                      </a:lnTo>
                      <a:lnTo>
                        <a:pt x="1007" y="1374"/>
                      </a:lnTo>
                      <a:lnTo>
                        <a:pt x="1004" y="1379"/>
                      </a:lnTo>
                      <a:lnTo>
                        <a:pt x="1002" y="1383"/>
                      </a:lnTo>
                      <a:lnTo>
                        <a:pt x="1000" y="1388"/>
                      </a:lnTo>
                      <a:lnTo>
                        <a:pt x="1000" y="1392"/>
                      </a:lnTo>
                      <a:lnTo>
                        <a:pt x="993" y="1394"/>
                      </a:lnTo>
                      <a:lnTo>
                        <a:pt x="986" y="1395"/>
                      </a:lnTo>
                      <a:lnTo>
                        <a:pt x="981" y="1397"/>
                      </a:lnTo>
                      <a:lnTo>
                        <a:pt x="974" y="1398"/>
                      </a:lnTo>
                      <a:lnTo>
                        <a:pt x="974" y="1400"/>
                      </a:lnTo>
                      <a:lnTo>
                        <a:pt x="973" y="1404"/>
                      </a:lnTo>
                      <a:lnTo>
                        <a:pt x="965" y="1405"/>
                      </a:lnTo>
                      <a:lnTo>
                        <a:pt x="955" y="1404"/>
                      </a:lnTo>
                      <a:lnTo>
                        <a:pt x="955" y="1396"/>
                      </a:lnTo>
                      <a:lnTo>
                        <a:pt x="955" y="1390"/>
                      </a:lnTo>
                      <a:lnTo>
                        <a:pt x="953" y="1386"/>
                      </a:lnTo>
                      <a:lnTo>
                        <a:pt x="950" y="1382"/>
                      </a:lnTo>
                      <a:lnTo>
                        <a:pt x="946" y="1380"/>
                      </a:lnTo>
                      <a:lnTo>
                        <a:pt x="942" y="1379"/>
                      </a:lnTo>
                      <a:lnTo>
                        <a:pt x="936" y="1378"/>
                      </a:lnTo>
                      <a:lnTo>
                        <a:pt x="930" y="1379"/>
                      </a:lnTo>
                      <a:lnTo>
                        <a:pt x="919" y="1381"/>
                      </a:lnTo>
                      <a:lnTo>
                        <a:pt x="907" y="1386"/>
                      </a:lnTo>
                      <a:lnTo>
                        <a:pt x="897" y="1391"/>
                      </a:lnTo>
                      <a:lnTo>
                        <a:pt x="889" y="1397"/>
                      </a:lnTo>
                      <a:lnTo>
                        <a:pt x="887" y="1405"/>
                      </a:lnTo>
                      <a:lnTo>
                        <a:pt x="884" y="1414"/>
                      </a:lnTo>
                      <a:lnTo>
                        <a:pt x="880" y="1415"/>
                      </a:lnTo>
                      <a:lnTo>
                        <a:pt x="876" y="1415"/>
                      </a:lnTo>
                      <a:lnTo>
                        <a:pt x="871" y="1415"/>
                      </a:lnTo>
                      <a:lnTo>
                        <a:pt x="868" y="1416"/>
                      </a:lnTo>
                      <a:lnTo>
                        <a:pt x="859" y="1420"/>
                      </a:lnTo>
                      <a:lnTo>
                        <a:pt x="851" y="1421"/>
                      </a:lnTo>
                      <a:lnTo>
                        <a:pt x="847" y="1423"/>
                      </a:lnTo>
                      <a:lnTo>
                        <a:pt x="845" y="1425"/>
                      </a:lnTo>
                      <a:lnTo>
                        <a:pt x="844" y="1431"/>
                      </a:lnTo>
                      <a:lnTo>
                        <a:pt x="845" y="1439"/>
                      </a:lnTo>
                      <a:lnTo>
                        <a:pt x="838" y="1441"/>
                      </a:lnTo>
                      <a:lnTo>
                        <a:pt x="831" y="1443"/>
                      </a:lnTo>
                      <a:lnTo>
                        <a:pt x="830" y="1437"/>
                      </a:lnTo>
                      <a:lnTo>
                        <a:pt x="828" y="1431"/>
                      </a:lnTo>
                      <a:lnTo>
                        <a:pt x="826" y="1424"/>
                      </a:lnTo>
                      <a:lnTo>
                        <a:pt x="826" y="1417"/>
                      </a:lnTo>
                      <a:lnTo>
                        <a:pt x="802" y="1417"/>
                      </a:lnTo>
                      <a:lnTo>
                        <a:pt x="778" y="1421"/>
                      </a:lnTo>
                      <a:lnTo>
                        <a:pt x="754" y="1424"/>
                      </a:lnTo>
                      <a:lnTo>
                        <a:pt x="730" y="1427"/>
                      </a:lnTo>
                      <a:lnTo>
                        <a:pt x="735" y="1428"/>
                      </a:lnTo>
                      <a:lnTo>
                        <a:pt x="739" y="1430"/>
                      </a:lnTo>
                      <a:lnTo>
                        <a:pt x="740" y="1436"/>
                      </a:lnTo>
                      <a:lnTo>
                        <a:pt x="741" y="1443"/>
                      </a:lnTo>
                      <a:lnTo>
                        <a:pt x="740" y="1449"/>
                      </a:lnTo>
                      <a:lnTo>
                        <a:pt x="739" y="1455"/>
                      </a:lnTo>
                      <a:lnTo>
                        <a:pt x="735" y="1456"/>
                      </a:lnTo>
                      <a:lnTo>
                        <a:pt x="730" y="1456"/>
                      </a:lnTo>
                      <a:lnTo>
                        <a:pt x="727" y="1456"/>
                      </a:lnTo>
                      <a:lnTo>
                        <a:pt x="723" y="1455"/>
                      </a:lnTo>
                      <a:lnTo>
                        <a:pt x="718" y="1452"/>
                      </a:lnTo>
                      <a:lnTo>
                        <a:pt x="714" y="1447"/>
                      </a:lnTo>
                      <a:lnTo>
                        <a:pt x="710" y="1441"/>
                      </a:lnTo>
                      <a:lnTo>
                        <a:pt x="706" y="1436"/>
                      </a:lnTo>
                      <a:lnTo>
                        <a:pt x="702" y="1432"/>
                      </a:lnTo>
                      <a:lnTo>
                        <a:pt x="695" y="1429"/>
                      </a:lnTo>
                      <a:lnTo>
                        <a:pt x="690" y="1429"/>
                      </a:lnTo>
                      <a:lnTo>
                        <a:pt x="684" y="1430"/>
                      </a:lnTo>
                      <a:lnTo>
                        <a:pt x="678" y="1432"/>
                      </a:lnTo>
                      <a:lnTo>
                        <a:pt x="672" y="1435"/>
                      </a:lnTo>
                      <a:lnTo>
                        <a:pt x="659" y="1441"/>
                      </a:lnTo>
                      <a:lnTo>
                        <a:pt x="649" y="1446"/>
                      </a:lnTo>
                      <a:lnTo>
                        <a:pt x="637" y="1449"/>
                      </a:lnTo>
                      <a:lnTo>
                        <a:pt x="622" y="1453"/>
                      </a:lnTo>
                      <a:lnTo>
                        <a:pt x="608" y="1455"/>
                      </a:lnTo>
                      <a:lnTo>
                        <a:pt x="596" y="1460"/>
                      </a:lnTo>
                      <a:lnTo>
                        <a:pt x="587" y="1464"/>
                      </a:lnTo>
                      <a:lnTo>
                        <a:pt x="579" y="1471"/>
                      </a:lnTo>
                      <a:lnTo>
                        <a:pt x="569" y="1478"/>
                      </a:lnTo>
                      <a:lnTo>
                        <a:pt x="560" y="1482"/>
                      </a:lnTo>
                      <a:lnTo>
                        <a:pt x="563" y="1477"/>
                      </a:lnTo>
                      <a:lnTo>
                        <a:pt x="566" y="1472"/>
                      </a:lnTo>
                      <a:lnTo>
                        <a:pt x="571" y="1469"/>
                      </a:lnTo>
                      <a:lnTo>
                        <a:pt x="575" y="1466"/>
                      </a:lnTo>
                      <a:lnTo>
                        <a:pt x="580" y="1463"/>
                      </a:lnTo>
                      <a:lnTo>
                        <a:pt x="583" y="1460"/>
                      </a:lnTo>
                      <a:lnTo>
                        <a:pt x="584" y="1457"/>
                      </a:lnTo>
                      <a:lnTo>
                        <a:pt x="585" y="1454"/>
                      </a:lnTo>
                      <a:lnTo>
                        <a:pt x="585" y="1450"/>
                      </a:lnTo>
                      <a:lnTo>
                        <a:pt x="585" y="1446"/>
                      </a:lnTo>
                      <a:lnTo>
                        <a:pt x="574" y="1446"/>
                      </a:lnTo>
                      <a:lnTo>
                        <a:pt x="566" y="1446"/>
                      </a:lnTo>
                      <a:lnTo>
                        <a:pt x="560" y="1444"/>
                      </a:lnTo>
                      <a:lnTo>
                        <a:pt x="557" y="1440"/>
                      </a:lnTo>
                      <a:lnTo>
                        <a:pt x="555" y="1436"/>
                      </a:lnTo>
                      <a:lnTo>
                        <a:pt x="555" y="1430"/>
                      </a:lnTo>
                      <a:lnTo>
                        <a:pt x="556" y="1424"/>
                      </a:lnTo>
                      <a:lnTo>
                        <a:pt x="558" y="1419"/>
                      </a:lnTo>
                      <a:lnTo>
                        <a:pt x="574" y="1390"/>
                      </a:lnTo>
                      <a:lnTo>
                        <a:pt x="589" y="1364"/>
                      </a:lnTo>
                      <a:lnTo>
                        <a:pt x="585" y="1367"/>
                      </a:lnTo>
                      <a:lnTo>
                        <a:pt x="582" y="1368"/>
                      </a:lnTo>
                      <a:lnTo>
                        <a:pt x="577" y="1370"/>
                      </a:lnTo>
                      <a:lnTo>
                        <a:pt x="574" y="1371"/>
                      </a:lnTo>
                      <a:lnTo>
                        <a:pt x="567" y="1370"/>
                      </a:lnTo>
                      <a:lnTo>
                        <a:pt x="559" y="1368"/>
                      </a:lnTo>
                      <a:lnTo>
                        <a:pt x="550" y="1366"/>
                      </a:lnTo>
                      <a:lnTo>
                        <a:pt x="540" y="1367"/>
                      </a:lnTo>
                      <a:lnTo>
                        <a:pt x="531" y="1371"/>
                      </a:lnTo>
                      <a:lnTo>
                        <a:pt x="522" y="1376"/>
                      </a:lnTo>
                      <a:lnTo>
                        <a:pt x="517" y="1379"/>
                      </a:lnTo>
                      <a:lnTo>
                        <a:pt x="513" y="1381"/>
                      </a:lnTo>
                      <a:lnTo>
                        <a:pt x="508" y="1382"/>
                      </a:lnTo>
                      <a:lnTo>
                        <a:pt x="502" y="1382"/>
                      </a:lnTo>
                      <a:lnTo>
                        <a:pt x="494" y="1381"/>
                      </a:lnTo>
                      <a:lnTo>
                        <a:pt x="487" y="1378"/>
                      </a:lnTo>
                      <a:lnTo>
                        <a:pt x="482" y="1373"/>
                      </a:lnTo>
                      <a:lnTo>
                        <a:pt x="478" y="1368"/>
                      </a:lnTo>
                      <a:lnTo>
                        <a:pt x="477" y="1366"/>
                      </a:lnTo>
                      <a:lnTo>
                        <a:pt x="476" y="1363"/>
                      </a:lnTo>
                      <a:lnTo>
                        <a:pt x="476" y="1359"/>
                      </a:lnTo>
                      <a:lnTo>
                        <a:pt x="477" y="1357"/>
                      </a:lnTo>
                      <a:lnTo>
                        <a:pt x="480" y="1350"/>
                      </a:lnTo>
                      <a:lnTo>
                        <a:pt x="486" y="1343"/>
                      </a:lnTo>
                      <a:lnTo>
                        <a:pt x="491" y="1341"/>
                      </a:lnTo>
                      <a:lnTo>
                        <a:pt x="497" y="1339"/>
                      </a:lnTo>
                      <a:lnTo>
                        <a:pt x="502" y="1338"/>
                      </a:lnTo>
                      <a:lnTo>
                        <a:pt x="508" y="1338"/>
                      </a:lnTo>
                      <a:lnTo>
                        <a:pt x="513" y="1337"/>
                      </a:lnTo>
                      <a:lnTo>
                        <a:pt x="516" y="1333"/>
                      </a:lnTo>
                      <a:lnTo>
                        <a:pt x="518" y="1332"/>
                      </a:lnTo>
                      <a:lnTo>
                        <a:pt x="519" y="1330"/>
                      </a:lnTo>
                      <a:lnTo>
                        <a:pt x="519" y="1326"/>
                      </a:lnTo>
                      <a:lnTo>
                        <a:pt x="519" y="1323"/>
                      </a:lnTo>
                      <a:lnTo>
                        <a:pt x="506" y="1322"/>
                      </a:lnTo>
                      <a:lnTo>
                        <a:pt x="492" y="1322"/>
                      </a:lnTo>
                      <a:lnTo>
                        <a:pt x="485" y="1322"/>
                      </a:lnTo>
                      <a:lnTo>
                        <a:pt x="478" y="1323"/>
                      </a:lnTo>
                      <a:lnTo>
                        <a:pt x="473" y="1326"/>
                      </a:lnTo>
                      <a:lnTo>
                        <a:pt x="467" y="1330"/>
                      </a:lnTo>
                      <a:lnTo>
                        <a:pt x="466" y="1333"/>
                      </a:lnTo>
                      <a:lnTo>
                        <a:pt x="465" y="1337"/>
                      </a:lnTo>
                      <a:lnTo>
                        <a:pt x="464" y="1340"/>
                      </a:lnTo>
                      <a:lnTo>
                        <a:pt x="465" y="1343"/>
                      </a:lnTo>
                      <a:lnTo>
                        <a:pt x="465" y="1349"/>
                      </a:lnTo>
                      <a:lnTo>
                        <a:pt x="464" y="1356"/>
                      </a:lnTo>
                      <a:lnTo>
                        <a:pt x="456" y="1367"/>
                      </a:lnTo>
                      <a:lnTo>
                        <a:pt x="449" y="1379"/>
                      </a:lnTo>
                      <a:lnTo>
                        <a:pt x="443" y="1381"/>
                      </a:lnTo>
                      <a:lnTo>
                        <a:pt x="440" y="1383"/>
                      </a:lnTo>
                      <a:lnTo>
                        <a:pt x="436" y="1387"/>
                      </a:lnTo>
                      <a:lnTo>
                        <a:pt x="433" y="1389"/>
                      </a:lnTo>
                      <a:lnTo>
                        <a:pt x="431" y="1392"/>
                      </a:lnTo>
                      <a:lnTo>
                        <a:pt x="429" y="1397"/>
                      </a:lnTo>
                      <a:lnTo>
                        <a:pt x="428" y="1400"/>
                      </a:lnTo>
                      <a:lnTo>
                        <a:pt x="427" y="1405"/>
                      </a:lnTo>
                      <a:lnTo>
                        <a:pt x="428" y="1413"/>
                      </a:lnTo>
                      <a:lnTo>
                        <a:pt x="429" y="1423"/>
                      </a:lnTo>
                      <a:lnTo>
                        <a:pt x="433" y="1432"/>
                      </a:lnTo>
                      <a:lnTo>
                        <a:pt x="439" y="1443"/>
                      </a:lnTo>
                      <a:lnTo>
                        <a:pt x="462" y="1481"/>
                      </a:lnTo>
                      <a:lnTo>
                        <a:pt x="483" y="1511"/>
                      </a:lnTo>
                      <a:lnTo>
                        <a:pt x="494" y="1530"/>
                      </a:lnTo>
                      <a:lnTo>
                        <a:pt x="505" y="1550"/>
                      </a:lnTo>
                      <a:lnTo>
                        <a:pt x="515" y="1569"/>
                      </a:lnTo>
                      <a:lnTo>
                        <a:pt x="526" y="1588"/>
                      </a:lnTo>
                      <a:lnTo>
                        <a:pt x="542" y="1610"/>
                      </a:lnTo>
                      <a:lnTo>
                        <a:pt x="558" y="1630"/>
                      </a:lnTo>
                      <a:lnTo>
                        <a:pt x="575" y="1651"/>
                      </a:lnTo>
                      <a:lnTo>
                        <a:pt x="593" y="1670"/>
                      </a:lnTo>
                      <a:lnTo>
                        <a:pt x="612" y="1691"/>
                      </a:lnTo>
                      <a:lnTo>
                        <a:pt x="629" y="1711"/>
                      </a:lnTo>
                      <a:lnTo>
                        <a:pt x="646" y="1732"/>
                      </a:lnTo>
                      <a:lnTo>
                        <a:pt x="663" y="1753"/>
                      </a:lnTo>
                      <a:lnTo>
                        <a:pt x="678" y="1773"/>
                      </a:lnTo>
                      <a:lnTo>
                        <a:pt x="690" y="1789"/>
                      </a:lnTo>
                      <a:lnTo>
                        <a:pt x="697" y="1797"/>
                      </a:lnTo>
                      <a:lnTo>
                        <a:pt x="705" y="1805"/>
                      </a:lnTo>
                      <a:lnTo>
                        <a:pt x="714" y="1811"/>
                      </a:lnTo>
                      <a:lnTo>
                        <a:pt x="724" y="1819"/>
                      </a:lnTo>
                      <a:lnTo>
                        <a:pt x="736" y="1827"/>
                      </a:lnTo>
                      <a:lnTo>
                        <a:pt x="746" y="1837"/>
                      </a:lnTo>
                      <a:lnTo>
                        <a:pt x="755" y="1844"/>
                      </a:lnTo>
                      <a:lnTo>
                        <a:pt x="764" y="1854"/>
                      </a:lnTo>
                      <a:lnTo>
                        <a:pt x="781" y="1873"/>
                      </a:lnTo>
                      <a:lnTo>
                        <a:pt x="801" y="1890"/>
                      </a:lnTo>
                      <a:lnTo>
                        <a:pt x="820" y="1907"/>
                      </a:lnTo>
                      <a:lnTo>
                        <a:pt x="837" y="1924"/>
                      </a:lnTo>
                      <a:lnTo>
                        <a:pt x="844" y="1932"/>
                      </a:lnTo>
                      <a:lnTo>
                        <a:pt x="852" y="1941"/>
                      </a:lnTo>
                      <a:lnTo>
                        <a:pt x="859" y="1952"/>
                      </a:lnTo>
                      <a:lnTo>
                        <a:pt x="867" y="1962"/>
                      </a:lnTo>
                      <a:lnTo>
                        <a:pt x="878" y="1980"/>
                      </a:lnTo>
                      <a:lnTo>
                        <a:pt x="889" y="1995"/>
                      </a:lnTo>
                      <a:lnTo>
                        <a:pt x="897" y="2000"/>
                      </a:lnTo>
                      <a:lnTo>
                        <a:pt x="905" y="2005"/>
                      </a:lnTo>
                      <a:lnTo>
                        <a:pt x="910" y="2006"/>
                      </a:lnTo>
                      <a:lnTo>
                        <a:pt x="914" y="2007"/>
                      </a:lnTo>
                      <a:lnTo>
                        <a:pt x="920" y="2007"/>
                      </a:lnTo>
                      <a:lnTo>
                        <a:pt x="926" y="2007"/>
                      </a:lnTo>
                      <a:lnTo>
                        <a:pt x="922" y="2013"/>
                      </a:lnTo>
                      <a:lnTo>
                        <a:pt x="916" y="2019"/>
                      </a:lnTo>
                      <a:lnTo>
                        <a:pt x="918" y="2030"/>
                      </a:lnTo>
                      <a:lnTo>
                        <a:pt x="921" y="2041"/>
                      </a:lnTo>
                      <a:lnTo>
                        <a:pt x="926" y="2053"/>
                      </a:lnTo>
                      <a:lnTo>
                        <a:pt x="932" y="2064"/>
                      </a:lnTo>
                      <a:lnTo>
                        <a:pt x="940" y="2076"/>
                      </a:lnTo>
                      <a:lnTo>
                        <a:pt x="948" y="2087"/>
                      </a:lnTo>
                      <a:lnTo>
                        <a:pt x="957" y="2097"/>
                      </a:lnTo>
                      <a:lnTo>
                        <a:pt x="966" y="2109"/>
                      </a:lnTo>
                      <a:lnTo>
                        <a:pt x="986" y="2128"/>
                      </a:lnTo>
                      <a:lnTo>
                        <a:pt x="1007" y="2146"/>
                      </a:lnTo>
                      <a:lnTo>
                        <a:pt x="1027" y="2163"/>
                      </a:lnTo>
                      <a:lnTo>
                        <a:pt x="1044" y="2178"/>
                      </a:lnTo>
                      <a:lnTo>
                        <a:pt x="1064" y="2196"/>
                      </a:lnTo>
                      <a:lnTo>
                        <a:pt x="1082" y="2213"/>
                      </a:lnTo>
                      <a:lnTo>
                        <a:pt x="1101" y="2231"/>
                      </a:lnTo>
                      <a:lnTo>
                        <a:pt x="1121" y="2246"/>
                      </a:lnTo>
                      <a:lnTo>
                        <a:pt x="1134" y="2256"/>
                      </a:lnTo>
                      <a:lnTo>
                        <a:pt x="1147" y="2264"/>
                      </a:lnTo>
                      <a:lnTo>
                        <a:pt x="1158" y="2272"/>
                      </a:lnTo>
                      <a:lnTo>
                        <a:pt x="1171" y="2283"/>
                      </a:lnTo>
                      <a:lnTo>
                        <a:pt x="1180" y="2293"/>
                      </a:lnTo>
                      <a:lnTo>
                        <a:pt x="1189" y="2303"/>
                      </a:lnTo>
                      <a:lnTo>
                        <a:pt x="1199" y="2314"/>
                      </a:lnTo>
                      <a:lnTo>
                        <a:pt x="1208" y="2324"/>
                      </a:lnTo>
                      <a:lnTo>
                        <a:pt x="1219" y="2332"/>
                      </a:lnTo>
                      <a:lnTo>
                        <a:pt x="1230" y="2339"/>
                      </a:lnTo>
                      <a:lnTo>
                        <a:pt x="1240" y="2346"/>
                      </a:lnTo>
                      <a:lnTo>
                        <a:pt x="1252" y="2351"/>
                      </a:lnTo>
                      <a:lnTo>
                        <a:pt x="1263" y="2358"/>
                      </a:lnTo>
                      <a:lnTo>
                        <a:pt x="1274" y="2364"/>
                      </a:lnTo>
                      <a:lnTo>
                        <a:pt x="1285" y="2371"/>
                      </a:lnTo>
                      <a:lnTo>
                        <a:pt x="1295" y="2379"/>
                      </a:lnTo>
                      <a:lnTo>
                        <a:pt x="1305" y="2388"/>
                      </a:lnTo>
                      <a:lnTo>
                        <a:pt x="1314" y="2398"/>
                      </a:lnTo>
                      <a:lnTo>
                        <a:pt x="1323" y="2407"/>
                      </a:lnTo>
                      <a:lnTo>
                        <a:pt x="1334" y="2416"/>
                      </a:lnTo>
                      <a:lnTo>
                        <a:pt x="1340" y="2420"/>
                      </a:lnTo>
                      <a:lnTo>
                        <a:pt x="1345" y="2422"/>
                      </a:lnTo>
                      <a:lnTo>
                        <a:pt x="1349" y="2424"/>
                      </a:lnTo>
                      <a:lnTo>
                        <a:pt x="1355" y="2424"/>
                      </a:lnTo>
                      <a:lnTo>
                        <a:pt x="1365" y="2425"/>
                      </a:lnTo>
                      <a:lnTo>
                        <a:pt x="1379" y="2428"/>
                      </a:lnTo>
                      <a:lnTo>
                        <a:pt x="1385" y="2429"/>
                      </a:lnTo>
                      <a:lnTo>
                        <a:pt x="1390" y="2431"/>
                      </a:lnTo>
                      <a:lnTo>
                        <a:pt x="1396" y="2433"/>
                      </a:lnTo>
                      <a:lnTo>
                        <a:pt x="1401" y="2437"/>
                      </a:lnTo>
                      <a:lnTo>
                        <a:pt x="1410" y="2443"/>
                      </a:lnTo>
                      <a:lnTo>
                        <a:pt x="1419" y="2451"/>
                      </a:lnTo>
                      <a:lnTo>
                        <a:pt x="1428" y="2458"/>
                      </a:lnTo>
                      <a:lnTo>
                        <a:pt x="1438" y="2464"/>
                      </a:lnTo>
                      <a:lnTo>
                        <a:pt x="1444" y="2466"/>
                      </a:lnTo>
                      <a:lnTo>
                        <a:pt x="1450" y="2467"/>
                      </a:lnTo>
                      <a:lnTo>
                        <a:pt x="1455" y="2469"/>
                      </a:lnTo>
                      <a:lnTo>
                        <a:pt x="1462" y="2469"/>
                      </a:lnTo>
                      <a:lnTo>
                        <a:pt x="1468" y="2467"/>
                      </a:lnTo>
                      <a:lnTo>
                        <a:pt x="1474" y="2465"/>
                      </a:lnTo>
                      <a:lnTo>
                        <a:pt x="1478" y="2463"/>
                      </a:lnTo>
                      <a:lnTo>
                        <a:pt x="1482" y="2461"/>
                      </a:lnTo>
                      <a:lnTo>
                        <a:pt x="1486" y="2457"/>
                      </a:lnTo>
                      <a:lnTo>
                        <a:pt x="1490" y="2455"/>
                      </a:lnTo>
                      <a:lnTo>
                        <a:pt x="1494" y="2454"/>
                      </a:lnTo>
                      <a:lnTo>
                        <a:pt x="1500" y="2453"/>
                      </a:lnTo>
                      <a:lnTo>
                        <a:pt x="1507" y="2453"/>
                      </a:lnTo>
                      <a:lnTo>
                        <a:pt x="1512" y="2454"/>
                      </a:lnTo>
                      <a:lnTo>
                        <a:pt x="1518" y="2456"/>
                      </a:lnTo>
                      <a:lnTo>
                        <a:pt x="1524" y="2459"/>
                      </a:lnTo>
                      <a:lnTo>
                        <a:pt x="1534" y="2466"/>
                      </a:lnTo>
                      <a:lnTo>
                        <a:pt x="1545" y="2472"/>
                      </a:lnTo>
                      <a:lnTo>
                        <a:pt x="1550" y="2470"/>
                      </a:lnTo>
                      <a:lnTo>
                        <a:pt x="1554" y="2469"/>
                      </a:lnTo>
                      <a:lnTo>
                        <a:pt x="1559" y="2467"/>
                      </a:lnTo>
                      <a:lnTo>
                        <a:pt x="1564" y="2467"/>
                      </a:lnTo>
                      <a:lnTo>
                        <a:pt x="1574" y="2469"/>
                      </a:lnTo>
                      <a:lnTo>
                        <a:pt x="1584" y="2471"/>
                      </a:lnTo>
                      <a:lnTo>
                        <a:pt x="1593" y="2474"/>
                      </a:lnTo>
                      <a:lnTo>
                        <a:pt x="1603" y="2479"/>
                      </a:lnTo>
                      <a:lnTo>
                        <a:pt x="1611" y="2483"/>
                      </a:lnTo>
                      <a:lnTo>
                        <a:pt x="1619" y="2489"/>
                      </a:lnTo>
                      <a:lnTo>
                        <a:pt x="1626" y="2482"/>
                      </a:lnTo>
                      <a:lnTo>
                        <a:pt x="1633" y="2478"/>
                      </a:lnTo>
                      <a:lnTo>
                        <a:pt x="1641" y="2473"/>
                      </a:lnTo>
                      <a:lnTo>
                        <a:pt x="1649" y="2470"/>
                      </a:lnTo>
                      <a:lnTo>
                        <a:pt x="1657" y="2466"/>
                      </a:lnTo>
                      <a:lnTo>
                        <a:pt x="1664" y="2462"/>
                      </a:lnTo>
                      <a:lnTo>
                        <a:pt x="1669" y="2457"/>
                      </a:lnTo>
                      <a:lnTo>
                        <a:pt x="1674" y="2451"/>
                      </a:lnTo>
                      <a:lnTo>
                        <a:pt x="1688" y="2451"/>
                      </a:lnTo>
                      <a:lnTo>
                        <a:pt x="1700" y="2451"/>
                      </a:lnTo>
                      <a:lnTo>
                        <a:pt x="1717" y="2450"/>
                      </a:lnTo>
                      <a:lnTo>
                        <a:pt x="1733" y="2449"/>
                      </a:lnTo>
                      <a:lnTo>
                        <a:pt x="1741" y="2448"/>
                      </a:lnTo>
                      <a:lnTo>
                        <a:pt x="1748" y="2446"/>
                      </a:lnTo>
                      <a:lnTo>
                        <a:pt x="1756" y="2442"/>
                      </a:lnTo>
                      <a:lnTo>
                        <a:pt x="1763" y="2439"/>
                      </a:lnTo>
                      <a:lnTo>
                        <a:pt x="1775" y="2430"/>
                      </a:lnTo>
                      <a:lnTo>
                        <a:pt x="1784" y="2423"/>
                      </a:lnTo>
                      <a:lnTo>
                        <a:pt x="1790" y="2420"/>
                      </a:lnTo>
                      <a:lnTo>
                        <a:pt x="1796" y="2416"/>
                      </a:lnTo>
                      <a:lnTo>
                        <a:pt x="1804" y="2414"/>
                      </a:lnTo>
                      <a:lnTo>
                        <a:pt x="1813" y="2413"/>
                      </a:lnTo>
                      <a:lnTo>
                        <a:pt x="1825" y="2412"/>
                      </a:lnTo>
                      <a:lnTo>
                        <a:pt x="1838" y="2412"/>
                      </a:lnTo>
                      <a:lnTo>
                        <a:pt x="1847" y="2412"/>
                      </a:lnTo>
                      <a:lnTo>
                        <a:pt x="1857" y="2412"/>
                      </a:lnTo>
                      <a:lnTo>
                        <a:pt x="1863" y="2402"/>
                      </a:lnTo>
                      <a:lnTo>
                        <a:pt x="1868" y="2396"/>
                      </a:lnTo>
                      <a:lnTo>
                        <a:pt x="1873" y="2389"/>
                      </a:lnTo>
                      <a:lnTo>
                        <a:pt x="1880" y="2383"/>
                      </a:lnTo>
                      <a:lnTo>
                        <a:pt x="1887" y="2379"/>
                      </a:lnTo>
                      <a:lnTo>
                        <a:pt x="1895" y="2375"/>
                      </a:lnTo>
                      <a:lnTo>
                        <a:pt x="1904" y="2372"/>
                      </a:lnTo>
                      <a:lnTo>
                        <a:pt x="1914" y="2369"/>
                      </a:lnTo>
                      <a:lnTo>
                        <a:pt x="1933" y="2368"/>
                      </a:lnTo>
                      <a:lnTo>
                        <a:pt x="1954" y="2366"/>
                      </a:lnTo>
                      <a:lnTo>
                        <a:pt x="1959" y="2365"/>
                      </a:lnTo>
                      <a:lnTo>
                        <a:pt x="1963" y="2364"/>
                      </a:lnTo>
                      <a:lnTo>
                        <a:pt x="1968" y="2361"/>
                      </a:lnTo>
                      <a:lnTo>
                        <a:pt x="1971" y="2359"/>
                      </a:lnTo>
                      <a:lnTo>
                        <a:pt x="1974" y="2357"/>
                      </a:lnTo>
                      <a:lnTo>
                        <a:pt x="1976" y="2354"/>
                      </a:lnTo>
                      <a:lnTo>
                        <a:pt x="1977" y="2349"/>
                      </a:lnTo>
                      <a:lnTo>
                        <a:pt x="1977" y="2343"/>
                      </a:lnTo>
                      <a:lnTo>
                        <a:pt x="1962" y="2344"/>
                      </a:lnTo>
                      <a:lnTo>
                        <a:pt x="1948" y="2348"/>
                      </a:lnTo>
                      <a:lnTo>
                        <a:pt x="1942" y="2350"/>
                      </a:lnTo>
                      <a:lnTo>
                        <a:pt x="1937" y="2355"/>
                      </a:lnTo>
                      <a:lnTo>
                        <a:pt x="1933" y="2359"/>
                      </a:lnTo>
                      <a:lnTo>
                        <a:pt x="1929" y="2367"/>
                      </a:lnTo>
                      <a:lnTo>
                        <a:pt x="1926" y="2361"/>
                      </a:lnTo>
                      <a:lnTo>
                        <a:pt x="1926" y="2356"/>
                      </a:lnTo>
                      <a:lnTo>
                        <a:pt x="1926" y="2351"/>
                      </a:lnTo>
                      <a:lnTo>
                        <a:pt x="1928" y="2347"/>
                      </a:lnTo>
                      <a:lnTo>
                        <a:pt x="1931" y="2343"/>
                      </a:lnTo>
                      <a:lnTo>
                        <a:pt x="1936" y="2340"/>
                      </a:lnTo>
                      <a:lnTo>
                        <a:pt x="1940" y="2336"/>
                      </a:lnTo>
                      <a:lnTo>
                        <a:pt x="1947" y="2334"/>
                      </a:lnTo>
                      <a:lnTo>
                        <a:pt x="1960" y="2330"/>
                      </a:lnTo>
                      <a:lnTo>
                        <a:pt x="1972" y="2326"/>
                      </a:lnTo>
                      <a:lnTo>
                        <a:pt x="1984" y="2325"/>
                      </a:lnTo>
                      <a:lnTo>
                        <a:pt x="1993" y="2324"/>
                      </a:lnTo>
                      <a:lnTo>
                        <a:pt x="2018" y="2326"/>
                      </a:lnTo>
                      <a:lnTo>
                        <a:pt x="2042" y="2327"/>
                      </a:lnTo>
                      <a:lnTo>
                        <a:pt x="2053" y="2326"/>
                      </a:lnTo>
                      <a:lnTo>
                        <a:pt x="2065" y="2323"/>
                      </a:lnTo>
                      <a:lnTo>
                        <a:pt x="2076" y="2318"/>
                      </a:lnTo>
                      <a:lnTo>
                        <a:pt x="2086" y="2311"/>
                      </a:lnTo>
                      <a:lnTo>
                        <a:pt x="2092" y="2303"/>
                      </a:lnTo>
                      <a:lnTo>
                        <a:pt x="2099" y="2298"/>
                      </a:lnTo>
                      <a:lnTo>
                        <a:pt x="2107" y="2294"/>
                      </a:lnTo>
                      <a:lnTo>
                        <a:pt x="2115" y="2291"/>
                      </a:lnTo>
                      <a:lnTo>
                        <a:pt x="2133" y="2289"/>
                      </a:lnTo>
                      <a:lnTo>
                        <a:pt x="2151" y="2285"/>
                      </a:lnTo>
                      <a:lnTo>
                        <a:pt x="2168" y="2281"/>
                      </a:lnTo>
                      <a:lnTo>
                        <a:pt x="2184" y="2275"/>
                      </a:lnTo>
                      <a:lnTo>
                        <a:pt x="2200" y="2267"/>
                      </a:lnTo>
                      <a:lnTo>
                        <a:pt x="2215" y="2257"/>
                      </a:lnTo>
                      <a:lnTo>
                        <a:pt x="2230" y="2244"/>
                      </a:lnTo>
                      <a:lnTo>
                        <a:pt x="2243" y="2232"/>
                      </a:lnTo>
                      <a:lnTo>
                        <a:pt x="2251" y="2226"/>
                      </a:lnTo>
                      <a:lnTo>
                        <a:pt x="2259" y="2223"/>
                      </a:lnTo>
                      <a:lnTo>
                        <a:pt x="2268" y="2219"/>
                      </a:lnTo>
                      <a:lnTo>
                        <a:pt x="2278" y="2219"/>
                      </a:lnTo>
                      <a:lnTo>
                        <a:pt x="2279" y="2210"/>
                      </a:lnTo>
                      <a:lnTo>
                        <a:pt x="2279" y="2201"/>
                      </a:lnTo>
                      <a:lnTo>
                        <a:pt x="2279" y="2192"/>
                      </a:lnTo>
                      <a:lnTo>
                        <a:pt x="2279" y="2183"/>
                      </a:lnTo>
                      <a:lnTo>
                        <a:pt x="2284" y="2183"/>
                      </a:lnTo>
                      <a:lnTo>
                        <a:pt x="2289" y="2182"/>
                      </a:lnTo>
                      <a:lnTo>
                        <a:pt x="2297" y="2164"/>
                      </a:lnTo>
                      <a:lnTo>
                        <a:pt x="2305" y="2150"/>
                      </a:lnTo>
                      <a:lnTo>
                        <a:pt x="2314" y="2135"/>
                      </a:lnTo>
                      <a:lnTo>
                        <a:pt x="2324" y="2121"/>
                      </a:lnTo>
                      <a:lnTo>
                        <a:pt x="2334" y="2109"/>
                      </a:lnTo>
                      <a:lnTo>
                        <a:pt x="2346" y="2096"/>
                      </a:lnTo>
                      <a:lnTo>
                        <a:pt x="2358" y="2084"/>
                      </a:lnTo>
                      <a:lnTo>
                        <a:pt x="2371" y="2072"/>
                      </a:lnTo>
                      <a:lnTo>
                        <a:pt x="2377" y="2065"/>
                      </a:lnTo>
                      <a:lnTo>
                        <a:pt x="2381" y="2059"/>
                      </a:lnTo>
                      <a:lnTo>
                        <a:pt x="2386" y="2052"/>
                      </a:lnTo>
                      <a:lnTo>
                        <a:pt x="2389" y="2045"/>
                      </a:lnTo>
                      <a:lnTo>
                        <a:pt x="2394" y="2029"/>
                      </a:lnTo>
                      <a:lnTo>
                        <a:pt x="2396" y="2013"/>
                      </a:lnTo>
                      <a:lnTo>
                        <a:pt x="2397" y="1980"/>
                      </a:lnTo>
                      <a:lnTo>
                        <a:pt x="2397" y="1945"/>
                      </a:lnTo>
                      <a:lnTo>
                        <a:pt x="2402" y="1944"/>
                      </a:lnTo>
                      <a:lnTo>
                        <a:pt x="2405" y="1941"/>
                      </a:lnTo>
                      <a:lnTo>
                        <a:pt x="2408" y="1938"/>
                      </a:lnTo>
                      <a:lnTo>
                        <a:pt x="2411" y="1934"/>
                      </a:lnTo>
                      <a:lnTo>
                        <a:pt x="2413" y="1924"/>
                      </a:lnTo>
                      <a:lnTo>
                        <a:pt x="2413" y="1914"/>
                      </a:lnTo>
                      <a:lnTo>
                        <a:pt x="2410" y="1891"/>
                      </a:lnTo>
                      <a:lnTo>
                        <a:pt x="2407" y="1873"/>
                      </a:lnTo>
                      <a:lnTo>
                        <a:pt x="2407" y="1862"/>
                      </a:lnTo>
                      <a:lnTo>
                        <a:pt x="2408" y="1850"/>
                      </a:lnTo>
                      <a:lnTo>
                        <a:pt x="2408" y="1839"/>
                      </a:lnTo>
                      <a:lnTo>
                        <a:pt x="2407" y="1827"/>
                      </a:lnTo>
                      <a:lnTo>
                        <a:pt x="2399" y="1811"/>
                      </a:lnTo>
                      <a:lnTo>
                        <a:pt x="2391" y="1798"/>
                      </a:lnTo>
                      <a:lnTo>
                        <a:pt x="2389" y="1789"/>
                      </a:lnTo>
                      <a:lnTo>
                        <a:pt x="2389" y="1778"/>
                      </a:lnTo>
                      <a:lnTo>
                        <a:pt x="2389" y="1769"/>
                      </a:lnTo>
                      <a:lnTo>
                        <a:pt x="2391" y="1760"/>
                      </a:lnTo>
                      <a:lnTo>
                        <a:pt x="2394" y="1751"/>
                      </a:lnTo>
                      <a:lnTo>
                        <a:pt x="2397" y="1742"/>
                      </a:lnTo>
                      <a:lnTo>
                        <a:pt x="2401" y="1734"/>
                      </a:lnTo>
                      <a:lnTo>
                        <a:pt x="2405" y="1726"/>
                      </a:lnTo>
                      <a:lnTo>
                        <a:pt x="2414" y="1715"/>
                      </a:lnTo>
                      <a:lnTo>
                        <a:pt x="2423" y="1702"/>
                      </a:lnTo>
                      <a:lnTo>
                        <a:pt x="2428" y="1695"/>
                      </a:lnTo>
                      <a:lnTo>
                        <a:pt x="2431" y="1688"/>
                      </a:lnTo>
                      <a:lnTo>
                        <a:pt x="2435" y="1682"/>
                      </a:lnTo>
                      <a:lnTo>
                        <a:pt x="2436" y="1674"/>
                      </a:lnTo>
                      <a:lnTo>
                        <a:pt x="2444" y="1668"/>
                      </a:lnTo>
                      <a:lnTo>
                        <a:pt x="2449" y="1661"/>
                      </a:lnTo>
                      <a:lnTo>
                        <a:pt x="2437" y="1662"/>
                      </a:lnTo>
                      <a:lnTo>
                        <a:pt x="2424" y="1662"/>
                      </a:lnTo>
                      <a:lnTo>
                        <a:pt x="2413" y="1659"/>
                      </a:lnTo>
                      <a:lnTo>
                        <a:pt x="2402" y="1654"/>
                      </a:lnTo>
                      <a:lnTo>
                        <a:pt x="2408" y="1649"/>
                      </a:lnTo>
                      <a:lnTo>
                        <a:pt x="2414" y="1643"/>
                      </a:lnTo>
                      <a:lnTo>
                        <a:pt x="2419" y="1636"/>
                      </a:lnTo>
                      <a:lnTo>
                        <a:pt x="2422" y="1629"/>
                      </a:lnTo>
                      <a:lnTo>
                        <a:pt x="2428" y="1612"/>
                      </a:lnTo>
                      <a:lnTo>
                        <a:pt x="2432" y="1595"/>
                      </a:lnTo>
                      <a:lnTo>
                        <a:pt x="2442" y="1595"/>
                      </a:lnTo>
                      <a:lnTo>
                        <a:pt x="2449" y="1596"/>
                      </a:lnTo>
                      <a:lnTo>
                        <a:pt x="2456" y="1600"/>
                      </a:lnTo>
                      <a:lnTo>
                        <a:pt x="2463" y="1604"/>
                      </a:lnTo>
                      <a:lnTo>
                        <a:pt x="2469" y="1609"/>
                      </a:lnTo>
                      <a:lnTo>
                        <a:pt x="2476" y="1612"/>
                      </a:lnTo>
                      <a:lnTo>
                        <a:pt x="2484" y="1616"/>
                      </a:lnTo>
                      <a:lnTo>
                        <a:pt x="2492" y="1617"/>
                      </a:lnTo>
                      <a:lnTo>
                        <a:pt x="2501" y="1616"/>
                      </a:lnTo>
                      <a:lnTo>
                        <a:pt x="2506" y="1613"/>
                      </a:lnTo>
                      <a:lnTo>
                        <a:pt x="2512" y="1610"/>
                      </a:lnTo>
                      <a:lnTo>
                        <a:pt x="2516" y="1606"/>
                      </a:lnTo>
                      <a:lnTo>
                        <a:pt x="2520" y="1602"/>
                      </a:lnTo>
                      <a:lnTo>
                        <a:pt x="2526" y="1599"/>
                      </a:lnTo>
                      <a:lnTo>
                        <a:pt x="2529" y="1597"/>
                      </a:lnTo>
                      <a:lnTo>
                        <a:pt x="2534" y="1596"/>
                      </a:lnTo>
                      <a:lnTo>
                        <a:pt x="2538" y="1596"/>
                      </a:lnTo>
                      <a:lnTo>
                        <a:pt x="2544" y="1596"/>
                      </a:lnTo>
                      <a:lnTo>
                        <a:pt x="2544" y="1589"/>
                      </a:lnTo>
                      <a:lnTo>
                        <a:pt x="2544" y="1583"/>
                      </a:lnTo>
                      <a:lnTo>
                        <a:pt x="2529" y="1583"/>
                      </a:lnTo>
                      <a:lnTo>
                        <a:pt x="2514" y="1583"/>
                      </a:lnTo>
                      <a:lnTo>
                        <a:pt x="2500" y="1583"/>
                      </a:lnTo>
                      <a:lnTo>
                        <a:pt x="2485" y="1581"/>
                      </a:lnTo>
                      <a:lnTo>
                        <a:pt x="2487" y="1577"/>
                      </a:lnTo>
                      <a:lnTo>
                        <a:pt x="2490" y="1572"/>
                      </a:lnTo>
                      <a:lnTo>
                        <a:pt x="2495" y="1570"/>
                      </a:lnTo>
                      <a:lnTo>
                        <a:pt x="2500" y="1568"/>
                      </a:lnTo>
                      <a:lnTo>
                        <a:pt x="2510" y="1567"/>
                      </a:lnTo>
                      <a:lnTo>
                        <a:pt x="2521" y="1567"/>
                      </a:lnTo>
                      <a:lnTo>
                        <a:pt x="2522" y="1561"/>
                      </a:lnTo>
                      <a:lnTo>
                        <a:pt x="2524" y="1555"/>
                      </a:lnTo>
                      <a:lnTo>
                        <a:pt x="2526" y="1551"/>
                      </a:lnTo>
                      <a:lnTo>
                        <a:pt x="2528" y="1547"/>
                      </a:lnTo>
                      <a:lnTo>
                        <a:pt x="2531" y="1544"/>
                      </a:lnTo>
                      <a:lnTo>
                        <a:pt x="2534" y="1542"/>
                      </a:lnTo>
                      <a:lnTo>
                        <a:pt x="2537" y="1540"/>
                      </a:lnTo>
                      <a:lnTo>
                        <a:pt x="2542" y="1538"/>
                      </a:lnTo>
                      <a:lnTo>
                        <a:pt x="2550" y="1538"/>
                      </a:lnTo>
                      <a:lnTo>
                        <a:pt x="2559" y="1539"/>
                      </a:lnTo>
                      <a:lnTo>
                        <a:pt x="2569" y="1542"/>
                      </a:lnTo>
                      <a:lnTo>
                        <a:pt x="2579" y="1545"/>
                      </a:lnTo>
                      <a:lnTo>
                        <a:pt x="2600" y="1555"/>
                      </a:lnTo>
                      <a:lnTo>
                        <a:pt x="2619" y="1567"/>
                      </a:lnTo>
                      <a:lnTo>
                        <a:pt x="2635" y="1577"/>
                      </a:lnTo>
                      <a:lnTo>
                        <a:pt x="2646" y="1584"/>
                      </a:lnTo>
                      <a:lnTo>
                        <a:pt x="2654" y="1587"/>
                      </a:lnTo>
                      <a:lnTo>
                        <a:pt x="2662" y="1591"/>
                      </a:lnTo>
                      <a:lnTo>
                        <a:pt x="2670" y="1592"/>
                      </a:lnTo>
                      <a:lnTo>
                        <a:pt x="2680" y="1594"/>
                      </a:lnTo>
                      <a:lnTo>
                        <a:pt x="2699" y="1595"/>
                      </a:lnTo>
                      <a:lnTo>
                        <a:pt x="2721" y="1594"/>
                      </a:lnTo>
                      <a:lnTo>
                        <a:pt x="2741" y="1592"/>
                      </a:lnTo>
                      <a:lnTo>
                        <a:pt x="2760" y="1587"/>
                      </a:lnTo>
                      <a:lnTo>
                        <a:pt x="2779" y="1581"/>
                      </a:lnTo>
                      <a:lnTo>
                        <a:pt x="2795" y="1576"/>
                      </a:lnTo>
                      <a:lnTo>
                        <a:pt x="2799" y="1573"/>
                      </a:lnTo>
                      <a:lnTo>
                        <a:pt x="2801" y="1573"/>
                      </a:lnTo>
                      <a:lnTo>
                        <a:pt x="2798" y="1575"/>
                      </a:lnTo>
                      <a:lnTo>
                        <a:pt x="2795" y="1576"/>
                      </a:lnTo>
                      <a:lnTo>
                        <a:pt x="2783" y="1587"/>
                      </a:lnTo>
                      <a:lnTo>
                        <a:pt x="2768" y="1603"/>
                      </a:lnTo>
                      <a:lnTo>
                        <a:pt x="2760" y="1611"/>
                      </a:lnTo>
                      <a:lnTo>
                        <a:pt x="2754" y="1619"/>
                      </a:lnTo>
                      <a:lnTo>
                        <a:pt x="2747" y="1625"/>
                      </a:lnTo>
                      <a:lnTo>
                        <a:pt x="2740" y="1629"/>
                      </a:lnTo>
                      <a:lnTo>
                        <a:pt x="2733" y="1633"/>
                      </a:lnTo>
                      <a:lnTo>
                        <a:pt x="2727" y="1634"/>
                      </a:lnTo>
                      <a:lnTo>
                        <a:pt x="2723" y="1635"/>
                      </a:lnTo>
                      <a:lnTo>
                        <a:pt x="2718" y="1634"/>
                      </a:lnTo>
                      <a:lnTo>
                        <a:pt x="2710" y="1630"/>
                      </a:lnTo>
                      <a:lnTo>
                        <a:pt x="2698" y="1626"/>
                      </a:lnTo>
                      <a:lnTo>
                        <a:pt x="2686" y="1624"/>
                      </a:lnTo>
                      <a:lnTo>
                        <a:pt x="2674" y="1622"/>
                      </a:lnTo>
                      <a:lnTo>
                        <a:pt x="2668" y="1621"/>
                      </a:lnTo>
                      <a:lnTo>
                        <a:pt x="2661" y="1620"/>
                      </a:lnTo>
                      <a:lnTo>
                        <a:pt x="2656" y="1618"/>
                      </a:lnTo>
                      <a:lnTo>
                        <a:pt x="2650" y="1616"/>
                      </a:lnTo>
                      <a:lnTo>
                        <a:pt x="2640" y="1606"/>
                      </a:lnTo>
                      <a:lnTo>
                        <a:pt x="2631" y="1597"/>
                      </a:lnTo>
                      <a:lnTo>
                        <a:pt x="2624" y="1588"/>
                      </a:lnTo>
                      <a:lnTo>
                        <a:pt x="2616" y="1581"/>
                      </a:lnTo>
                      <a:lnTo>
                        <a:pt x="2612" y="1578"/>
                      </a:lnTo>
                      <a:lnTo>
                        <a:pt x="2609" y="1577"/>
                      </a:lnTo>
                      <a:lnTo>
                        <a:pt x="2604" y="1576"/>
                      </a:lnTo>
                      <a:lnTo>
                        <a:pt x="2600" y="1577"/>
                      </a:lnTo>
                      <a:lnTo>
                        <a:pt x="2595" y="1579"/>
                      </a:lnTo>
                      <a:lnTo>
                        <a:pt x="2591" y="1583"/>
                      </a:lnTo>
                      <a:lnTo>
                        <a:pt x="2585" y="1589"/>
                      </a:lnTo>
                      <a:lnTo>
                        <a:pt x="2579" y="1596"/>
                      </a:lnTo>
                      <a:lnTo>
                        <a:pt x="2575" y="1605"/>
                      </a:lnTo>
                      <a:lnTo>
                        <a:pt x="2572" y="1616"/>
                      </a:lnTo>
                      <a:lnTo>
                        <a:pt x="2570" y="1627"/>
                      </a:lnTo>
                      <a:lnTo>
                        <a:pt x="2568" y="1638"/>
                      </a:lnTo>
                      <a:lnTo>
                        <a:pt x="2566" y="1649"/>
                      </a:lnTo>
                      <a:lnTo>
                        <a:pt x="2562" y="1659"/>
                      </a:lnTo>
                      <a:lnTo>
                        <a:pt x="2561" y="1663"/>
                      </a:lnTo>
                      <a:lnTo>
                        <a:pt x="2559" y="1667"/>
                      </a:lnTo>
                      <a:lnTo>
                        <a:pt x="2555" y="1670"/>
                      </a:lnTo>
                      <a:lnTo>
                        <a:pt x="2552" y="1673"/>
                      </a:lnTo>
                      <a:lnTo>
                        <a:pt x="2560" y="1678"/>
                      </a:lnTo>
                      <a:lnTo>
                        <a:pt x="2568" y="1685"/>
                      </a:lnTo>
                      <a:lnTo>
                        <a:pt x="2571" y="1688"/>
                      </a:lnTo>
                      <a:lnTo>
                        <a:pt x="2574" y="1692"/>
                      </a:lnTo>
                      <a:lnTo>
                        <a:pt x="2575" y="1696"/>
                      </a:lnTo>
                      <a:lnTo>
                        <a:pt x="2575" y="1702"/>
                      </a:lnTo>
                      <a:lnTo>
                        <a:pt x="2571" y="1703"/>
                      </a:lnTo>
                      <a:lnTo>
                        <a:pt x="2568" y="1706"/>
                      </a:lnTo>
                      <a:lnTo>
                        <a:pt x="2564" y="1709"/>
                      </a:lnTo>
                      <a:lnTo>
                        <a:pt x="2562" y="1714"/>
                      </a:lnTo>
                      <a:lnTo>
                        <a:pt x="2559" y="1726"/>
                      </a:lnTo>
                      <a:lnTo>
                        <a:pt x="2555" y="1739"/>
                      </a:lnTo>
                      <a:lnTo>
                        <a:pt x="2554" y="1767"/>
                      </a:lnTo>
                      <a:lnTo>
                        <a:pt x="2554" y="1789"/>
                      </a:lnTo>
                      <a:lnTo>
                        <a:pt x="2564" y="1789"/>
                      </a:lnTo>
                      <a:lnTo>
                        <a:pt x="2575" y="1789"/>
                      </a:lnTo>
                      <a:lnTo>
                        <a:pt x="2585" y="1789"/>
                      </a:lnTo>
                      <a:lnTo>
                        <a:pt x="2594" y="1788"/>
                      </a:lnTo>
                      <a:lnTo>
                        <a:pt x="2598" y="1784"/>
                      </a:lnTo>
                      <a:lnTo>
                        <a:pt x="2601" y="1780"/>
                      </a:lnTo>
                      <a:lnTo>
                        <a:pt x="2608" y="1776"/>
                      </a:lnTo>
                      <a:lnTo>
                        <a:pt x="2615" y="1774"/>
                      </a:lnTo>
                      <a:lnTo>
                        <a:pt x="2632" y="1768"/>
                      </a:lnTo>
                      <a:lnTo>
                        <a:pt x="2651" y="1766"/>
                      </a:lnTo>
                      <a:lnTo>
                        <a:pt x="2672" y="1764"/>
                      </a:lnTo>
                      <a:lnTo>
                        <a:pt x="2691" y="1764"/>
                      </a:lnTo>
                      <a:lnTo>
                        <a:pt x="2700" y="1765"/>
                      </a:lnTo>
                      <a:lnTo>
                        <a:pt x="2707" y="1766"/>
                      </a:lnTo>
                      <a:lnTo>
                        <a:pt x="2714" y="1767"/>
                      </a:lnTo>
                      <a:lnTo>
                        <a:pt x="2718" y="1769"/>
                      </a:lnTo>
                      <a:lnTo>
                        <a:pt x="2697" y="1780"/>
                      </a:lnTo>
                      <a:lnTo>
                        <a:pt x="2677" y="1790"/>
                      </a:lnTo>
                      <a:lnTo>
                        <a:pt x="2667" y="1794"/>
                      </a:lnTo>
                      <a:lnTo>
                        <a:pt x="2657" y="1798"/>
                      </a:lnTo>
                      <a:lnTo>
                        <a:pt x="2646" y="1801"/>
                      </a:lnTo>
                      <a:lnTo>
                        <a:pt x="2635" y="1802"/>
                      </a:lnTo>
                      <a:lnTo>
                        <a:pt x="2626" y="1802"/>
                      </a:lnTo>
                      <a:lnTo>
                        <a:pt x="2615" y="1802"/>
                      </a:lnTo>
                      <a:lnTo>
                        <a:pt x="2599" y="1801"/>
                      </a:lnTo>
                      <a:lnTo>
                        <a:pt x="2584" y="1802"/>
                      </a:lnTo>
                      <a:lnTo>
                        <a:pt x="2577" y="1805"/>
                      </a:lnTo>
                      <a:lnTo>
                        <a:pt x="2570" y="1808"/>
                      </a:lnTo>
                      <a:lnTo>
                        <a:pt x="2566" y="1813"/>
                      </a:lnTo>
                      <a:lnTo>
                        <a:pt x="2561" y="1818"/>
                      </a:lnTo>
                      <a:lnTo>
                        <a:pt x="2559" y="1826"/>
                      </a:lnTo>
                      <a:lnTo>
                        <a:pt x="2558" y="1834"/>
                      </a:lnTo>
                      <a:lnTo>
                        <a:pt x="2558" y="1842"/>
                      </a:lnTo>
                      <a:lnTo>
                        <a:pt x="2559" y="1850"/>
                      </a:lnTo>
                      <a:lnTo>
                        <a:pt x="2561" y="1866"/>
                      </a:lnTo>
                      <a:lnTo>
                        <a:pt x="2562" y="1882"/>
                      </a:lnTo>
                      <a:lnTo>
                        <a:pt x="2562" y="1889"/>
                      </a:lnTo>
                      <a:lnTo>
                        <a:pt x="2560" y="1898"/>
                      </a:lnTo>
                      <a:lnTo>
                        <a:pt x="2558" y="1906"/>
                      </a:lnTo>
                      <a:lnTo>
                        <a:pt x="2555" y="1914"/>
                      </a:lnTo>
                      <a:lnTo>
                        <a:pt x="2553" y="1923"/>
                      </a:lnTo>
                      <a:lnTo>
                        <a:pt x="2552" y="1931"/>
                      </a:lnTo>
                      <a:lnTo>
                        <a:pt x="2552" y="1938"/>
                      </a:lnTo>
                      <a:lnTo>
                        <a:pt x="2553" y="1946"/>
                      </a:lnTo>
                      <a:lnTo>
                        <a:pt x="2575" y="1947"/>
                      </a:lnTo>
                      <a:lnTo>
                        <a:pt x="2615" y="1952"/>
                      </a:lnTo>
                      <a:lnTo>
                        <a:pt x="2634" y="1954"/>
                      </a:lnTo>
                      <a:lnTo>
                        <a:pt x="2651" y="1957"/>
                      </a:lnTo>
                      <a:lnTo>
                        <a:pt x="2658" y="1958"/>
                      </a:lnTo>
                      <a:lnTo>
                        <a:pt x="2664" y="1961"/>
                      </a:lnTo>
                      <a:lnTo>
                        <a:pt x="2667" y="1963"/>
                      </a:lnTo>
                      <a:lnTo>
                        <a:pt x="2668" y="1965"/>
                      </a:lnTo>
                      <a:lnTo>
                        <a:pt x="2668" y="1970"/>
                      </a:lnTo>
                      <a:lnTo>
                        <a:pt x="2668" y="1975"/>
                      </a:lnTo>
                      <a:lnTo>
                        <a:pt x="2659" y="1975"/>
                      </a:lnTo>
                      <a:lnTo>
                        <a:pt x="2650" y="1975"/>
                      </a:lnTo>
                      <a:lnTo>
                        <a:pt x="2640" y="1975"/>
                      </a:lnTo>
                      <a:lnTo>
                        <a:pt x="2631" y="1975"/>
                      </a:lnTo>
                      <a:lnTo>
                        <a:pt x="2613" y="1975"/>
                      </a:lnTo>
                      <a:lnTo>
                        <a:pt x="2596" y="1977"/>
                      </a:lnTo>
                      <a:lnTo>
                        <a:pt x="2579" y="1978"/>
                      </a:lnTo>
                      <a:lnTo>
                        <a:pt x="2563" y="1981"/>
                      </a:lnTo>
                      <a:lnTo>
                        <a:pt x="2569" y="1987"/>
                      </a:lnTo>
                      <a:lnTo>
                        <a:pt x="2577" y="1993"/>
                      </a:lnTo>
                      <a:lnTo>
                        <a:pt x="2580" y="2005"/>
                      </a:lnTo>
                      <a:lnTo>
                        <a:pt x="2583" y="2018"/>
                      </a:lnTo>
                      <a:lnTo>
                        <a:pt x="2593" y="2018"/>
                      </a:lnTo>
                      <a:lnTo>
                        <a:pt x="2602" y="2018"/>
                      </a:lnTo>
                      <a:lnTo>
                        <a:pt x="2611" y="2016"/>
                      </a:lnTo>
                      <a:lnTo>
                        <a:pt x="2620" y="2014"/>
                      </a:lnTo>
                      <a:lnTo>
                        <a:pt x="2629" y="2012"/>
                      </a:lnTo>
                      <a:lnTo>
                        <a:pt x="2637" y="2008"/>
                      </a:lnTo>
                      <a:lnTo>
                        <a:pt x="2646" y="2004"/>
                      </a:lnTo>
                      <a:lnTo>
                        <a:pt x="2653" y="1999"/>
                      </a:lnTo>
                      <a:lnTo>
                        <a:pt x="2666" y="1988"/>
                      </a:lnTo>
                      <a:lnTo>
                        <a:pt x="2677" y="1979"/>
                      </a:lnTo>
                      <a:lnTo>
                        <a:pt x="2683" y="1977"/>
                      </a:lnTo>
                      <a:lnTo>
                        <a:pt x="2689" y="1975"/>
                      </a:lnTo>
                      <a:lnTo>
                        <a:pt x="2697" y="1975"/>
                      </a:lnTo>
                      <a:lnTo>
                        <a:pt x="2706" y="1979"/>
                      </a:lnTo>
                      <a:lnTo>
                        <a:pt x="2699" y="1979"/>
                      </a:lnTo>
                      <a:lnTo>
                        <a:pt x="2692" y="1980"/>
                      </a:lnTo>
                      <a:lnTo>
                        <a:pt x="2690" y="1989"/>
                      </a:lnTo>
                      <a:lnTo>
                        <a:pt x="2685" y="1997"/>
                      </a:lnTo>
                      <a:lnTo>
                        <a:pt x="2680" y="2005"/>
                      </a:lnTo>
                      <a:lnTo>
                        <a:pt x="2673" y="2012"/>
                      </a:lnTo>
                      <a:lnTo>
                        <a:pt x="2658" y="2026"/>
                      </a:lnTo>
                      <a:lnTo>
                        <a:pt x="2645" y="2039"/>
                      </a:lnTo>
                      <a:lnTo>
                        <a:pt x="2640" y="2047"/>
                      </a:lnTo>
                      <a:lnTo>
                        <a:pt x="2635" y="2055"/>
                      </a:lnTo>
                      <a:lnTo>
                        <a:pt x="2631" y="2062"/>
                      </a:lnTo>
                      <a:lnTo>
                        <a:pt x="2624" y="2069"/>
                      </a:lnTo>
                      <a:lnTo>
                        <a:pt x="2613" y="2076"/>
                      </a:lnTo>
                      <a:lnTo>
                        <a:pt x="2603" y="2079"/>
                      </a:lnTo>
                      <a:lnTo>
                        <a:pt x="2600" y="2082"/>
                      </a:lnTo>
                      <a:lnTo>
                        <a:pt x="2598" y="2086"/>
                      </a:lnTo>
                      <a:lnTo>
                        <a:pt x="2598" y="2092"/>
                      </a:lnTo>
                      <a:lnTo>
                        <a:pt x="2599" y="2100"/>
                      </a:lnTo>
                      <a:lnTo>
                        <a:pt x="2602" y="2101"/>
                      </a:lnTo>
                      <a:lnTo>
                        <a:pt x="2605" y="2101"/>
                      </a:lnTo>
                      <a:lnTo>
                        <a:pt x="2605" y="2118"/>
                      </a:lnTo>
                      <a:lnTo>
                        <a:pt x="2604" y="2133"/>
                      </a:lnTo>
                      <a:lnTo>
                        <a:pt x="2601" y="2147"/>
                      </a:lnTo>
                      <a:lnTo>
                        <a:pt x="2595" y="2162"/>
                      </a:lnTo>
                      <a:lnTo>
                        <a:pt x="2591" y="2169"/>
                      </a:lnTo>
                      <a:lnTo>
                        <a:pt x="2586" y="2174"/>
                      </a:lnTo>
                      <a:lnTo>
                        <a:pt x="2585" y="2177"/>
                      </a:lnTo>
                      <a:lnTo>
                        <a:pt x="2584" y="2180"/>
                      </a:lnTo>
                      <a:lnTo>
                        <a:pt x="2583" y="2185"/>
                      </a:lnTo>
                      <a:lnTo>
                        <a:pt x="2584" y="2191"/>
                      </a:lnTo>
                      <a:lnTo>
                        <a:pt x="2585" y="2200"/>
                      </a:lnTo>
                      <a:lnTo>
                        <a:pt x="2588" y="2205"/>
                      </a:lnTo>
                      <a:lnTo>
                        <a:pt x="2592" y="2211"/>
                      </a:lnTo>
                      <a:lnTo>
                        <a:pt x="2599" y="2217"/>
                      </a:lnTo>
                      <a:lnTo>
                        <a:pt x="2595" y="2221"/>
                      </a:lnTo>
                      <a:lnTo>
                        <a:pt x="2592" y="2226"/>
                      </a:lnTo>
                      <a:lnTo>
                        <a:pt x="2588" y="2232"/>
                      </a:lnTo>
                      <a:lnTo>
                        <a:pt x="2586" y="2237"/>
                      </a:lnTo>
                      <a:lnTo>
                        <a:pt x="2585" y="2243"/>
                      </a:lnTo>
                      <a:lnTo>
                        <a:pt x="2584" y="2249"/>
                      </a:lnTo>
                      <a:lnTo>
                        <a:pt x="2584" y="2256"/>
                      </a:lnTo>
                      <a:lnTo>
                        <a:pt x="2585" y="2262"/>
                      </a:lnTo>
                      <a:lnTo>
                        <a:pt x="2592" y="2261"/>
                      </a:lnTo>
                      <a:lnTo>
                        <a:pt x="2601" y="2261"/>
                      </a:lnTo>
                      <a:lnTo>
                        <a:pt x="2616" y="2260"/>
                      </a:lnTo>
                      <a:lnTo>
                        <a:pt x="2629" y="2261"/>
                      </a:lnTo>
                      <a:lnTo>
                        <a:pt x="2635" y="2262"/>
                      </a:lnTo>
                      <a:lnTo>
                        <a:pt x="2640" y="2265"/>
                      </a:lnTo>
                      <a:lnTo>
                        <a:pt x="2643" y="2268"/>
                      </a:lnTo>
                      <a:lnTo>
                        <a:pt x="2644" y="2273"/>
                      </a:lnTo>
                      <a:lnTo>
                        <a:pt x="2639" y="2274"/>
                      </a:lnTo>
                      <a:lnTo>
                        <a:pt x="2633" y="2276"/>
                      </a:lnTo>
                      <a:lnTo>
                        <a:pt x="2627" y="2279"/>
                      </a:lnTo>
                      <a:lnTo>
                        <a:pt x="2621" y="2283"/>
                      </a:lnTo>
                      <a:lnTo>
                        <a:pt x="2617" y="2287"/>
                      </a:lnTo>
                      <a:lnTo>
                        <a:pt x="2612" y="2292"/>
                      </a:lnTo>
                      <a:lnTo>
                        <a:pt x="2610" y="2298"/>
                      </a:lnTo>
                      <a:lnTo>
                        <a:pt x="2608" y="2303"/>
                      </a:lnTo>
                      <a:lnTo>
                        <a:pt x="2617" y="2303"/>
                      </a:lnTo>
                      <a:lnTo>
                        <a:pt x="2627" y="2303"/>
                      </a:lnTo>
                      <a:lnTo>
                        <a:pt x="2637" y="2302"/>
                      </a:lnTo>
                      <a:lnTo>
                        <a:pt x="2646" y="2301"/>
                      </a:lnTo>
                      <a:lnTo>
                        <a:pt x="2656" y="2301"/>
                      </a:lnTo>
                      <a:lnTo>
                        <a:pt x="2665" y="2300"/>
                      </a:lnTo>
                      <a:lnTo>
                        <a:pt x="2674" y="2300"/>
                      </a:lnTo>
                      <a:lnTo>
                        <a:pt x="2682" y="2300"/>
                      </a:lnTo>
                      <a:lnTo>
                        <a:pt x="2683" y="2307"/>
                      </a:lnTo>
                      <a:lnTo>
                        <a:pt x="2683" y="2314"/>
                      </a:lnTo>
                      <a:lnTo>
                        <a:pt x="2669" y="2314"/>
                      </a:lnTo>
                      <a:lnTo>
                        <a:pt x="2658" y="2316"/>
                      </a:lnTo>
                      <a:lnTo>
                        <a:pt x="2652" y="2318"/>
                      </a:lnTo>
                      <a:lnTo>
                        <a:pt x="2646" y="2320"/>
                      </a:lnTo>
                      <a:lnTo>
                        <a:pt x="2641" y="2323"/>
                      </a:lnTo>
                      <a:lnTo>
                        <a:pt x="2635" y="2327"/>
                      </a:lnTo>
                      <a:lnTo>
                        <a:pt x="2639" y="2328"/>
                      </a:lnTo>
                      <a:lnTo>
                        <a:pt x="2642" y="2331"/>
                      </a:lnTo>
                      <a:lnTo>
                        <a:pt x="2644" y="2334"/>
                      </a:lnTo>
                      <a:lnTo>
                        <a:pt x="2646" y="2336"/>
                      </a:lnTo>
                      <a:lnTo>
                        <a:pt x="2649" y="2343"/>
                      </a:lnTo>
                      <a:lnTo>
                        <a:pt x="2650" y="2351"/>
                      </a:lnTo>
                      <a:lnTo>
                        <a:pt x="2650" y="2366"/>
                      </a:lnTo>
                      <a:lnTo>
                        <a:pt x="2650" y="2382"/>
                      </a:lnTo>
                      <a:lnTo>
                        <a:pt x="2666" y="2381"/>
                      </a:lnTo>
                      <a:lnTo>
                        <a:pt x="2681" y="2380"/>
                      </a:lnTo>
                      <a:lnTo>
                        <a:pt x="2691" y="2379"/>
                      </a:lnTo>
                      <a:lnTo>
                        <a:pt x="2701" y="2377"/>
                      </a:lnTo>
                      <a:lnTo>
                        <a:pt x="2711" y="2377"/>
                      </a:lnTo>
                      <a:lnTo>
                        <a:pt x="2721" y="2379"/>
                      </a:lnTo>
                      <a:lnTo>
                        <a:pt x="2718" y="2385"/>
                      </a:lnTo>
                      <a:lnTo>
                        <a:pt x="2717" y="2394"/>
                      </a:lnTo>
                      <a:lnTo>
                        <a:pt x="2717" y="2402"/>
                      </a:lnTo>
                      <a:lnTo>
                        <a:pt x="2717" y="2412"/>
                      </a:lnTo>
                      <a:lnTo>
                        <a:pt x="2700" y="2414"/>
                      </a:lnTo>
                      <a:lnTo>
                        <a:pt x="2684" y="2418"/>
                      </a:lnTo>
                      <a:lnTo>
                        <a:pt x="2668" y="2423"/>
                      </a:lnTo>
                      <a:lnTo>
                        <a:pt x="2651" y="2428"/>
                      </a:lnTo>
                      <a:lnTo>
                        <a:pt x="2657" y="2440"/>
                      </a:lnTo>
                      <a:lnTo>
                        <a:pt x="2662" y="2454"/>
                      </a:lnTo>
                      <a:lnTo>
                        <a:pt x="2666" y="2461"/>
                      </a:lnTo>
                      <a:lnTo>
                        <a:pt x="2670" y="2466"/>
                      </a:lnTo>
                      <a:lnTo>
                        <a:pt x="2674" y="2472"/>
                      </a:lnTo>
                      <a:lnTo>
                        <a:pt x="2677" y="2475"/>
                      </a:lnTo>
                      <a:lnTo>
                        <a:pt x="2683" y="2479"/>
                      </a:lnTo>
                      <a:lnTo>
                        <a:pt x="2689" y="2481"/>
                      </a:lnTo>
                      <a:lnTo>
                        <a:pt x="2694" y="2482"/>
                      </a:lnTo>
                      <a:lnTo>
                        <a:pt x="2700" y="2483"/>
                      </a:lnTo>
                      <a:lnTo>
                        <a:pt x="2711" y="2483"/>
                      </a:lnTo>
                      <a:lnTo>
                        <a:pt x="2725" y="2483"/>
                      </a:lnTo>
                      <a:lnTo>
                        <a:pt x="2726" y="2489"/>
                      </a:lnTo>
                      <a:lnTo>
                        <a:pt x="2726" y="2494"/>
                      </a:lnTo>
                      <a:lnTo>
                        <a:pt x="2725" y="2497"/>
                      </a:lnTo>
                      <a:lnTo>
                        <a:pt x="2724" y="2500"/>
                      </a:lnTo>
                      <a:lnTo>
                        <a:pt x="2722" y="2503"/>
                      </a:lnTo>
                      <a:lnTo>
                        <a:pt x="2719" y="2505"/>
                      </a:lnTo>
                      <a:lnTo>
                        <a:pt x="2716" y="2507"/>
                      </a:lnTo>
                      <a:lnTo>
                        <a:pt x="2713" y="2508"/>
                      </a:lnTo>
                      <a:lnTo>
                        <a:pt x="2697" y="2512"/>
                      </a:lnTo>
                      <a:lnTo>
                        <a:pt x="2682" y="2517"/>
                      </a:lnTo>
                      <a:lnTo>
                        <a:pt x="2681" y="2554"/>
                      </a:lnTo>
                      <a:lnTo>
                        <a:pt x="2678" y="2588"/>
                      </a:lnTo>
                      <a:lnTo>
                        <a:pt x="2677" y="2605"/>
                      </a:lnTo>
                      <a:lnTo>
                        <a:pt x="2675" y="2622"/>
                      </a:lnTo>
                      <a:lnTo>
                        <a:pt x="2672" y="2639"/>
                      </a:lnTo>
                      <a:lnTo>
                        <a:pt x="2667" y="2656"/>
                      </a:lnTo>
                      <a:lnTo>
                        <a:pt x="2661" y="2669"/>
                      </a:lnTo>
                      <a:lnTo>
                        <a:pt x="2656" y="2683"/>
                      </a:lnTo>
                      <a:lnTo>
                        <a:pt x="2653" y="2700"/>
                      </a:lnTo>
                      <a:lnTo>
                        <a:pt x="2649" y="2716"/>
                      </a:lnTo>
                      <a:lnTo>
                        <a:pt x="2653" y="2718"/>
                      </a:lnTo>
                      <a:lnTo>
                        <a:pt x="2658" y="2720"/>
                      </a:lnTo>
                      <a:lnTo>
                        <a:pt x="2660" y="2724"/>
                      </a:lnTo>
                      <a:lnTo>
                        <a:pt x="2662" y="27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7711;p21">
                  <a:extLst>
                    <a:ext uri="{FF2B5EF4-FFF2-40B4-BE49-F238E27FC236}">
                      <a16:creationId xmlns="" xmlns:a16="http://schemas.microsoft.com/office/drawing/2014/main" id="{0AFC4929-B481-407F-8ED7-494AB95692EC}"/>
                    </a:ext>
                  </a:extLst>
                </p:cNvPr>
                <p:cNvSpPr/>
                <p:nvPr/>
              </p:nvSpPr>
              <p:spPr>
                <a:xfrm>
                  <a:off x="4625638" y="4490321"/>
                  <a:ext cx="102835" cy="14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576" extrusionOk="0">
                      <a:moveTo>
                        <a:pt x="280" y="551"/>
                      </a:moveTo>
                      <a:lnTo>
                        <a:pt x="287" y="552"/>
                      </a:lnTo>
                      <a:lnTo>
                        <a:pt x="294" y="556"/>
                      </a:lnTo>
                      <a:lnTo>
                        <a:pt x="301" y="560"/>
                      </a:lnTo>
                      <a:lnTo>
                        <a:pt x="306" y="565"/>
                      </a:lnTo>
                      <a:lnTo>
                        <a:pt x="313" y="568"/>
                      </a:lnTo>
                      <a:lnTo>
                        <a:pt x="320" y="572"/>
                      </a:lnTo>
                      <a:lnTo>
                        <a:pt x="327" y="573"/>
                      </a:lnTo>
                      <a:lnTo>
                        <a:pt x="335" y="572"/>
                      </a:lnTo>
                      <a:lnTo>
                        <a:pt x="335" y="557"/>
                      </a:lnTo>
                      <a:lnTo>
                        <a:pt x="335" y="546"/>
                      </a:lnTo>
                      <a:lnTo>
                        <a:pt x="337" y="540"/>
                      </a:lnTo>
                      <a:lnTo>
                        <a:pt x="339" y="534"/>
                      </a:lnTo>
                      <a:lnTo>
                        <a:pt x="344" y="530"/>
                      </a:lnTo>
                      <a:lnTo>
                        <a:pt x="351" y="524"/>
                      </a:lnTo>
                      <a:lnTo>
                        <a:pt x="354" y="520"/>
                      </a:lnTo>
                      <a:lnTo>
                        <a:pt x="358" y="517"/>
                      </a:lnTo>
                      <a:lnTo>
                        <a:pt x="360" y="514"/>
                      </a:lnTo>
                      <a:lnTo>
                        <a:pt x="361" y="508"/>
                      </a:lnTo>
                      <a:lnTo>
                        <a:pt x="363" y="498"/>
                      </a:lnTo>
                      <a:lnTo>
                        <a:pt x="363" y="487"/>
                      </a:lnTo>
                      <a:lnTo>
                        <a:pt x="362" y="465"/>
                      </a:lnTo>
                      <a:lnTo>
                        <a:pt x="361" y="445"/>
                      </a:lnTo>
                      <a:lnTo>
                        <a:pt x="364" y="444"/>
                      </a:lnTo>
                      <a:lnTo>
                        <a:pt x="368" y="444"/>
                      </a:lnTo>
                      <a:lnTo>
                        <a:pt x="369" y="437"/>
                      </a:lnTo>
                      <a:lnTo>
                        <a:pt x="369" y="433"/>
                      </a:lnTo>
                      <a:lnTo>
                        <a:pt x="369" y="428"/>
                      </a:lnTo>
                      <a:lnTo>
                        <a:pt x="367" y="425"/>
                      </a:lnTo>
                      <a:lnTo>
                        <a:pt x="361" y="420"/>
                      </a:lnTo>
                      <a:lnTo>
                        <a:pt x="354" y="417"/>
                      </a:lnTo>
                      <a:lnTo>
                        <a:pt x="346" y="413"/>
                      </a:lnTo>
                      <a:lnTo>
                        <a:pt x="339" y="409"/>
                      </a:lnTo>
                      <a:lnTo>
                        <a:pt x="337" y="407"/>
                      </a:lnTo>
                      <a:lnTo>
                        <a:pt x="335" y="402"/>
                      </a:lnTo>
                      <a:lnTo>
                        <a:pt x="335" y="399"/>
                      </a:lnTo>
                      <a:lnTo>
                        <a:pt x="335" y="393"/>
                      </a:lnTo>
                      <a:lnTo>
                        <a:pt x="336" y="393"/>
                      </a:lnTo>
                      <a:lnTo>
                        <a:pt x="337" y="393"/>
                      </a:lnTo>
                      <a:lnTo>
                        <a:pt x="348" y="392"/>
                      </a:lnTo>
                      <a:lnTo>
                        <a:pt x="361" y="391"/>
                      </a:lnTo>
                      <a:lnTo>
                        <a:pt x="367" y="388"/>
                      </a:lnTo>
                      <a:lnTo>
                        <a:pt x="371" y="386"/>
                      </a:lnTo>
                      <a:lnTo>
                        <a:pt x="375" y="383"/>
                      </a:lnTo>
                      <a:lnTo>
                        <a:pt x="378" y="378"/>
                      </a:lnTo>
                      <a:lnTo>
                        <a:pt x="379" y="374"/>
                      </a:lnTo>
                      <a:lnTo>
                        <a:pt x="383" y="370"/>
                      </a:lnTo>
                      <a:lnTo>
                        <a:pt x="387" y="368"/>
                      </a:lnTo>
                      <a:lnTo>
                        <a:pt x="393" y="369"/>
                      </a:lnTo>
                      <a:lnTo>
                        <a:pt x="394" y="362"/>
                      </a:lnTo>
                      <a:lnTo>
                        <a:pt x="394" y="356"/>
                      </a:lnTo>
                      <a:lnTo>
                        <a:pt x="394" y="351"/>
                      </a:lnTo>
                      <a:lnTo>
                        <a:pt x="393" y="346"/>
                      </a:lnTo>
                      <a:lnTo>
                        <a:pt x="392" y="341"/>
                      </a:lnTo>
                      <a:lnTo>
                        <a:pt x="391" y="336"/>
                      </a:lnTo>
                      <a:lnTo>
                        <a:pt x="388" y="333"/>
                      </a:lnTo>
                      <a:lnTo>
                        <a:pt x="385" y="328"/>
                      </a:lnTo>
                      <a:lnTo>
                        <a:pt x="378" y="322"/>
                      </a:lnTo>
                      <a:lnTo>
                        <a:pt x="370" y="317"/>
                      </a:lnTo>
                      <a:lnTo>
                        <a:pt x="360" y="312"/>
                      </a:lnTo>
                      <a:lnTo>
                        <a:pt x="348" y="309"/>
                      </a:lnTo>
                      <a:lnTo>
                        <a:pt x="352" y="289"/>
                      </a:lnTo>
                      <a:lnTo>
                        <a:pt x="359" y="267"/>
                      </a:lnTo>
                      <a:lnTo>
                        <a:pt x="361" y="255"/>
                      </a:lnTo>
                      <a:lnTo>
                        <a:pt x="362" y="244"/>
                      </a:lnTo>
                      <a:lnTo>
                        <a:pt x="362" y="239"/>
                      </a:lnTo>
                      <a:lnTo>
                        <a:pt x="361" y="235"/>
                      </a:lnTo>
                      <a:lnTo>
                        <a:pt x="360" y="230"/>
                      </a:lnTo>
                      <a:lnTo>
                        <a:pt x="359" y="227"/>
                      </a:lnTo>
                      <a:lnTo>
                        <a:pt x="363" y="223"/>
                      </a:lnTo>
                      <a:lnTo>
                        <a:pt x="368" y="220"/>
                      </a:lnTo>
                      <a:lnTo>
                        <a:pt x="370" y="216"/>
                      </a:lnTo>
                      <a:lnTo>
                        <a:pt x="371" y="213"/>
                      </a:lnTo>
                      <a:lnTo>
                        <a:pt x="371" y="208"/>
                      </a:lnTo>
                      <a:lnTo>
                        <a:pt x="370" y="204"/>
                      </a:lnTo>
                      <a:lnTo>
                        <a:pt x="369" y="199"/>
                      </a:lnTo>
                      <a:lnTo>
                        <a:pt x="367" y="195"/>
                      </a:lnTo>
                      <a:lnTo>
                        <a:pt x="361" y="185"/>
                      </a:lnTo>
                      <a:lnTo>
                        <a:pt x="354" y="177"/>
                      </a:lnTo>
                      <a:lnTo>
                        <a:pt x="346" y="169"/>
                      </a:lnTo>
                      <a:lnTo>
                        <a:pt x="341" y="163"/>
                      </a:lnTo>
                      <a:lnTo>
                        <a:pt x="327" y="150"/>
                      </a:lnTo>
                      <a:lnTo>
                        <a:pt x="315" y="142"/>
                      </a:lnTo>
                      <a:lnTo>
                        <a:pt x="310" y="139"/>
                      </a:lnTo>
                      <a:lnTo>
                        <a:pt x="304" y="138"/>
                      </a:lnTo>
                      <a:lnTo>
                        <a:pt x="297" y="136"/>
                      </a:lnTo>
                      <a:lnTo>
                        <a:pt x="292" y="134"/>
                      </a:lnTo>
                      <a:lnTo>
                        <a:pt x="284" y="136"/>
                      </a:lnTo>
                      <a:lnTo>
                        <a:pt x="280" y="136"/>
                      </a:lnTo>
                      <a:lnTo>
                        <a:pt x="266" y="137"/>
                      </a:lnTo>
                      <a:lnTo>
                        <a:pt x="252" y="136"/>
                      </a:lnTo>
                      <a:lnTo>
                        <a:pt x="236" y="133"/>
                      </a:lnTo>
                      <a:lnTo>
                        <a:pt x="221" y="130"/>
                      </a:lnTo>
                      <a:lnTo>
                        <a:pt x="205" y="126"/>
                      </a:lnTo>
                      <a:lnTo>
                        <a:pt x="189" y="123"/>
                      </a:lnTo>
                      <a:lnTo>
                        <a:pt x="174" y="121"/>
                      </a:lnTo>
                      <a:lnTo>
                        <a:pt x="159" y="118"/>
                      </a:lnTo>
                      <a:lnTo>
                        <a:pt x="158" y="109"/>
                      </a:lnTo>
                      <a:lnTo>
                        <a:pt x="156" y="100"/>
                      </a:lnTo>
                      <a:lnTo>
                        <a:pt x="154" y="92"/>
                      </a:lnTo>
                      <a:lnTo>
                        <a:pt x="151" y="85"/>
                      </a:lnTo>
                      <a:lnTo>
                        <a:pt x="144" y="71"/>
                      </a:lnTo>
                      <a:lnTo>
                        <a:pt x="136" y="58"/>
                      </a:lnTo>
                      <a:lnTo>
                        <a:pt x="126" y="44"/>
                      </a:lnTo>
                      <a:lnTo>
                        <a:pt x="117" y="32"/>
                      </a:lnTo>
                      <a:lnTo>
                        <a:pt x="109" y="17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7" y="2"/>
                      </a:lnTo>
                      <a:lnTo>
                        <a:pt x="60" y="6"/>
                      </a:lnTo>
                      <a:lnTo>
                        <a:pt x="56" y="11"/>
                      </a:lnTo>
                      <a:lnTo>
                        <a:pt x="51" y="19"/>
                      </a:lnTo>
                      <a:lnTo>
                        <a:pt x="48" y="30"/>
                      </a:lnTo>
                      <a:lnTo>
                        <a:pt x="36" y="30"/>
                      </a:lnTo>
                      <a:lnTo>
                        <a:pt x="24" y="31"/>
                      </a:lnTo>
                      <a:lnTo>
                        <a:pt x="13" y="31"/>
                      </a:lnTo>
                      <a:lnTo>
                        <a:pt x="0" y="31"/>
                      </a:lnTo>
                      <a:lnTo>
                        <a:pt x="8" y="47"/>
                      </a:lnTo>
                      <a:lnTo>
                        <a:pt x="15" y="63"/>
                      </a:lnTo>
                      <a:lnTo>
                        <a:pt x="22" y="79"/>
                      </a:lnTo>
                      <a:lnTo>
                        <a:pt x="28" y="95"/>
                      </a:lnTo>
                      <a:lnTo>
                        <a:pt x="35" y="113"/>
                      </a:lnTo>
                      <a:lnTo>
                        <a:pt x="41" y="132"/>
                      </a:lnTo>
                      <a:lnTo>
                        <a:pt x="44" y="141"/>
                      </a:lnTo>
                      <a:lnTo>
                        <a:pt x="48" y="149"/>
                      </a:lnTo>
                      <a:lnTo>
                        <a:pt x="54" y="157"/>
                      </a:lnTo>
                      <a:lnTo>
                        <a:pt x="62" y="164"/>
                      </a:lnTo>
                      <a:lnTo>
                        <a:pt x="66" y="167"/>
                      </a:lnTo>
                      <a:lnTo>
                        <a:pt x="75" y="171"/>
                      </a:lnTo>
                      <a:lnTo>
                        <a:pt x="85" y="175"/>
                      </a:lnTo>
                      <a:lnTo>
                        <a:pt x="97" y="179"/>
                      </a:lnTo>
                      <a:lnTo>
                        <a:pt x="108" y="182"/>
                      </a:lnTo>
                      <a:lnTo>
                        <a:pt x="120" y="185"/>
                      </a:lnTo>
                      <a:lnTo>
                        <a:pt x="129" y="187"/>
                      </a:lnTo>
                      <a:lnTo>
                        <a:pt x="136" y="187"/>
                      </a:lnTo>
                      <a:lnTo>
                        <a:pt x="128" y="187"/>
                      </a:lnTo>
                      <a:lnTo>
                        <a:pt x="117" y="188"/>
                      </a:lnTo>
                      <a:lnTo>
                        <a:pt x="107" y="189"/>
                      </a:lnTo>
                      <a:lnTo>
                        <a:pt x="97" y="192"/>
                      </a:lnTo>
                      <a:lnTo>
                        <a:pt x="93" y="194"/>
                      </a:lnTo>
                      <a:lnTo>
                        <a:pt x="90" y="196"/>
                      </a:lnTo>
                      <a:lnTo>
                        <a:pt x="88" y="199"/>
                      </a:lnTo>
                      <a:lnTo>
                        <a:pt x="85" y="202"/>
                      </a:lnTo>
                      <a:lnTo>
                        <a:pt x="85" y="206"/>
                      </a:lnTo>
                      <a:lnTo>
                        <a:pt x="88" y="210"/>
                      </a:lnTo>
                      <a:lnTo>
                        <a:pt x="90" y="215"/>
                      </a:lnTo>
                      <a:lnTo>
                        <a:pt x="95" y="221"/>
                      </a:lnTo>
                      <a:lnTo>
                        <a:pt x="98" y="223"/>
                      </a:lnTo>
                      <a:lnTo>
                        <a:pt x="101" y="226"/>
                      </a:lnTo>
                      <a:lnTo>
                        <a:pt x="106" y="227"/>
                      </a:lnTo>
                      <a:lnTo>
                        <a:pt x="109" y="227"/>
                      </a:lnTo>
                      <a:lnTo>
                        <a:pt x="118" y="227"/>
                      </a:lnTo>
                      <a:lnTo>
                        <a:pt x="128" y="226"/>
                      </a:lnTo>
                      <a:lnTo>
                        <a:pt x="139" y="226"/>
                      </a:lnTo>
                      <a:lnTo>
                        <a:pt x="149" y="226"/>
                      </a:lnTo>
                      <a:lnTo>
                        <a:pt x="154" y="227"/>
                      </a:lnTo>
                      <a:lnTo>
                        <a:pt x="158" y="229"/>
                      </a:lnTo>
                      <a:lnTo>
                        <a:pt x="162" y="231"/>
                      </a:lnTo>
                      <a:lnTo>
                        <a:pt x="165" y="235"/>
                      </a:lnTo>
                      <a:lnTo>
                        <a:pt x="156" y="236"/>
                      </a:lnTo>
                      <a:lnTo>
                        <a:pt x="147" y="236"/>
                      </a:lnTo>
                      <a:lnTo>
                        <a:pt x="136" y="235"/>
                      </a:lnTo>
                      <a:lnTo>
                        <a:pt x="125" y="236"/>
                      </a:lnTo>
                      <a:lnTo>
                        <a:pt x="120" y="236"/>
                      </a:lnTo>
                      <a:lnTo>
                        <a:pt x="115" y="237"/>
                      </a:lnTo>
                      <a:lnTo>
                        <a:pt x="110" y="239"/>
                      </a:lnTo>
                      <a:lnTo>
                        <a:pt x="107" y="241"/>
                      </a:lnTo>
                      <a:lnTo>
                        <a:pt x="129" y="278"/>
                      </a:lnTo>
                      <a:lnTo>
                        <a:pt x="148" y="314"/>
                      </a:lnTo>
                      <a:lnTo>
                        <a:pt x="157" y="333"/>
                      </a:lnTo>
                      <a:lnTo>
                        <a:pt x="163" y="353"/>
                      </a:lnTo>
                      <a:lnTo>
                        <a:pt x="165" y="363"/>
                      </a:lnTo>
                      <a:lnTo>
                        <a:pt x="166" y="375"/>
                      </a:lnTo>
                      <a:lnTo>
                        <a:pt x="167" y="385"/>
                      </a:lnTo>
                      <a:lnTo>
                        <a:pt x="167" y="397"/>
                      </a:lnTo>
                      <a:lnTo>
                        <a:pt x="164" y="397"/>
                      </a:lnTo>
                      <a:lnTo>
                        <a:pt x="161" y="399"/>
                      </a:lnTo>
                      <a:lnTo>
                        <a:pt x="161" y="405"/>
                      </a:lnTo>
                      <a:lnTo>
                        <a:pt x="162" y="411"/>
                      </a:lnTo>
                      <a:lnTo>
                        <a:pt x="165" y="417"/>
                      </a:lnTo>
                      <a:lnTo>
                        <a:pt x="170" y="421"/>
                      </a:lnTo>
                      <a:lnTo>
                        <a:pt x="181" y="432"/>
                      </a:lnTo>
                      <a:lnTo>
                        <a:pt x="190" y="443"/>
                      </a:lnTo>
                      <a:lnTo>
                        <a:pt x="197" y="456"/>
                      </a:lnTo>
                      <a:lnTo>
                        <a:pt x="205" y="469"/>
                      </a:lnTo>
                      <a:lnTo>
                        <a:pt x="213" y="482"/>
                      </a:lnTo>
                      <a:lnTo>
                        <a:pt x="221" y="495"/>
                      </a:lnTo>
                      <a:lnTo>
                        <a:pt x="227" y="502"/>
                      </a:lnTo>
                      <a:lnTo>
                        <a:pt x="229" y="509"/>
                      </a:lnTo>
                      <a:lnTo>
                        <a:pt x="231" y="517"/>
                      </a:lnTo>
                      <a:lnTo>
                        <a:pt x="233" y="524"/>
                      </a:lnTo>
                      <a:lnTo>
                        <a:pt x="236" y="538"/>
                      </a:lnTo>
                      <a:lnTo>
                        <a:pt x="240" y="551"/>
                      </a:lnTo>
                      <a:lnTo>
                        <a:pt x="244" y="556"/>
                      </a:lnTo>
                      <a:lnTo>
                        <a:pt x="247" y="559"/>
                      </a:lnTo>
                      <a:lnTo>
                        <a:pt x="252" y="563"/>
                      </a:lnTo>
                      <a:lnTo>
                        <a:pt x="256" y="566"/>
                      </a:lnTo>
                      <a:lnTo>
                        <a:pt x="265" y="572"/>
                      </a:lnTo>
                      <a:lnTo>
                        <a:pt x="274" y="576"/>
                      </a:lnTo>
                      <a:lnTo>
                        <a:pt x="276" y="576"/>
                      </a:lnTo>
                      <a:lnTo>
                        <a:pt x="277" y="576"/>
                      </a:lnTo>
                      <a:lnTo>
                        <a:pt x="280" y="576"/>
                      </a:lnTo>
                      <a:lnTo>
                        <a:pt x="284" y="576"/>
                      </a:lnTo>
                      <a:lnTo>
                        <a:pt x="282" y="564"/>
                      </a:lnTo>
                      <a:lnTo>
                        <a:pt x="280" y="55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7712;p21">
                  <a:extLst>
                    <a:ext uri="{FF2B5EF4-FFF2-40B4-BE49-F238E27FC236}">
                      <a16:creationId xmlns="" xmlns:a16="http://schemas.microsoft.com/office/drawing/2014/main" id="{92271082-73BF-45CB-9A34-E1772BA7F7BB}"/>
                    </a:ext>
                  </a:extLst>
                </p:cNvPr>
                <p:cNvSpPr/>
                <p:nvPr/>
              </p:nvSpPr>
              <p:spPr>
                <a:xfrm>
                  <a:off x="4681612" y="4105028"/>
                  <a:ext cx="726356" cy="107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0" h="4287" extrusionOk="0">
                      <a:moveTo>
                        <a:pt x="560" y="3540"/>
                      </a:moveTo>
                      <a:lnTo>
                        <a:pt x="564" y="3539"/>
                      </a:lnTo>
                      <a:lnTo>
                        <a:pt x="567" y="3539"/>
                      </a:lnTo>
                      <a:lnTo>
                        <a:pt x="571" y="3539"/>
                      </a:lnTo>
                      <a:lnTo>
                        <a:pt x="574" y="3540"/>
                      </a:lnTo>
                      <a:lnTo>
                        <a:pt x="580" y="3544"/>
                      </a:lnTo>
                      <a:lnTo>
                        <a:pt x="585" y="3548"/>
                      </a:lnTo>
                      <a:lnTo>
                        <a:pt x="587" y="3551"/>
                      </a:lnTo>
                      <a:lnTo>
                        <a:pt x="588" y="3554"/>
                      </a:lnTo>
                      <a:lnTo>
                        <a:pt x="589" y="3557"/>
                      </a:lnTo>
                      <a:lnTo>
                        <a:pt x="589" y="3559"/>
                      </a:lnTo>
                      <a:lnTo>
                        <a:pt x="588" y="3563"/>
                      </a:lnTo>
                      <a:lnTo>
                        <a:pt x="587" y="3565"/>
                      </a:lnTo>
                      <a:lnTo>
                        <a:pt x="583" y="3567"/>
                      </a:lnTo>
                      <a:lnTo>
                        <a:pt x="580" y="3570"/>
                      </a:lnTo>
                      <a:lnTo>
                        <a:pt x="581" y="3573"/>
                      </a:lnTo>
                      <a:lnTo>
                        <a:pt x="583" y="3578"/>
                      </a:lnTo>
                      <a:lnTo>
                        <a:pt x="585" y="3581"/>
                      </a:lnTo>
                      <a:lnTo>
                        <a:pt x="589" y="3585"/>
                      </a:lnTo>
                      <a:lnTo>
                        <a:pt x="592" y="3587"/>
                      </a:lnTo>
                      <a:lnTo>
                        <a:pt x="596" y="3588"/>
                      </a:lnTo>
                      <a:lnTo>
                        <a:pt x="600" y="3589"/>
                      </a:lnTo>
                      <a:lnTo>
                        <a:pt x="605" y="3588"/>
                      </a:lnTo>
                      <a:lnTo>
                        <a:pt x="608" y="3579"/>
                      </a:lnTo>
                      <a:lnTo>
                        <a:pt x="610" y="3572"/>
                      </a:lnTo>
                      <a:lnTo>
                        <a:pt x="615" y="3566"/>
                      </a:lnTo>
                      <a:lnTo>
                        <a:pt x="620" y="3563"/>
                      </a:lnTo>
                      <a:lnTo>
                        <a:pt x="625" y="3563"/>
                      </a:lnTo>
                      <a:lnTo>
                        <a:pt x="632" y="3563"/>
                      </a:lnTo>
                      <a:lnTo>
                        <a:pt x="639" y="3566"/>
                      </a:lnTo>
                      <a:lnTo>
                        <a:pt x="648" y="3571"/>
                      </a:lnTo>
                      <a:lnTo>
                        <a:pt x="653" y="3575"/>
                      </a:lnTo>
                      <a:lnTo>
                        <a:pt x="657" y="3579"/>
                      </a:lnTo>
                      <a:lnTo>
                        <a:pt x="659" y="3581"/>
                      </a:lnTo>
                      <a:lnTo>
                        <a:pt x="662" y="3585"/>
                      </a:lnTo>
                      <a:lnTo>
                        <a:pt x="663" y="3587"/>
                      </a:lnTo>
                      <a:lnTo>
                        <a:pt x="663" y="3589"/>
                      </a:lnTo>
                      <a:lnTo>
                        <a:pt x="662" y="3592"/>
                      </a:lnTo>
                      <a:lnTo>
                        <a:pt x="661" y="3595"/>
                      </a:lnTo>
                      <a:lnTo>
                        <a:pt x="658" y="3599"/>
                      </a:lnTo>
                      <a:lnTo>
                        <a:pt x="655" y="3605"/>
                      </a:lnTo>
                      <a:lnTo>
                        <a:pt x="654" y="3607"/>
                      </a:lnTo>
                      <a:lnTo>
                        <a:pt x="654" y="3611"/>
                      </a:lnTo>
                      <a:lnTo>
                        <a:pt x="654" y="3614"/>
                      </a:lnTo>
                      <a:lnTo>
                        <a:pt x="654" y="3619"/>
                      </a:lnTo>
                      <a:lnTo>
                        <a:pt x="663" y="3619"/>
                      </a:lnTo>
                      <a:lnTo>
                        <a:pt x="672" y="3619"/>
                      </a:lnTo>
                      <a:lnTo>
                        <a:pt x="681" y="3619"/>
                      </a:lnTo>
                      <a:lnTo>
                        <a:pt x="690" y="3619"/>
                      </a:lnTo>
                      <a:lnTo>
                        <a:pt x="690" y="3635"/>
                      </a:lnTo>
                      <a:lnTo>
                        <a:pt x="691" y="3649"/>
                      </a:lnTo>
                      <a:lnTo>
                        <a:pt x="698" y="3641"/>
                      </a:lnTo>
                      <a:lnTo>
                        <a:pt x="708" y="3630"/>
                      </a:lnTo>
                      <a:lnTo>
                        <a:pt x="715" y="3624"/>
                      </a:lnTo>
                      <a:lnTo>
                        <a:pt x="721" y="3620"/>
                      </a:lnTo>
                      <a:lnTo>
                        <a:pt x="727" y="3618"/>
                      </a:lnTo>
                      <a:lnTo>
                        <a:pt x="730" y="3616"/>
                      </a:lnTo>
                      <a:lnTo>
                        <a:pt x="730" y="3627"/>
                      </a:lnTo>
                      <a:lnTo>
                        <a:pt x="731" y="3639"/>
                      </a:lnTo>
                      <a:lnTo>
                        <a:pt x="730" y="3651"/>
                      </a:lnTo>
                      <a:lnTo>
                        <a:pt x="728" y="3661"/>
                      </a:lnTo>
                      <a:lnTo>
                        <a:pt x="736" y="3663"/>
                      </a:lnTo>
                      <a:lnTo>
                        <a:pt x="743" y="3667"/>
                      </a:lnTo>
                      <a:lnTo>
                        <a:pt x="748" y="3671"/>
                      </a:lnTo>
                      <a:lnTo>
                        <a:pt x="752" y="3676"/>
                      </a:lnTo>
                      <a:lnTo>
                        <a:pt x="758" y="3688"/>
                      </a:lnTo>
                      <a:lnTo>
                        <a:pt x="765" y="3702"/>
                      </a:lnTo>
                      <a:lnTo>
                        <a:pt x="773" y="3703"/>
                      </a:lnTo>
                      <a:lnTo>
                        <a:pt x="781" y="3702"/>
                      </a:lnTo>
                      <a:lnTo>
                        <a:pt x="782" y="3698"/>
                      </a:lnTo>
                      <a:lnTo>
                        <a:pt x="784" y="3695"/>
                      </a:lnTo>
                      <a:lnTo>
                        <a:pt x="786" y="3693"/>
                      </a:lnTo>
                      <a:lnTo>
                        <a:pt x="789" y="3690"/>
                      </a:lnTo>
                      <a:lnTo>
                        <a:pt x="795" y="3687"/>
                      </a:lnTo>
                      <a:lnTo>
                        <a:pt x="802" y="3687"/>
                      </a:lnTo>
                      <a:lnTo>
                        <a:pt x="805" y="3687"/>
                      </a:lnTo>
                      <a:lnTo>
                        <a:pt x="809" y="3688"/>
                      </a:lnTo>
                      <a:lnTo>
                        <a:pt x="811" y="3689"/>
                      </a:lnTo>
                      <a:lnTo>
                        <a:pt x="813" y="3692"/>
                      </a:lnTo>
                      <a:lnTo>
                        <a:pt x="814" y="3694"/>
                      </a:lnTo>
                      <a:lnTo>
                        <a:pt x="814" y="3696"/>
                      </a:lnTo>
                      <a:lnTo>
                        <a:pt x="814" y="3700"/>
                      </a:lnTo>
                      <a:lnTo>
                        <a:pt x="813" y="3703"/>
                      </a:lnTo>
                      <a:lnTo>
                        <a:pt x="810" y="3709"/>
                      </a:lnTo>
                      <a:lnTo>
                        <a:pt x="805" y="3713"/>
                      </a:lnTo>
                      <a:lnTo>
                        <a:pt x="801" y="3717"/>
                      </a:lnTo>
                      <a:lnTo>
                        <a:pt x="796" y="3721"/>
                      </a:lnTo>
                      <a:lnTo>
                        <a:pt x="792" y="3726"/>
                      </a:lnTo>
                      <a:lnTo>
                        <a:pt x="787" y="3730"/>
                      </a:lnTo>
                      <a:lnTo>
                        <a:pt x="785" y="3736"/>
                      </a:lnTo>
                      <a:lnTo>
                        <a:pt x="785" y="3742"/>
                      </a:lnTo>
                      <a:lnTo>
                        <a:pt x="786" y="3747"/>
                      </a:lnTo>
                      <a:lnTo>
                        <a:pt x="788" y="3752"/>
                      </a:lnTo>
                      <a:lnTo>
                        <a:pt x="790" y="3756"/>
                      </a:lnTo>
                      <a:lnTo>
                        <a:pt x="793" y="3761"/>
                      </a:lnTo>
                      <a:lnTo>
                        <a:pt x="795" y="3766"/>
                      </a:lnTo>
                      <a:lnTo>
                        <a:pt x="797" y="3770"/>
                      </a:lnTo>
                      <a:lnTo>
                        <a:pt x="799" y="3776"/>
                      </a:lnTo>
                      <a:lnTo>
                        <a:pt x="799" y="3782"/>
                      </a:lnTo>
                      <a:lnTo>
                        <a:pt x="801" y="3795"/>
                      </a:lnTo>
                      <a:lnTo>
                        <a:pt x="803" y="3804"/>
                      </a:lnTo>
                      <a:lnTo>
                        <a:pt x="804" y="3808"/>
                      </a:lnTo>
                      <a:lnTo>
                        <a:pt x="806" y="3811"/>
                      </a:lnTo>
                      <a:lnTo>
                        <a:pt x="809" y="3813"/>
                      </a:lnTo>
                      <a:lnTo>
                        <a:pt x="812" y="3815"/>
                      </a:lnTo>
                      <a:lnTo>
                        <a:pt x="827" y="3819"/>
                      </a:lnTo>
                      <a:lnTo>
                        <a:pt x="850" y="3823"/>
                      </a:lnTo>
                      <a:lnTo>
                        <a:pt x="855" y="3824"/>
                      </a:lnTo>
                      <a:lnTo>
                        <a:pt x="861" y="3826"/>
                      </a:lnTo>
                      <a:lnTo>
                        <a:pt x="866" y="3830"/>
                      </a:lnTo>
                      <a:lnTo>
                        <a:pt x="871" y="3834"/>
                      </a:lnTo>
                      <a:lnTo>
                        <a:pt x="881" y="3845"/>
                      </a:lnTo>
                      <a:lnTo>
                        <a:pt x="889" y="3858"/>
                      </a:lnTo>
                      <a:lnTo>
                        <a:pt x="897" y="3871"/>
                      </a:lnTo>
                      <a:lnTo>
                        <a:pt x="902" y="3885"/>
                      </a:lnTo>
                      <a:lnTo>
                        <a:pt x="904" y="3892"/>
                      </a:lnTo>
                      <a:lnTo>
                        <a:pt x="905" y="3898"/>
                      </a:lnTo>
                      <a:lnTo>
                        <a:pt x="907" y="3905"/>
                      </a:lnTo>
                      <a:lnTo>
                        <a:pt x="905" y="3909"/>
                      </a:lnTo>
                      <a:lnTo>
                        <a:pt x="911" y="3909"/>
                      </a:lnTo>
                      <a:lnTo>
                        <a:pt x="917" y="3910"/>
                      </a:lnTo>
                      <a:lnTo>
                        <a:pt x="922" y="3911"/>
                      </a:lnTo>
                      <a:lnTo>
                        <a:pt x="927" y="3912"/>
                      </a:lnTo>
                      <a:lnTo>
                        <a:pt x="936" y="3918"/>
                      </a:lnTo>
                      <a:lnTo>
                        <a:pt x="945" y="3925"/>
                      </a:lnTo>
                      <a:lnTo>
                        <a:pt x="961" y="3940"/>
                      </a:lnTo>
                      <a:lnTo>
                        <a:pt x="977" y="3955"/>
                      </a:lnTo>
                      <a:lnTo>
                        <a:pt x="982" y="3958"/>
                      </a:lnTo>
                      <a:lnTo>
                        <a:pt x="987" y="3960"/>
                      </a:lnTo>
                      <a:lnTo>
                        <a:pt x="993" y="3961"/>
                      </a:lnTo>
                      <a:lnTo>
                        <a:pt x="999" y="3963"/>
                      </a:lnTo>
                      <a:lnTo>
                        <a:pt x="1012" y="3965"/>
                      </a:lnTo>
                      <a:lnTo>
                        <a:pt x="1026" y="3966"/>
                      </a:lnTo>
                      <a:lnTo>
                        <a:pt x="1040" y="3967"/>
                      </a:lnTo>
                      <a:lnTo>
                        <a:pt x="1050" y="3971"/>
                      </a:lnTo>
                      <a:lnTo>
                        <a:pt x="1055" y="3974"/>
                      </a:lnTo>
                      <a:lnTo>
                        <a:pt x="1059" y="3976"/>
                      </a:lnTo>
                      <a:lnTo>
                        <a:pt x="1061" y="3981"/>
                      </a:lnTo>
                      <a:lnTo>
                        <a:pt x="1063" y="3987"/>
                      </a:lnTo>
                      <a:lnTo>
                        <a:pt x="1066" y="4000"/>
                      </a:lnTo>
                      <a:lnTo>
                        <a:pt x="1069" y="4012"/>
                      </a:lnTo>
                      <a:lnTo>
                        <a:pt x="1074" y="4022"/>
                      </a:lnTo>
                      <a:lnTo>
                        <a:pt x="1080" y="4031"/>
                      </a:lnTo>
                      <a:lnTo>
                        <a:pt x="1086" y="4038"/>
                      </a:lnTo>
                      <a:lnTo>
                        <a:pt x="1096" y="4045"/>
                      </a:lnTo>
                      <a:lnTo>
                        <a:pt x="1107" y="4049"/>
                      </a:lnTo>
                      <a:lnTo>
                        <a:pt x="1122" y="4055"/>
                      </a:lnTo>
                      <a:lnTo>
                        <a:pt x="1134" y="4057"/>
                      </a:lnTo>
                      <a:lnTo>
                        <a:pt x="1147" y="4059"/>
                      </a:lnTo>
                      <a:lnTo>
                        <a:pt x="1159" y="4061"/>
                      </a:lnTo>
                      <a:lnTo>
                        <a:pt x="1172" y="4059"/>
                      </a:lnTo>
                      <a:lnTo>
                        <a:pt x="1189" y="4056"/>
                      </a:lnTo>
                      <a:lnTo>
                        <a:pt x="1207" y="4049"/>
                      </a:lnTo>
                      <a:lnTo>
                        <a:pt x="1216" y="4046"/>
                      </a:lnTo>
                      <a:lnTo>
                        <a:pt x="1225" y="4043"/>
                      </a:lnTo>
                      <a:lnTo>
                        <a:pt x="1234" y="4042"/>
                      </a:lnTo>
                      <a:lnTo>
                        <a:pt x="1242" y="4043"/>
                      </a:lnTo>
                      <a:lnTo>
                        <a:pt x="1244" y="4057"/>
                      </a:lnTo>
                      <a:lnTo>
                        <a:pt x="1244" y="4072"/>
                      </a:lnTo>
                      <a:lnTo>
                        <a:pt x="1244" y="4087"/>
                      </a:lnTo>
                      <a:lnTo>
                        <a:pt x="1244" y="4102"/>
                      </a:lnTo>
                      <a:lnTo>
                        <a:pt x="1252" y="4099"/>
                      </a:lnTo>
                      <a:lnTo>
                        <a:pt x="1260" y="4098"/>
                      </a:lnTo>
                      <a:lnTo>
                        <a:pt x="1269" y="4097"/>
                      </a:lnTo>
                      <a:lnTo>
                        <a:pt x="1278" y="4097"/>
                      </a:lnTo>
                      <a:lnTo>
                        <a:pt x="1286" y="4098"/>
                      </a:lnTo>
                      <a:lnTo>
                        <a:pt x="1294" y="4100"/>
                      </a:lnTo>
                      <a:lnTo>
                        <a:pt x="1302" y="4104"/>
                      </a:lnTo>
                      <a:lnTo>
                        <a:pt x="1307" y="4109"/>
                      </a:lnTo>
                      <a:lnTo>
                        <a:pt x="1312" y="4117"/>
                      </a:lnTo>
                      <a:lnTo>
                        <a:pt x="1316" y="4130"/>
                      </a:lnTo>
                      <a:lnTo>
                        <a:pt x="1319" y="4136"/>
                      </a:lnTo>
                      <a:lnTo>
                        <a:pt x="1322" y="4140"/>
                      </a:lnTo>
                      <a:lnTo>
                        <a:pt x="1324" y="4144"/>
                      </a:lnTo>
                      <a:lnTo>
                        <a:pt x="1329" y="4146"/>
                      </a:lnTo>
                      <a:lnTo>
                        <a:pt x="1329" y="4140"/>
                      </a:lnTo>
                      <a:lnTo>
                        <a:pt x="1334" y="4140"/>
                      </a:lnTo>
                      <a:lnTo>
                        <a:pt x="1338" y="4140"/>
                      </a:lnTo>
                      <a:lnTo>
                        <a:pt x="1342" y="4141"/>
                      </a:lnTo>
                      <a:lnTo>
                        <a:pt x="1346" y="4144"/>
                      </a:lnTo>
                      <a:lnTo>
                        <a:pt x="1353" y="4149"/>
                      </a:lnTo>
                      <a:lnTo>
                        <a:pt x="1360" y="4156"/>
                      </a:lnTo>
                      <a:lnTo>
                        <a:pt x="1367" y="4163"/>
                      </a:lnTo>
                      <a:lnTo>
                        <a:pt x="1372" y="4171"/>
                      </a:lnTo>
                      <a:lnTo>
                        <a:pt x="1380" y="4177"/>
                      </a:lnTo>
                      <a:lnTo>
                        <a:pt x="1387" y="4180"/>
                      </a:lnTo>
                      <a:lnTo>
                        <a:pt x="1405" y="4181"/>
                      </a:lnTo>
                      <a:lnTo>
                        <a:pt x="1426" y="4182"/>
                      </a:lnTo>
                      <a:lnTo>
                        <a:pt x="1435" y="4184"/>
                      </a:lnTo>
                      <a:lnTo>
                        <a:pt x="1443" y="4187"/>
                      </a:lnTo>
                      <a:lnTo>
                        <a:pt x="1446" y="4189"/>
                      </a:lnTo>
                      <a:lnTo>
                        <a:pt x="1450" y="4193"/>
                      </a:lnTo>
                      <a:lnTo>
                        <a:pt x="1452" y="4196"/>
                      </a:lnTo>
                      <a:lnTo>
                        <a:pt x="1454" y="4202"/>
                      </a:lnTo>
                      <a:lnTo>
                        <a:pt x="1455" y="4211"/>
                      </a:lnTo>
                      <a:lnTo>
                        <a:pt x="1458" y="4229"/>
                      </a:lnTo>
                      <a:lnTo>
                        <a:pt x="1475" y="4226"/>
                      </a:lnTo>
                      <a:lnTo>
                        <a:pt x="1493" y="4223"/>
                      </a:lnTo>
                      <a:lnTo>
                        <a:pt x="1502" y="4223"/>
                      </a:lnTo>
                      <a:lnTo>
                        <a:pt x="1510" y="4223"/>
                      </a:lnTo>
                      <a:lnTo>
                        <a:pt x="1518" y="4226"/>
                      </a:lnTo>
                      <a:lnTo>
                        <a:pt x="1525" y="4229"/>
                      </a:lnTo>
                      <a:lnTo>
                        <a:pt x="1528" y="4232"/>
                      </a:lnTo>
                      <a:lnTo>
                        <a:pt x="1531" y="4240"/>
                      </a:lnTo>
                      <a:lnTo>
                        <a:pt x="1533" y="4250"/>
                      </a:lnTo>
                      <a:lnTo>
                        <a:pt x="1535" y="4260"/>
                      </a:lnTo>
                      <a:lnTo>
                        <a:pt x="1537" y="4279"/>
                      </a:lnTo>
                      <a:lnTo>
                        <a:pt x="1537" y="4287"/>
                      </a:lnTo>
                      <a:lnTo>
                        <a:pt x="1543" y="4287"/>
                      </a:lnTo>
                      <a:lnTo>
                        <a:pt x="1550" y="4286"/>
                      </a:lnTo>
                      <a:lnTo>
                        <a:pt x="1556" y="4284"/>
                      </a:lnTo>
                      <a:lnTo>
                        <a:pt x="1561" y="4281"/>
                      </a:lnTo>
                      <a:lnTo>
                        <a:pt x="1574" y="4276"/>
                      </a:lnTo>
                      <a:lnTo>
                        <a:pt x="1586" y="4272"/>
                      </a:lnTo>
                      <a:lnTo>
                        <a:pt x="1603" y="4271"/>
                      </a:lnTo>
                      <a:lnTo>
                        <a:pt x="1620" y="4271"/>
                      </a:lnTo>
                      <a:lnTo>
                        <a:pt x="1638" y="4272"/>
                      </a:lnTo>
                      <a:lnTo>
                        <a:pt x="1655" y="4273"/>
                      </a:lnTo>
                      <a:lnTo>
                        <a:pt x="1673" y="4275"/>
                      </a:lnTo>
                      <a:lnTo>
                        <a:pt x="1687" y="4275"/>
                      </a:lnTo>
                      <a:lnTo>
                        <a:pt x="1691" y="4273"/>
                      </a:lnTo>
                      <a:lnTo>
                        <a:pt x="1696" y="4271"/>
                      </a:lnTo>
                      <a:lnTo>
                        <a:pt x="1700" y="4270"/>
                      </a:lnTo>
                      <a:lnTo>
                        <a:pt x="1704" y="4267"/>
                      </a:lnTo>
                      <a:lnTo>
                        <a:pt x="1706" y="4263"/>
                      </a:lnTo>
                      <a:lnTo>
                        <a:pt x="1708" y="4260"/>
                      </a:lnTo>
                      <a:lnTo>
                        <a:pt x="1710" y="4255"/>
                      </a:lnTo>
                      <a:lnTo>
                        <a:pt x="1712" y="4250"/>
                      </a:lnTo>
                      <a:lnTo>
                        <a:pt x="1715" y="4237"/>
                      </a:lnTo>
                      <a:lnTo>
                        <a:pt x="1718" y="4221"/>
                      </a:lnTo>
                      <a:lnTo>
                        <a:pt x="1723" y="4206"/>
                      </a:lnTo>
                      <a:lnTo>
                        <a:pt x="1729" y="4194"/>
                      </a:lnTo>
                      <a:lnTo>
                        <a:pt x="1737" y="4184"/>
                      </a:lnTo>
                      <a:lnTo>
                        <a:pt x="1745" y="4173"/>
                      </a:lnTo>
                      <a:lnTo>
                        <a:pt x="1755" y="4165"/>
                      </a:lnTo>
                      <a:lnTo>
                        <a:pt x="1767" y="4160"/>
                      </a:lnTo>
                      <a:lnTo>
                        <a:pt x="1780" y="4154"/>
                      </a:lnTo>
                      <a:lnTo>
                        <a:pt x="1794" y="4150"/>
                      </a:lnTo>
                      <a:lnTo>
                        <a:pt x="1807" y="4148"/>
                      </a:lnTo>
                      <a:lnTo>
                        <a:pt x="1822" y="4147"/>
                      </a:lnTo>
                      <a:lnTo>
                        <a:pt x="1829" y="4148"/>
                      </a:lnTo>
                      <a:lnTo>
                        <a:pt x="1836" y="4149"/>
                      </a:lnTo>
                      <a:lnTo>
                        <a:pt x="1843" y="4153"/>
                      </a:lnTo>
                      <a:lnTo>
                        <a:pt x="1848" y="4156"/>
                      </a:lnTo>
                      <a:lnTo>
                        <a:pt x="1856" y="4166"/>
                      </a:lnTo>
                      <a:lnTo>
                        <a:pt x="1864" y="4177"/>
                      </a:lnTo>
                      <a:lnTo>
                        <a:pt x="1869" y="4181"/>
                      </a:lnTo>
                      <a:lnTo>
                        <a:pt x="1873" y="4185"/>
                      </a:lnTo>
                      <a:lnTo>
                        <a:pt x="1877" y="4186"/>
                      </a:lnTo>
                      <a:lnTo>
                        <a:pt x="1879" y="4187"/>
                      </a:lnTo>
                      <a:lnTo>
                        <a:pt x="1882" y="4187"/>
                      </a:lnTo>
                      <a:lnTo>
                        <a:pt x="1886" y="4187"/>
                      </a:lnTo>
                      <a:lnTo>
                        <a:pt x="1889" y="4172"/>
                      </a:lnTo>
                      <a:lnTo>
                        <a:pt x="1890" y="4157"/>
                      </a:lnTo>
                      <a:lnTo>
                        <a:pt x="1904" y="4154"/>
                      </a:lnTo>
                      <a:lnTo>
                        <a:pt x="1918" y="4152"/>
                      </a:lnTo>
                      <a:lnTo>
                        <a:pt x="1930" y="4150"/>
                      </a:lnTo>
                      <a:lnTo>
                        <a:pt x="1942" y="4150"/>
                      </a:lnTo>
                      <a:lnTo>
                        <a:pt x="1967" y="4154"/>
                      </a:lnTo>
                      <a:lnTo>
                        <a:pt x="1993" y="4158"/>
                      </a:lnTo>
                      <a:lnTo>
                        <a:pt x="2017" y="4165"/>
                      </a:lnTo>
                      <a:lnTo>
                        <a:pt x="2044" y="4173"/>
                      </a:lnTo>
                      <a:lnTo>
                        <a:pt x="2058" y="4177"/>
                      </a:lnTo>
                      <a:lnTo>
                        <a:pt x="2070" y="4180"/>
                      </a:lnTo>
                      <a:lnTo>
                        <a:pt x="2083" y="4181"/>
                      </a:lnTo>
                      <a:lnTo>
                        <a:pt x="2093" y="4181"/>
                      </a:lnTo>
                      <a:lnTo>
                        <a:pt x="2094" y="4169"/>
                      </a:lnTo>
                      <a:lnTo>
                        <a:pt x="2094" y="4157"/>
                      </a:lnTo>
                      <a:lnTo>
                        <a:pt x="2096" y="4145"/>
                      </a:lnTo>
                      <a:lnTo>
                        <a:pt x="2099" y="4132"/>
                      </a:lnTo>
                      <a:lnTo>
                        <a:pt x="2102" y="4121"/>
                      </a:lnTo>
                      <a:lnTo>
                        <a:pt x="2107" y="4109"/>
                      </a:lnTo>
                      <a:lnTo>
                        <a:pt x="2112" y="4099"/>
                      </a:lnTo>
                      <a:lnTo>
                        <a:pt x="2119" y="4090"/>
                      </a:lnTo>
                      <a:lnTo>
                        <a:pt x="2128" y="4081"/>
                      </a:lnTo>
                      <a:lnTo>
                        <a:pt x="2140" y="4075"/>
                      </a:lnTo>
                      <a:lnTo>
                        <a:pt x="2150" y="4071"/>
                      </a:lnTo>
                      <a:lnTo>
                        <a:pt x="2163" y="4067"/>
                      </a:lnTo>
                      <a:lnTo>
                        <a:pt x="2174" y="4065"/>
                      </a:lnTo>
                      <a:lnTo>
                        <a:pt x="2186" y="4064"/>
                      </a:lnTo>
                      <a:lnTo>
                        <a:pt x="2199" y="4064"/>
                      </a:lnTo>
                      <a:lnTo>
                        <a:pt x="2211" y="4064"/>
                      </a:lnTo>
                      <a:lnTo>
                        <a:pt x="2226" y="4064"/>
                      </a:lnTo>
                      <a:lnTo>
                        <a:pt x="2239" y="4063"/>
                      </a:lnTo>
                      <a:lnTo>
                        <a:pt x="2240" y="4050"/>
                      </a:lnTo>
                      <a:lnTo>
                        <a:pt x="2240" y="4037"/>
                      </a:lnTo>
                      <a:lnTo>
                        <a:pt x="2241" y="4030"/>
                      </a:lnTo>
                      <a:lnTo>
                        <a:pt x="2245" y="4024"/>
                      </a:lnTo>
                      <a:lnTo>
                        <a:pt x="2248" y="4020"/>
                      </a:lnTo>
                      <a:lnTo>
                        <a:pt x="2254" y="4015"/>
                      </a:lnTo>
                      <a:lnTo>
                        <a:pt x="2260" y="4010"/>
                      </a:lnTo>
                      <a:lnTo>
                        <a:pt x="2267" y="4006"/>
                      </a:lnTo>
                      <a:lnTo>
                        <a:pt x="2270" y="4004"/>
                      </a:lnTo>
                      <a:lnTo>
                        <a:pt x="2273" y="4000"/>
                      </a:lnTo>
                      <a:lnTo>
                        <a:pt x="2274" y="3997"/>
                      </a:lnTo>
                      <a:lnTo>
                        <a:pt x="2276" y="3992"/>
                      </a:lnTo>
                      <a:lnTo>
                        <a:pt x="2279" y="3974"/>
                      </a:lnTo>
                      <a:lnTo>
                        <a:pt x="2280" y="3956"/>
                      </a:lnTo>
                      <a:lnTo>
                        <a:pt x="2280" y="3947"/>
                      </a:lnTo>
                      <a:lnTo>
                        <a:pt x="2279" y="3938"/>
                      </a:lnTo>
                      <a:lnTo>
                        <a:pt x="2278" y="3928"/>
                      </a:lnTo>
                      <a:lnTo>
                        <a:pt x="2275" y="3919"/>
                      </a:lnTo>
                      <a:lnTo>
                        <a:pt x="2273" y="3915"/>
                      </a:lnTo>
                      <a:lnTo>
                        <a:pt x="2271" y="3911"/>
                      </a:lnTo>
                      <a:lnTo>
                        <a:pt x="2268" y="3907"/>
                      </a:lnTo>
                      <a:lnTo>
                        <a:pt x="2265" y="3903"/>
                      </a:lnTo>
                      <a:lnTo>
                        <a:pt x="2256" y="3899"/>
                      </a:lnTo>
                      <a:lnTo>
                        <a:pt x="2246" y="3895"/>
                      </a:lnTo>
                      <a:lnTo>
                        <a:pt x="2234" y="3893"/>
                      </a:lnTo>
                      <a:lnTo>
                        <a:pt x="2223" y="3891"/>
                      </a:lnTo>
                      <a:lnTo>
                        <a:pt x="2209" y="3890"/>
                      </a:lnTo>
                      <a:lnTo>
                        <a:pt x="2196" y="3890"/>
                      </a:lnTo>
                      <a:lnTo>
                        <a:pt x="2168" y="3890"/>
                      </a:lnTo>
                      <a:lnTo>
                        <a:pt x="2142" y="3887"/>
                      </a:lnTo>
                      <a:lnTo>
                        <a:pt x="2130" y="3885"/>
                      </a:lnTo>
                      <a:lnTo>
                        <a:pt x="2119" y="3883"/>
                      </a:lnTo>
                      <a:lnTo>
                        <a:pt x="2115" y="3881"/>
                      </a:lnTo>
                      <a:lnTo>
                        <a:pt x="2110" y="3878"/>
                      </a:lnTo>
                      <a:lnTo>
                        <a:pt x="2107" y="3875"/>
                      </a:lnTo>
                      <a:lnTo>
                        <a:pt x="2103" y="3871"/>
                      </a:lnTo>
                      <a:lnTo>
                        <a:pt x="2123" y="3860"/>
                      </a:lnTo>
                      <a:lnTo>
                        <a:pt x="2144" y="3844"/>
                      </a:lnTo>
                      <a:lnTo>
                        <a:pt x="2156" y="3836"/>
                      </a:lnTo>
                      <a:lnTo>
                        <a:pt x="2166" y="3828"/>
                      </a:lnTo>
                      <a:lnTo>
                        <a:pt x="2175" y="3820"/>
                      </a:lnTo>
                      <a:lnTo>
                        <a:pt x="2182" y="3812"/>
                      </a:lnTo>
                      <a:lnTo>
                        <a:pt x="2186" y="3807"/>
                      </a:lnTo>
                      <a:lnTo>
                        <a:pt x="2189" y="3801"/>
                      </a:lnTo>
                      <a:lnTo>
                        <a:pt x="2192" y="3795"/>
                      </a:lnTo>
                      <a:lnTo>
                        <a:pt x="2194" y="3789"/>
                      </a:lnTo>
                      <a:lnTo>
                        <a:pt x="2197" y="3777"/>
                      </a:lnTo>
                      <a:lnTo>
                        <a:pt x="2198" y="3763"/>
                      </a:lnTo>
                      <a:lnTo>
                        <a:pt x="2197" y="3736"/>
                      </a:lnTo>
                      <a:lnTo>
                        <a:pt x="2194" y="3711"/>
                      </a:lnTo>
                      <a:lnTo>
                        <a:pt x="2191" y="3711"/>
                      </a:lnTo>
                      <a:lnTo>
                        <a:pt x="2185" y="3711"/>
                      </a:lnTo>
                      <a:lnTo>
                        <a:pt x="2181" y="3710"/>
                      </a:lnTo>
                      <a:lnTo>
                        <a:pt x="2177" y="3710"/>
                      </a:lnTo>
                      <a:lnTo>
                        <a:pt x="2180" y="3698"/>
                      </a:lnTo>
                      <a:lnTo>
                        <a:pt x="2182" y="3686"/>
                      </a:lnTo>
                      <a:lnTo>
                        <a:pt x="2182" y="3673"/>
                      </a:lnTo>
                      <a:lnTo>
                        <a:pt x="2182" y="3661"/>
                      </a:lnTo>
                      <a:lnTo>
                        <a:pt x="2180" y="3635"/>
                      </a:lnTo>
                      <a:lnTo>
                        <a:pt x="2180" y="3610"/>
                      </a:lnTo>
                      <a:lnTo>
                        <a:pt x="2191" y="3610"/>
                      </a:lnTo>
                      <a:lnTo>
                        <a:pt x="2204" y="3610"/>
                      </a:lnTo>
                      <a:lnTo>
                        <a:pt x="2216" y="3610"/>
                      </a:lnTo>
                      <a:lnTo>
                        <a:pt x="2230" y="3608"/>
                      </a:lnTo>
                      <a:lnTo>
                        <a:pt x="2243" y="3607"/>
                      </a:lnTo>
                      <a:lnTo>
                        <a:pt x="2256" y="3605"/>
                      </a:lnTo>
                      <a:lnTo>
                        <a:pt x="2268" y="3602"/>
                      </a:lnTo>
                      <a:lnTo>
                        <a:pt x="2279" y="3597"/>
                      </a:lnTo>
                      <a:lnTo>
                        <a:pt x="2283" y="3594"/>
                      </a:lnTo>
                      <a:lnTo>
                        <a:pt x="2288" y="3590"/>
                      </a:lnTo>
                      <a:lnTo>
                        <a:pt x="2291" y="3586"/>
                      </a:lnTo>
                      <a:lnTo>
                        <a:pt x="2293" y="3581"/>
                      </a:lnTo>
                      <a:lnTo>
                        <a:pt x="2298" y="3571"/>
                      </a:lnTo>
                      <a:lnTo>
                        <a:pt x="2300" y="3559"/>
                      </a:lnTo>
                      <a:lnTo>
                        <a:pt x="2304" y="3548"/>
                      </a:lnTo>
                      <a:lnTo>
                        <a:pt x="2305" y="3537"/>
                      </a:lnTo>
                      <a:lnTo>
                        <a:pt x="2308" y="3514"/>
                      </a:lnTo>
                      <a:lnTo>
                        <a:pt x="2312" y="3492"/>
                      </a:lnTo>
                      <a:lnTo>
                        <a:pt x="2314" y="3488"/>
                      </a:lnTo>
                      <a:lnTo>
                        <a:pt x="2317" y="3483"/>
                      </a:lnTo>
                      <a:lnTo>
                        <a:pt x="2322" y="3480"/>
                      </a:lnTo>
                      <a:lnTo>
                        <a:pt x="2328" y="3477"/>
                      </a:lnTo>
                      <a:lnTo>
                        <a:pt x="2334" y="3476"/>
                      </a:lnTo>
                      <a:lnTo>
                        <a:pt x="2341" y="3476"/>
                      </a:lnTo>
                      <a:lnTo>
                        <a:pt x="2348" y="3476"/>
                      </a:lnTo>
                      <a:lnTo>
                        <a:pt x="2356" y="3477"/>
                      </a:lnTo>
                      <a:lnTo>
                        <a:pt x="2372" y="3481"/>
                      </a:lnTo>
                      <a:lnTo>
                        <a:pt x="2387" y="3487"/>
                      </a:lnTo>
                      <a:lnTo>
                        <a:pt x="2394" y="3489"/>
                      </a:lnTo>
                      <a:lnTo>
                        <a:pt x="2399" y="3492"/>
                      </a:lnTo>
                      <a:lnTo>
                        <a:pt x="2404" y="3496"/>
                      </a:lnTo>
                      <a:lnTo>
                        <a:pt x="2406" y="3499"/>
                      </a:lnTo>
                      <a:lnTo>
                        <a:pt x="2415" y="3508"/>
                      </a:lnTo>
                      <a:lnTo>
                        <a:pt x="2422" y="3513"/>
                      </a:lnTo>
                      <a:lnTo>
                        <a:pt x="2428" y="3515"/>
                      </a:lnTo>
                      <a:lnTo>
                        <a:pt x="2434" y="3515"/>
                      </a:lnTo>
                      <a:lnTo>
                        <a:pt x="2438" y="3513"/>
                      </a:lnTo>
                      <a:lnTo>
                        <a:pt x="2443" y="3509"/>
                      </a:lnTo>
                      <a:lnTo>
                        <a:pt x="2446" y="3505"/>
                      </a:lnTo>
                      <a:lnTo>
                        <a:pt x="2451" y="3500"/>
                      </a:lnTo>
                      <a:lnTo>
                        <a:pt x="2456" y="3492"/>
                      </a:lnTo>
                      <a:lnTo>
                        <a:pt x="2464" y="3487"/>
                      </a:lnTo>
                      <a:lnTo>
                        <a:pt x="2468" y="3485"/>
                      </a:lnTo>
                      <a:lnTo>
                        <a:pt x="2472" y="3484"/>
                      </a:lnTo>
                      <a:lnTo>
                        <a:pt x="2478" y="3485"/>
                      </a:lnTo>
                      <a:lnTo>
                        <a:pt x="2483" y="3487"/>
                      </a:lnTo>
                      <a:lnTo>
                        <a:pt x="2489" y="3490"/>
                      </a:lnTo>
                      <a:lnTo>
                        <a:pt x="2494" y="3495"/>
                      </a:lnTo>
                      <a:lnTo>
                        <a:pt x="2500" y="3499"/>
                      </a:lnTo>
                      <a:lnTo>
                        <a:pt x="2504" y="3505"/>
                      </a:lnTo>
                      <a:lnTo>
                        <a:pt x="2509" y="3511"/>
                      </a:lnTo>
                      <a:lnTo>
                        <a:pt x="2513" y="3515"/>
                      </a:lnTo>
                      <a:lnTo>
                        <a:pt x="2520" y="3520"/>
                      </a:lnTo>
                      <a:lnTo>
                        <a:pt x="2527" y="3523"/>
                      </a:lnTo>
                      <a:lnTo>
                        <a:pt x="2539" y="3528"/>
                      </a:lnTo>
                      <a:lnTo>
                        <a:pt x="2552" y="3531"/>
                      </a:lnTo>
                      <a:lnTo>
                        <a:pt x="2564" y="3534"/>
                      </a:lnTo>
                      <a:lnTo>
                        <a:pt x="2577" y="3539"/>
                      </a:lnTo>
                      <a:lnTo>
                        <a:pt x="2580" y="3540"/>
                      </a:lnTo>
                      <a:lnTo>
                        <a:pt x="2583" y="3544"/>
                      </a:lnTo>
                      <a:lnTo>
                        <a:pt x="2587" y="3523"/>
                      </a:lnTo>
                      <a:lnTo>
                        <a:pt x="2593" y="3505"/>
                      </a:lnTo>
                      <a:lnTo>
                        <a:pt x="2596" y="3497"/>
                      </a:lnTo>
                      <a:lnTo>
                        <a:pt x="2600" y="3490"/>
                      </a:lnTo>
                      <a:lnTo>
                        <a:pt x="2603" y="3485"/>
                      </a:lnTo>
                      <a:lnTo>
                        <a:pt x="2607" y="3481"/>
                      </a:lnTo>
                      <a:lnTo>
                        <a:pt x="2620" y="3475"/>
                      </a:lnTo>
                      <a:lnTo>
                        <a:pt x="2639" y="3470"/>
                      </a:lnTo>
                      <a:lnTo>
                        <a:pt x="2646" y="3465"/>
                      </a:lnTo>
                      <a:lnTo>
                        <a:pt x="2652" y="3460"/>
                      </a:lnTo>
                      <a:lnTo>
                        <a:pt x="2654" y="3458"/>
                      </a:lnTo>
                      <a:lnTo>
                        <a:pt x="2656" y="3455"/>
                      </a:lnTo>
                      <a:lnTo>
                        <a:pt x="2656" y="3450"/>
                      </a:lnTo>
                      <a:lnTo>
                        <a:pt x="2654" y="3446"/>
                      </a:lnTo>
                      <a:lnTo>
                        <a:pt x="2650" y="3446"/>
                      </a:lnTo>
                      <a:lnTo>
                        <a:pt x="2644" y="3446"/>
                      </a:lnTo>
                      <a:lnTo>
                        <a:pt x="2639" y="3443"/>
                      </a:lnTo>
                      <a:lnTo>
                        <a:pt x="2634" y="3441"/>
                      </a:lnTo>
                      <a:lnTo>
                        <a:pt x="2625" y="3435"/>
                      </a:lnTo>
                      <a:lnTo>
                        <a:pt x="2617" y="3429"/>
                      </a:lnTo>
                      <a:lnTo>
                        <a:pt x="2615" y="3425"/>
                      </a:lnTo>
                      <a:lnTo>
                        <a:pt x="2612" y="3422"/>
                      </a:lnTo>
                      <a:lnTo>
                        <a:pt x="2612" y="3418"/>
                      </a:lnTo>
                      <a:lnTo>
                        <a:pt x="2613" y="3415"/>
                      </a:lnTo>
                      <a:lnTo>
                        <a:pt x="2616" y="3411"/>
                      </a:lnTo>
                      <a:lnTo>
                        <a:pt x="2619" y="3409"/>
                      </a:lnTo>
                      <a:lnTo>
                        <a:pt x="2625" y="3407"/>
                      </a:lnTo>
                      <a:lnTo>
                        <a:pt x="2632" y="3406"/>
                      </a:lnTo>
                      <a:lnTo>
                        <a:pt x="2639" y="3406"/>
                      </a:lnTo>
                      <a:lnTo>
                        <a:pt x="2645" y="3407"/>
                      </a:lnTo>
                      <a:lnTo>
                        <a:pt x="2651" y="3409"/>
                      </a:lnTo>
                      <a:lnTo>
                        <a:pt x="2656" y="3413"/>
                      </a:lnTo>
                      <a:lnTo>
                        <a:pt x="2665" y="3422"/>
                      </a:lnTo>
                      <a:lnTo>
                        <a:pt x="2673" y="3432"/>
                      </a:lnTo>
                      <a:lnTo>
                        <a:pt x="2681" y="3443"/>
                      </a:lnTo>
                      <a:lnTo>
                        <a:pt x="2689" y="3452"/>
                      </a:lnTo>
                      <a:lnTo>
                        <a:pt x="2693" y="3456"/>
                      </a:lnTo>
                      <a:lnTo>
                        <a:pt x="2698" y="3458"/>
                      </a:lnTo>
                      <a:lnTo>
                        <a:pt x="2702" y="3460"/>
                      </a:lnTo>
                      <a:lnTo>
                        <a:pt x="2708" y="3460"/>
                      </a:lnTo>
                      <a:lnTo>
                        <a:pt x="2714" y="3460"/>
                      </a:lnTo>
                      <a:lnTo>
                        <a:pt x="2718" y="3457"/>
                      </a:lnTo>
                      <a:lnTo>
                        <a:pt x="2722" y="3454"/>
                      </a:lnTo>
                      <a:lnTo>
                        <a:pt x="2723" y="3449"/>
                      </a:lnTo>
                      <a:lnTo>
                        <a:pt x="2724" y="3443"/>
                      </a:lnTo>
                      <a:lnTo>
                        <a:pt x="2724" y="3436"/>
                      </a:lnTo>
                      <a:lnTo>
                        <a:pt x="2724" y="3430"/>
                      </a:lnTo>
                      <a:lnTo>
                        <a:pt x="2723" y="3422"/>
                      </a:lnTo>
                      <a:lnTo>
                        <a:pt x="2715" y="3392"/>
                      </a:lnTo>
                      <a:lnTo>
                        <a:pt x="2710" y="3372"/>
                      </a:lnTo>
                      <a:lnTo>
                        <a:pt x="2711" y="3366"/>
                      </a:lnTo>
                      <a:lnTo>
                        <a:pt x="2713" y="3360"/>
                      </a:lnTo>
                      <a:lnTo>
                        <a:pt x="2715" y="3356"/>
                      </a:lnTo>
                      <a:lnTo>
                        <a:pt x="2716" y="3351"/>
                      </a:lnTo>
                      <a:lnTo>
                        <a:pt x="2719" y="3348"/>
                      </a:lnTo>
                      <a:lnTo>
                        <a:pt x="2722" y="3345"/>
                      </a:lnTo>
                      <a:lnTo>
                        <a:pt x="2725" y="3342"/>
                      </a:lnTo>
                      <a:lnTo>
                        <a:pt x="2728" y="3341"/>
                      </a:lnTo>
                      <a:lnTo>
                        <a:pt x="2736" y="3337"/>
                      </a:lnTo>
                      <a:lnTo>
                        <a:pt x="2746" y="3336"/>
                      </a:lnTo>
                      <a:lnTo>
                        <a:pt x="2756" y="3335"/>
                      </a:lnTo>
                      <a:lnTo>
                        <a:pt x="2767" y="3334"/>
                      </a:lnTo>
                      <a:lnTo>
                        <a:pt x="2765" y="3321"/>
                      </a:lnTo>
                      <a:lnTo>
                        <a:pt x="2765" y="3307"/>
                      </a:lnTo>
                      <a:lnTo>
                        <a:pt x="2766" y="3300"/>
                      </a:lnTo>
                      <a:lnTo>
                        <a:pt x="2769" y="3294"/>
                      </a:lnTo>
                      <a:lnTo>
                        <a:pt x="2772" y="3293"/>
                      </a:lnTo>
                      <a:lnTo>
                        <a:pt x="2774" y="3291"/>
                      </a:lnTo>
                      <a:lnTo>
                        <a:pt x="2776" y="3290"/>
                      </a:lnTo>
                      <a:lnTo>
                        <a:pt x="2781" y="3290"/>
                      </a:lnTo>
                      <a:lnTo>
                        <a:pt x="2784" y="3267"/>
                      </a:lnTo>
                      <a:lnTo>
                        <a:pt x="2789" y="3234"/>
                      </a:lnTo>
                      <a:lnTo>
                        <a:pt x="2790" y="3217"/>
                      </a:lnTo>
                      <a:lnTo>
                        <a:pt x="2790" y="3202"/>
                      </a:lnTo>
                      <a:lnTo>
                        <a:pt x="2788" y="3196"/>
                      </a:lnTo>
                      <a:lnTo>
                        <a:pt x="2787" y="3191"/>
                      </a:lnTo>
                      <a:lnTo>
                        <a:pt x="2783" y="3186"/>
                      </a:lnTo>
                      <a:lnTo>
                        <a:pt x="2780" y="3184"/>
                      </a:lnTo>
                      <a:lnTo>
                        <a:pt x="2772" y="3180"/>
                      </a:lnTo>
                      <a:lnTo>
                        <a:pt x="2764" y="3178"/>
                      </a:lnTo>
                      <a:lnTo>
                        <a:pt x="2755" y="3177"/>
                      </a:lnTo>
                      <a:lnTo>
                        <a:pt x="2747" y="3176"/>
                      </a:lnTo>
                      <a:lnTo>
                        <a:pt x="2728" y="3177"/>
                      </a:lnTo>
                      <a:lnTo>
                        <a:pt x="2709" y="3178"/>
                      </a:lnTo>
                      <a:lnTo>
                        <a:pt x="2700" y="3179"/>
                      </a:lnTo>
                      <a:lnTo>
                        <a:pt x="2691" y="3180"/>
                      </a:lnTo>
                      <a:lnTo>
                        <a:pt x="2682" y="3180"/>
                      </a:lnTo>
                      <a:lnTo>
                        <a:pt x="2673" y="3180"/>
                      </a:lnTo>
                      <a:lnTo>
                        <a:pt x="2670" y="3171"/>
                      </a:lnTo>
                      <a:lnTo>
                        <a:pt x="2668" y="3162"/>
                      </a:lnTo>
                      <a:lnTo>
                        <a:pt x="2665" y="3153"/>
                      </a:lnTo>
                      <a:lnTo>
                        <a:pt x="2660" y="3144"/>
                      </a:lnTo>
                      <a:lnTo>
                        <a:pt x="2659" y="3130"/>
                      </a:lnTo>
                      <a:lnTo>
                        <a:pt x="2659" y="3115"/>
                      </a:lnTo>
                      <a:lnTo>
                        <a:pt x="2660" y="3102"/>
                      </a:lnTo>
                      <a:lnTo>
                        <a:pt x="2660" y="3087"/>
                      </a:lnTo>
                      <a:lnTo>
                        <a:pt x="2662" y="3070"/>
                      </a:lnTo>
                      <a:lnTo>
                        <a:pt x="2665" y="3047"/>
                      </a:lnTo>
                      <a:lnTo>
                        <a:pt x="2665" y="3036"/>
                      </a:lnTo>
                      <a:lnTo>
                        <a:pt x="2662" y="3025"/>
                      </a:lnTo>
                      <a:lnTo>
                        <a:pt x="2661" y="3021"/>
                      </a:lnTo>
                      <a:lnTo>
                        <a:pt x="2659" y="3017"/>
                      </a:lnTo>
                      <a:lnTo>
                        <a:pt x="2657" y="3014"/>
                      </a:lnTo>
                      <a:lnTo>
                        <a:pt x="2653" y="3012"/>
                      </a:lnTo>
                      <a:lnTo>
                        <a:pt x="2644" y="3008"/>
                      </a:lnTo>
                      <a:lnTo>
                        <a:pt x="2631" y="3007"/>
                      </a:lnTo>
                      <a:lnTo>
                        <a:pt x="2615" y="3007"/>
                      </a:lnTo>
                      <a:lnTo>
                        <a:pt x="2598" y="3008"/>
                      </a:lnTo>
                      <a:lnTo>
                        <a:pt x="2590" y="3009"/>
                      </a:lnTo>
                      <a:lnTo>
                        <a:pt x="2582" y="3012"/>
                      </a:lnTo>
                      <a:lnTo>
                        <a:pt x="2575" y="3014"/>
                      </a:lnTo>
                      <a:lnTo>
                        <a:pt x="2568" y="3016"/>
                      </a:lnTo>
                      <a:lnTo>
                        <a:pt x="2562" y="3020"/>
                      </a:lnTo>
                      <a:lnTo>
                        <a:pt x="2559" y="3023"/>
                      </a:lnTo>
                      <a:lnTo>
                        <a:pt x="2555" y="3028"/>
                      </a:lnTo>
                      <a:lnTo>
                        <a:pt x="2554" y="3032"/>
                      </a:lnTo>
                      <a:lnTo>
                        <a:pt x="2547" y="3032"/>
                      </a:lnTo>
                      <a:lnTo>
                        <a:pt x="2542" y="3032"/>
                      </a:lnTo>
                      <a:lnTo>
                        <a:pt x="2542" y="3017"/>
                      </a:lnTo>
                      <a:lnTo>
                        <a:pt x="2544" y="3004"/>
                      </a:lnTo>
                      <a:lnTo>
                        <a:pt x="2545" y="2997"/>
                      </a:lnTo>
                      <a:lnTo>
                        <a:pt x="2546" y="2990"/>
                      </a:lnTo>
                      <a:lnTo>
                        <a:pt x="2546" y="2983"/>
                      </a:lnTo>
                      <a:lnTo>
                        <a:pt x="2545" y="2976"/>
                      </a:lnTo>
                      <a:lnTo>
                        <a:pt x="2535" y="2973"/>
                      </a:lnTo>
                      <a:lnTo>
                        <a:pt x="2525" y="2967"/>
                      </a:lnTo>
                      <a:lnTo>
                        <a:pt x="2518" y="2966"/>
                      </a:lnTo>
                      <a:lnTo>
                        <a:pt x="2513" y="2966"/>
                      </a:lnTo>
                      <a:lnTo>
                        <a:pt x="2508" y="2967"/>
                      </a:lnTo>
                      <a:lnTo>
                        <a:pt x="2503" y="2968"/>
                      </a:lnTo>
                      <a:lnTo>
                        <a:pt x="2498" y="2970"/>
                      </a:lnTo>
                      <a:lnTo>
                        <a:pt x="2494" y="2971"/>
                      </a:lnTo>
                      <a:lnTo>
                        <a:pt x="2489" y="2971"/>
                      </a:lnTo>
                      <a:lnTo>
                        <a:pt x="2485" y="2971"/>
                      </a:lnTo>
                      <a:lnTo>
                        <a:pt x="2478" y="2964"/>
                      </a:lnTo>
                      <a:lnTo>
                        <a:pt x="2476" y="2958"/>
                      </a:lnTo>
                      <a:lnTo>
                        <a:pt x="2476" y="2956"/>
                      </a:lnTo>
                      <a:lnTo>
                        <a:pt x="2476" y="2955"/>
                      </a:lnTo>
                      <a:lnTo>
                        <a:pt x="2477" y="2954"/>
                      </a:lnTo>
                      <a:lnTo>
                        <a:pt x="2479" y="2951"/>
                      </a:lnTo>
                      <a:lnTo>
                        <a:pt x="2484" y="2950"/>
                      </a:lnTo>
                      <a:lnTo>
                        <a:pt x="2489" y="2949"/>
                      </a:lnTo>
                      <a:lnTo>
                        <a:pt x="2496" y="2948"/>
                      </a:lnTo>
                      <a:lnTo>
                        <a:pt x="2503" y="2948"/>
                      </a:lnTo>
                      <a:lnTo>
                        <a:pt x="2505" y="2922"/>
                      </a:lnTo>
                      <a:lnTo>
                        <a:pt x="2509" y="2888"/>
                      </a:lnTo>
                      <a:lnTo>
                        <a:pt x="2509" y="2878"/>
                      </a:lnTo>
                      <a:lnTo>
                        <a:pt x="2508" y="2871"/>
                      </a:lnTo>
                      <a:lnTo>
                        <a:pt x="2508" y="2863"/>
                      </a:lnTo>
                      <a:lnTo>
                        <a:pt x="2505" y="2856"/>
                      </a:lnTo>
                      <a:lnTo>
                        <a:pt x="2503" y="2849"/>
                      </a:lnTo>
                      <a:lnTo>
                        <a:pt x="2500" y="2844"/>
                      </a:lnTo>
                      <a:lnTo>
                        <a:pt x="2496" y="2840"/>
                      </a:lnTo>
                      <a:lnTo>
                        <a:pt x="2490" y="2836"/>
                      </a:lnTo>
                      <a:lnTo>
                        <a:pt x="2483" y="2834"/>
                      </a:lnTo>
                      <a:lnTo>
                        <a:pt x="2473" y="2833"/>
                      </a:lnTo>
                      <a:lnTo>
                        <a:pt x="2462" y="2832"/>
                      </a:lnTo>
                      <a:lnTo>
                        <a:pt x="2452" y="2833"/>
                      </a:lnTo>
                      <a:lnTo>
                        <a:pt x="2446" y="2834"/>
                      </a:lnTo>
                      <a:lnTo>
                        <a:pt x="2442" y="2836"/>
                      </a:lnTo>
                      <a:lnTo>
                        <a:pt x="2437" y="2839"/>
                      </a:lnTo>
                      <a:lnTo>
                        <a:pt x="2434" y="2841"/>
                      </a:lnTo>
                      <a:lnTo>
                        <a:pt x="2431" y="2844"/>
                      </a:lnTo>
                      <a:lnTo>
                        <a:pt x="2429" y="2849"/>
                      </a:lnTo>
                      <a:lnTo>
                        <a:pt x="2428" y="2853"/>
                      </a:lnTo>
                      <a:lnTo>
                        <a:pt x="2429" y="2858"/>
                      </a:lnTo>
                      <a:lnTo>
                        <a:pt x="2418" y="2859"/>
                      </a:lnTo>
                      <a:lnTo>
                        <a:pt x="2406" y="2858"/>
                      </a:lnTo>
                      <a:lnTo>
                        <a:pt x="2407" y="2847"/>
                      </a:lnTo>
                      <a:lnTo>
                        <a:pt x="2408" y="2836"/>
                      </a:lnTo>
                      <a:lnTo>
                        <a:pt x="2412" y="2827"/>
                      </a:lnTo>
                      <a:lnTo>
                        <a:pt x="2415" y="2819"/>
                      </a:lnTo>
                      <a:lnTo>
                        <a:pt x="2420" y="2811"/>
                      </a:lnTo>
                      <a:lnTo>
                        <a:pt x="2422" y="2802"/>
                      </a:lnTo>
                      <a:lnTo>
                        <a:pt x="2424" y="2792"/>
                      </a:lnTo>
                      <a:lnTo>
                        <a:pt x="2424" y="2779"/>
                      </a:lnTo>
                      <a:lnTo>
                        <a:pt x="2414" y="2779"/>
                      </a:lnTo>
                      <a:lnTo>
                        <a:pt x="2403" y="2781"/>
                      </a:lnTo>
                      <a:lnTo>
                        <a:pt x="2403" y="2794"/>
                      </a:lnTo>
                      <a:lnTo>
                        <a:pt x="2403" y="2808"/>
                      </a:lnTo>
                      <a:lnTo>
                        <a:pt x="2393" y="2809"/>
                      </a:lnTo>
                      <a:lnTo>
                        <a:pt x="2383" y="2808"/>
                      </a:lnTo>
                      <a:lnTo>
                        <a:pt x="2383" y="2803"/>
                      </a:lnTo>
                      <a:lnTo>
                        <a:pt x="2381" y="2800"/>
                      </a:lnTo>
                      <a:lnTo>
                        <a:pt x="2379" y="2797"/>
                      </a:lnTo>
                      <a:lnTo>
                        <a:pt x="2375" y="2794"/>
                      </a:lnTo>
                      <a:lnTo>
                        <a:pt x="2366" y="2791"/>
                      </a:lnTo>
                      <a:lnTo>
                        <a:pt x="2355" y="2790"/>
                      </a:lnTo>
                      <a:lnTo>
                        <a:pt x="2331" y="2791"/>
                      </a:lnTo>
                      <a:lnTo>
                        <a:pt x="2313" y="2792"/>
                      </a:lnTo>
                      <a:lnTo>
                        <a:pt x="2316" y="2797"/>
                      </a:lnTo>
                      <a:lnTo>
                        <a:pt x="2319" y="2800"/>
                      </a:lnTo>
                      <a:lnTo>
                        <a:pt x="2321" y="2804"/>
                      </a:lnTo>
                      <a:lnTo>
                        <a:pt x="2321" y="2810"/>
                      </a:lnTo>
                      <a:lnTo>
                        <a:pt x="2322" y="2820"/>
                      </a:lnTo>
                      <a:lnTo>
                        <a:pt x="2321" y="2831"/>
                      </a:lnTo>
                      <a:lnTo>
                        <a:pt x="2314" y="2833"/>
                      </a:lnTo>
                      <a:lnTo>
                        <a:pt x="2307" y="2836"/>
                      </a:lnTo>
                      <a:lnTo>
                        <a:pt x="2301" y="2840"/>
                      </a:lnTo>
                      <a:lnTo>
                        <a:pt x="2297" y="2844"/>
                      </a:lnTo>
                      <a:lnTo>
                        <a:pt x="2288" y="2855"/>
                      </a:lnTo>
                      <a:lnTo>
                        <a:pt x="2279" y="2866"/>
                      </a:lnTo>
                      <a:lnTo>
                        <a:pt x="2273" y="2872"/>
                      </a:lnTo>
                      <a:lnTo>
                        <a:pt x="2267" y="2876"/>
                      </a:lnTo>
                      <a:lnTo>
                        <a:pt x="2260" y="2878"/>
                      </a:lnTo>
                      <a:lnTo>
                        <a:pt x="2254" y="2881"/>
                      </a:lnTo>
                      <a:lnTo>
                        <a:pt x="2239" y="2882"/>
                      </a:lnTo>
                      <a:lnTo>
                        <a:pt x="2223" y="2883"/>
                      </a:lnTo>
                      <a:lnTo>
                        <a:pt x="2223" y="2889"/>
                      </a:lnTo>
                      <a:lnTo>
                        <a:pt x="2223" y="2893"/>
                      </a:lnTo>
                      <a:lnTo>
                        <a:pt x="2197" y="2894"/>
                      </a:lnTo>
                      <a:lnTo>
                        <a:pt x="2172" y="2896"/>
                      </a:lnTo>
                      <a:lnTo>
                        <a:pt x="2147" y="2896"/>
                      </a:lnTo>
                      <a:lnTo>
                        <a:pt x="2122" y="2896"/>
                      </a:lnTo>
                      <a:lnTo>
                        <a:pt x="2122" y="2905"/>
                      </a:lnTo>
                      <a:lnTo>
                        <a:pt x="2120" y="2914"/>
                      </a:lnTo>
                      <a:lnTo>
                        <a:pt x="2119" y="2917"/>
                      </a:lnTo>
                      <a:lnTo>
                        <a:pt x="2118" y="2921"/>
                      </a:lnTo>
                      <a:lnTo>
                        <a:pt x="2115" y="2923"/>
                      </a:lnTo>
                      <a:lnTo>
                        <a:pt x="2110" y="2925"/>
                      </a:lnTo>
                      <a:lnTo>
                        <a:pt x="2109" y="2922"/>
                      </a:lnTo>
                      <a:lnTo>
                        <a:pt x="2108" y="2916"/>
                      </a:lnTo>
                      <a:lnTo>
                        <a:pt x="2108" y="2913"/>
                      </a:lnTo>
                      <a:lnTo>
                        <a:pt x="2108" y="2910"/>
                      </a:lnTo>
                      <a:lnTo>
                        <a:pt x="2108" y="2908"/>
                      </a:lnTo>
                      <a:lnTo>
                        <a:pt x="2109" y="2907"/>
                      </a:lnTo>
                      <a:lnTo>
                        <a:pt x="2102" y="2906"/>
                      </a:lnTo>
                      <a:lnTo>
                        <a:pt x="2096" y="2905"/>
                      </a:lnTo>
                      <a:lnTo>
                        <a:pt x="2092" y="2902"/>
                      </a:lnTo>
                      <a:lnTo>
                        <a:pt x="2089" y="2900"/>
                      </a:lnTo>
                      <a:lnTo>
                        <a:pt x="2085" y="2897"/>
                      </a:lnTo>
                      <a:lnTo>
                        <a:pt x="2083" y="2893"/>
                      </a:lnTo>
                      <a:lnTo>
                        <a:pt x="2081" y="2889"/>
                      </a:lnTo>
                      <a:lnTo>
                        <a:pt x="2079" y="2884"/>
                      </a:lnTo>
                      <a:lnTo>
                        <a:pt x="2078" y="2863"/>
                      </a:lnTo>
                      <a:lnTo>
                        <a:pt x="2077" y="2840"/>
                      </a:lnTo>
                      <a:lnTo>
                        <a:pt x="2050" y="2839"/>
                      </a:lnTo>
                      <a:lnTo>
                        <a:pt x="2018" y="2839"/>
                      </a:lnTo>
                      <a:lnTo>
                        <a:pt x="2002" y="2836"/>
                      </a:lnTo>
                      <a:lnTo>
                        <a:pt x="1987" y="2834"/>
                      </a:lnTo>
                      <a:lnTo>
                        <a:pt x="1980" y="2832"/>
                      </a:lnTo>
                      <a:lnTo>
                        <a:pt x="1974" y="2830"/>
                      </a:lnTo>
                      <a:lnTo>
                        <a:pt x="1968" y="2826"/>
                      </a:lnTo>
                      <a:lnTo>
                        <a:pt x="1962" y="2823"/>
                      </a:lnTo>
                      <a:lnTo>
                        <a:pt x="1950" y="2811"/>
                      </a:lnTo>
                      <a:lnTo>
                        <a:pt x="1937" y="2800"/>
                      </a:lnTo>
                      <a:lnTo>
                        <a:pt x="1930" y="2797"/>
                      </a:lnTo>
                      <a:lnTo>
                        <a:pt x="1923" y="2793"/>
                      </a:lnTo>
                      <a:lnTo>
                        <a:pt x="1915" y="2792"/>
                      </a:lnTo>
                      <a:lnTo>
                        <a:pt x="1905" y="2793"/>
                      </a:lnTo>
                      <a:lnTo>
                        <a:pt x="1907" y="2812"/>
                      </a:lnTo>
                      <a:lnTo>
                        <a:pt x="1910" y="2841"/>
                      </a:lnTo>
                      <a:lnTo>
                        <a:pt x="1911" y="2856"/>
                      </a:lnTo>
                      <a:lnTo>
                        <a:pt x="1910" y="2868"/>
                      </a:lnTo>
                      <a:lnTo>
                        <a:pt x="1909" y="2874"/>
                      </a:lnTo>
                      <a:lnTo>
                        <a:pt x="1907" y="2878"/>
                      </a:lnTo>
                      <a:lnTo>
                        <a:pt x="1905" y="2881"/>
                      </a:lnTo>
                      <a:lnTo>
                        <a:pt x="1903" y="2882"/>
                      </a:lnTo>
                      <a:lnTo>
                        <a:pt x="1893" y="2884"/>
                      </a:lnTo>
                      <a:lnTo>
                        <a:pt x="1882" y="2885"/>
                      </a:lnTo>
                      <a:lnTo>
                        <a:pt x="1871" y="2885"/>
                      </a:lnTo>
                      <a:lnTo>
                        <a:pt x="1861" y="2884"/>
                      </a:lnTo>
                      <a:lnTo>
                        <a:pt x="1839" y="2882"/>
                      </a:lnTo>
                      <a:lnTo>
                        <a:pt x="1819" y="2881"/>
                      </a:lnTo>
                      <a:lnTo>
                        <a:pt x="1817" y="2873"/>
                      </a:lnTo>
                      <a:lnTo>
                        <a:pt x="1817" y="2865"/>
                      </a:lnTo>
                      <a:lnTo>
                        <a:pt x="1819" y="2857"/>
                      </a:lnTo>
                      <a:lnTo>
                        <a:pt x="1820" y="2848"/>
                      </a:lnTo>
                      <a:lnTo>
                        <a:pt x="1824" y="2832"/>
                      </a:lnTo>
                      <a:lnTo>
                        <a:pt x="1829" y="2816"/>
                      </a:lnTo>
                      <a:lnTo>
                        <a:pt x="1837" y="2815"/>
                      </a:lnTo>
                      <a:lnTo>
                        <a:pt x="1844" y="2812"/>
                      </a:lnTo>
                      <a:lnTo>
                        <a:pt x="1849" y="2810"/>
                      </a:lnTo>
                      <a:lnTo>
                        <a:pt x="1854" y="2807"/>
                      </a:lnTo>
                      <a:lnTo>
                        <a:pt x="1857" y="2802"/>
                      </a:lnTo>
                      <a:lnTo>
                        <a:pt x="1860" y="2799"/>
                      </a:lnTo>
                      <a:lnTo>
                        <a:pt x="1862" y="2794"/>
                      </a:lnTo>
                      <a:lnTo>
                        <a:pt x="1863" y="2789"/>
                      </a:lnTo>
                      <a:lnTo>
                        <a:pt x="1863" y="2784"/>
                      </a:lnTo>
                      <a:lnTo>
                        <a:pt x="1862" y="2778"/>
                      </a:lnTo>
                      <a:lnTo>
                        <a:pt x="1861" y="2773"/>
                      </a:lnTo>
                      <a:lnTo>
                        <a:pt x="1858" y="2767"/>
                      </a:lnTo>
                      <a:lnTo>
                        <a:pt x="1853" y="2756"/>
                      </a:lnTo>
                      <a:lnTo>
                        <a:pt x="1845" y="2745"/>
                      </a:lnTo>
                      <a:lnTo>
                        <a:pt x="1828" y="2735"/>
                      </a:lnTo>
                      <a:lnTo>
                        <a:pt x="1811" y="2726"/>
                      </a:lnTo>
                      <a:lnTo>
                        <a:pt x="1807" y="2720"/>
                      </a:lnTo>
                      <a:lnTo>
                        <a:pt x="1805" y="2715"/>
                      </a:lnTo>
                      <a:lnTo>
                        <a:pt x="1805" y="2708"/>
                      </a:lnTo>
                      <a:lnTo>
                        <a:pt x="1806" y="2700"/>
                      </a:lnTo>
                      <a:lnTo>
                        <a:pt x="1808" y="2686"/>
                      </a:lnTo>
                      <a:lnTo>
                        <a:pt x="1811" y="2672"/>
                      </a:lnTo>
                      <a:lnTo>
                        <a:pt x="1798" y="2668"/>
                      </a:lnTo>
                      <a:lnTo>
                        <a:pt x="1784" y="2661"/>
                      </a:lnTo>
                      <a:lnTo>
                        <a:pt x="1778" y="2658"/>
                      </a:lnTo>
                      <a:lnTo>
                        <a:pt x="1771" y="2655"/>
                      </a:lnTo>
                      <a:lnTo>
                        <a:pt x="1764" y="2653"/>
                      </a:lnTo>
                      <a:lnTo>
                        <a:pt x="1757" y="2653"/>
                      </a:lnTo>
                      <a:lnTo>
                        <a:pt x="1757" y="2639"/>
                      </a:lnTo>
                      <a:lnTo>
                        <a:pt x="1757" y="2626"/>
                      </a:lnTo>
                      <a:lnTo>
                        <a:pt x="1765" y="2626"/>
                      </a:lnTo>
                      <a:lnTo>
                        <a:pt x="1773" y="2626"/>
                      </a:lnTo>
                      <a:lnTo>
                        <a:pt x="1781" y="2627"/>
                      </a:lnTo>
                      <a:lnTo>
                        <a:pt x="1789" y="2629"/>
                      </a:lnTo>
                      <a:lnTo>
                        <a:pt x="1796" y="2631"/>
                      </a:lnTo>
                      <a:lnTo>
                        <a:pt x="1804" y="2635"/>
                      </a:lnTo>
                      <a:lnTo>
                        <a:pt x="1810" y="2638"/>
                      </a:lnTo>
                      <a:lnTo>
                        <a:pt x="1816" y="2643"/>
                      </a:lnTo>
                      <a:lnTo>
                        <a:pt x="1822" y="2647"/>
                      </a:lnTo>
                      <a:lnTo>
                        <a:pt x="1828" y="2653"/>
                      </a:lnTo>
                      <a:lnTo>
                        <a:pt x="1833" y="2659"/>
                      </a:lnTo>
                      <a:lnTo>
                        <a:pt x="1838" y="2664"/>
                      </a:lnTo>
                      <a:lnTo>
                        <a:pt x="1843" y="2671"/>
                      </a:lnTo>
                      <a:lnTo>
                        <a:pt x="1846" y="2678"/>
                      </a:lnTo>
                      <a:lnTo>
                        <a:pt x="1851" y="2685"/>
                      </a:lnTo>
                      <a:lnTo>
                        <a:pt x="1853" y="2693"/>
                      </a:lnTo>
                      <a:lnTo>
                        <a:pt x="1856" y="2700"/>
                      </a:lnTo>
                      <a:lnTo>
                        <a:pt x="1860" y="2705"/>
                      </a:lnTo>
                      <a:lnTo>
                        <a:pt x="1863" y="2709"/>
                      </a:lnTo>
                      <a:lnTo>
                        <a:pt x="1868" y="2712"/>
                      </a:lnTo>
                      <a:lnTo>
                        <a:pt x="1878" y="2717"/>
                      </a:lnTo>
                      <a:lnTo>
                        <a:pt x="1888" y="2719"/>
                      </a:lnTo>
                      <a:lnTo>
                        <a:pt x="1893" y="2721"/>
                      </a:lnTo>
                      <a:lnTo>
                        <a:pt x="1898" y="2724"/>
                      </a:lnTo>
                      <a:lnTo>
                        <a:pt x="1903" y="2726"/>
                      </a:lnTo>
                      <a:lnTo>
                        <a:pt x="1906" y="2730"/>
                      </a:lnTo>
                      <a:lnTo>
                        <a:pt x="1910" y="2735"/>
                      </a:lnTo>
                      <a:lnTo>
                        <a:pt x="1913" y="2741"/>
                      </a:lnTo>
                      <a:lnTo>
                        <a:pt x="1915" y="2749"/>
                      </a:lnTo>
                      <a:lnTo>
                        <a:pt x="1917" y="2758"/>
                      </a:lnTo>
                      <a:lnTo>
                        <a:pt x="1921" y="2759"/>
                      </a:lnTo>
                      <a:lnTo>
                        <a:pt x="1926" y="2760"/>
                      </a:lnTo>
                      <a:lnTo>
                        <a:pt x="1930" y="2759"/>
                      </a:lnTo>
                      <a:lnTo>
                        <a:pt x="1934" y="2757"/>
                      </a:lnTo>
                      <a:lnTo>
                        <a:pt x="1937" y="2754"/>
                      </a:lnTo>
                      <a:lnTo>
                        <a:pt x="1939" y="2751"/>
                      </a:lnTo>
                      <a:lnTo>
                        <a:pt x="1940" y="2748"/>
                      </a:lnTo>
                      <a:lnTo>
                        <a:pt x="1942" y="2742"/>
                      </a:lnTo>
                      <a:lnTo>
                        <a:pt x="1951" y="2741"/>
                      </a:lnTo>
                      <a:lnTo>
                        <a:pt x="1959" y="2740"/>
                      </a:lnTo>
                      <a:lnTo>
                        <a:pt x="1967" y="2738"/>
                      </a:lnTo>
                      <a:lnTo>
                        <a:pt x="1975" y="2740"/>
                      </a:lnTo>
                      <a:lnTo>
                        <a:pt x="1983" y="2740"/>
                      </a:lnTo>
                      <a:lnTo>
                        <a:pt x="1989" y="2742"/>
                      </a:lnTo>
                      <a:lnTo>
                        <a:pt x="1996" y="2743"/>
                      </a:lnTo>
                      <a:lnTo>
                        <a:pt x="2003" y="2746"/>
                      </a:lnTo>
                      <a:lnTo>
                        <a:pt x="2010" y="2749"/>
                      </a:lnTo>
                      <a:lnTo>
                        <a:pt x="2016" y="2753"/>
                      </a:lnTo>
                      <a:lnTo>
                        <a:pt x="2022" y="2758"/>
                      </a:lnTo>
                      <a:lnTo>
                        <a:pt x="2027" y="2762"/>
                      </a:lnTo>
                      <a:lnTo>
                        <a:pt x="2033" y="2769"/>
                      </a:lnTo>
                      <a:lnTo>
                        <a:pt x="2037" y="2775"/>
                      </a:lnTo>
                      <a:lnTo>
                        <a:pt x="2042" y="2782"/>
                      </a:lnTo>
                      <a:lnTo>
                        <a:pt x="2046" y="2790"/>
                      </a:lnTo>
                      <a:lnTo>
                        <a:pt x="2051" y="2799"/>
                      </a:lnTo>
                      <a:lnTo>
                        <a:pt x="2058" y="2804"/>
                      </a:lnTo>
                      <a:lnTo>
                        <a:pt x="2063" y="2808"/>
                      </a:lnTo>
                      <a:lnTo>
                        <a:pt x="2070" y="2809"/>
                      </a:lnTo>
                      <a:lnTo>
                        <a:pt x="2076" y="2808"/>
                      </a:lnTo>
                      <a:lnTo>
                        <a:pt x="2082" y="2806"/>
                      </a:lnTo>
                      <a:lnTo>
                        <a:pt x="2087" y="2801"/>
                      </a:lnTo>
                      <a:lnTo>
                        <a:pt x="2092" y="2797"/>
                      </a:lnTo>
                      <a:lnTo>
                        <a:pt x="2095" y="2791"/>
                      </a:lnTo>
                      <a:lnTo>
                        <a:pt x="2098" y="2785"/>
                      </a:lnTo>
                      <a:lnTo>
                        <a:pt x="2099" y="2778"/>
                      </a:lnTo>
                      <a:lnTo>
                        <a:pt x="2099" y="2773"/>
                      </a:lnTo>
                      <a:lnTo>
                        <a:pt x="2096" y="2767"/>
                      </a:lnTo>
                      <a:lnTo>
                        <a:pt x="2092" y="2761"/>
                      </a:lnTo>
                      <a:lnTo>
                        <a:pt x="2085" y="2757"/>
                      </a:lnTo>
                      <a:lnTo>
                        <a:pt x="2076" y="2753"/>
                      </a:lnTo>
                      <a:lnTo>
                        <a:pt x="2069" y="2751"/>
                      </a:lnTo>
                      <a:lnTo>
                        <a:pt x="2063" y="2748"/>
                      </a:lnTo>
                      <a:lnTo>
                        <a:pt x="2059" y="2743"/>
                      </a:lnTo>
                      <a:lnTo>
                        <a:pt x="2054" y="2738"/>
                      </a:lnTo>
                      <a:lnTo>
                        <a:pt x="2051" y="2733"/>
                      </a:lnTo>
                      <a:lnTo>
                        <a:pt x="2048" y="2727"/>
                      </a:lnTo>
                      <a:lnTo>
                        <a:pt x="2045" y="2720"/>
                      </a:lnTo>
                      <a:lnTo>
                        <a:pt x="2044" y="2713"/>
                      </a:lnTo>
                      <a:lnTo>
                        <a:pt x="2043" y="2707"/>
                      </a:lnTo>
                      <a:lnTo>
                        <a:pt x="2043" y="2700"/>
                      </a:lnTo>
                      <a:lnTo>
                        <a:pt x="2044" y="2693"/>
                      </a:lnTo>
                      <a:lnTo>
                        <a:pt x="2045" y="2686"/>
                      </a:lnTo>
                      <a:lnTo>
                        <a:pt x="2048" y="2679"/>
                      </a:lnTo>
                      <a:lnTo>
                        <a:pt x="2051" y="2672"/>
                      </a:lnTo>
                      <a:lnTo>
                        <a:pt x="2054" y="2667"/>
                      </a:lnTo>
                      <a:lnTo>
                        <a:pt x="2059" y="2661"/>
                      </a:lnTo>
                      <a:lnTo>
                        <a:pt x="2062" y="2659"/>
                      </a:lnTo>
                      <a:lnTo>
                        <a:pt x="2066" y="2656"/>
                      </a:lnTo>
                      <a:lnTo>
                        <a:pt x="2070" y="2655"/>
                      </a:lnTo>
                      <a:lnTo>
                        <a:pt x="2075" y="2654"/>
                      </a:lnTo>
                      <a:lnTo>
                        <a:pt x="2085" y="2654"/>
                      </a:lnTo>
                      <a:lnTo>
                        <a:pt x="2096" y="2653"/>
                      </a:lnTo>
                      <a:lnTo>
                        <a:pt x="2106" y="2653"/>
                      </a:lnTo>
                      <a:lnTo>
                        <a:pt x="2114" y="2653"/>
                      </a:lnTo>
                      <a:lnTo>
                        <a:pt x="2122" y="2652"/>
                      </a:lnTo>
                      <a:lnTo>
                        <a:pt x="2128" y="2650"/>
                      </a:lnTo>
                      <a:lnTo>
                        <a:pt x="2132" y="2648"/>
                      </a:lnTo>
                      <a:lnTo>
                        <a:pt x="2134" y="2647"/>
                      </a:lnTo>
                      <a:lnTo>
                        <a:pt x="2136" y="2645"/>
                      </a:lnTo>
                      <a:lnTo>
                        <a:pt x="2137" y="2643"/>
                      </a:lnTo>
                      <a:lnTo>
                        <a:pt x="2139" y="2639"/>
                      </a:lnTo>
                      <a:lnTo>
                        <a:pt x="2139" y="2636"/>
                      </a:lnTo>
                      <a:lnTo>
                        <a:pt x="2139" y="2633"/>
                      </a:lnTo>
                      <a:lnTo>
                        <a:pt x="2137" y="2628"/>
                      </a:lnTo>
                      <a:lnTo>
                        <a:pt x="2132" y="2627"/>
                      </a:lnTo>
                      <a:lnTo>
                        <a:pt x="2126" y="2623"/>
                      </a:lnTo>
                      <a:lnTo>
                        <a:pt x="2120" y="2620"/>
                      </a:lnTo>
                      <a:lnTo>
                        <a:pt x="2115" y="2615"/>
                      </a:lnTo>
                      <a:lnTo>
                        <a:pt x="2107" y="2604"/>
                      </a:lnTo>
                      <a:lnTo>
                        <a:pt x="2100" y="2594"/>
                      </a:lnTo>
                      <a:lnTo>
                        <a:pt x="2098" y="2587"/>
                      </a:lnTo>
                      <a:lnTo>
                        <a:pt x="2094" y="2580"/>
                      </a:lnTo>
                      <a:lnTo>
                        <a:pt x="2093" y="2573"/>
                      </a:lnTo>
                      <a:lnTo>
                        <a:pt x="2092" y="2566"/>
                      </a:lnTo>
                      <a:lnTo>
                        <a:pt x="2090" y="2560"/>
                      </a:lnTo>
                      <a:lnTo>
                        <a:pt x="2087" y="2555"/>
                      </a:lnTo>
                      <a:lnTo>
                        <a:pt x="2084" y="2552"/>
                      </a:lnTo>
                      <a:lnTo>
                        <a:pt x="2079" y="2551"/>
                      </a:lnTo>
                      <a:lnTo>
                        <a:pt x="2076" y="2549"/>
                      </a:lnTo>
                      <a:lnTo>
                        <a:pt x="2071" y="2548"/>
                      </a:lnTo>
                      <a:lnTo>
                        <a:pt x="2067" y="2547"/>
                      </a:lnTo>
                      <a:lnTo>
                        <a:pt x="2062" y="2544"/>
                      </a:lnTo>
                      <a:lnTo>
                        <a:pt x="2063" y="2560"/>
                      </a:lnTo>
                      <a:lnTo>
                        <a:pt x="2068" y="2581"/>
                      </a:lnTo>
                      <a:lnTo>
                        <a:pt x="2070" y="2592"/>
                      </a:lnTo>
                      <a:lnTo>
                        <a:pt x="2073" y="2602"/>
                      </a:lnTo>
                      <a:lnTo>
                        <a:pt x="2074" y="2609"/>
                      </a:lnTo>
                      <a:lnTo>
                        <a:pt x="2073" y="2613"/>
                      </a:lnTo>
                      <a:lnTo>
                        <a:pt x="2071" y="2615"/>
                      </a:lnTo>
                      <a:lnTo>
                        <a:pt x="2069" y="2617"/>
                      </a:lnTo>
                      <a:lnTo>
                        <a:pt x="2066" y="2615"/>
                      </a:lnTo>
                      <a:lnTo>
                        <a:pt x="2063" y="2614"/>
                      </a:lnTo>
                      <a:lnTo>
                        <a:pt x="2055" y="2611"/>
                      </a:lnTo>
                      <a:lnTo>
                        <a:pt x="2048" y="2604"/>
                      </a:lnTo>
                      <a:lnTo>
                        <a:pt x="2038" y="2598"/>
                      </a:lnTo>
                      <a:lnTo>
                        <a:pt x="2030" y="2592"/>
                      </a:lnTo>
                      <a:lnTo>
                        <a:pt x="2021" y="2587"/>
                      </a:lnTo>
                      <a:lnTo>
                        <a:pt x="2013" y="2586"/>
                      </a:lnTo>
                      <a:lnTo>
                        <a:pt x="2013" y="2573"/>
                      </a:lnTo>
                      <a:lnTo>
                        <a:pt x="2012" y="2561"/>
                      </a:lnTo>
                      <a:lnTo>
                        <a:pt x="2011" y="2548"/>
                      </a:lnTo>
                      <a:lnTo>
                        <a:pt x="2010" y="2536"/>
                      </a:lnTo>
                      <a:lnTo>
                        <a:pt x="2007" y="2538"/>
                      </a:lnTo>
                      <a:lnTo>
                        <a:pt x="2002" y="2538"/>
                      </a:lnTo>
                      <a:lnTo>
                        <a:pt x="2001" y="2543"/>
                      </a:lnTo>
                      <a:lnTo>
                        <a:pt x="1999" y="2546"/>
                      </a:lnTo>
                      <a:lnTo>
                        <a:pt x="1996" y="2549"/>
                      </a:lnTo>
                      <a:lnTo>
                        <a:pt x="1994" y="2552"/>
                      </a:lnTo>
                      <a:lnTo>
                        <a:pt x="1986" y="2554"/>
                      </a:lnTo>
                      <a:lnTo>
                        <a:pt x="1978" y="2555"/>
                      </a:lnTo>
                      <a:lnTo>
                        <a:pt x="1961" y="2554"/>
                      </a:lnTo>
                      <a:lnTo>
                        <a:pt x="1945" y="2551"/>
                      </a:lnTo>
                      <a:lnTo>
                        <a:pt x="1938" y="2549"/>
                      </a:lnTo>
                      <a:lnTo>
                        <a:pt x="1931" y="2549"/>
                      </a:lnTo>
                      <a:lnTo>
                        <a:pt x="1926" y="2551"/>
                      </a:lnTo>
                      <a:lnTo>
                        <a:pt x="1921" y="2552"/>
                      </a:lnTo>
                      <a:lnTo>
                        <a:pt x="1917" y="2554"/>
                      </a:lnTo>
                      <a:lnTo>
                        <a:pt x="1913" y="2556"/>
                      </a:lnTo>
                      <a:lnTo>
                        <a:pt x="1910" y="2560"/>
                      </a:lnTo>
                      <a:lnTo>
                        <a:pt x="1907" y="2564"/>
                      </a:lnTo>
                      <a:lnTo>
                        <a:pt x="1904" y="2572"/>
                      </a:lnTo>
                      <a:lnTo>
                        <a:pt x="1902" y="2582"/>
                      </a:lnTo>
                      <a:lnTo>
                        <a:pt x="1901" y="2594"/>
                      </a:lnTo>
                      <a:lnTo>
                        <a:pt x="1899" y="2606"/>
                      </a:lnTo>
                      <a:lnTo>
                        <a:pt x="1892" y="2606"/>
                      </a:lnTo>
                      <a:lnTo>
                        <a:pt x="1882" y="2607"/>
                      </a:lnTo>
                      <a:lnTo>
                        <a:pt x="1873" y="2606"/>
                      </a:lnTo>
                      <a:lnTo>
                        <a:pt x="1864" y="2606"/>
                      </a:lnTo>
                      <a:lnTo>
                        <a:pt x="1862" y="2602"/>
                      </a:lnTo>
                      <a:lnTo>
                        <a:pt x="1858" y="2598"/>
                      </a:lnTo>
                      <a:lnTo>
                        <a:pt x="1854" y="2596"/>
                      </a:lnTo>
                      <a:lnTo>
                        <a:pt x="1849" y="2595"/>
                      </a:lnTo>
                      <a:lnTo>
                        <a:pt x="1837" y="2595"/>
                      </a:lnTo>
                      <a:lnTo>
                        <a:pt x="1825" y="2596"/>
                      </a:lnTo>
                      <a:lnTo>
                        <a:pt x="1817" y="2597"/>
                      </a:lnTo>
                      <a:lnTo>
                        <a:pt x="1812" y="2598"/>
                      </a:lnTo>
                      <a:lnTo>
                        <a:pt x="1806" y="2597"/>
                      </a:lnTo>
                      <a:lnTo>
                        <a:pt x="1802" y="2596"/>
                      </a:lnTo>
                      <a:lnTo>
                        <a:pt x="1797" y="2594"/>
                      </a:lnTo>
                      <a:lnTo>
                        <a:pt x="1795" y="2592"/>
                      </a:lnTo>
                      <a:lnTo>
                        <a:pt x="1792" y="2588"/>
                      </a:lnTo>
                      <a:lnTo>
                        <a:pt x="1790" y="2585"/>
                      </a:lnTo>
                      <a:lnTo>
                        <a:pt x="1789" y="2580"/>
                      </a:lnTo>
                      <a:lnTo>
                        <a:pt x="1789" y="2576"/>
                      </a:lnTo>
                      <a:lnTo>
                        <a:pt x="1789" y="2555"/>
                      </a:lnTo>
                      <a:lnTo>
                        <a:pt x="1789" y="2538"/>
                      </a:lnTo>
                      <a:lnTo>
                        <a:pt x="1781" y="2538"/>
                      </a:lnTo>
                      <a:lnTo>
                        <a:pt x="1775" y="2537"/>
                      </a:lnTo>
                      <a:lnTo>
                        <a:pt x="1771" y="2535"/>
                      </a:lnTo>
                      <a:lnTo>
                        <a:pt x="1769" y="2530"/>
                      </a:lnTo>
                      <a:lnTo>
                        <a:pt x="1764" y="2520"/>
                      </a:lnTo>
                      <a:lnTo>
                        <a:pt x="1762" y="2507"/>
                      </a:lnTo>
                      <a:lnTo>
                        <a:pt x="1765" y="2506"/>
                      </a:lnTo>
                      <a:lnTo>
                        <a:pt x="1769" y="2506"/>
                      </a:lnTo>
                      <a:lnTo>
                        <a:pt x="1772" y="2502"/>
                      </a:lnTo>
                      <a:lnTo>
                        <a:pt x="1773" y="2499"/>
                      </a:lnTo>
                      <a:lnTo>
                        <a:pt x="1777" y="2497"/>
                      </a:lnTo>
                      <a:lnTo>
                        <a:pt x="1780" y="2495"/>
                      </a:lnTo>
                      <a:lnTo>
                        <a:pt x="1781" y="2489"/>
                      </a:lnTo>
                      <a:lnTo>
                        <a:pt x="1783" y="2484"/>
                      </a:lnTo>
                      <a:lnTo>
                        <a:pt x="1786" y="2480"/>
                      </a:lnTo>
                      <a:lnTo>
                        <a:pt x="1789" y="2477"/>
                      </a:lnTo>
                      <a:lnTo>
                        <a:pt x="1794" y="2474"/>
                      </a:lnTo>
                      <a:lnTo>
                        <a:pt x="1798" y="2473"/>
                      </a:lnTo>
                      <a:lnTo>
                        <a:pt x="1803" y="2472"/>
                      </a:lnTo>
                      <a:lnTo>
                        <a:pt x="1808" y="2472"/>
                      </a:lnTo>
                      <a:lnTo>
                        <a:pt x="1810" y="2463"/>
                      </a:lnTo>
                      <a:lnTo>
                        <a:pt x="1808" y="2457"/>
                      </a:lnTo>
                      <a:lnTo>
                        <a:pt x="1807" y="2455"/>
                      </a:lnTo>
                      <a:lnTo>
                        <a:pt x="1806" y="2454"/>
                      </a:lnTo>
                      <a:lnTo>
                        <a:pt x="1804" y="2453"/>
                      </a:lnTo>
                      <a:lnTo>
                        <a:pt x="1802" y="2453"/>
                      </a:lnTo>
                      <a:lnTo>
                        <a:pt x="1790" y="2454"/>
                      </a:lnTo>
                      <a:lnTo>
                        <a:pt x="1778" y="2456"/>
                      </a:lnTo>
                      <a:lnTo>
                        <a:pt x="1769" y="2456"/>
                      </a:lnTo>
                      <a:lnTo>
                        <a:pt x="1762" y="2454"/>
                      </a:lnTo>
                      <a:lnTo>
                        <a:pt x="1755" y="2450"/>
                      </a:lnTo>
                      <a:lnTo>
                        <a:pt x="1749" y="2446"/>
                      </a:lnTo>
                      <a:lnTo>
                        <a:pt x="1743" y="2441"/>
                      </a:lnTo>
                      <a:lnTo>
                        <a:pt x="1738" y="2437"/>
                      </a:lnTo>
                      <a:lnTo>
                        <a:pt x="1731" y="2433"/>
                      </a:lnTo>
                      <a:lnTo>
                        <a:pt x="1724" y="2430"/>
                      </a:lnTo>
                      <a:lnTo>
                        <a:pt x="1724" y="2423"/>
                      </a:lnTo>
                      <a:lnTo>
                        <a:pt x="1723" y="2418"/>
                      </a:lnTo>
                      <a:lnTo>
                        <a:pt x="1721" y="2414"/>
                      </a:lnTo>
                      <a:lnTo>
                        <a:pt x="1718" y="2410"/>
                      </a:lnTo>
                      <a:lnTo>
                        <a:pt x="1710" y="2405"/>
                      </a:lnTo>
                      <a:lnTo>
                        <a:pt x="1701" y="2398"/>
                      </a:lnTo>
                      <a:lnTo>
                        <a:pt x="1697" y="2392"/>
                      </a:lnTo>
                      <a:lnTo>
                        <a:pt x="1693" y="2387"/>
                      </a:lnTo>
                      <a:lnTo>
                        <a:pt x="1691" y="2380"/>
                      </a:lnTo>
                      <a:lnTo>
                        <a:pt x="1690" y="2373"/>
                      </a:lnTo>
                      <a:lnTo>
                        <a:pt x="1689" y="2357"/>
                      </a:lnTo>
                      <a:lnTo>
                        <a:pt x="1690" y="2343"/>
                      </a:lnTo>
                      <a:lnTo>
                        <a:pt x="1692" y="2328"/>
                      </a:lnTo>
                      <a:lnTo>
                        <a:pt x="1697" y="2303"/>
                      </a:lnTo>
                      <a:lnTo>
                        <a:pt x="1702" y="2281"/>
                      </a:lnTo>
                      <a:lnTo>
                        <a:pt x="1706" y="2270"/>
                      </a:lnTo>
                      <a:lnTo>
                        <a:pt x="1715" y="2268"/>
                      </a:lnTo>
                      <a:lnTo>
                        <a:pt x="1724" y="2267"/>
                      </a:lnTo>
                      <a:lnTo>
                        <a:pt x="1726" y="2236"/>
                      </a:lnTo>
                      <a:lnTo>
                        <a:pt x="1730" y="2207"/>
                      </a:lnTo>
                      <a:lnTo>
                        <a:pt x="1733" y="2177"/>
                      </a:lnTo>
                      <a:lnTo>
                        <a:pt x="1734" y="2147"/>
                      </a:lnTo>
                      <a:lnTo>
                        <a:pt x="1721" y="2146"/>
                      </a:lnTo>
                      <a:lnTo>
                        <a:pt x="1710" y="2144"/>
                      </a:lnTo>
                      <a:lnTo>
                        <a:pt x="1706" y="2142"/>
                      </a:lnTo>
                      <a:lnTo>
                        <a:pt x="1702" y="2141"/>
                      </a:lnTo>
                      <a:lnTo>
                        <a:pt x="1699" y="2138"/>
                      </a:lnTo>
                      <a:lnTo>
                        <a:pt x="1697" y="2135"/>
                      </a:lnTo>
                      <a:lnTo>
                        <a:pt x="1695" y="2133"/>
                      </a:lnTo>
                      <a:lnTo>
                        <a:pt x="1692" y="2128"/>
                      </a:lnTo>
                      <a:lnTo>
                        <a:pt x="1691" y="2125"/>
                      </a:lnTo>
                      <a:lnTo>
                        <a:pt x="1690" y="2119"/>
                      </a:lnTo>
                      <a:lnTo>
                        <a:pt x="1690" y="2108"/>
                      </a:lnTo>
                      <a:lnTo>
                        <a:pt x="1690" y="2094"/>
                      </a:lnTo>
                      <a:lnTo>
                        <a:pt x="1695" y="2093"/>
                      </a:lnTo>
                      <a:lnTo>
                        <a:pt x="1698" y="2090"/>
                      </a:lnTo>
                      <a:lnTo>
                        <a:pt x="1701" y="2087"/>
                      </a:lnTo>
                      <a:lnTo>
                        <a:pt x="1704" y="2084"/>
                      </a:lnTo>
                      <a:lnTo>
                        <a:pt x="1707" y="2075"/>
                      </a:lnTo>
                      <a:lnTo>
                        <a:pt x="1709" y="2067"/>
                      </a:lnTo>
                      <a:lnTo>
                        <a:pt x="1723" y="2084"/>
                      </a:lnTo>
                      <a:lnTo>
                        <a:pt x="1738" y="2102"/>
                      </a:lnTo>
                      <a:lnTo>
                        <a:pt x="1746" y="2110"/>
                      </a:lnTo>
                      <a:lnTo>
                        <a:pt x="1755" y="2116"/>
                      </a:lnTo>
                      <a:lnTo>
                        <a:pt x="1759" y="2118"/>
                      </a:lnTo>
                      <a:lnTo>
                        <a:pt x="1765" y="2119"/>
                      </a:lnTo>
                      <a:lnTo>
                        <a:pt x="1770" y="2120"/>
                      </a:lnTo>
                      <a:lnTo>
                        <a:pt x="1777" y="2120"/>
                      </a:lnTo>
                      <a:lnTo>
                        <a:pt x="1794" y="2116"/>
                      </a:lnTo>
                      <a:lnTo>
                        <a:pt x="1810" y="2111"/>
                      </a:lnTo>
                      <a:lnTo>
                        <a:pt x="1819" y="2109"/>
                      </a:lnTo>
                      <a:lnTo>
                        <a:pt x="1828" y="2108"/>
                      </a:lnTo>
                      <a:lnTo>
                        <a:pt x="1836" y="2108"/>
                      </a:lnTo>
                      <a:lnTo>
                        <a:pt x="1845" y="2109"/>
                      </a:lnTo>
                      <a:lnTo>
                        <a:pt x="1863" y="2116"/>
                      </a:lnTo>
                      <a:lnTo>
                        <a:pt x="1877" y="2120"/>
                      </a:lnTo>
                      <a:lnTo>
                        <a:pt x="1880" y="2121"/>
                      </a:lnTo>
                      <a:lnTo>
                        <a:pt x="1884" y="2120"/>
                      </a:lnTo>
                      <a:lnTo>
                        <a:pt x="1887" y="2120"/>
                      </a:lnTo>
                      <a:lnTo>
                        <a:pt x="1890" y="2118"/>
                      </a:lnTo>
                      <a:lnTo>
                        <a:pt x="1897" y="2113"/>
                      </a:lnTo>
                      <a:lnTo>
                        <a:pt x="1904" y="2103"/>
                      </a:lnTo>
                      <a:lnTo>
                        <a:pt x="1919" y="2087"/>
                      </a:lnTo>
                      <a:lnTo>
                        <a:pt x="1935" y="2072"/>
                      </a:lnTo>
                      <a:lnTo>
                        <a:pt x="1938" y="2068"/>
                      </a:lnTo>
                      <a:lnTo>
                        <a:pt x="1940" y="2064"/>
                      </a:lnTo>
                      <a:lnTo>
                        <a:pt x="1943" y="2060"/>
                      </a:lnTo>
                      <a:lnTo>
                        <a:pt x="1944" y="2054"/>
                      </a:lnTo>
                      <a:lnTo>
                        <a:pt x="1944" y="2049"/>
                      </a:lnTo>
                      <a:lnTo>
                        <a:pt x="1944" y="2044"/>
                      </a:lnTo>
                      <a:lnTo>
                        <a:pt x="1943" y="2037"/>
                      </a:lnTo>
                      <a:lnTo>
                        <a:pt x="1940" y="2030"/>
                      </a:lnTo>
                      <a:lnTo>
                        <a:pt x="1930" y="2026"/>
                      </a:lnTo>
                      <a:lnTo>
                        <a:pt x="1918" y="2019"/>
                      </a:lnTo>
                      <a:lnTo>
                        <a:pt x="1914" y="2013"/>
                      </a:lnTo>
                      <a:lnTo>
                        <a:pt x="1912" y="2005"/>
                      </a:lnTo>
                      <a:lnTo>
                        <a:pt x="1911" y="1998"/>
                      </a:lnTo>
                      <a:lnTo>
                        <a:pt x="1911" y="1989"/>
                      </a:lnTo>
                      <a:lnTo>
                        <a:pt x="1911" y="1973"/>
                      </a:lnTo>
                      <a:lnTo>
                        <a:pt x="1911" y="1958"/>
                      </a:lnTo>
                      <a:lnTo>
                        <a:pt x="1911" y="1952"/>
                      </a:lnTo>
                      <a:lnTo>
                        <a:pt x="1909" y="1945"/>
                      </a:lnTo>
                      <a:lnTo>
                        <a:pt x="1906" y="1938"/>
                      </a:lnTo>
                      <a:lnTo>
                        <a:pt x="1903" y="1932"/>
                      </a:lnTo>
                      <a:lnTo>
                        <a:pt x="1894" y="1921"/>
                      </a:lnTo>
                      <a:lnTo>
                        <a:pt x="1884" y="1909"/>
                      </a:lnTo>
                      <a:lnTo>
                        <a:pt x="1860" y="1889"/>
                      </a:lnTo>
                      <a:lnTo>
                        <a:pt x="1838" y="1871"/>
                      </a:lnTo>
                      <a:lnTo>
                        <a:pt x="1835" y="1867"/>
                      </a:lnTo>
                      <a:lnTo>
                        <a:pt x="1832" y="1864"/>
                      </a:lnTo>
                      <a:lnTo>
                        <a:pt x="1831" y="1859"/>
                      </a:lnTo>
                      <a:lnTo>
                        <a:pt x="1832" y="1856"/>
                      </a:lnTo>
                      <a:lnTo>
                        <a:pt x="1836" y="1848"/>
                      </a:lnTo>
                      <a:lnTo>
                        <a:pt x="1843" y="1840"/>
                      </a:lnTo>
                      <a:lnTo>
                        <a:pt x="1849" y="1832"/>
                      </a:lnTo>
                      <a:lnTo>
                        <a:pt x="1856" y="1823"/>
                      </a:lnTo>
                      <a:lnTo>
                        <a:pt x="1860" y="1818"/>
                      </a:lnTo>
                      <a:lnTo>
                        <a:pt x="1862" y="1814"/>
                      </a:lnTo>
                      <a:lnTo>
                        <a:pt x="1864" y="1808"/>
                      </a:lnTo>
                      <a:lnTo>
                        <a:pt x="1864" y="1804"/>
                      </a:lnTo>
                      <a:lnTo>
                        <a:pt x="1865" y="1789"/>
                      </a:lnTo>
                      <a:lnTo>
                        <a:pt x="1868" y="1776"/>
                      </a:lnTo>
                      <a:lnTo>
                        <a:pt x="1870" y="1766"/>
                      </a:lnTo>
                      <a:lnTo>
                        <a:pt x="1873" y="1757"/>
                      </a:lnTo>
                      <a:lnTo>
                        <a:pt x="1876" y="1753"/>
                      </a:lnTo>
                      <a:lnTo>
                        <a:pt x="1879" y="1751"/>
                      </a:lnTo>
                      <a:lnTo>
                        <a:pt x="1882" y="1749"/>
                      </a:lnTo>
                      <a:lnTo>
                        <a:pt x="1887" y="1747"/>
                      </a:lnTo>
                      <a:lnTo>
                        <a:pt x="1897" y="1743"/>
                      </a:lnTo>
                      <a:lnTo>
                        <a:pt x="1912" y="1741"/>
                      </a:lnTo>
                      <a:lnTo>
                        <a:pt x="1912" y="1732"/>
                      </a:lnTo>
                      <a:lnTo>
                        <a:pt x="1911" y="1722"/>
                      </a:lnTo>
                      <a:lnTo>
                        <a:pt x="1909" y="1712"/>
                      </a:lnTo>
                      <a:lnTo>
                        <a:pt x="1906" y="1703"/>
                      </a:lnTo>
                      <a:lnTo>
                        <a:pt x="1899" y="1701"/>
                      </a:lnTo>
                      <a:lnTo>
                        <a:pt x="1895" y="1699"/>
                      </a:lnTo>
                      <a:lnTo>
                        <a:pt x="1890" y="1695"/>
                      </a:lnTo>
                      <a:lnTo>
                        <a:pt x="1886" y="1692"/>
                      </a:lnTo>
                      <a:lnTo>
                        <a:pt x="1882" y="1687"/>
                      </a:lnTo>
                      <a:lnTo>
                        <a:pt x="1879" y="1683"/>
                      </a:lnTo>
                      <a:lnTo>
                        <a:pt x="1877" y="1678"/>
                      </a:lnTo>
                      <a:lnTo>
                        <a:pt x="1876" y="1673"/>
                      </a:lnTo>
                      <a:lnTo>
                        <a:pt x="1873" y="1662"/>
                      </a:lnTo>
                      <a:lnTo>
                        <a:pt x="1873" y="1650"/>
                      </a:lnTo>
                      <a:lnTo>
                        <a:pt x="1874" y="1637"/>
                      </a:lnTo>
                      <a:lnTo>
                        <a:pt x="1878" y="1626"/>
                      </a:lnTo>
                      <a:lnTo>
                        <a:pt x="1882" y="1611"/>
                      </a:lnTo>
                      <a:lnTo>
                        <a:pt x="1889" y="1599"/>
                      </a:lnTo>
                      <a:lnTo>
                        <a:pt x="1897" y="1587"/>
                      </a:lnTo>
                      <a:lnTo>
                        <a:pt x="1906" y="1579"/>
                      </a:lnTo>
                      <a:lnTo>
                        <a:pt x="1918" y="1572"/>
                      </a:lnTo>
                      <a:lnTo>
                        <a:pt x="1929" y="1567"/>
                      </a:lnTo>
                      <a:lnTo>
                        <a:pt x="1942" y="1562"/>
                      </a:lnTo>
                      <a:lnTo>
                        <a:pt x="1955" y="1560"/>
                      </a:lnTo>
                      <a:lnTo>
                        <a:pt x="1969" y="1558"/>
                      </a:lnTo>
                      <a:lnTo>
                        <a:pt x="1984" y="1558"/>
                      </a:lnTo>
                      <a:lnTo>
                        <a:pt x="1999" y="1558"/>
                      </a:lnTo>
                      <a:lnTo>
                        <a:pt x="2013" y="1559"/>
                      </a:lnTo>
                      <a:lnTo>
                        <a:pt x="2045" y="1562"/>
                      </a:lnTo>
                      <a:lnTo>
                        <a:pt x="2076" y="1567"/>
                      </a:lnTo>
                      <a:lnTo>
                        <a:pt x="2102" y="1570"/>
                      </a:lnTo>
                      <a:lnTo>
                        <a:pt x="2126" y="1573"/>
                      </a:lnTo>
                      <a:lnTo>
                        <a:pt x="2148" y="1576"/>
                      </a:lnTo>
                      <a:lnTo>
                        <a:pt x="2168" y="1576"/>
                      </a:lnTo>
                      <a:lnTo>
                        <a:pt x="2168" y="1550"/>
                      </a:lnTo>
                      <a:lnTo>
                        <a:pt x="2166" y="1520"/>
                      </a:lnTo>
                      <a:lnTo>
                        <a:pt x="2163" y="1488"/>
                      </a:lnTo>
                      <a:lnTo>
                        <a:pt x="2159" y="1455"/>
                      </a:lnTo>
                      <a:lnTo>
                        <a:pt x="2159" y="1439"/>
                      </a:lnTo>
                      <a:lnTo>
                        <a:pt x="2158" y="1422"/>
                      </a:lnTo>
                      <a:lnTo>
                        <a:pt x="2159" y="1407"/>
                      </a:lnTo>
                      <a:lnTo>
                        <a:pt x="2160" y="1391"/>
                      </a:lnTo>
                      <a:lnTo>
                        <a:pt x="2163" y="1376"/>
                      </a:lnTo>
                      <a:lnTo>
                        <a:pt x="2166" y="1363"/>
                      </a:lnTo>
                      <a:lnTo>
                        <a:pt x="2172" y="1350"/>
                      </a:lnTo>
                      <a:lnTo>
                        <a:pt x="2178" y="1340"/>
                      </a:lnTo>
                      <a:lnTo>
                        <a:pt x="2191" y="1339"/>
                      </a:lnTo>
                      <a:lnTo>
                        <a:pt x="2202" y="1338"/>
                      </a:lnTo>
                      <a:lnTo>
                        <a:pt x="2213" y="1337"/>
                      </a:lnTo>
                      <a:lnTo>
                        <a:pt x="2221" y="1334"/>
                      </a:lnTo>
                      <a:lnTo>
                        <a:pt x="2224" y="1332"/>
                      </a:lnTo>
                      <a:lnTo>
                        <a:pt x="2227" y="1330"/>
                      </a:lnTo>
                      <a:lnTo>
                        <a:pt x="2231" y="1328"/>
                      </a:lnTo>
                      <a:lnTo>
                        <a:pt x="2233" y="1323"/>
                      </a:lnTo>
                      <a:lnTo>
                        <a:pt x="2234" y="1318"/>
                      </a:lnTo>
                      <a:lnTo>
                        <a:pt x="2235" y="1314"/>
                      </a:lnTo>
                      <a:lnTo>
                        <a:pt x="2237" y="1307"/>
                      </a:lnTo>
                      <a:lnTo>
                        <a:pt x="2237" y="1299"/>
                      </a:lnTo>
                      <a:lnTo>
                        <a:pt x="2221" y="1299"/>
                      </a:lnTo>
                      <a:lnTo>
                        <a:pt x="2206" y="1299"/>
                      </a:lnTo>
                      <a:lnTo>
                        <a:pt x="2204" y="1294"/>
                      </a:lnTo>
                      <a:lnTo>
                        <a:pt x="2201" y="1291"/>
                      </a:lnTo>
                      <a:lnTo>
                        <a:pt x="2198" y="1289"/>
                      </a:lnTo>
                      <a:lnTo>
                        <a:pt x="2193" y="1285"/>
                      </a:lnTo>
                      <a:lnTo>
                        <a:pt x="2183" y="1282"/>
                      </a:lnTo>
                      <a:lnTo>
                        <a:pt x="2173" y="1280"/>
                      </a:lnTo>
                      <a:lnTo>
                        <a:pt x="2149" y="1279"/>
                      </a:lnTo>
                      <a:lnTo>
                        <a:pt x="2131" y="1279"/>
                      </a:lnTo>
                      <a:lnTo>
                        <a:pt x="2115" y="1276"/>
                      </a:lnTo>
                      <a:lnTo>
                        <a:pt x="2099" y="1273"/>
                      </a:lnTo>
                      <a:lnTo>
                        <a:pt x="2083" y="1268"/>
                      </a:lnTo>
                      <a:lnTo>
                        <a:pt x="2068" y="1263"/>
                      </a:lnTo>
                      <a:lnTo>
                        <a:pt x="2052" y="1258"/>
                      </a:lnTo>
                      <a:lnTo>
                        <a:pt x="2036" y="1252"/>
                      </a:lnTo>
                      <a:lnTo>
                        <a:pt x="2021" y="1249"/>
                      </a:lnTo>
                      <a:lnTo>
                        <a:pt x="2004" y="1247"/>
                      </a:lnTo>
                      <a:lnTo>
                        <a:pt x="2003" y="1241"/>
                      </a:lnTo>
                      <a:lnTo>
                        <a:pt x="2003" y="1234"/>
                      </a:lnTo>
                      <a:lnTo>
                        <a:pt x="2004" y="1230"/>
                      </a:lnTo>
                      <a:lnTo>
                        <a:pt x="2005" y="1225"/>
                      </a:lnTo>
                      <a:lnTo>
                        <a:pt x="2008" y="1222"/>
                      </a:lnTo>
                      <a:lnTo>
                        <a:pt x="2011" y="1218"/>
                      </a:lnTo>
                      <a:lnTo>
                        <a:pt x="2014" y="1216"/>
                      </a:lnTo>
                      <a:lnTo>
                        <a:pt x="2019" y="1215"/>
                      </a:lnTo>
                      <a:lnTo>
                        <a:pt x="2028" y="1211"/>
                      </a:lnTo>
                      <a:lnTo>
                        <a:pt x="2038" y="1210"/>
                      </a:lnTo>
                      <a:lnTo>
                        <a:pt x="2051" y="1210"/>
                      </a:lnTo>
                      <a:lnTo>
                        <a:pt x="2062" y="1210"/>
                      </a:lnTo>
                      <a:lnTo>
                        <a:pt x="2074" y="1210"/>
                      </a:lnTo>
                      <a:lnTo>
                        <a:pt x="2084" y="1209"/>
                      </a:lnTo>
                      <a:lnTo>
                        <a:pt x="2094" y="1208"/>
                      </a:lnTo>
                      <a:lnTo>
                        <a:pt x="2102" y="1206"/>
                      </a:lnTo>
                      <a:lnTo>
                        <a:pt x="2104" y="1200"/>
                      </a:lnTo>
                      <a:lnTo>
                        <a:pt x="2108" y="1193"/>
                      </a:lnTo>
                      <a:lnTo>
                        <a:pt x="2111" y="1185"/>
                      </a:lnTo>
                      <a:lnTo>
                        <a:pt x="2117" y="1177"/>
                      </a:lnTo>
                      <a:lnTo>
                        <a:pt x="2122" y="1172"/>
                      </a:lnTo>
                      <a:lnTo>
                        <a:pt x="2128" y="1166"/>
                      </a:lnTo>
                      <a:lnTo>
                        <a:pt x="2132" y="1164"/>
                      </a:lnTo>
                      <a:lnTo>
                        <a:pt x="2134" y="1162"/>
                      </a:lnTo>
                      <a:lnTo>
                        <a:pt x="2137" y="1161"/>
                      </a:lnTo>
                      <a:lnTo>
                        <a:pt x="2142" y="1161"/>
                      </a:lnTo>
                      <a:lnTo>
                        <a:pt x="2143" y="1153"/>
                      </a:lnTo>
                      <a:lnTo>
                        <a:pt x="2144" y="1145"/>
                      </a:lnTo>
                      <a:lnTo>
                        <a:pt x="2145" y="1141"/>
                      </a:lnTo>
                      <a:lnTo>
                        <a:pt x="2147" y="1137"/>
                      </a:lnTo>
                      <a:lnTo>
                        <a:pt x="2149" y="1135"/>
                      </a:lnTo>
                      <a:lnTo>
                        <a:pt x="2152" y="1133"/>
                      </a:lnTo>
                      <a:lnTo>
                        <a:pt x="2153" y="1127"/>
                      </a:lnTo>
                      <a:lnTo>
                        <a:pt x="2153" y="1121"/>
                      </a:lnTo>
                      <a:lnTo>
                        <a:pt x="2151" y="1117"/>
                      </a:lnTo>
                      <a:lnTo>
                        <a:pt x="2149" y="1112"/>
                      </a:lnTo>
                      <a:lnTo>
                        <a:pt x="2145" y="1110"/>
                      </a:lnTo>
                      <a:lnTo>
                        <a:pt x="2141" y="1107"/>
                      </a:lnTo>
                      <a:lnTo>
                        <a:pt x="2136" y="1105"/>
                      </a:lnTo>
                      <a:lnTo>
                        <a:pt x="2131" y="1105"/>
                      </a:lnTo>
                      <a:lnTo>
                        <a:pt x="2133" y="1096"/>
                      </a:lnTo>
                      <a:lnTo>
                        <a:pt x="2133" y="1087"/>
                      </a:lnTo>
                      <a:lnTo>
                        <a:pt x="2132" y="1079"/>
                      </a:lnTo>
                      <a:lnTo>
                        <a:pt x="2130" y="1070"/>
                      </a:lnTo>
                      <a:lnTo>
                        <a:pt x="2127" y="1061"/>
                      </a:lnTo>
                      <a:lnTo>
                        <a:pt x="2125" y="1053"/>
                      </a:lnTo>
                      <a:lnTo>
                        <a:pt x="2124" y="1044"/>
                      </a:lnTo>
                      <a:lnTo>
                        <a:pt x="2125" y="1035"/>
                      </a:lnTo>
                      <a:lnTo>
                        <a:pt x="2133" y="1035"/>
                      </a:lnTo>
                      <a:lnTo>
                        <a:pt x="2141" y="1035"/>
                      </a:lnTo>
                      <a:lnTo>
                        <a:pt x="2149" y="1035"/>
                      </a:lnTo>
                      <a:lnTo>
                        <a:pt x="2157" y="1034"/>
                      </a:lnTo>
                      <a:lnTo>
                        <a:pt x="2158" y="1029"/>
                      </a:lnTo>
                      <a:lnTo>
                        <a:pt x="2158" y="1023"/>
                      </a:lnTo>
                      <a:lnTo>
                        <a:pt x="2157" y="1018"/>
                      </a:lnTo>
                      <a:lnTo>
                        <a:pt x="2155" y="1013"/>
                      </a:lnTo>
                      <a:lnTo>
                        <a:pt x="2151" y="1003"/>
                      </a:lnTo>
                      <a:lnTo>
                        <a:pt x="2147" y="994"/>
                      </a:lnTo>
                      <a:lnTo>
                        <a:pt x="2142" y="984"/>
                      </a:lnTo>
                      <a:lnTo>
                        <a:pt x="2140" y="975"/>
                      </a:lnTo>
                      <a:lnTo>
                        <a:pt x="2140" y="969"/>
                      </a:lnTo>
                      <a:lnTo>
                        <a:pt x="2141" y="964"/>
                      </a:lnTo>
                      <a:lnTo>
                        <a:pt x="2142" y="959"/>
                      </a:lnTo>
                      <a:lnTo>
                        <a:pt x="2145" y="953"/>
                      </a:lnTo>
                      <a:lnTo>
                        <a:pt x="2152" y="940"/>
                      </a:lnTo>
                      <a:lnTo>
                        <a:pt x="2157" y="928"/>
                      </a:lnTo>
                      <a:lnTo>
                        <a:pt x="2160" y="914"/>
                      </a:lnTo>
                      <a:lnTo>
                        <a:pt x="2164" y="902"/>
                      </a:lnTo>
                      <a:lnTo>
                        <a:pt x="2168" y="875"/>
                      </a:lnTo>
                      <a:lnTo>
                        <a:pt x="2173" y="847"/>
                      </a:lnTo>
                      <a:lnTo>
                        <a:pt x="2174" y="839"/>
                      </a:lnTo>
                      <a:lnTo>
                        <a:pt x="2175" y="832"/>
                      </a:lnTo>
                      <a:lnTo>
                        <a:pt x="2175" y="826"/>
                      </a:lnTo>
                      <a:lnTo>
                        <a:pt x="2174" y="822"/>
                      </a:lnTo>
                      <a:lnTo>
                        <a:pt x="2173" y="818"/>
                      </a:lnTo>
                      <a:lnTo>
                        <a:pt x="2170" y="816"/>
                      </a:lnTo>
                      <a:lnTo>
                        <a:pt x="2168" y="814"/>
                      </a:lnTo>
                      <a:lnTo>
                        <a:pt x="2165" y="813"/>
                      </a:lnTo>
                      <a:lnTo>
                        <a:pt x="2149" y="808"/>
                      </a:lnTo>
                      <a:lnTo>
                        <a:pt x="2127" y="801"/>
                      </a:lnTo>
                      <a:lnTo>
                        <a:pt x="2122" y="798"/>
                      </a:lnTo>
                      <a:lnTo>
                        <a:pt x="2118" y="793"/>
                      </a:lnTo>
                      <a:lnTo>
                        <a:pt x="2115" y="789"/>
                      </a:lnTo>
                      <a:lnTo>
                        <a:pt x="2114" y="784"/>
                      </a:lnTo>
                      <a:lnTo>
                        <a:pt x="2114" y="779"/>
                      </a:lnTo>
                      <a:lnTo>
                        <a:pt x="2115" y="774"/>
                      </a:lnTo>
                      <a:lnTo>
                        <a:pt x="2116" y="770"/>
                      </a:lnTo>
                      <a:lnTo>
                        <a:pt x="2119" y="765"/>
                      </a:lnTo>
                      <a:lnTo>
                        <a:pt x="2122" y="760"/>
                      </a:lnTo>
                      <a:lnTo>
                        <a:pt x="2126" y="756"/>
                      </a:lnTo>
                      <a:lnTo>
                        <a:pt x="2131" y="752"/>
                      </a:lnTo>
                      <a:lnTo>
                        <a:pt x="2135" y="749"/>
                      </a:lnTo>
                      <a:lnTo>
                        <a:pt x="2140" y="747"/>
                      </a:lnTo>
                      <a:lnTo>
                        <a:pt x="2144" y="744"/>
                      </a:lnTo>
                      <a:lnTo>
                        <a:pt x="2150" y="743"/>
                      </a:lnTo>
                      <a:lnTo>
                        <a:pt x="2155" y="743"/>
                      </a:lnTo>
                      <a:lnTo>
                        <a:pt x="2157" y="731"/>
                      </a:lnTo>
                      <a:lnTo>
                        <a:pt x="2161" y="717"/>
                      </a:lnTo>
                      <a:lnTo>
                        <a:pt x="2167" y="705"/>
                      </a:lnTo>
                      <a:lnTo>
                        <a:pt x="2175" y="692"/>
                      </a:lnTo>
                      <a:lnTo>
                        <a:pt x="2184" y="680"/>
                      </a:lnTo>
                      <a:lnTo>
                        <a:pt x="2194" y="668"/>
                      </a:lnTo>
                      <a:lnTo>
                        <a:pt x="2205" y="657"/>
                      </a:lnTo>
                      <a:lnTo>
                        <a:pt x="2217" y="647"/>
                      </a:lnTo>
                      <a:lnTo>
                        <a:pt x="2230" y="637"/>
                      </a:lnTo>
                      <a:lnTo>
                        <a:pt x="2242" y="628"/>
                      </a:lnTo>
                      <a:lnTo>
                        <a:pt x="2256" y="620"/>
                      </a:lnTo>
                      <a:lnTo>
                        <a:pt x="2270" y="614"/>
                      </a:lnTo>
                      <a:lnTo>
                        <a:pt x="2283" y="608"/>
                      </a:lnTo>
                      <a:lnTo>
                        <a:pt x="2296" y="603"/>
                      </a:lnTo>
                      <a:lnTo>
                        <a:pt x="2308" y="600"/>
                      </a:lnTo>
                      <a:lnTo>
                        <a:pt x="2320" y="599"/>
                      </a:lnTo>
                      <a:lnTo>
                        <a:pt x="2321" y="592"/>
                      </a:lnTo>
                      <a:lnTo>
                        <a:pt x="2321" y="587"/>
                      </a:lnTo>
                      <a:lnTo>
                        <a:pt x="2319" y="583"/>
                      </a:lnTo>
                      <a:lnTo>
                        <a:pt x="2316" y="578"/>
                      </a:lnTo>
                      <a:lnTo>
                        <a:pt x="2313" y="575"/>
                      </a:lnTo>
                      <a:lnTo>
                        <a:pt x="2308" y="573"/>
                      </a:lnTo>
                      <a:lnTo>
                        <a:pt x="2303" y="570"/>
                      </a:lnTo>
                      <a:lnTo>
                        <a:pt x="2297" y="568"/>
                      </a:lnTo>
                      <a:lnTo>
                        <a:pt x="2284" y="566"/>
                      </a:lnTo>
                      <a:lnTo>
                        <a:pt x="2272" y="563"/>
                      </a:lnTo>
                      <a:lnTo>
                        <a:pt x="2260" y="563"/>
                      </a:lnTo>
                      <a:lnTo>
                        <a:pt x="2251" y="563"/>
                      </a:lnTo>
                      <a:lnTo>
                        <a:pt x="2241" y="563"/>
                      </a:lnTo>
                      <a:lnTo>
                        <a:pt x="2230" y="563"/>
                      </a:lnTo>
                      <a:lnTo>
                        <a:pt x="2214" y="565"/>
                      </a:lnTo>
                      <a:lnTo>
                        <a:pt x="2198" y="563"/>
                      </a:lnTo>
                      <a:lnTo>
                        <a:pt x="2190" y="562"/>
                      </a:lnTo>
                      <a:lnTo>
                        <a:pt x="2182" y="559"/>
                      </a:lnTo>
                      <a:lnTo>
                        <a:pt x="2176" y="555"/>
                      </a:lnTo>
                      <a:lnTo>
                        <a:pt x="2169" y="552"/>
                      </a:lnTo>
                      <a:lnTo>
                        <a:pt x="2164" y="547"/>
                      </a:lnTo>
                      <a:lnTo>
                        <a:pt x="2157" y="544"/>
                      </a:lnTo>
                      <a:lnTo>
                        <a:pt x="2149" y="542"/>
                      </a:lnTo>
                      <a:lnTo>
                        <a:pt x="2140" y="541"/>
                      </a:lnTo>
                      <a:lnTo>
                        <a:pt x="2139" y="535"/>
                      </a:lnTo>
                      <a:lnTo>
                        <a:pt x="2139" y="530"/>
                      </a:lnTo>
                      <a:lnTo>
                        <a:pt x="2139" y="526"/>
                      </a:lnTo>
                      <a:lnTo>
                        <a:pt x="2140" y="522"/>
                      </a:lnTo>
                      <a:lnTo>
                        <a:pt x="2142" y="519"/>
                      </a:lnTo>
                      <a:lnTo>
                        <a:pt x="2144" y="516"/>
                      </a:lnTo>
                      <a:lnTo>
                        <a:pt x="2147" y="513"/>
                      </a:lnTo>
                      <a:lnTo>
                        <a:pt x="2150" y="512"/>
                      </a:lnTo>
                      <a:lnTo>
                        <a:pt x="2157" y="509"/>
                      </a:lnTo>
                      <a:lnTo>
                        <a:pt x="2166" y="508"/>
                      </a:lnTo>
                      <a:lnTo>
                        <a:pt x="2175" y="506"/>
                      </a:lnTo>
                      <a:lnTo>
                        <a:pt x="2184" y="506"/>
                      </a:lnTo>
                      <a:lnTo>
                        <a:pt x="2184" y="494"/>
                      </a:lnTo>
                      <a:lnTo>
                        <a:pt x="2185" y="484"/>
                      </a:lnTo>
                      <a:lnTo>
                        <a:pt x="2188" y="475"/>
                      </a:lnTo>
                      <a:lnTo>
                        <a:pt x="2190" y="468"/>
                      </a:lnTo>
                      <a:lnTo>
                        <a:pt x="2192" y="465"/>
                      </a:lnTo>
                      <a:lnTo>
                        <a:pt x="2194" y="463"/>
                      </a:lnTo>
                      <a:lnTo>
                        <a:pt x="2198" y="461"/>
                      </a:lnTo>
                      <a:lnTo>
                        <a:pt x="2201" y="460"/>
                      </a:lnTo>
                      <a:lnTo>
                        <a:pt x="2210" y="458"/>
                      </a:lnTo>
                      <a:lnTo>
                        <a:pt x="2223" y="455"/>
                      </a:lnTo>
                      <a:lnTo>
                        <a:pt x="2223" y="443"/>
                      </a:lnTo>
                      <a:lnTo>
                        <a:pt x="2223" y="430"/>
                      </a:lnTo>
                      <a:lnTo>
                        <a:pt x="2223" y="418"/>
                      </a:lnTo>
                      <a:lnTo>
                        <a:pt x="2223" y="405"/>
                      </a:lnTo>
                      <a:lnTo>
                        <a:pt x="2227" y="406"/>
                      </a:lnTo>
                      <a:lnTo>
                        <a:pt x="2233" y="405"/>
                      </a:lnTo>
                      <a:lnTo>
                        <a:pt x="2239" y="403"/>
                      </a:lnTo>
                      <a:lnTo>
                        <a:pt x="2245" y="401"/>
                      </a:lnTo>
                      <a:lnTo>
                        <a:pt x="2257" y="393"/>
                      </a:lnTo>
                      <a:lnTo>
                        <a:pt x="2268" y="382"/>
                      </a:lnTo>
                      <a:lnTo>
                        <a:pt x="2280" y="371"/>
                      </a:lnTo>
                      <a:lnTo>
                        <a:pt x="2290" y="360"/>
                      </a:lnTo>
                      <a:lnTo>
                        <a:pt x="2293" y="354"/>
                      </a:lnTo>
                      <a:lnTo>
                        <a:pt x="2297" y="349"/>
                      </a:lnTo>
                      <a:lnTo>
                        <a:pt x="2299" y="344"/>
                      </a:lnTo>
                      <a:lnTo>
                        <a:pt x="2300" y="339"/>
                      </a:lnTo>
                      <a:lnTo>
                        <a:pt x="2300" y="333"/>
                      </a:lnTo>
                      <a:lnTo>
                        <a:pt x="2300" y="325"/>
                      </a:lnTo>
                      <a:lnTo>
                        <a:pt x="2299" y="317"/>
                      </a:lnTo>
                      <a:lnTo>
                        <a:pt x="2297" y="308"/>
                      </a:lnTo>
                      <a:lnTo>
                        <a:pt x="2291" y="291"/>
                      </a:lnTo>
                      <a:lnTo>
                        <a:pt x="2287" y="274"/>
                      </a:lnTo>
                      <a:lnTo>
                        <a:pt x="2284" y="266"/>
                      </a:lnTo>
                      <a:lnTo>
                        <a:pt x="2283" y="258"/>
                      </a:lnTo>
                      <a:lnTo>
                        <a:pt x="2283" y="251"/>
                      </a:lnTo>
                      <a:lnTo>
                        <a:pt x="2286" y="245"/>
                      </a:lnTo>
                      <a:lnTo>
                        <a:pt x="2288" y="240"/>
                      </a:lnTo>
                      <a:lnTo>
                        <a:pt x="2292" y="235"/>
                      </a:lnTo>
                      <a:lnTo>
                        <a:pt x="2299" y="233"/>
                      </a:lnTo>
                      <a:lnTo>
                        <a:pt x="2308" y="232"/>
                      </a:lnTo>
                      <a:lnTo>
                        <a:pt x="2308" y="221"/>
                      </a:lnTo>
                      <a:lnTo>
                        <a:pt x="2309" y="209"/>
                      </a:lnTo>
                      <a:lnTo>
                        <a:pt x="2308" y="199"/>
                      </a:lnTo>
                      <a:lnTo>
                        <a:pt x="2308" y="188"/>
                      </a:lnTo>
                      <a:lnTo>
                        <a:pt x="2305" y="188"/>
                      </a:lnTo>
                      <a:lnTo>
                        <a:pt x="2303" y="185"/>
                      </a:lnTo>
                      <a:lnTo>
                        <a:pt x="2300" y="183"/>
                      </a:lnTo>
                      <a:lnTo>
                        <a:pt x="2298" y="180"/>
                      </a:lnTo>
                      <a:lnTo>
                        <a:pt x="2296" y="173"/>
                      </a:lnTo>
                      <a:lnTo>
                        <a:pt x="2296" y="164"/>
                      </a:lnTo>
                      <a:lnTo>
                        <a:pt x="2296" y="144"/>
                      </a:lnTo>
                      <a:lnTo>
                        <a:pt x="2297" y="128"/>
                      </a:lnTo>
                      <a:lnTo>
                        <a:pt x="2306" y="128"/>
                      </a:lnTo>
                      <a:lnTo>
                        <a:pt x="2316" y="127"/>
                      </a:lnTo>
                      <a:lnTo>
                        <a:pt x="2314" y="122"/>
                      </a:lnTo>
                      <a:lnTo>
                        <a:pt x="2309" y="108"/>
                      </a:lnTo>
                      <a:lnTo>
                        <a:pt x="2306" y="94"/>
                      </a:lnTo>
                      <a:lnTo>
                        <a:pt x="2305" y="86"/>
                      </a:lnTo>
                      <a:lnTo>
                        <a:pt x="2297" y="85"/>
                      </a:lnTo>
                      <a:lnTo>
                        <a:pt x="2278" y="82"/>
                      </a:lnTo>
                      <a:lnTo>
                        <a:pt x="2264" y="81"/>
                      </a:lnTo>
                      <a:lnTo>
                        <a:pt x="2249" y="79"/>
                      </a:lnTo>
                      <a:lnTo>
                        <a:pt x="2235" y="78"/>
                      </a:lnTo>
                      <a:lnTo>
                        <a:pt x="2224" y="79"/>
                      </a:lnTo>
                      <a:lnTo>
                        <a:pt x="2223" y="93"/>
                      </a:lnTo>
                      <a:lnTo>
                        <a:pt x="2222" y="107"/>
                      </a:lnTo>
                      <a:lnTo>
                        <a:pt x="2221" y="118"/>
                      </a:lnTo>
                      <a:lnTo>
                        <a:pt x="2219" y="125"/>
                      </a:lnTo>
                      <a:lnTo>
                        <a:pt x="2221" y="118"/>
                      </a:lnTo>
                      <a:lnTo>
                        <a:pt x="2222" y="107"/>
                      </a:lnTo>
                      <a:lnTo>
                        <a:pt x="2223" y="93"/>
                      </a:lnTo>
                      <a:lnTo>
                        <a:pt x="2224" y="79"/>
                      </a:lnTo>
                      <a:lnTo>
                        <a:pt x="2218" y="82"/>
                      </a:lnTo>
                      <a:lnTo>
                        <a:pt x="2215" y="85"/>
                      </a:lnTo>
                      <a:lnTo>
                        <a:pt x="2207" y="98"/>
                      </a:lnTo>
                      <a:lnTo>
                        <a:pt x="2199" y="106"/>
                      </a:lnTo>
                      <a:lnTo>
                        <a:pt x="2196" y="108"/>
                      </a:lnTo>
                      <a:lnTo>
                        <a:pt x="2193" y="109"/>
                      </a:lnTo>
                      <a:lnTo>
                        <a:pt x="2190" y="109"/>
                      </a:lnTo>
                      <a:lnTo>
                        <a:pt x="2188" y="109"/>
                      </a:lnTo>
                      <a:lnTo>
                        <a:pt x="2185" y="108"/>
                      </a:lnTo>
                      <a:lnTo>
                        <a:pt x="2183" y="106"/>
                      </a:lnTo>
                      <a:lnTo>
                        <a:pt x="2181" y="103"/>
                      </a:lnTo>
                      <a:lnTo>
                        <a:pt x="2180" y="100"/>
                      </a:lnTo>
                      <a:lnTo>
                        <a:pt x="2176" y="92"/>
                      </a:lnTo>
                      <a:lnTo>
                        <a:pt x="2174" y="82"/>
                      </a:lnTo>
                      <a:lnTo>
                        <a:pt x="2170" y="59"/>
                      </a:lnTo>
                      <a:lnTo>
                        <a:pt x="2169" y="35"/>
                      </a:lnTo>
                      <a:lnTo>
                        <a:pt x="2168" y="15"/>
                      </a:lnTo>
                      <a:lnTo>
                        <a:pt x="2168" y="0"/>
                      </a:lnTo>
                      <a:lnTo>
                        <a:pt x="2150" y="0"/>
                      </a:lnTo>
                      <a:lnTo>
                        <a:pt x="2139" y="1"/>
                      </a:lnTo>
                      <a:lnTo>
                        <a:pt x="2134" y="2"/>
                      </a:lnTo>
                      <a:lnTo>
                        <a:pt x="2130" y="3"/>
                      </a:lnTo>
                      <a:lnTo>
                        <a:pt x="2127" y="5"/>
                      </a:lnTo>
                      <a:lnTo>
                        <a:pt x="2125" y="8"/>
                      </a:lnTo>
                      <a:lnTo>
                        <a:pt x="2117" y="24"/>
                      </a:lnTo>
                      <a:lnTo>
                        <a:pt x="2106" y="48"/>
                      </a:lnTo>
                      <a:lnTo>
                        <a:pt x="2098" y="59"/>
                      </a:lnTo>
                      <a:lnTo>
                        <a:pt x="2090" y="69"/>
                      </a:lnTo>
                      <a:lnTo>
                        <a:pt x="2079" y="77"/>
                      </a:lnTo>
                      <a:lnTo>
                        <a:pt x="2069" y="85"/>
                      </a:lnTo>
                      <a:lnTo>
                        <a:pt x="2059" y="93"/>
                      </a:lnTo>
                      <a:lnTo>
                        <a:pt x="2049" y="100"/>
                      </a:lnTo>
                      <a:lnTo>
                        <a:pt x="2041" y="109"/>
                      </a:lnTo>
                      <a:lnTo>
                        <a:pt x="2034" y="119"/>
                      </a:lnTo>
                      <a:lnTo>
                        <a:pt x="2030" y="124"/>
                      </a:lnTo>
                      <a:lnTo>
                        <a:pt x="2027" y="127"/>
                      </a:lnTo>
                      <a:lnTo>
                        <a:pt x="2025" y="131"/>
                      </a:lnTo>
                      <a:lnTo>
                        <a:pt x="2020" y="133"/>
                      </a:lnTo>
                      <a:lnTo>
                        <a:pt x="2013" y="136"/>
                      </a:lnTo>
                      <a:lnTo>
                        <a:pt x="2004" y="139"/>
                      </a:lnTo>
                      <a:lnTo>
                        <a:pt x="1995" y="139"/>
                      </a:lnTo>
                      <a:lnTo>
                        <a:pt x="1986" y="139"/>
                      </a:lnTo>
                      <a:lnTo>
                        <a:pt x="1976" y="138"/>
                      </a:lnTo>
                      <a:lnTo>
                        <a:pt x="1966" y="136"/>
                      </a:lnTo>
                      <a:lnTo>
                        <a:pt x="1954" y="135"/>
                      </a:lnTo>
                      <a:lnTo>
                        <a:pt x="1942" y="134"/>
                      </a:lnTo>
                      <a:lnTo>
                        <a:pt x="1930" y="134"/>
                      </a:lnTo>
                      <a:lnTo>
                        <a:pt x="1919" y="136"/>
                      </a:lnTo>
                      <a:lnTo>
                        <a:pt x="1914" y="139"/>
                      </a:lnTo>
                      <a:lnTo>
                        <a:pt x="1910" y="141"/>
                      </a:lnTo>
                      <a:lnTo>
                        <a:pt x="1905" y="144"/>
                      </a:lnTo>
                      <a:lnTo>
                        <a:pt x="1901" y="148"/>
                      </a:lnTo>
                      <a:lnTo>
                        <a:pt x="1897" y="152"/>
                      </a:lnTo>
                      <a:lnTo>
                        <a:pt x="1893" y="159"/>
                      </a:lnTo>
                      <a:lnTo>
                        <a:pt x="1890" y="166"/>
                      </a:lnTo>
                      <a:lnTo>
                        <a:pt x="1888" y="173"/>
                      </a:lnTo>
                      <a:lnTo>
                        <a:pt x="1893" y="175"/>
                      </a:lnTo>
                      <a:lnTo>
                        <a:pt x="1898" y="177"/>
                      </a:lnTo>
                      <a:lnTo>
                        <a:pt x="1903" y="180"/>
                      </a:lnTo>
                      <a:lnTo>
                        <a:pt x="1906" y="183"/>
                      </a:lnTo>
                      <a:lnTo>
                        <a:pt x="1910" y="188"/>
                      </a:lnTo>
                      <a:lnTo>
                        <a:pt x="1912" y="192"/>
                      </a:lnTo>
                      <a:lnTo>
                        <a:pt x="1913" y="197"/>
                      </a:lnTo>
                      <a:lnTo>
                        <a:pt x="1913" y="202"/>
                      </a:lnTo>
                      <a:lnTo>
                        <a:pt x="1914" y="213"/>
                      </a:lnTo>
                      <a:lnTo>
                        <a:pt x="1914" y="221"/>
                      </a:lnTo>
                      <a:lnTo>
                        <a:pt x="1913" y="225"/>
                      </a:lnTo>
                      <a:lnTo>
                        <a:pt x="1911" y="229"/>
                      </a:lnTo>
                      <a:lnTo>
                        <a:pt x="1907" y="231"/>
                      </a:lnTo>
                      <a:lnTo>
                        <a:pt x="1902" y="232"/>
                      </a:lnTo>
                      <a:lnTo>
                        <a:pt x="1895" y="233"/>
                      </a:lnTo>
                      <a:lnTo>
                        <a:pt x="1885" y="234"/>
                      </a:lnTo>
                      <a:lnTo>
                        <a:pt x="1886" y="243"/>
                      </a:lnTo>
                      <a:lnTo>
                        <a:pt x="1887" y="255"/>
                      </a:lnTo>
                      <a:lnTo>
                        <a:pt x="1887" y="265"/>
                      </a:lnTo>
                      <a:lnTo>
                        <a:pt x="1886" y="274"/>
                      </a:lnTo>
                      <a:lnTo>
                        <a:pt x="1884" y="275"/>
                      </a:lnTo>
                      <a:lnTo>
                        <a:pt x="1878" y="280"/>
                      </a:lnTo>
                      <a:lnTo>
                        <a:pt x="1872" y="286"/>
                      </a:lnTo>
                      <a:lnTo>
                        <a:pt x="1870" y="287"/>
                      </a:lnTo>
                      <a:lnTo>
                        <a:pt x="1860" y="294"/>
                      </a:lnTo>
                      <a:lnTo>
                        <a:pt x="1848" y="298"/>
                      </a:lnTo>
                      <a:lnTo>
                        <a:pt x="1837" y="302"/>
                      </a:lnTo>
                      <a:lnTo>
                        <a:pt x="1825" y="304"/>
                      </a:lnTo>
                      <a:lnTo>
                        <a:pt x="1813" y="304"/>
                      </a:lnTo>
                      <a:lnTo>
                        <a:pt x="1802" y="304"/>
                      </a:lnTo>
                      <a:lnTo>
                        <a:pt x="1790" y="300"/>
                      </a:lnTo>
                      <a:lnTo>
                        <a:pt x="1778" y="296"/>
                      </a:lnTo>
                      <a:lnTo>
                        <a:pt x="1778" y="286"/>
                      </a:lnTo>
                      <a:lnTo>
                        <a:pt x="1777" y="274"/>
                      </a:lnTo>
                      <a:lnTo>
                        <a:pt x="1773" y="274"/>
                      </a:lnTo>
                      <a:lnTo>
                        <a:pt x="1770" y="274"/>
                      </a:lnTo>
                      <a:lnTo>
                        <a:pt x="1767" y="289"/>
                      </a:lnTo>
                      <a:lnTo>
                        <a:pt x="1765" y="306"/>
                      </a:lnTo>
                      <a:lnTo>
                        <a:pt x="1765" y="313"/>
                      </a:lnTo>
                      <a:lnTo>
                        <a:pt x="1767" y="321"/>
                      </a:lnTo>
                      <a:lnTo>
                        <a:pt x="1769" y="324"/>
                      </a:lnTo>
                      <a:lnTo>
                        <a:pt x="1771" y="328"/>
                      </a:lnTo>
                      <a:lnTo>
                        <a:pt x="1773" y="330"/>
                      </a:lnTo>
                      <a:lnTo>
                        <a:pt x="1777" y="333"/>
                      </a:lnTo>
                      <a:lnTo>
                        <a:pt x="1784" y="339"/>
                      </a:lnTo>
                      <a:lnTo>
                        <a:pt x="1789" y="346"/>
                      </a:lnTo>
                      <a:lnTo>
                        <a:pt x="1790" y="348"/>
                      </a:lnTo>
                      <a:lnTo>
                        <a:pt x="1791" y="352"/>
                      </a:lnTo>
                      <a:lnTo>
                        <a:pt x="1791" y="354"/>
                      </a:lnTo>
                      <a:lnTo>
                        <a:pt x="1791" y="357"/>
                      </a:lnTo>
                      <a:lnTo>
                        <a:pt x="1789" y="363"/>
                      </a:lnTo>
                      <a:lnTo>
                        <a:pt x="1783" y="368"/>
                      </a:lnTo>
                      <a:lnTo>
                        <a:pt x="1777" y="372"/>
                      </a:lnTo>
                      <a:lnTo>
                        <a:pt x="1766" y="377"/>
                      </a:lnTo>
                      <a:lnTo>
                        <a:pt x="1759" y="380"/>
                      </a:lnTo>
                      <a:lnTo>
                        <a:pt x="1755" y="385"/>
                      </a:lnTo>
                      <a:lnTo>
                        <a:pt x="1749" y="390"/>
                      </a:lnTo>
                      <a:lnTo>
                        <a:pt x="1746" y="396"/>
                      </a:lnTo>
                      <a:lnTo>
                        <a:pt x="1738" y="407"/>
                      </a:lnTo>
                      <a:lnTo>
                        <a:pt x="1731" y="419"/>
                      </a:lnTo>
                      <a:lnTo>
                        <a:pt x="1729" y="422"/>
                      </a:lnTo>
                      <a:lnTo>
                        <a:pt x="1725" y="424"/>
                      </a:lnTo>
                      <a:lnTo>
                        <a:pt x="1722" y="426"/>
                      </a:lnTo>
                      <a:lnTo>
                        <a:pt x="1718" y="424"/>
                      </a:lnTo>
                      <a:lnTo>
                        <a:pt x="1714" y="422"/>
                      </a:lnTo>
                      <a:lnTo>
                        <a:pt x="1709" y="417"/>
                      </a:lnTo>
                      <a:lnTo>
                        <a:pt x="1705" y="407"/>
                      </a:lnTo>
                      <a:lnTo>
                        <a:pt x="1699" y="396"/>
                      </a:lnTo>
                      <a:lnTo>
                        <a:pt x="1690" y="396"/>
                      </a:lnTo>
                      <a:lnTo>
                        <a:pt x="1682" y="396"/>
                      </a:lnTo>
                      <a:lnTo>
                        <a:pt x="1674" y="394"/>
                      </a:lnTo>
                      <a:lnTo>
                        <a:pt x="1666" y="391"/>
                      </a:lnTo>
                      <a:lnTo>
                        <a:pt x="1658" y="390"/>
                      </a:lnTo>
                      <a:lnTo>
                        <a:pt x="1649" y="388"/>
                      </a:lnTo>
                      <a:lnTo>
                        <a:pt x="1640" y="387"/>
                      </a:lnTo>
                      <a:lnTo>
                        <a:pt x="1631" y="388"/>
                      </a:lnTo>
                      <a:lnTo>
                        <a:pt x="1622" y="390"/>
                      </a:lnTo>
                      <a:lnTo>
                        <a:pt x="1614" y="394"/>
                      </a:lnTo>
                      <a:lnTo>
                        <a:pt x="1608" y="399"/>
                      </a:lnTo>
                      <a:lnTo>
                        <a:pt x="1603" y="405"/>
                      </a:lnTo>
                      <a:lnTo>
                        <a:pt x="1594" y="419"/>
                      </a:lnTo>
                      <a:lnTo>
                        <a:pt x="1584" y="434"/>
                      </a:lnTo>
                      <a:lnTo>
                        <a:pt x="1581" y="440"/>
                      </a:lnTo>
                      <a:lnTo>
                        <a:pt x="1580" y="447"/>
                      </a:lnTo>
                      <a:lnTo>
                        <a:pt x="1577" y="455"/>
                      </a:lnTo>
                      <a:lnTo>
                        <a:pt x="1577" y="463"/>
                      </a:lnTo>
                      <a:lnTo>
                        <a:pt x="1575" y="470"/>
                      </a:lnTo>
                      <a:lnTo>
                        <a:pt x="1573" y="476"/>
                      </a:lnTo>
                      <a:lnTo>
                        <a:pt x="1572" y="479"/>
                      </a:lnTo>
                      <a:lnTo>
                        <a:pt x="1569" y="480"/>
                      </a:lnTo>
                      <a:lnTo>
                        <a:pt x="1566" y="483"/>
                      </a:lnTo>
                      <a:lnTo>
                        <a:pt x="1562" y="483"/>
                      </a:lnTo>
                      <a:lnTo>
                        <a:pt x="1554" y="484"/>
                      </a:lnTo>
                      <a:lnTo>
                        <a:pt x="1546" y="483"/>
                      </a:lnTo>
                      <a:lnTo>
                        <a:pt x="1539" y="480"/>
                      </a:lnTo>
                      <a:lnTo>
                        <a:pt x="1531" y="477"/>
                      </a:lnTo>
                      <a:lnTo>
                        <a:pt x="1523" y="475"/>
                      </a:lnTo>
                      <a:lnTo>
                        <a:pt x="1516" y="472"/>
                      </a:lnTo>
                      <a:lnTo>
                        <a:pt x="1508" y="471"/>
                      </a:lnTo>
                      <a:lnTo>
                        <a:pt x="1500" y="471"/>
                      </a:lnTo>
                      <a:lnTo>
                        <a:pt x="1499" y="477"/>
                      </a:lnTo>
                      <a:lnTo>
                        <a:pt x="1499" y="481"/>
                      </a:lnTo>
                      <a:lnTo>
                        <a:pt x="1500" y="486"/>
                      </a:lnTo>
                      <a:lnTo>
                        <a:pt x="1502" y="491"/>
                      </a:lnTo>
                      <a:lnTo>
                        <a:pt x="1505" y="499"/>
                      </a:lnTo>
                      <a:lnTo>
                        <a:pt x="1509" y="508"/>
                      </a:lnTo>
                      <a:lnTo>
                        <a:pt x="1510" y="514"/>
                      </a:lnTo>
                      <a:lnTo>
                        <a:pt x="1510" y="520"/>
                      </a:lnTo>
                      <a:lnTo>
                        <a:pt x="1509" y="527"/>
                      </a:lnTo>
                      <a:lnTo>
                        <a:pt x="1508" y="533"/>
                      </a:lnTo>
                      <a:lnTo>
                        <a:pt x="1503" y="543"/>
                      </a:lnTo>
                      <a:lnTo>
                        <a:pt x="1500" y="555"/>
                      </a:lnTo>
                      <a:lnTo>
                        <a:pt x="1500" y="565"/>
                      </a:lnTo>
                      <a:lnTo>
                        <a:pt x="1501" y="576"/>
                      </a:lnTo>
                      <a:lnTo>
                        <a:pt x="1502" y="586"/>
                      </a:lnTo>
                      <a:lnTo>
                        <a:pt x="1505" y="598"/>
                      </a:lnTo>
                      <a:lnTo>
                        <a:pt x="1510" y="607"/>
                      </a:lnTo>
                      <a:lnTo>
                        <a:pt x="1517" y="616"/>
                      </a:lnTo>
                      <a:lnTo>
                        <a:pt x="1520" y="619"/>
                      </a:lnTo>
                      <a:lnTo>
                        <a:pt x="1525" y="623"/>
                      </a:lnTo>
                      <a:lnTo>
                        <a:pt x="1529" y="625"/>
                      </a:lnTo>
                      <a:lnTo>
                        <a:pt x="1534" y="626"/>
                      </a:lnTo>
                      <a:lnTo>
                        <a:pt x="1534" y="632"/>
                      </a:lnTo>
                      <a:lnTo>
                        <a:pt x="1532" y="636"/>
                      </a:lnTo>
                      <a:lnTo>
                        <a:pt x="1529" y="641"/>
                      </a:lnTo>
                      <a:lnTo>
                        <a:pt x="1527" y="645"/>
                      </a:lnTo>
                      <a:lnTo>
                        <a:pt x="1524" y="650"/>
                      </a:lnTo>
                      <a:lnTo>
                        <a:pt x="1521" y="655"/>
                      </a:lnTo>
                      <a:lnTo>
                        <a:pt x="1519" y="660"/>
                      </a:lnTo>
                      <a:lnTo>
                        <a:pt x="1518" y="665"/>
                      </a:lnTo>
                      <a:lnTo>
                        <a:pt x="1494" y="651"/>
                      </a:lnTo>
                      <a:lnTo>
                        <a:pt x="1475" y="640"/>
                      </a:lnTo>
                      <a:lnTo>
                        <a:pt x="1464" y="635"/>
                      </a:lnTo>
                      <a:lnTo>
                        <a:pt x="1454" y="633"/>
                      </a:lnTo>
                      <a:lnTo>
                        <a:pt x="1441" y="631"/>
                      </a:lnTo>
                      <a:lnTo>
                        <a:pt x="1426" y="631"/>
                      </a:lnTo>
                      <a:lnTo>
                        <a:pt x="1410" y="626"/>
                      </a:lnTo>
                      <a:lnTo>
                        <a:pt x="1379" y="617"/>
                      </a:lnTo>
                      <a:lnTo>
                        <a:pt x="1348" y="608"/>
                      </a:lnTo>
                      <a:lnTo>
                        <a:pt x="1334" y="602"/>
                      </a:lnTo>
                      <a:lnTo>
                        <a:pt x="1335" y="610"/>
                      </a:lnTo>
                      <a:lnTo>
                        <a:pt x="1336" y="618"/>
                      </a:lnTo>
                      <a:lnTo>
                        <a:pt x="1327" y="621"/>
                      </a:lnTo>
                      <a:lnTo>
                        <a:pt x="1315" y="624"/>
                      </a:lnTo>
                      <a:lnTo>
                        <a:pt x="1304" y="624"/>
                      </a:lnTo>
                      <a:lnTo>
                        <a:pt x="1293" y="624"/>
                      </a:lnTo>
                      <a:lnTo>
                        <a:pt x="1269" y="621"/>
                      </a:lnTo>
                      <a:lnTo>
                        <a:pt x="1246" y="619"/>
                      </a:lnTo>
                      <a:lnTo>
                        <a:pt x="1241" y="610"/>
                      </a:lnTo>
                      <a:lnTo>
                        <a:pt x="1236" y="600"/>
                      </a:lnTo>
                      <a:lnTo>
                        <a:pt x="1228" y="588"/>
                      </a:lnTo>
                      <a:lnTo>
                        <a:pt x="1219" y="577"/>
                      </a:lnTo>
                      <a:lnTo>
                        <a:pt x="1209" y="568"/>
                      </a:lnTo>
                      <a:lnTo>
                        <a:pt x="1199" y="560"/>
                      </a:lnTo>
                      <a:lnTo>
                        <a:pt x="1193" y="558"/>
                      </a:lnTo>
                      <a:lnTo>
                        <a:pt x="1189" y="555"/>
                      </a:lnTo>
                      <a:lnTo>
                        <a:pt x="1183" y="555"/>
                      </a:lnTo>
                      <a:lnTo>
                        <a:pt x="1178" y="557"/>
                      </a:lnTo>
                      <a:lnTo>
                        <a:pt x="1176" y="559"/>
                      </a:lnTo>
                      <a:lnTo>
                        <a:pt x="1173" y="561"/>
                      </a:lnTo>
                      <a:lnTo>
                        <a:pt x="1171" y="562"/>
                      </a:lnTo>
                      <a:lnTo>
                        <a:pt x="1166" y="563"/>
                      </a:lnTo>
                      <a:lnTo>
                        <a:pt x="1158" y="565"/>
                      </a:lnTo>
                      <a:lnTo>
                        <a:pt x="1149" y="565"/>
                      </a:lnTo>
                      <a:lnTo>
                        <a:pt x="1139" y="563"/>
                      </a:lnTo>
                      <a:lnTo>
                        <a:pt x="1130" y="561"/>
                      </a:lnTo>
                      <a:lnTo>
                        <a:pt x="1123" y="558"/>
                      </a:lnTo>
                      <a:lnTo>
                        <a:pt x="1117" y="554"/>
                      </a:lnTo>
                      <a:lnTo>
                        <a:pt x="1104" y="537"/>
                      </a:lnTo>
                      <a:lnTo>
                        <a:pt x="1090" y="524"/>
                      </a:lnTo>
                      <a:lnTo>
                        <a:pt x="1082" y="519"/>
                      </a:lnTo>
                      <a:lnTo>
                        <a:pt x="1073" y="516"/>
                      </a:lnTo>
                      <a:lnTo>
                        <a:pt x="1068" y="514"/>
                      </a:lnTo>
                      <a:lnTo>
                        <a:pt x="1063" y="513"/>
                      </a:lnTo>
                      <a:lnTo>
                        <a:pt x="1057" y="514"/>
                      </a:lnTo>
                      <a:lnTo>
                        <a:pt x="1050" y="514"/>
                      </a:lnTo>
                      <a:lnTo>
                        <a:pt x="1048" y="537"/>
                      </a:lnTo>
                      <a:lnTo>
                        <a:pt x="1045" y="560"/>
                      </a:lnTo>
                      <a:lnTo>
                        <a:pt x="1042" y="583"/>
                      </a:lnTo>
                      <a:lnTo>
                        <a:pt x="1040" y="604"/>
                      </a:lnTo>
                      <a:lnTo>
                        <a:pt x="1041" y="616"/>
                      </a:lnTo>
                      <a:lnTo>
                        <a:pt x="1043" y="627"/>
                      </a:lnTo>
                      <a:lnTo>
                        <a:pt x="1048" y="637"/>
                      </a:lnTo>
                      <a:lnTo>
                        <a:pt x="1052" y="648"/>
                      </a:lnTo>
                      <a:lnTo>
                        <a:pt x="1058" y="658"/>
                      </a:lnTo>
                      <a:lnTo>
                        <a:pt x="1061" y="668"/>
                      </a:lnTo>
                      <a:lnTo>
                        <a:pt x="1065" y="680"/>
                      </a:lnTo>
                      <a:lnTo>
                        <a:pt x="1065" y="691"/>
                      </a:lnTo>
                      <a:lnTo>
                        <a:pt x="1057" y="697"/>
                      </a:lnTo>
                      <a:lnTo>
                        <a:pt x="1050" y="702"/>
                      </a:lnTo>
                      <a:lnTo>
                        <a:pt x="1045" y="708"/>
                      </a:lnTo>
                      <a:lnTo>
                        <a:pt x="1041" y="715"/>
                      </a:lnTo>
                      <a:lnTo>
                        <a:pt x="1039" y="723"/>
                      </a:lnTo>
                      <a:lnTo>
                        <a:pt x="1039" y="730"/>
                      </a:lnTo>
                      <a:lnTo>
                        <a:pt x="1041" y="739"/>
                      </a:lnTo>
                      <a:lnTo>
                        <a:pt x="1044" y="747"/>
                      </a:lnTo>
                      <a:lnTo>
                        <a:pt x="1049" y="757"/>
                      </a:lnTo>
                      <a:lnTo>
                        <a:pt x="1052" y="766"/>
                      </a:lnTo>
                      <a:lnTo>
                        <a:pt x="1055" y="774"/>
                      </a:lnTo>
                      <a:lnTo>
                        <a:pt x="1056" y="782"/>
                      </a:lnTo>
                      <a:lnTo>
                        <a:pt x="1057" y="798"/>
                      </a:lnTo>
                      <a:lnTo>
                        <a:pt x="1058" y="818"/>
                      </a:lnTo>
                      <a:lnTo>
                        <a:pt x="1059" y="825"/>
                      </a:lnTo>
                      <a:lnTo>
                        <a:pt x="1059" y="833"/>
                      </a:lnTo>
                      <a:lnTo>
                        <a:pt x="1059" y="842"/>
                      </a:lnTo>
                      <a:lnTo>
                        <a:pt x="1057" y="852"/>
                      </a:lnTo>
                      <a:lnTo>
                        <a:pt x="1056" y="855"/>
                      </a:lnTo>
                      <a:lnTo>
                        <a:pt x="1055" y="858"/>
                      </a:lnTo>
                      <a:lnTo>
                        <a:pt x="1052" y="861"/>
                      </a:lnTo>
                      <a:lnTo>
                        <a:pt x="1049" y="862"/>
                      </a:lnTo>
                      <a:lnTo>
                        <a:pt x="1045" y="863"/>
                      </a:lnTo>
                      <a:lnTo>
                        <a:pt x="1041" y="863"/>
                      </a:lnTo>
                      <a:lnTo>
                        <a:pt x="1036" y="861"/>
                      </a:lnTo>
                      <a:lnTo>
                        <a:pt x="1031" y="858"/>
                      </a:lnTo>
                      <a:lnTo>
                        <a:pt x="1024" y="853"/>
                      </a:lnTo>
                      <a:lnTo>
                        <a:pt x="1019" y="847"/>
                      </a:lnTo>
                      <a:lnTo>
                        <a:pt x="1017" y="841"/>
                      </a:lnTo>
                      <a:lnTo>
                        <a:pt x="1015" y="837"/>
                      </a:lnTo>
                      <a:lnTo>
                        <a:pt x="1011" y="833"/>
                      </a:lnTo>
                      <a:lnTo>
                        <a:pt x="1007" y="830"/>
                      </a:lnTo>
                      <a:lnTo>
                        <a:pt x="998" y="829"/>
                      </a:lnTo>
                      <a:lnTo>
                        <a:pt x="985" y="829"/>
                      </a:lnTo>
                      <a:lnTo>
                        <a:pt x="985" y="838"/>
                      </a:lnTo>
                      <a:lnTo>
                        <a:pt x="985" y="847"/>
                      </a:lnTo>
                      <a:lnTo>
                        <a:pt x="985" y="855"/>
                      </a:lnTo>
                      <a:lnTo>
                        <a:pt x="985" y="864"/>
                      </a:lnTo>
                      <a:lnTo>
                        <a:pt x="968" y="865"/>
                      </a:lnTo>
                      <a:lnTo>
                        <a:pt x="951" y="864"/>
                      </a:lnTo>
                      <a:lnTo>
                        <a:pt x="933" y="863"/>
                      </a:lnTo>
                      <a:lnTo>
                        <a:pt x="913" y="862"/>
                      </a:lnTo>
                      <a:lnTo>
                        <a:pt x="883" y="858"/>
                      </a:lnTo>
                      <a:lnTo>
                        <a:pt x="852" y="857"/>
                      </a:lnTo>
                      <a:lnTo>
                        <a:pt x="837" y="858"/>
                      </a:lnTo>
                      <a:lnTo>
                        <a:pt x="822" y="859"/>
                      </a:lnTo>
                      <a:lnTo>
                        <a:pt x="809" y="863"/>
                      </a:lnTo>
                      <a:lnTo>
                        <a:pt x="796" y="867"/>
                      </a:lnTo>
                      <a:lnTo>
                        <a:pt x="799" y="879"/>
                      </a:lnTo>
                      <a:lnTo>
                        <a:pt x="803" y="893"/>
                      </a:lnTo>
                      <a:lnTo>
                        <a:pt x="803" y="898"/>
                      </a:lnTo>
                      <a:lnTo>
                        <a:pt x="802" y="904"/>
                      </a:lnTo>
                      <a:lnTo>
                        <a:pt x="801" y="906"/>
                      </a:lnTo>
                      <a:lnTo>
                        <a:pt x="799" y="910"/>
                      </a:lnTo>
                      <a:lnTo>
                        <a:pt x="797" y="911"/>
                      </a:lnTo>
                      <a:lnTo>
                        <a:pt x="794" y="913"/>
                      </a:lnTo>
                      <a:lnTo>
                        <a:pt x="786" y="916"/>
                      </a:lnTo>
                      <a:lnTo>
                        <a:pt x="779" y="919"/>
                      </a:lnTo>
                      <a:lnTo>
                        <a:pt x="770" y="921"/>
                      </a:lnTo>
                      <a:lnTo>
                        <a:pt x="761" y="921"/>
                      </a:lnTo>
                      <a:lnTo>
                        <a:pt x="753" y="920"/>
                      </a:lnTo>
                      <a:lnTo>
                        <a:pt x="745" y="919"/>
                      </a:lnTo>
                      <a:lnTo>
                        <a:pt x="738" y="914"/>
                      </a:lnTo>
                      <a:lnTo>
                        <a:pt x="732" y="908"/>
                      </a:lnTo>
                      <a:lnTo>
                        <a:pt x="725" y="902"/>
                      </a:lnTo>
                      <a:lnTo>
                        <a:pt x="717" y="894"/>
                      </a:lnTo>
                      <a:lnTo>
                        <a:pt x="710" y="888"/>
                      </a:lnTo>
                      <a:lnTo>
                        <a:pt x="702" y="882"/>
                      </a:lnTo>
                      <a:lnTo>
                        <a:pt x="692" y="878"/>
                      </a:lnTo>
                      <a:lnTo>
                        <a:pt x="683" y="874"/>
                      </a:lnTo>
                      <a:lnTo>
                        <a:pt x="674" y="871"/>
                      </a:lnTo>
                      <a:lnTo>
                        <a:pt x="664" y="869"/>
                      </a:lnTo>
                      <a:lnTo>
                        <a:pt x="645" y="865"/>
                      </a:lnTo>
                      <a:lnTo>
                        <a:pt x="624" y="864"/>
                      </a:lnTo>
                      <a:lnTo>
                        <a:pt x="604" y="865"/>
                      </a:lnTo>
                      <a:lnTo>
                        <a:pt x="583" y="866"/>
                      </a:lnTo>
                      <a:lnTo>
                        <a:pt x="587" y="867"/>
                      </a:lnTo>
                      <a:lnTo>
                        <a:pt x="588" y="870"/>
                      </a:lnTo>
                      <a:lnTo>
                        <a:pt x="590" y="872"/>
                      </a:lnTo>
                      <a:lnTo>
                        <a:pt x="591" y="875"/>
                      </a:lnTo>
                      <a:lnTo>
                        <a:pt x="592" y="882"/>
                      </a:lnTo>
                      <a:lnTo>
                        <a:pt x="593" y="890"/>
                      </a:lnTo>
                      <a:lnTo>
                        <a:pt x="593" y="907"/>
                      </a:lnTo>
                      <a:lnTo>
                        <a:pt x="592" y="921"/>
                      </a:lnTo>
                      <a:lnTo>
                        <a:pt x="587" y="921"/>
                      </a:lnTo>
                      <a:lnTo>
                        <a:pt x="581" y="922"/>
                      </a:lnTo>
                      <a:lnTo>
                        <a:pt x="575" y="922"/>
                      </a:lnTo>
                      <a:lnTo>
                        <a:pt x="571" y="922"/>
                      </a:lnTo>
                      <a:lnTo>
                        <a:pt x="569" y="935"/>
                      </a:lnTo>
                      <a:lnTo>
                        <a:pt x="567" y="947"/>
                      </a:lnTo>
                      <a:lnTo>
                        <a:pt x="564" y="957"/>
                      </a:lnTo>
                      <a:lnTo>
                        <a:pt x="559" y="968"/>
                      </a:lnTo>
                      <a:lnTo>
                        <a:pt x="557" y="972"/>
                      </a:lnTo>
                      <a:lnTo>
                        <a:pt x="554" y="977"/>
                      </a:lnTo>
                      <a:lnTo>
                        <a:pt x="549" y="980"/>
                      </a:lnTo>
                      <a:lnTo>
                        <a:pt x="544" y="984"/>
                      </a:lnTo>
                      <a:lnTo>
                        <a:pt x="540" y="986"/>
                      </a:lnTo>
                      <a:lnTo>
                        <a:pt x="534" y="988"/>
                      </a:lnTo>
                      <a:lnTo>
                        <a:pt x="528" y="989"/>
                      </a:lnTo>
                      <a:lnTo>
                        <a:pt x="522" y="990"/>
                      </a:lnTo>
                      <a:lnTo>
                        <a:pt x="503" y="994"/>
                      </a:lnTo>
                      <a:lnTo>
                        <a:pt x="482" y="998"/>
                      </a:lnTo>
                      <a:lnTo>
                        <a:pt x="472" y="1003"/>
                      </a:lnTo>
                      <a:lnTo>
                        <a:pt x="462" y="1008"/>
                      </a:lnTo>
                      <a:lnTo>
                        <a:pt x="459" y="1011"/>
                      </a:lnTo>
                      <a:lnTo>
                        <a:pt x="456" y="1014"/>
                      </a:lnTo>
                      <a:lnTo>
                        <a:pt x="453" y="1018"/>
                      </a:lnTo>
                      <a:lnTo>
                        <a:pt x="451" y="1021"/>
                      </a:lnTo>
                      <a:lnTo>
                        <a:pt x="443" y="1021"/>
                      </a:lnTo>
                      <a:lnTo>
                        <a:pt x="436" y="1022"/>
                      </a:lnTo>
                      <a:lnTo>
                        <a:pt x="429" y="1023"/>
                      </a:lnTo>
                      <a:lnTo>
                        <a:pt x="423" y="1026"/>
                      </a:lnTo>
                      <a:lnTo>
                        <a:pt x="417" y="1028"/>
                      </a:lnTo>
                      <a:lnTo>
                        <a:pt x="412" y="1031"/>
                      </a:lnTo>
                      <a:lnTo>
                        <a:pt x="409" y="1035"/>
                      </a:lnTo>
                      <a:lnTo>
                        <a:pt x="405" y="1039"/>
                      </a:lnTo>
                      <a:lnTo>
                        <a:pt x="403" y="1044"/>
                      </a:lnTo>
                      <a:lnTo>
                        <a:pt x="402" y="1049"/>
                      </a:lnTo>
                      <a:lnTo>
                        <a:pt x="402" y="1054"/>
                      </a:lnTo>
                      <a:lnTo>
                        <a:pt x="402" y="1059"/>
                      </a:lnTo>
                      <a:lnTo>
                        <a:pt x="404" y="1064"/>
                      </a:lnTo>
                      <a:lnTo>
                        <a:pt x="408" y="1070"/>
                      </a:lnTo>
                      <a:lnTo>
                        <a:pt x="412" y="1076"/>
                      </a:lnTo>
                      <a:lnTo>
                        <a:pt x="418" y="1080"/>
                      </a:lnTo>
                      <a:lnTo>
                        <a:pt x="409" y="1082"/>
                      </a:lnTo>
                      <a:lnTo>
                        <a:pt x="401" y="1083"/>
                      </a:lnTo>
                      <a:lnTo>
                        <a:pt x="392" y="1085"/>
                      </a:lnTo>
                      <a:lnTo>
                        <a:pt x="384" y="1087"/>
                      </a:lnTo>
                      <a:lnTo>
                        <a:pt x="374" y="1090"/>
                      </a:lnTo>
                      <a:lnTo>
                        <a:pt x="363" y="1092"/>
                      </a:lnTo>
                      <a:lnTo>
                        <a:pt x="353" y="1093"/>
                      </a:lnTo>
                      <a:lnTo>
                        <a:pt x="343" y="1093"/>
                      </a:lnTo>
                      <a:lnTo>
                        <a:pt x="342" y="1078"/>
                      </a:lnTo>
                      <a:lnTo>
                        <a:pt x="338" y="1063"/>
                      </a:lnTo>
                      <a:lnTo>
                        <a:pt x="335" y="1058"/>
                      </a:lnTo>
                      <a:lnTo>
                        <a:pt x="331" y="1053"/>
                      </a:lnTo>
                      <a:lnTo>
                        <a:pt x="325" y="1049"/>
                      </a:lnTo>
                      <a:lnTo>
                        <a:pt x="317" y="1045"/>
                      </a:lnTo>
                      <a:lnTo>
                        <a:pt x="310" y="1044"/>
                      </a:lnTo>
                      <a:lnTo>
                        <a:pt x="302" y="1043"/>
                      </a:lnTo>
                      <a:lnTo>
                        <a:pt x="292" y="1043"/>
                      </a:lnTo>
                      <a:lnTo>
                        <a:pt x="283" y="1044"/>
                      </a:lnTo>
                      <a:lnTo>
                        <a:pt x="273" y="1046"/>
                      </a:lnTo>
                      <a:lnTo>
                        <a:pt x="265" y="1050"/>
                      </a:lnTo>
                      <a:lnTo>
                        <a:pt x="262" y="1051"/>
                      </a:lnTo>
                      <a:lnTo>
                        <a:pt x="259" y="1054"/>
                      </a:lnTo>
                      <a:lnTo>
                        <a:pt x="256" y="1056"/>
                      </a:lnTo>
                      <a:lnTo>
                        <a:pt x="254" y="1060"/>
                      </a:lnTo>
                      <a:lnTo>
                        <a:pt x="249" y="1076"/>
                      </a:lnTo>
                      <a:lnTo>
                        <a:pt x="248" y="1084"/>
                      </a:lnTo>
                      <a:lnTo>
                        <a:pt x="246" y="1086"/>
                      </a:lnTo>
                      <a:lnTo>
                        <a:pt x="243" y="1088"/>
                      </a:lnTo>
                      <a:lnTo>
                        <a:pt x="235" y="1090"/>
                      </a:lnTo>
                      <a:lnTo>
                        <a:pt x="223" y="1092"/>
                      </a:lnTo>
                      <a:lnTo>
                        <a:pt x="215" y="1093"/>
                      </a:lnTo>
                      <a:lnTo>
                        <a:pt x="210" y="1096"/>
                      </a:lnTo>
                      <a:lnTo>
                        <a:pt x="205" y="1100"/>
                      </a:lnTo>
                      <a:lnTo>
                        <a:pt x="202" y="1104"/>
                      </a:lnTo>
                      <a:lnTo>
                        <a:pt x="201" y="1110"/>
                      </a:lnTo>
                      <a:lnTo>
                        <a:pt x="199" y="1117"/>
                      </a:lnTo>
                      <a:lnTo>
                        <a:pt x="198" y="1124"/>
                      </a:lnTo>
                      <a:lnTo>
                        <a:pt x="198" y="1131"/>
                      </a:lnTo>
                      <a:lnTo>
                        <a:pt x="193" y="1132"/>
                      </a:lnTo>
                      <a:lnTo>
                        <a:pt x="188" y="1132"/>
                      </a:lnTo>
                      <a:lnTo>
                        <a:pt x="185" y="1131"/>
                      </a:lnTo>
                      <a:lnTo>
                        <a:pt x="181" y="1129"/>
                      </a:lnTo>
                      <a:lnTo>
                        <a:pt x="174" y="1126"/>
                      </a:lnTo>
                      <a:lnTo>
                        <a:pt x="167" y="1120"/>
                      </a:lnTo>
                      <a:lnTo>
                        <a:pt x="163" y="1117"/>
                      </a:lnTo>
                      <a:lnTo>
                        <a:pt x="156" y="1112"/>
                      </a:lnTo>
                      <a:lnTo>
                        <a:pt x="150" y="1110"/>
                      </a:lnTo>
                      <a:lnTo>
                        <a:pt x="142" y="1110"/>
                      </a:lnTo>
                      <a:lnTo>
                        <a:pt x="142" y="1117"/>
                      </a:lnTo>
                      <a:lnTo>
                        <a:pt x="145" y="1124"/>
                      </a:lnTo>
                      <a:lnTo>
                        <a:pt x="148" y="1131"/>
                      </a:lnTo>
                      <a:lnTo>
                        <a:pt x="153" y="1137"/>
                      </a:lnTo>
                      <a:lnTo>
                        <a:pt x="163" y="1152"/>
                      </a:lnTo>
                      <a:lnTo>
                        <a:pt x="175" y="1166"/>
                      </a:lnTo>
                      <a:lnTo>
                        <a:pt x="187" y="1179"/>
                      </a:lnTo>
                      <a:lnTo>
                        <a:pt x="195" y="1193"/>
                      </a:lnTo>
                      <a:lnTo>
                        <a:pt x="197" y="1199"/>
                      </a:lnTo>
                      <a:lnTo>
                        <a:pt x="198" y="1206"/>
                      </a:lnTo>
                      <a:lnTo>
                        <a:pt x="197" y="1210"/>
                      </a:lnTo>
                      <a:lnTo>
                        <a:pt x="194" y="1216"/>
                      </a:lnTo>
                      <a:lnTo>
                        <a:pt x="182" y="1227"/>
                      </a:lnTo>
                      <a:lnTo>
                        <a:pt x="174" y="1234"/>
                      </a:lnTo>
                      <a:lnTo>
                        <a:pt x="172" y="1239"/>
                      </a:lnTo>
                      <a:lnTo>
                        <a:pt x="171" y="1244"/>
                      </a:lnTo>
                      <a:lnTo>
                        <a:pt x="172" y="1252"/>
                      </a:lnTo>
                      <a:lnTo>
                        <a:pt x="174" y="1264"/>
                      </a:lnTo>
                      <a:lnTo>
                        <a:pt x="177" y="1271"/>
                      </a:lnTo>
                      <a:lnTo>
                        <a:pt x="180" y="1277"/>
                      </a:lnTo>
                      <a:lnTo>
                        <a:pt x="185" y="1283"/>
                      </a:lnTo>
                      <a:lnTo>
                        <a:pt x="189" y="1288"/>
                      </a:lnTo>
                      <a:lnTo>
                        <a:pt x="193" y="1289"/>
                      </a:lnTo>
                      <a:lnTo>
                        <a:pt x="195" y="1290"/>
                      </a:lnTo>
                      <a:lnTo>
                        <a:pt x="197" y="1290"/>
                      </a:lnTo>
                      <a:lnTo>
                        <a:pt x="201" y="1289"/>
                      </a:lnTo>
                      <a:lnTo>
                        <a:pt x="203" y="1288"/>
                      </a:lnTo>
                      <a:lnTo>
                        <a:pt x="205" y="1284"/>
                      </a:lnTo>
                      <a:lnTo>
                        <a:pt x="206" y="1281"/>
                      </a:lnTo>
                      <a:lnTo>
                        <a:pt x="208" y="1275"/>
                      </a:lnTo>
                      <a:lnTo>
                        <a:pt x="219" y="1275"/>
                      </a:lnTo>
                      <a:lnTo>
                        <a:pt x="228" y="1276"/>
                      </a:lnTo>
                      <a:lnTo>
                        <a:pt x="236" y="1280"/>
                      </a:lnTo>
                      <a:lnTo>
                        <a:pt x="244" y="1284"/>
                      </a:lnTo>
                      <a:lnTo>
                        <a:pt x="251" y="1291"/>
                      </a:lnTo>
                      <a:lnTo>
                        <a:pt x="256" y="1299"/>
                      </a:lnTo>
                      <a:lnTo>
                        <a:pt x="262" y="1308"/>
                      </a:lnTo>
                      <a:lnTo>
                        <a:pt x="267" y="1317"/>
                      </a:lnTo>
                      <a:lnTo>
                        <a:pt x="271" y="1329"/>
                      </a:lnTo>
                      <a:lnTo>
                        <a:pt x="275" y="1339"/>
                      </a:lnTo>
                      <a:lnTo>
                        <a:pt x="277" y="1349"/>
                      </a:lnTo>
                      <a:lnTo>
                        <a:pt x="279" y="1359"/>
                      </a:lnTo>
                      <a:lnTo>
                        <a:pt x="281" y="1380"/>
                      </a:lnTo>
                      <a:lnTo>
                        <a:pt x="283" y="1395"/>
                      </a:lnTo>
                      <a:lnTo>
                        <a:pt x="261" y="1396"/>
                      </a:lnTo>
                      <a:lnTo>
                        <a:pt x="240" y="1397"/>
                      </a:lnTo>
                      <a:lnTo>
                        <a:pt x="231" y="1399"/>
                      </a:lnTo>
                      <a:lnTo>
                        <a:pt x="221" y="1400"/>
                      </a:lnTo>
                      <a:lnTo>
                        <a:pt x="211" y="1404"/>
                      </a:lnTo>
                      <a:lnTo>
                        <a:pt x="202" y="1408"/>
                      </a:lnTo>
                      <a:lnTo>
                        <a:pt x="199" y="1415"/>
                      </a:lnTo>
                      <a:lnTo>
                        <a:pt x="199" y="1422"/>
                      </a:lnTo>
                      <a:lnTo>
                        <a:pt x="201" y="1427"/>
                      </a:lnTo>
                      <a:lnTo>
                        <a:pt x="202" y="1430"/>
                      </a:lnTo>
                      <a:lnTo>
                        <a:pt x="205" y="1433"/>
                      </a:lnTo>
                      <a:lnTo>
                        <a:pt x="208" y="1436"/>
                      </a:lnTo>
                      <a:lnTo>
                        <a:pt x="212" y="1438"/>
                      </a:lnTo>
                      <a:lnTo>
                        <a:pt x="216" y="1439"/>
                      </a:lnTo>
                      <a:lnTo>
                        <a:pt x="227" y="1441"/>
                      </a:lnTo>
                      <a:lnTo>
                        <a:pt x="237" y="1444"/>
                      </a:lnTo>
                      <a:lnTo>
                        <a:pt x="247" y="1446"/>
                      </a:lnTo>
                      <a:lnTo>
                        <a:pt x="256" y="1451"/>
                      </a:lnTo>
                      <a:lnTo>
                        <a:pt x="262" y="1455"/>
                      </a:lnTo>
                      <a:lnTo>
                        <a:pt x="264" y="1460"/>
                      </a:lnTo>
                      <a:lnTo>
                        <a:pt x="267" y="1465"/>
                      </a:lnTo>
                      <a:lnTo>
                        <a:pt x="267" y="1471"/>
                      </a:lnTo>
                      <a:lnTo>
                        <a:pt x="265" y="1477"/>
                      </a:lnTo>
                      <a:lnTo>
                        <a:pt x="263" y="1484"/>
                      </a:lnTo>
                      <a:lnTo>
                        <a:pt x="260" y="1490"/>
                      </a:lnTo>
                      <a:lnTo>
                        <a:pt x="256" y="1496"/>
                      </a:lnTo>
                      <a:lnTo>
                        <a:pt x="246" y="1509"/>
                      </a:lnTo>
                      <a:lnTo>
                        <a:pt x="235" y="1519"/>
                      </a:lnTo>
                      <a:lnTo>
                        <a:pt x="229" y="1522"/>
                      </a:lnTo>
                      <a:lnTo>
                        <a:pt x="223" y="1526"/>
                      </a:lnTo>
                      <a:lnTo>
                        <a:pt x="219" y="1528"/>
                      </a:lnTo>
                      <a:lnTo>
                        <a:pt x="214" y="1529"/>
                      </a:lnTo>
                      <a:lnTo>
                        <a:pt x="213" y="1540"/>
                      </a:lnTo>
                      <a:lnTo>
                        <a:pt x="213" y="1553"/>
                      </a:lnTo>
                      <a:lnTo>
                        <a:pt x="213" y="1564"/>
                      </a:lnTo>
                      <a:lnTo>
                        <a:pt x="213" y="1577"/>
                      </a:lnTo>
                      <a:lnTo>
                        <a:pt x="205" y="1576"/>
                      </a:lnTo>
                      <a:lnTo>
                        <a:pt x="197" y="1576"/>
                      </a:lnTo>
                      <a:lnTo>
                        <a:pt x="189" y="1573"/>
                      </a:lnTo>
                      <a:lnTo>
                        <a:pt x="182" y="1571"/>
                      </a:lnTo>
                      <a:lnTo>
                        <a:pt x="174" y="1569"/>
                      </a:lnTo>
                      <a:lnTo>
                        <a:pt x="166" y="1567"/>
                      </a:lnTo>
                      <a:lnTo>
                        <a:pt x="158" y="1566"/>
                      </a:lnTo>
                      <a:lnTo>
                        <a:pt x="149" y="1567"/>
                      </a:lnTo>
                      <a:lnTo>
                        <a:pt x="149" y="1570"/>
                      </a:lnTo>
                      <a:lnTo>
                        <a:pt x="149" y="1575"/>
                      </a:lnTo>
                      <a:lnTo>
                        <a:pt x="153" y="1576"/>
                      </a:lnTo>
                      <a:lnTo>
                        <a:pt x="156" y="1577"/>
                      </a:lnTo>
                      <a:lnTo>
                        <a:pt x="160" y="1579"/>
                      </a:lnTo>
                      <a:lnTo>
                        <a:pt x="162" y="1583"/>
                      </a:lnTo>
                      <a:lnTo>
                        <a:pt x="166" y="1588"/>
                      </a:lnTo>
                      <a:lnTo>
                        <a:pt x="169" y="1596"/>
                      </a:lnTo>
                      <a:lnTo>
                        <a:pt x="161" y="1595"/>
                      </a:lnTo>
                      <a:lnTo>
                        <a:pt x="152" y="1595"/>
                      </a:lnTo>
                      <a:lnTo>
                        <a:pt x="141" y="1596"/>
                      </a:lnTo>
                      <a:lnTo>
                        <a:pt x="131" y="1597"/>
                      </a:lnTo>
                      <a:lnTo>
                        <a:pt x="120" y="1599"/>
                      </a:lnTo>
                      <a:lnTo>
                        <a:pt x="108" y="1601"/>
                      </a:lnTo>
                      <a:lnTo>
                        <a:pt x="98" y="1604"/>
                      </a:lnTo>
                      <a:lnTo>
                        <a:pt x="87" y="1609"/>
                      </a:lnTo>
                      <a:lnTo>
                        <a:pt x="76" y="1613"/>
                      </a:lnTo>
                      <a:lnTo>
                        <a:pt x="68" y="1619"/>
                      </a:lnTo>
                      <a:lnTo>
                        <a:pt x="60" y="1626"/>
                      </a:lnTo>
                      <a:lnTo>
                        <a:pt x="55" y="1633"/>
                      </a:lnTo>
                      <a:lnTo>
                        <a:pt x="49" y="1641"/>
                      </a:lnTo>
                      <a:lnTo>
                        <a:pt x="47" y="1650"/>
                      </a:lnTo>
                      <a:lnTo>
                        <a:pt x="46" y="1654"/>
                      </a:lnTo>
                      <a:lnTo>
                        <a:pt x="46" y="1659"/>
                      </a:lnTo>
                      <a:lnTo>
                        <a:pt x="47" y="1665"/>
                      </a:lnTo>
                      <a:lnTo>
                        <a:pt x="48" y="1670"/>
                      </a:lnTo>
                      <a:lnTo>
                        <a:pt x="65" y="1670"/>
                      </a:lnTo>
                      <a:lnTo>
                        <a:pt x="78" y="1671"/>
                      </a:lnTo>
                      <a:lnTo>
                        <a:pt x="91" y="1671"/>
                      </a:lnTo>
                      <a:lnTo>
                        <a:pt x="106" y="1670"/>
                      </a:lnTo>
                      <a:lnTo>
                        <a:pt x="119" y="1669"/>
                      </a:lnTo>
                      <a:lnTo>
                        <a:pt x="124" y="1669"/>
                      </a:lnTo>
                      <a:lnTo>
                        <a:pt x="119" y="1669"/>
                      </a:lnTo>
                      <a:lnTo>
                        <a:pt x="106" y="1670"/>
                      </a:lnTo>
                      <a:lnTo>
                        <a:pt x="91" y="1671"/>
                      </a:lnTo>
                      <a:lnTo>
                        <a:pt x="78" y="1671"/>
                      </a:lnTo>
                      <a:lnTo>
                        <a:pt x="83" y="1673"/>
                      </a:lnTo>
                      <a:lnTo>
                        <a:pt x="90" y="1675"/>
                      </a:lnTo>
                      <a:lnTo>
                        <a:pt x="96" y="1676"/>
                      </a:lnTo>
                      <a:lnTo>
                        <a:pt x="101" y="1679"/>
                      </a:lnTo>
                      <a:lnTo>
                        <a:pt x="113" y="1687"/>
                      </a:lnTo>
                      <a:lnTo>
                        <a:pt x="127" y="1700"/>
                      </a:lnTo>
                      <a:lnTo>
                        <a:pt x="132" y="1706"/>
                      </a:lnTo>
                      <a:lnTo>
                        <a:pt x="140" y="1714"/>
                      </a:lnTo>
                      <a:lnTo>
                        <a:pt x="147" y="1722"/>
                      </a:lnTo>
                      <a:lnTo>
                        <a:pt x="153" y="1732"/>
                      </a:lnTo>
                      <a:lnTo>
                        <a:pt x="155" y="1736"/>
                      </a:lnTo>
                      <a:lnTo>
                        <a:pt x="156" y="1741"/>
                      </a:lnTo>
                      <a:lnTo>
                        <a:pt x="157" y="1745"/>
                      </a:lnTo>
                      <a:lnTo>
                        <a:pt x="157" y="1750"/>
                      </a:lnTo>
                      <a:lnTo>
                        <a:pt x="156" y="1753"/>
                      </a:lnTo>
                      <a:lnTo>
                        <a:pt x="154" y="1757"/>
                      </a:lnTo>
                      <a:lnTo>
                        <a:pt x="149" y="1760"/>
                      </a:lnTo>
                      <a:lnTo>
                        <a:pt x="145" y="1764"/>
                      </a:lnTo>
                      <a:lnTo>
                        <a:pt x="146" y="1767"/>
                      </a:lnTo>
                      <a:lnTo>
                        <a:pt x="148" y="1772"/>
                      </a:lnTo>
                      <a:lnTo>
                        <a:pt x="148" y="1776"/>
                      </a:lnTo>
                      <a:lnTo>
                        <a:pt x="148" y="1781"/>
                      </a:lnTo>
                      <a:lnTo>
                        <a:pt x="147" y="1792"/>
                      </a:lnTo>
                      <a:lnTo>
                        <a:pt x="145" y="1804"/>
                      </a:lnTo>
                      <a:lnTo>
                        <a:pt x="138" y="1826"/>
                      </a:lnTo>
                      <a:lnTo>
                        <a:pt x="134" y="1846"/>
                      </a:lnTo>
                      <a:lnTo>
                        <a:pt x="146" y="1849"/>
                      </a:lnTo>
                      <a:lnTo>
                        <a:pt x="156" y="1854"/>
                      </a:lnTo>
                      <a:lnTo>
                        <a:pt x="164" y="1859"/>
                      </a:lnTo>
                      <a:lnTo>
                        <a:pt x="171" y="1865"/>
                      </a:lnTo>
                      <a:lnTo>
                        <a:pt x="174" y="1870"/>
                      </a:lnTo>
                      <a:lnTo>
                        <a:pt x="177" y="1873"/>
                      </a:lnTo>
                      <a:lnTo>
                        <a:pt x="178" y="1878"/>
                      </a:lnTo>
                      <a:lnTo>
                        <a:pt x="179" y="1883"/>
                      </a:lnTo>
                      <a:lnTo>
                        <a:pt x="180" y="1888"/>
                      </a:lnTo>
                      <a:lnTo>
                        <a:pt x="180" y="1893"/>
                      </a:lnTo>
                      <a:lnTo>
                        <a:pt x="180" y="1899"/>
                      </a:lnTo>
                      <a:lnTo>
                        <a:pt x="179" y="1906"/>
                      </a:lnTo>
                      <a:lnTo>
                        <a:pt x="173" y="1905"/>
                      </a:lnTo>
                      <a:lnTo>
                        <a:pt x="169" y="1907"/>
                      </a:lnTo>
                      <a:lnTo>
                        <a:pt x="165" y="1911"/>
                      </a:lnTo>
                      <a:lnTo>
                        <a:pt x="164" y="1915"/>
                      </a:lnTo>
                      <a:lnTo>
                        <a:pt x="161" y="1920"/>
                      </a:lnTo>
                      <a:lnTo>
                        <a:pt x="157" y="1923"/>
                      </a:lnTo>
                      <a:lnTo>
                        <a:pt x="153" y="1925"/>
                      </a:lnTo>
                      <a:lnTo>
                        <a:pt x="147" y="1928"/>
                      </a:lnTo>
                      <a:lnTo>
                        <a:pt x="134" y="1929"/>
                      </a:lnTo>
                      <a:lnTo>
                        <a:pt x="123" y="1930"/>
                      </a:lnTo>
                      <a:lnTo>
                        <a:pt x="122" y="1930"/>
                      </a:lnTo>
                      <a:lnTo>
                        <a:pt x="121" y="1930"/>
                      </a:lnTo>
                      <a:lnTo>
                        <a:pt x="121" y="1936"/>
                      </a:lnTo>
                      <a:lnTo>
                        <a:pt x="121" y="1939"/>
                      </a:lnTo>
                      <a:lnTo>
                        <a:pt x="123" y="1944"/>
                      </a:lnTo>
                      <a:lnTo>
                        <a:pt x="125" y="1946"/>
                      </a:lnTo>
                      <a:lnTo>
                        <a:pt x="132" y="1950"/>
                      </a:lnTo>
                      <a:lnTo>
                        <a:pt x="140" y="1954"/>
                      </a:lnTo>
                      <a:lnTo>
                        <a:pt x="147" y="1957"/>
                      </a:lnTo>
                      <a:lnTo>
                        <a:pt x="153" y="1962"/>
                      </a:lnTo>
                      <a:lnTo>
                        <a:pt x="155" y="1965"/>
                      </a:lnTo>
                      <a:lnTo>
                        <a:pt x="155" y="1970"/>
                      </a:lnTo>
                      <a:lnTo>
                        <a:pt x="155" y="1974"/>
                      </a:lnTo>
                      <a:lnTo>
                        <a:pt x="154" y="1981"/>
                      </a:lnTo>
                      <a:lnTo>
                        <a:pt x="150" y="1981"/>
                      </a:lnTo>
                      <a:lnTo>
                        <a:pt x="147" y="1982"/>
                      </a:lnTo>
                      <a:lnTo>
                        <a:pt x="148" y="2002"/>
                      </a:lnTo>
                      <a:lnTo>
                        <a:pt x="149" y="2024"/>
                      </a:lnTo>
                      <a:lnTo>
                        <a:pt x="149" y="2035"/>
                      </a:lnTo>
                      <a:lnTo>
                        <a:pt x="147" y="2045"/>
                      </a:lnTo>
                      <a:lnTo>
                        <a:pt x="146" y="2051"/>
                      </a:lnTo>
                      <a:lnTo>
                        <a:pt x="144" y="2054"/>
                      </a:lnTo>
                      <a:lnTo>
                        <a:pt x="140" y="2057"/>
                      </a:lnTo>
                      <a:lnTo>
                        <a:pt x="137" y="2061"/>
                      </a:lnTo>
                      <a:lnTo>
                        <a:pt x="130" y="2067"/>
                      </a:lnTo>
                      <a:lnTo>
                        <a:pt x="125" y="2071"/>
                      </a:lnTo>
                      <a:lnTo>
                        <a:pt x="123" y="2077"/>
                      </a:lnTo>
                      <a:lnTo>
                        <a:pt x="122" y="2083"/>
                      </a:lnTo>
                      <a:lnTo>
                        <a:pt x="121" y="2094"/>
                      </a:lnTo>
                      <a:lnTo>
                        <a:pt x="121" y="2109"/>
                      </a:lnTo>
                      <a:lnTo>
                        <a:pt x="113" y="2110"/>
                      </a:lnTo>
                      <a:lnTo>
                        <a:pt x="106" y="2109"/>
                      </a:lnTo>
                      <a:lnTo>
                        <a:pt x="99" y="2105"/>
                      </a:lnTo>
                      <a:lnTo>
                        <a:pt x="92" y="2102"/>
                      </a:lnTo>
                      <a:lnTo>
                        <a:pt x="87" y="2097"/>
                      </a:lnTo>
                      <a:lnTo>
                        <a:pt x="80" y="2093"/>
                      </a:lnTo>
                      <a:lnTo>
                        <a:pt x="73" y="2089"/>
                      </a:lnTo>
                      <a:lnTo>
                        <a:pt x="66" y="2088"/>
                      </a:lnTo>
                      <a:lnTo>
                        <a:pt x="68" y="2101"/>
                      </a:lnTo>
                      <a:lnTo>
                        <a:pt x="70" y="2113"/>
                      </a:lnTo>
                      <a:lnTo>
                        <a:pt x="66" y="2113"/>
                      </a:lnTo>
                      <a:lnTo>
                        <a:pt x="63" y="2113"/>
                      </a:lnTo>
                      <a:lnTo>
                        <a:pt x="62" y="2113"/>
                      </a:lnTo>
                      <a:lnTo>
                        <a:pt x="60" y="2113"/>
                      </a:lnTo>
                      <a:lnTo>
                        <a:pt x="63" y="2116"/>
                      </a:lnTo>
                      <a:lnTo>
                        <a:pt x="65" y="2119"/>
                      </a:lnTo>
                      <a:lnTo>
                        <a:pt x="66" y="2121"/>
                      </a:lnTo>
                      <a:lnTo>
                        <a:pt x="68" y="2125"/>
                      </a:lnTo>
                      <a:lnTo>
                        <a:pt x="58" y="2125"/>
                      </a:lnTo>
                      <a:lnTo>
                        <a:pt x="48" y="2125"/>
                      </a:lnTo>
                      <a:lnTo>
                        <a:pt x="38" y="2124"/>
                      </a:lnTo>
                      <a:lnTo>
                        <a:pt x="29" y="2124"/>
                      </a:lnTo>
                      <a:lnTo>
                        <a:pt x="19" y="2125"/>
                      </a:lnTo>
                      <a:lnTo>
                        <a:pt x="11" y="2127"/>
                      </a:lnTo>
                      <a:lnTo>
                        <a:pt x="8" y="2128"/>
                      </a:lnTo>
                      <a:lnTo>
                        <a:pt x="5" y="2129"/>
                      </a:lnTo>
                      <a:lnTo>
                        <a:pt x="2" y="2131"/>
                      </a:lnTo>
                      <a:lnTo>
                        <a:pt x="1" y="2135"/>
                      </a:lnTo>
                      <a:lnTo>
                        <a:pt x="0" y="2138"/>
                      </a:lnTo>
                      <a:lnTo>
                        <a:pt x="0" y="2142"/>
                      </a:lnTo>
                      <a:lnTo>
                        <a:pt x="0" y="2146"/>
                      </a:lnTo>
                      <a:lnTo>
                        <a:pt x="1" y="2152"/>
                      </a:lnTo>
                      <a:lnTo>
                        <a:pt x="9" y="2153"/>
                      </a:lnTo>
                      <a:lnTo>
                        <a:pt x="15" y="2157"/>
                      </a:lnTo>
                      <a:lnTo>
                        <a:pt x="18" y="2160"/>
                      </a:lnTo>
                      <a:lnTo>
                        <a:pt x="21" y="2163"/>
                      </a:lnTo>
                      <a:lnTo>
                        <a:pt x="23" y="2167"/>
                      </a:lnTo>
                      <a:lnTo>
                        <a:pt x="24" y="2170"/>
                      </a:lnTo>
                      <a:lnTo>
                        <a:pt x="27" y="2174"/>
                      </a:lnTo>
                      <a:lnTo>
                        <a:pt x="31" y="2177"/>
                      </a:lnTo>
                      <a:lnTo>
                        <a:pt x="37" y="2178"/>
                      </a:lnTo>
                      <a:lnTo>
                        <a:pt x="42" y="2178"/>
                      </a:lnTo>
                      <a:lnTo>
                        <a:pt x="48" y="2178"/>
                      </a:lnTo>
                      <a:lnTo>
                        <a:pt x="55" y="2177"/>
                      </a:lnTo>
                      <a:lnTo>
                        <a:pt x="60" y="2177"/>
                      </a:lnTo>
                      <a:lnTo>
                        <a:pt x="66" y="2176"/>
                      </a:lnTo>
                      <a:lnTo>
                        <a:pt x="72" y="2177"/>
                      </a:lnTo>
                      <a:lnTo>
                        <a:pt x="76" y="2177"/>
                      </a:lnTo>
                      <a:lnTo>
                        <a:pt x="90" y="2192"/>
                      </a:lnTo>
                      <a:lnTo>
                        <a:pt x="101" y="2207"/>
                      </a:lnTo>
                      <a:lnTo>
                        <a:pt x="106" y="2208"/>
                      </a:lnTo>
                      <a:lnTo>
                        <a:pt x="111" y="2209"/>
                      </a:lnTo>
                      <a:lnTo>
                        <a:pt x="115" y="2209"/>
                      </a:lnTo>
                      <a:lnTo>
                        <a:pt x="120" y="2208"/>
                      </a:lnTo>
                      <a:lnTo>
                        <a:pt x="125" y="2208"/>
                      </a:lnTo>
                      <a:lnTo>
                        <a:pt x="131" y="2208"/>
                      </a:lnTo>
                      <a:lnTo>
                        <a:pt x="134" y="2209"/>
                      </a:lnTo>
                      <a:lnTo>
                        <a:pt x="137" y="2210"/>
                      </a:lnTo>
                      <a:lnTo>
                        <a:pt x="140" y="2212"/>
                      </a:lnTo>
                      <a:lnTo>
                        <a:pt x="142" y="2216"/>
                      </a:lnTo>
                      <a:lnTo>
                        <a:pt x="145" y="2219"/>
                      </a:lnTo>
                      <a:lnTo>
                        <a:pt x="146" y="2225"/>
                      </a:lnTo>
                      <a:lnTo>
                        <a:pt x="146" y="2231"/>
                      </a:lnTo>
                      <a:lnTo>
                        <a:pt x="146" y="2237"/>
                      </a:lnTo>
                      <a:lnTo>
                        <a:pt x="147" y="2251"/>
                      </a:lnTo>
                      <a:lnTo>
                        <a:pt x="148" y="2261"/>
                      </a:lnTo>
                      <a:lnTo>
                        <a:pt x="154" y="2269"/>
                      </a:lnTo>
                      <a:lnTo>
                        <a:pt x="158" y="2275"/>
                      </a:lnTo>
                      <a:lnTo>
                        <a:pt x="161" y="2278"/>
                      </a:lnTo>
                      <a:lnTo>
                        <a:pt x="163" y="2282"/>
                      </a:lnTo>
                      <a:lnTo>
                        <a:pt x="165" y="2286"/>
                      </a:lnTo>
                      <a:lnTo>
                        <a:pt x="166" y="2292"/>
                      </a:lnTo>
                      <a:lnTo>
                        <a:pt x="169" y="2305"/>
                      </a:lnTo>
                      <a:lnTo>
                        <a:pt x="171" y="2315"/>
                      </a:lnTo>
                      <a:lnTo>
                        <a:pt x="174" y="2325"/>
                      </a:lnTo>
                      <a:lnTo>
                        <a:pt x="178" y="2333"/>
                      </a:lnTo>
                      <a:lnTo>
                        <a:pt x="180" y="2336"/>
                      </a:lnTo>
                      <a:lnTo>
                        <a:pt x="183" y="2339"/>
                      </a:lnTo>
                      <a:lnTo>
                        <a:pt x="187" y="2342"/>
                      </a:lnTo>
                      <a:lnTo>
                        <a:pt x="191" y="2343"/>
                      </a:lnTo>
                      <a:lnTo>
                        <a:pt x="196" y="2344"/>
                      </a:lnTo>
                      <a:lnTo>
                        <a:pt x="202" y="2346"/>
                      </a:lnTo>
                      <a:lnTo>
                        <a:pt x="208" y="2346"/>
                      </a:lnTo>
                      <a:lnTo>
                        <a:pt x="215" y="2346"/>
                      </a:lnTo>
                      <a:lnTo>
                        <a:pt x="216" y="2350"/>
                      </a:lnTo>
                      <a:lnTo>
                        <a:pt x="215" y="2355"/>
                      </a:lnTo>
                      <a:lnTo>
                        <a:pt x="213" y="2358"/>
                      </a:lnTo>
                      <a:lnTo>
                        <a:pt x="210" y="2362"/>
                      </a:lnTo>
                      <a:lnTo>
                        <a:pt x="206" y="2365"/>
                      </a:lnTo>
                      <a:lnTo>
                        <a:pt x="203" y="2368"/>
                      </a:lnTo>
                      <a:lnTo>
                        <a:pt x="199" y="2372"/>
                      </a:lnTo>
                      <a:lnTo>
                        <a:pt x="198" y="2376"/>
                      </a:lnTo>
                      <a:lnTo>
                        <a:pt x="197" y="2381"/>
                      </a:lnTo>
                      <a:lnTo>
                        <a:pt x="198" y="2387"/>
                      </a:lnTo>
                      <a:lnTo>
                        <a:pt x="199" y="2391"/>
                      </a:lnTo>
                      <a:lnTo>
                        <a:pt x="202" y="2397"/>
                      </a:lnTo>
                      <a:lnTo>
                        <a:pt x="206" y="2407"/>
                      </a:lnTo>
                      <a:lnTo>
                        <a:pt x="211" y="2415"/>
                      </a:lnTo>
                      <a:lnTo>
                        <a:pt x="216" y="2432"/>
                      </a:lnTo>
                      <a:lnTo>
                        <a:pt x="224" y="2447"/>
                      </a:lnTo>
                      <a:lnTo>
                        <a:pt x="231" y="2455"/>
                      </a:lnTo>
                      <a:lnTo>
                        <a:pt x="237" y="2459"/>
                      </a:lnTo>
                      <a:lnTo>
                        <a:pt x="240" y="2462"/>
                      </a:lnTo>
                      <a:lnTo>
                        <a:pt x="242" y="2466"/>
                      </a:lnTo>
                      <a:lnTo>
                        <a:pt x="242" y="2472"/>
                      </a:lnTo>
                      <a:lnTo>
                        <a:pt x="239" y="2479"/>
                      </a:lnTo>
                      <a:lnTo>
                        <a:pt x="237" y="2480"/>
                      </a:lnTo>
                      <a:lnTo>
                        <a:pt x="234" y="2480"/>
                      </a:lnTo>
                      <a:lnTo>
                        <a:pt x="234" y="2488"/>
                      </a:lnTo>
                      <a:lnTo>
                        <a:pt x="234" y="2495"/>
                      </a:lnTo>
                      <a:lnTo>
                        <a:pt x="240" y="2496"/>
                      </a:lnTo>
                      <a:lnTo>
                        <a:pt x="245" y="2498"/>
                      </a:lnTo>
                      <a:lnTo>
                        <a:pt x="249" y="2502"/>
                      </a:lnTo>
                      <a:lnTo>
                        <a:pt x="252" y="2507"/>
                      </a:lnTo>
                      <a:lnTo>
                        <a:pt x="254" y="2513"/>
                      </a:lnTo>
                      <a:lnTo>
                        <a:pt x="254" y="2520"/>
                      </a:lnTo>
                      <a:lnTo>
                        <a:pt x="254" y="2528"/>
                      </a:lnTo>
                      <a:lnTo>
                        <a:pt x="254" y="2536"/>
                      </a:lnTo>
                      <a:lnTo>
                        <a:pt x="249" y="2552"/>
                      </a:lnTo>
                      <a:lnTo>
                        <a:pt x="245" y="2568"/>
                      </a:lnTo>
                      <a:lnTo>
                        <a:pt x="239" y="2580"/>
                      </a:lnTo>
                      <a:lnTo>
                        <a:pt x="234" y="2589"/>
                      </a:lnTo>
                      <a:lnTo>
                        <a:pt x="245" y="2596"/>
                      </a:lnTo>
                      <a:lnTo>
                        <a:pt x="257" y="2606"/>
                      </a:lnTo>
                      <a:lnTo>
                        <a:pt x="271" y="2619"/>
                      </a:lnTo>
                      <a:lnTo>
                        <a:pt x="284" y="2633"/>
                      </a:lnTo>
                      <a:lnTo>
                        <a:pt x="295" y="2646"/>
                      </a:lnTo>
                      <a:lnTo>
                        <a:pt x="305" y="2660"/>
                      </a:lnTo>
                      <a:lnTo>
                        <a:pt x="314" y="2674"/>
                      </a:lnTo>
                      <a:lnTo>
                        <a:pt x="321" y="2686"/>
                      </a:lnTo>
                      <a:lnTo>
                        <a:pt x="325" y="2694"/>
                      </a:lnTo>
                      <a:lnTo>
                        <a:pt x="327" y="2704"/>
                      </a:lnTo>
                      <a:lnTo>
                        <a:pt x="330" y="2715"/>
                      </a:lnTo>
                      <a:lnTo>
                        <a:pt x="333" y="2724"/>
                      </a:lnTo>
                      <a:lnTo>
                        <a:pt x="339" y="2735"/>
                      </a:lnTo>
                      <a:lnTo>
                        <a:pt x="344" y="2750"/>
                      </a:lnTo>
                      <a:lnTo>
                        <a:pt x="346" y="2766"/>
                      </a:lnTo>
                      <a:lnTo>
                        <a:pt x="346" y="2783"/>
                      </a:lnTo>
                      <a:lnTo>
                        <a:pt x="345" y="2800"/>
                      </a:lnTo>
                      <a:lnTo>
                        <a:pt x="345" y="2817"/>
                      </a:lnTo>
                      <a:lnTo>
                        <a:pt x="352" y="2816"/>
                      </a:lnTo>
                      <a:lnTo>
                        <a:pt x="360" y="2816"/>
                      </a:lnTo>
                      <a:lnTo>
                        <a:pt x="367" y="2817"/>
                      </a:lnTo>
                      <a:lnTo>
                        <a:pt x="375" y="2818"/>
                      </a:lnTo>
                      <a:lnTo>
                        <a:pt x="380" y="2822"/>
                      </a:lnTo>
                      <a:lnTo>
                        <a:pt x="385" y="2825"/>
                      </a:lnTo>
                      <a:lnTo>
                        <a:pt x="386" y="2828"/>
                      </a:lnTo>
                      <a:lnTo>
                        <a:pt x="386" y="2831"/>
                      </a:lnTo>
                      <a:lnTo>
                        <a:pt x="387" y="2835"/>
                      </a:lnTo>
                      <a:lnTo>
                        <a:pt x="386" y="2839"/>
                      </a:lnTo>
                      <a:lnTo>
                        <a:pt x="378" y="2842"/>
                      </a:lnTo>
                      <a:lnTo>
                        <a:pt x="371" y="2845"/>
                      </a:lnTo>
                      <a:lnTo>
                        <a:pt x="366" y="2850"/>
                      </a:lnTo>
                      <a:lnTo>
                        <a:pt x="362" y="2853"/>
                      </a:lnTo>
                      <a:lnTo>
                        <a:pt x="361" y="2857"/>
                      </a:lnTo>
                      <a:lnTo>
                        <a:pt x="360" y="2861"/>
                      </a:lnTo>
                      <a:lnTo>
                        <a:pt x="360" y="2866"/>
                      </a:lnTo>
                      <a:lnTo>
                        <a:pt x="361" y="2871"/>
                      </a:lnTo>
                      <a:lnTo>
                        <a:pt x="370" y="2890"/>
                      </a:lnTo>
                      <a:lnTo>
                        <a:pt x="380" y="2915"/>
                      </a:lnTo>
                      <a:lnTo>
                        <a:pt x="384" y="2940"/>
                      </a:lnTo>
                      <a:lnTo>
                        <a:pt x="386" y="2965"/>
                      </a:lnTo>
                      <a:lnTo>
                        <a:pt x="386" y="2988"/>
                      </a:lnTo>
                      <a:lnTo>
                        <a:pt x="384" y="3012"/>
                      </a:lnTo>
                      <a:lnTo>
                        <a:pt x="375" y="3015"/>
                      </a:lnTo>
                      <a:lnTo>
                        <a:pt x="360" y="3020"/>
                      </a:lnTo>
                      <a:lnTo>
                        <a:pt x="353" y="3023"/>
                      </a:lnTo>
                      <a:lnTo>
                        <a:pt x="346" y="3027"/>
                      </a:lnTo>
                      <a:lnTo>
                        <a:pt x="342" y="3030"/>
                      </a:lnTo>
                      <a:lnTo>
                        <a:pt x="341" y="3032"/>
                      </a:lnTo>
                      <a:lnTo>
                        <a:pt x="341" y="3037"/>
                      </a:lnTo>
                      <a:lnTo>
                        <a:pt x="343" y="3040"/>
                      </a:lnTo>
                      <a:lnTo>
                        <a:pt x="346" y="3044"/>
                      </a:lnTo>
                      <a:lnTo>
                        <a:pt x="351" y="3046"/>
                      </a:lnTo>
                      <a:lnTo>
                        <a:pt x="361" y="3049"/>
                      </a:lnTo>
                      <a:lnTo>
                        <a:pt x="370" y="3053"/>
                      </a:lnTo>
                      <a:lnTo>
                        <a:pt x="380" y="3060"/>
                      </a:lnTo>
                      <a:lnTo>
                        <a:pt x="386" y="3064"/>
                      </a:lnTo>
                      <a:lnTo>
                        <a:pt x="390" y="3071"/>
                      </a:lnTo>
                      <a:lnTo>
                        <a:pt x="393" y="3083"/>
                      </a:lnTo>
                      <a:lnTo>
                        <a:pt x="396" y="3096"/>
                      </a:lnTo>
                      <a:lnTo>
                        <a:pt x="401" y="3109"/>
                      </a:lnTo>
                      <a:lnTo>
                        <a:pt x="407" y="3120"/>
                      </a:lnTo>
                      <a:lnTo>
                        <a:pt x="412" y="3131"/>
                      </a:lnTo>
                      <a:lnTo>
                        <a:pt x="418" y="3144"/>
                      </a:lnTo>
                      <a:lnTo>
                        <a:pt x="421" y="3154"/>
                      </a:lnTo>
                      <a:lnTo>
                        <a:pt x="424" y="3165"/>
                      </a:lnTo>
                      <a:lnTo>
                        <a:pt x="424" y="3181"/>
                      </a:lnTo>
                      <a:lnTo>
                        <a:pt x="424" y="3194"/>
                      </a:lnTo>
                      <a:lnTo>
                        <a:pt x="424" y="3208"/>
                      </a:lnTo>
                      <a:lnTo>
                        <a:pt x="424" y="3221"/>
                      </a:lnTo>
                      <a:lnTo>
                        <a:pt x="425" y="3234"/>
                      </a:lnTo>
                      <a:lnTo>
                        <a:pt x="424" y="3246"/>
                      </a:lnTo>
                      <a:lnTo>
                        <a:pt x="424" y="3259"/>
                      </a:lnTo>
                      <a:lnTo>
                        <a:pt x="425" y="3266"/>
                      </a:lnTo>
                      <a:lnTo>
                        <a:pt x="425" y="3271"/>
                      </a:lnTo>
                      <a:lnTo>
                        <a:pt x="426" y="3277"/>
                      </a:lnTo>
                      <a:lnTo>
                        <a:pt x="428" y="3283"/>
                      </a:lnTo>
                      <a:lnTo>
                        <a:pt x="432" y="3288"/>
                      </a:lnTo>
                      <a:lnTo>
                        <a:pt x="436" y="3292"/>
                      </a:lnTo>
                      <a:lnTo>
                        <a:pt x="440" y="3295"/>
                      </a:lnTo>
                      <a:lnTo>
                        <a:pt x="444" y="3296"/>
                      </a:lnTo>
                      <a:lnTo>
                        <a:pt x="453" y="3301"/>
                      </a:lnTo>
                      <a:lnTo>
                        <a:pt x="466" y="3308"/>
                      </a:lnTo>
                      <a:lnTo>
                        <a:pt x="460" y="3312"/>
                      </a:lnTo>
                      <a:lnTo>
                        <a:pt x="456" y="3317"/>
                      </a:lnTo>
                      <a:lnTo>
                        <a:pt x="453" y="3321"/>
                      </a:lnTo>
                      <a:lnTo>
                        <a:pt x="452" y="3327"/>
                      </a:lnTo>
                      <a:lnTo>
                        <a:pt x="452" y="3333"/>
                      </a:lnTo>
                      <a:lnTo>
                        <a:pt x="453" y="3339"/>
                      </a:lnTo>
                      <a:lnTo>
                        <a:pt x="454" y="3345"/>
                      </a:lnTo>
                      <a:lnTo>
                        <a:pt x="457" y="3351"/>
                      </a:lnTo>
                      <a:lnTo>
                        <a:pt x="469" y="3378"/>
                      </a:lnTo>
                      <a:lnTo>
                        <a:pt x="482" y="3402"/>
                      </a:lnTo>
                      <a:lnTo>
                        <a:pt x="491" y="3433"/>
                      </a:lnTo>
                      <a:lnTo>
                        <a:pt x="498" y="3464"/>
                      </a:lnTo>
                      <a:lnTo>
                        <a:pt x="502" y="3479"/>
                      </a:lnTo>
                      <a:lnTo>
                        <a:pt x="507" y="3493"/>
                      </a:lnTo>
                      <a:lnTo>
                        <a:pt x="514" y="3509"/>
                      </a:lnTo>
                      <a:lnTo>
                        <a:pt x="522" y="3524"/>
                      </a:lnTo>
                      <a:lnTo>
                        <a:pt x="536" y="3529"/>
                      </a:lnTo>
                      <a:lnTo>
                        <a:pt x="549" y="3533"/>
                      </a:lnTo>
                      <a:lnTo>
                        <a:pt x="557" y="3538"/>
                      </a:lnTo>
                      <a:lnTo>
                        <a:pt x="560" y="354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7713;p21">
                  <a:extLst>
                    <a:ext uri="{FF2B5EF4-FFF2-40B4-BE49-F238E27FC236}">
                      <a16:creationId xmlns="" xmlns:a16="http://schemas.microsoft.com/office/drawing/2014/main" id="{F2FCDE90-13A6-4070-B9A7-2A3A8510A415}"/>
                    </a:ext>
                  </a:extLst>
                </p:cNvPr>
                <p:cNvSpPr/>
                <p:nvPr/>
              </p:nvSpPr>
              <p:spPr>
                <a:xfrm>
                  <a:off x="4845627" y="2139657"/>
                  <a:ext cx="452996" cy="524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2087" extrusionOk="0">
                      <a:moveTo>
                        <a:pt x="1681" y="1918"/>
                      </a:moveTo>
                      <a:lnTo>
                        <a:pt x="1682" y="1904"/>
                      </a:lnTo>
                      <a:lnTo>
                        <a:pt x="1682" y="1890"/>
                      </a:lnTo>
                      <a:lnTo>
                        <a:pt x="1681" y="1886"/>
                      </a:lnTo>
                      <a:lnTo>
                        <a:pt x="1680" y="1882"/>
                      </a:lnTo>
                      <a:lnTo>
                        <a:pt x="1675" y="1874"/>
                      </a:lnTo>
                      <a:lnTo>
                        <a:pt x="1673" y="1867"/>
                      </a:lnTo>
                      <a:lnTo>
                        <a:pt x="1671" y="1859"/>
                      </a:lnTo>
                      <a:lnTo>
                        <a:pt x="1669" y="1851"/>
                      </a:lnTo>
                      <a:lnTo>
                        <a:pt x="1669" y="1845"/>
                      </a:lnTo>
                      <a:lnTo>
                        <a:pt x="1669" y="1839"/>
                      </a:lnTo>
                      <a:lnTo>
                        <a:pt x="1668" y="1813"/>
                      </a:lnTo>
                      <a:lnTo>
                        <a:pt x="1665" y="1788"/>
                      </a:lnTo>
                      <a:lnTo>
                        <a:pt x="1663" y="1774"/>
                      </a:lnTo>
                      <a:lnTo>
                        <a:pt x="1658" y="1762"/>
                      </a:lnTo>
                      <a:lnTo>
                        <a:pt x="1654" y="1748"/>
                      </a:lnTo>
                      <a:lnTo>
                        <a:pt x="1647" y="1734"/>
                      </a:lnTo>
                      <a:lnTo>
                        <a:pt x="1646" y="1732"/>
                      </a:lnTo>
                      <a:lnTo>
                        <a:pt x="1644" y="1729"/>
                      </a:lnTo>
                      <a:lnTo>
                        <a:pt x="1643" y="1726"/>
                      </a:lnTo>
                      <a:lnTo>
                        <a:pt x="1642" y="1723"/>
                      </a:lnTo>
                      <a:lnTo>
                        <a:pt x="1630" y="1698"/>
                      </a:lnTo>
                      <a:lnTo>
                        <a:pt x="1615" y="1673"/>
                      </a:lnTo>
                      <a:lnTo>
                        <a:pt x="1606" y="1662"/>
                      </a:lnTo>
                      <a:lnTo>
                        <a:pt x="1598" y="1650"/>
                      </a:lnTo>
                      <a:lnTo>
                        <a:pt x="1587" y="1639"/>
                      </a:lnTo>
                      <a:lnTo>
                        <a:pt x="1578" y="1629"/>
                      </a:lnTo>
                      <a:lnTo>
                        <a:pt x="1569" y="1618"/>
                      </a:lnTo>
                      <a:lnTo>
                        <a:pt x="1564" y="1609"/>
                      </a:lnTo>
                      <a:lnTo>
                        <a:pt x="1559" y="1599"/>
                      </a:lnTo>
                      <a:lnTo>
                        <a:pt x="1557" y="1590"/>
                      </a:lnTo>
                      <a:lnTo>
                        <a:pt x="1553" y="1568"/>
                      </a:lnTo>
                      <a:lnTo>
                        <a:pt x="1549" y="1545"/>
                      </a:lnTo>
                      <a:lnTo>
                        <a:pt x="1544" y="1536"/>
                      </a:lnTo>
                      <a:lnTo>
                        <a:pt x="1534" y="1524"/>
                      </a:lnTo>
                      <a:lnTo>
                        <a:pt x="1533" y="1526"/>
                      </a:lnTo>
                      <a:lnTo>
                        <a:pt x="1531" y="1527"/>
                      </a:lnTo>
                      <a:lnTo>
                        <a:pt x="1527" y="1526"/>
                      </a:lnTo>
                      <a:lnTo>
                        <a:pt x="1525" y="1525"/>
                      </a:lnTo>
                      <a:lnTo>
                        <a:pt x="1521" y="1523"/>
                      </a:lnTo>
                      <a:lnTo>
                        <a:pt x="1518" y="1521"/>
                      </a:lnTo>
                      <a:lnTo>
                        <a:pt x="1512" y="1524"/>
                      </a:lnTo>
                      <a:lnTo>
                        <a:pt x="1507" y="1526"/>
                      </a:lnTo>
                      <a:lnTo>
                        <a:pt x="1503" y="1528"/>
                      </a:lnTo>
                      <a:lnTo>
                        <a:pt x="1499" y="1532"/>
                      </a:lnTo>
                      <a:lnTo>
                        <a:pt x="1496" y="1534"/>
                      </a:lnTo>
                      <a:lnTo>
                        <a:pt x="1496" y="1536"/>
                      </a:lnTo>
                      <a:lnTo>
                        <a:pt x="1498" y="1539"/>
                      </a:lnTo>
                      <a:lnTo>
                        <a:pt x="1500" y="1541"/>
                      </a:lnTo>
                      <a:lnTo>
                        <a:pt x="1501" y="1543"/>
                      </a:lnTo>
                      <a:lnTo>
                        <a:pt x="1502" y="1547"/>
                      </a:lnTo>
                      <a:lnTo>
                        <a:pt x="1502" y="1551"/>
                      </a:lnTo>
                      <a:lnTo>
                        <a:pt x="1500" y="1555"/>
                      </a:lnTo>
                      <a:lnTo>
                        <a:pt x="1496" y="1558"/>
                      </a:lnTo>
                      <a:lnTo>
                        <a:pt x="1492" y="1562"/>
                      </a:lnTo>
                      <a:lnTo>
                        <a:pt x="1487" y="1566"/>
                      </a:lnTo>
                      <a:lnTo>
                        <a:pt x="1482" y="1568"/>
                      </a:lnTo>
                      <a:lnTo>
                        <a:pt x="1476" y="1569"/>
                      </a:lnTo>
                      <a:lnTo>
                        <a:pt x="1471" y="1569"/>
                      </a:lnTo>
                      <a:lnTo>
                        <a:pt x="1467" y="1568"/>
                      </a:lnTo>
                      <a:lnTo>
                        <a:pt x="1466" y="1565"/>
                      </a:lnTo>
                      <a:lnTo>
                        <a:pt x="1463" y="1561"/>
                      </a:lnTo>
                      <a:lnTo>
                        <a:pt x="1462" y="1560"/>
                      </a:lnTo>
                      <a:lnTo>
                        <a:pt x="1461" y="1559"/>
                      </a:lnTo>
                      <a:lnTo>
                        <a:pt x="1460" y="1557"/>
                      </a:lnTo>
                      <a:lnTo>
                        <a:pt x="1460" y="1555"/>
                      </a:lnTo>
                      <a:lnTo>
                        <a:pt x="1453" y="1550"/>
                      </a:lnTo>
                      <a:lnTo>
                        <a:pt x="1444" y="1544"/>
                      </a:lnTo>
                      <a:lnTo>
                        <a:pt x="1443" y="1536"/>
                      </a:lnTo>
                      <a:lnTo>
                        <a:pt x="1443" y="1528"/>
                      </a:lnTo>
                      <a:lnTo>
                        <a:pt x="1444" y="1524"/>
                      </a:lnTo>
                      <a:lnTo>
                        <a:pt x="1444" y="1519"/>
                      </a:lnTo>
                      <a:lnTo>
                        <a:pt x="1439" y="1516"/>
                      </a:lnTo>
                      <a:lnTo>
                        <a:pt x="1435" y="1516"/>
                      </a:lnTo>
                      <a:lnTo>
                        <a:pt x="1434" y="1511"/>
                      </a:lnTo>
                      <a:lnTo>
                        <a:pt x="1431" y="1509"/>
                      </a:lnTo>
                      <a:lnTo>
                        <a:pt x="1426" y="1509"/>
                      </a:lnTo>
                      <a:lnTo>
                        <a:pt x="1420" y="1511"/>
                      </a:lnTo>
                      <a:lnTo>
                        <a:pt x="1418" y="1511"/>
                      </a:lnTo>
                      <a:lnTo>
                        <a:pt x="1416" y="1510"/>
                      </a:lnTo>
                      <a:lnTo>
                        <a:pt x="1413" y="1509"/>
                      </a:lnTo>
                      <a:lnTo>
                        <a:pt x="1411" y="1508"/>
                      </a:lnTo>
                      <a:lnTo>
                        <a:pt x="1408" y="1503"/>
                      </a:lnTo>
                      <a:lnTo>
                        <a:pt x="1404" y="1500"/>
                      </a:lnTo>
                      <a:lnTo>
                        <a:pt x="1398" y="1498"/>
                      </a:lnTo>
                      <a:lnTo>
                        <a:pt x="1395" y="1498"/>
                      </a:lnTo>
                      <a:lnTo>
                        <a:pt x="1394" y="1498"/>
                      </a:lnTo>
                      <a:lnTo>
                        <a:pt x="1394" y="1499"/>
                      </a:lnTo>
                      <a:lnTo>
                        <a:pt x="1395" y="1501"/>
                      </a:lnTo>
                      <a:lnTo>
                        <a:pt x="1398" y="1503"/>
                      </a:lnTo>
                      <a:lnTo>
                        <a:pt x="1401" y="1506"/>
                      </a:lnTo>
                      <a:lnTo>
                        <a:pt x="1400" y="1507"/>
                      </a:lnTo>
                      <a:lnTo>
                        <a:pt x="1397" y="1508"/>
                      </a:lnTo>
                      <a:lnTo>
                        <a:pt x="1395" y="1508"/>
                      </a:lnTo>
                      <a:lnTo>
                        <a:pt x="1392" y="1508"/>
                      </a:lnTo>
                      <a:lnTo>
                        <a:pt x="1389" y="1508"/>
                      </a:lnTo>
                      <a:lnTo>
                        <a:pt x="1386" y="1508"/>
                      </a:lnTo>
                      <a:lnTo>
                        <a:pt x="1382" y="1509"/>
                      </a:lnTo>
                      <a:lnTo>
                        <a:pt x="1375" y="1511"/>
                      </a:lnTo>
                      <a:lnTo>
                        <a:pt x="1364" y="1512"/>
                      </a:lnTo>
                      <a:lnTo>
                        <a:pt x="1360" y="1512"/>
                      </a:lnTo>
                      <a:lnTo>
                        <a:pt x="1355" y="1512"/>
                      </a:lnTo>
                      <a:lnTo>
                        <a:pt x="1351" y="1514"/>
                      </a:lnTo>
                      <a:lnTo>
                        <a:pt x="1347" y="1516"/>
                      </a:lnTo>
                      <a:lnTo>
                        <a:pt x="1345" y="1518"/>
                      </a:lnTo>
                      <a:lnTo>
                        <a:pt x="1343" y="1518"/>
                      </a:lnTo>
                      <a:lnTo>
                        <a:pt x="1342" y="1517"/>
                      </a:lnTo>
                      <a:lnTo>
                        <a:pt x="1342" y="1516"/>
                      </a:lnTo>
                      <a:lnTo>
                        <a:pt x="1342" y="1512"/>
                      </a:lnTo>
                      <a:lnTo>
                        <a:pt x="1343" y="1508"/>
                      </a:lnTo>
                      <a:lnTo>
                        <a:pt x="1332" y="1495"/>
                      </a:lnTo>
                      <a:lnTo>
                        <a:pt x="1328" y="1493"/>
                      </a:lnTo>
                      <a:lnTo>
                        <a:pt x="1324" y="1488"/>
                      </a:lnTo>
                      <a:lnTo>
                        <a:pt x="1322" y="1485"/>
                      </a:lnTo>
                      <a:lnTo>
                        <a:pt x="1322" y="1479"/>
                      </a:lnTo>
                      <a:lnTo>
                        <a:pt x="1322" y="1476"/>
                      </a:lnTo>
                      <a:lnTo>
                        <a:pt x="1323" y="1474"/>
                      </a:lnTo>
                      <a:lnTo>
                        <a:pt x="1324" y="1473"/>
                      </a:lnTo>
                      <a:lnTo>
                        <a:pt x="1327" y="1473"/>
                      </a:lnTo>
                      <a:lnTo>
                        <a:pt x="1330" y="1471"/>
                      </a:lnTo>
                      <a:lnTo>
                        <a:pt x="1335" y="1469"/>
                      </a:lnTo>
                      <a:lnTo>
                        <a:pt x="1338" y="1461"/>
                      </a:lnTo>
                      <a:lnTo>
                        <a:pt x="1340" y="1453"/>
                      </a:lnTo>
                      <a:lnTo>
                        <a:pt x="1346" y="1450"/>
                      </a:lnTo>
                      <a:lnTo>
                        <a:pt x="1352" y="1449"/>
                      </a:lnTo>
                      <a:lnTo>
                        <a:pt x="1356" y="1446"/>
                      </a:lnTo>
                      <a:lnTo>
                        <a:pt x="1359" y="1444"/>
                      </a:lnTo>
                      <a:lnTo>
                        <a:pt x="1359" y="1441"/>
                      </a:lnTo>
                      <a:lnTo>
                        <a:pt x="1360" y="1436"/>
                      </a:lnTo>
                      <a:lnTo>
                        <a:pt x="1362" y="1434"/>
                      </a:lnTo>
                      <a:lnTo>
                        <a:pt x="1364" y="1432"/>
                      </a:lnTo>
                      <a:lnTo>
                        <a:pt x="1368" y="1430"/>
                      </a:lnTo>
                      <a:lnTo>
                        <a:pt x="1371" y="1429"/>
                      </a:lnTo>
                      <a:lnTo>
                        <a:pt x="1375" y="1419"/>
                      </a:lnTo>
                      <a:lnTo>
                        <a:pt x="1375" y="1416"/>
                      </a:lnTo>
                      <a:lnTo>
                        <a:pt x="1373" y="1413"/>
                      </a:lnTo>
                      <a:lnTo>
                        <a:pt x="1371" y="1412"/>
                      </a:lnTo>
                      <a:lnTo>
                        <a:pt x="1370" y="1410"/>
                      </a:lnTo>
                      <a:lnTo>
                        <a:pt x="1370" y="1405"/>
                      </a:lnTo>
                      <a:lnTo>
                        <a:pt x="1371" y="1401"/>
                      </a:lnTo>
                      <a:lnTo>
                        <a:pt x="1372" y="1397"/>
                      </a:lnTo>
                      <a:lnTo>
                        <a:pt x="1372" y="1395"/>
                      </a:lnTo>
                      <a:lnTo>
                        <a:pt x="1372" y="1393"/>
                      </a:lnTo>
                      <a:lnTo>
                        <a:pt x="1370" y="1391"/>
                      </a:lnTo>
                      <a:lnTo>
                        <a:pt x="1368" y="1386"/>
                      </a:lnTo>
                      <a:lnTo>
                        <a:pt x="1365" y="1377"/>
                      </a:lnTo>
                      <a:lnTo>
                        <a:pt x="1365" y="1369"/>
                      </a:lnTo>
                      <a:lnTo>
                        <a:pt x="1365" y="1363"/>
                      </a:lnTo>
                      <a:lnTo>
                        <a:pt x="1367" y="1359"/>
                      </a:lnTo>
                      <a:lnTo>
                        <a:pt x="1368" y="1355"/>
                      </a:lnTo>
                      <a:lnTo>
                        <a:pt x="1370" y="1353"/>
                      </a:lnTo>
                      <a:lnTo>
                        <a:pt x="1372" y="1351"/>
                      </a:lnTo>
                      <a:lnTo>
                        <a:pt x="1377" y="1346"/>
                      </a:lnTo>
                      <a:lnTo>
                        <a:pt x="1385" y="1344"/>
                      </a:lnTo>
                      <a:lnTo>
                        <a:pt x="1388" y="1344"/>
                      </a:lnTo>
                      <a:lnTo>
                        <a:pt x="1393" y="1345"/>
                      </a:lnTo>
                      <a:lnTo>
                        <a:pt x="1397" y="1346"/>
                      </a:lnTo>
                      <a:lnTo>
                        <a:pt x="1402" y="1345"/>
                      </a:lnTo>
                      <a:lnTo>
                        <a:pt x="1409" y="1337"/>
                      </a:lnTo>
                      <a:lnTo>
                        <a:pt x="1413" y="1328"/>
                      </a:lnTo>
                      <a:lnTo>
                        <a:pt x="1417" y="1326"/>
                      </a:lnTo>
                      <a:lnTo>
                        <a:pt x="1420" y="1324"/>
                      </a:lnTo>
                      <a:lnTo>
                        <a:pt x="1425" y="1324"/>
                      </a:lnTo>
                      <a:lnTo>
                        <a:pt x="1428" y="1324"/>
                      </a:lnTo>
                      <a:lnTo>
                        <a:pt x="1436" y="1327"/>
                      </a:lnTo>
                      <a:lnTo>
                        <a:pt x="1443" y="1330"/>
                      </a:lnTo>
                      <a:lnTo>
                        <a:pt x="1444" y="1331"/>
                      </a:lnTo>
                      <a:lnTo>
                        <a:pt x="1449" y="1334"/>
                      </a:lnTo>
                      <a:lnTo>
                        <a:pt x="1452" y="1336"/>
                      </a:lnTo>
                      <a:lnTo>
                        <a:pt x="1450" y="1303"/>
                      </a:lnTo>
                      <a:lnTo>
                        <a:pt x="1447" y="1266"/>
                      </a:lnTo>
                      <a:lnTo>
                        <a:pt x="1445" y="1229"/>
                      </a:lnTo>
                      <a:lnTo>
                        <a:pt x="1443" y="1190"/>
                      </a:lnTo>
                      <a:lnTo>
                        <a:pt x="1439" y="1151"/>
                      </a:lnTo>
                      <a:lnTo>
                        <a:pt x="1435" y="1116"/>
                      </a:lnTo>
                      <a:lnTo>
                        <a:pt x="1431" y="1100"/>
                      </a:lnTo>
                      <a:lnTo>
                        <a:pt x="1429" y="1085"/>
                      </a:lnTo>
                      <a:lnTo>
                        <a:pt x="1426" y="1072"/>
                      </a:lnTo>
                      <a:lnTo>
                        <a:pt x="1421" y="1059"/>
                      </a:lnTo>
                      <a:lnTo>
                        <a:pt x="1418" y="1047"/>
                      </a:lnTo>
                      <a:lnTo>
                        <a:pt x="1416" y="1034"/>
                      </a:lnTo>
                      <a:lnTo>
                        <a:pt x="1413" y="1020"/>
                      </a:lnTo>
                      <a:lnTo>
                        <a:pt x="1412" y="1007"/>
                      </a:lnTo>
                      <a:lnTo>
                        <a:pt x="1412" y="993"/>
                      </a:lnTo>
                      <a:lnTo>
                        <a:pt x="1412" y="979"/>
                      </a:lnTo>
                      <a:lnTo>
                        <a:pt x="1413" y="965"/>
                      </a:lnTo>
                      <a:lnTo>
                        <a:pt x="1414" y="950"/>
                      </a:lnTo>
                      <a:lnTo>
                        <a:pt x="1419" y="921"/>
                      </a:lnTo>
                      <a:lnTo>
                        <a:pt x="1425" y="894"/>
                      </a:lnTo>
                      <a:lnTo>
                        <a:pt x="1431" y="867"/>
                      </a:lnTo>
                      <a:lnTo>
                        <a:pt x="1439" y="842"/>
                      </a:lnTo>
                      <a:lnTo>
                        <a:pt x="1444" y="842"/>
                      </a:lnTo>
                      <a:lnTo>
                        <a:pt x="1450" y="841"/>
                      </a:lnTo>
                      <a:lnTo>
                        <a:pt x="1455" y="825"/>
                      </a:lnTo>
                      <a:lnTo>
                        <a:pt x="1460" y="810"/>
                      </a:lnTo>
                      <a:lnTo>
                        <a:pt x="1462" y="802"/>
                      </a:lnTo>
                      <a:lnTo>
                        <a:pt x="1466" y="794"/>
                      </a:lnTo>
                      <a:lnTo>
                        <a:pt x="1469" y="787"/>
                      </a:lnTo>
                      <a:lnTo>
                        <a:pt x="1475" y="780"/>
                      </a:lnTo>
                      <a:lnTo>
                        <a:pt x="1484" y="768"/>
                      </a:lnTo>
                      <a:lnTo>
                        <a:pt x="1492" y="756"/>
                      </a:lnTo>
                      <a:lnTo>
                        <a:pt x="1494" y="749"/>
                      </a:lnTo>
                      <a:lnTo>
                        <a:pt x="1496" y="743"/>
                      </a:lnTo>
                      <a:lnTo>
                        <a:pt x="1499" y="736"/>
                      </a:lnTo>
                      <a:lnTo>
                        <a:pt x="1499" y="728"/>
                      </a:lnTo>
                      <a:lnTo>
                        <a:pt x="1499" y="714"/>
                      </a:lnTo>
                      <a:lnTo>
                        <a:pt x="1499" y="700"/>
                      </a:lnTo>
                      <a:lnTo>
                        <a:pt x="1499" y="687"/>
                      </a:lnTo>
                      <a:lnTo>
                        <a:pt x="1501" y="673"/>
                      </a:lnTo>
                      <a:lnTo>
                        <a:pt x="1502" y="667"/>
                      </a:lnTo>
                      <a:lnTo>
                        <a:pt x="1504" y="662"/>
                      </a:lnTo>
                      <a:lnTo>
                        <a:pt x="1508" y="657"/>
                      </a:lnTo>
                      <a:lnTo>
                        <a:pt x="1511" y="653"/>
                      </a:lnTo>
                      <a:lnTo>
                        <a:pt x="1517" y="649"/>
                      </a:lnTo>
                      <a:lnTo>
                        <a:pt x="1523" y="647"/>
                      </a:lnTo>
                      <a:lnTo>
                        <a:pt x="1529" y="645"/>
                      </a:lnTo>
                      <a:lnTo>
                        <a:pt x="1538" y="645"/>
                      </a:lnTo>
                      <a:lnTo>
                        <a:pt x="1541" y="639"/>
                      </a:lnTo>
                      <a:lnTo>
                        <a:pt x="1543" y="634"/>
                      </a:lnTo>
                      <a:lnTo>
                        <a:pt x="1546" y="630"/>
                      </a:lnTo>
                      <a:lnTo>
                        <a:pt x="1550" y="626"/>
                      </a:lnTo>
                      <a:lnTo>
                        <a:pt x="1553" y="623"/>
                      </a:lnTo>
                      <a:lnTo>
                        <a:pt x="1556" y="618"/>
                      </a:lnTo>
                      <a:lnTo>
                        <a:pt x="1558" y="613"/>
                      </a:lnTo>
                      <a:lnTo>
                        <a:pt x="1559" y="607"/>
                      </a:lnTo>
                      <a:lnTo>
                        <a:pt x="1561" y="599"/>
                      </a:lnTo>
                      <a:lnTo>
                        <a:pt x="1564" y="593"/>
                      </a:lnTo>
                      <a:lnTo>
                        <a:pt x="1568" y="590"/>
                      </a:lnTo>
                      <a:lnTo>
                        <a:pt x="1574" y="588"/>
                      </a:lnTo>
                      <a:lnTo>
                        <a:pt x="1585" y="584"/>
                      </a:lnTo>
                      <a:lnTo>
                        <a:pt x="1599" y="584"/>
                      </a:lnTo>
                      <a:lnTo>
                        <a:pt x="1605" y="583"/>
                      </a:lnTo>
                      <a:lnTo>
                        <a:pt x="1609" y="583"/>
                      </a:lnTo>
                      <a:lnTo>
                        <a:pt x="1610" y="571"/>
                      </a:lnTo>
                      <a:lnTo>
                        <a:pt x="1614" y="558"/>
                      </a:lnTo>
                      <a:lnTo>
                        <a:pt x="1617" y="547"/>
                      </a:lnTo>
                      <a:lnTo>
                        <a:pt x="1623" y="535"/>
                      </a:lnTo>
                      <a:lnTo>
                        <a:pt x="1628" y="525"/>
                      </a:lnTo>
                      <a:lnTo>
                        <a:pt x="1635" y="515"/>
                      </a:lnTo>
                      <a:lnTo>
                        <a:pt x="1643" y="505"/>
                      </a:lnTo>
                      <a:lnTo>
                        <a:pt x="1651" y="494"/>
                      </a:lnTo>
                      <a:lnTo>
                        <a:pt x="1667" y="475"/>
                      </a:lnTo>
                      <a:lnTo>
                        <a:pt x="1684" y="456"/>
                      </a:lnTo>
                      <a:lnTo>
                        <a:pt x="1692" y="445"/>
                      </a:lnTo>
                      <a:lnTo>
                        <a:pt x="1699" y="435"/>
                      </a:lnTo>
                      <a:lnTo>
                        <a:pt x="1706" y="425"/>
                      </a:lnTo>
                      <a:lnTo>
                        <a:pt x="1712" y="415"/>
                      </a:lnTo>
                      <a:lnTo>
                        <a:pt x="1715" y="409"/>
                      </a:lnTo>
                      <a:lnTo>
                        <a:pt x="1722" y="403"/>
                      </a:lnTo>
                      <a:lnTo>
                        <a:pt x="1731" y="395"/>
                      </a:lnTo>
                      <a:lnTo>
                        <a:pt x="1740" y="388"/>
                      </a:lnTo>
                      <a:lnTo>
                        <a:pt x="1731" y="380"/>
                      </a:lnTo>
                      <a:lnTo>
                        <a:pt x="1724" y="372"/>
                      </a:lnTo>
                      <a:lnTo>
                        <a:pt x="1717" y="363"/>
                      </a:lnTo>
                      <a:lnTo>
                        <a:pt x="1714" y="354"/>
                      </a:lnTo>
                      <a:lnTo>
                        <a:pt x="1704" y="360"/>
                      </a:lnTo>
                      <a:lnTo>
                        <a:pt x="1697" y="365"/>
                      </a:lnTo>
                      <a:lnTo>
                        <a:pt x="1704" y="360"/>
                      </a:lnTo>
                      <a:lnTo>
                        <a:pt x="1714" y="354"/>
                      </a:lnTo>
                      <a:lnTo>
                        <a:pt x="1713" y="351"/>
                      </a:lnTo>
                      <a:lnTo>
                        <a:pt x="1713" y="347"/>
                      </a:lnTo>
                      <a:lnTo>
                        <a:pt x="1706" y="353"/>
                      </a:lnTo>
                      <a:lnTo>
                        <a:pt x="1700" y="357"/>
                      </a:lnTo>
                      <a:lnTo>
                        <a:pt x="1695" y="358"/>
                      </a:lnTo>
                      <a:lnTo>
                        <a:pt x="1690" y="358"/>
                      </a:lnTo>
                      <a:lnTo>
                        <a:pt x="1688" y="357"/>
                      </a:lnTo>
                      <a:lnTo>
                        <a:pt x="1685" y="354"/>
                      </a:lnTo>
                      <a:lnTo>
                        <a:pt x="1683" y="352"/>
                      </a:lnTo>
                      <a:lnTo>
                        <a:pt x="1682" y="349"/>
                      </a:lnTo>
                      <a:lnTo>
                        <a:pt x="1680" y="338"/>
                      </a:lnTo>
                      <a:lnTo>
                        <a:pt x="1679" y="325"/>
                      </a:lnTo>
                      <a:lnTo>
                        <a:pt x="1657" y="325"/>
                      </a:lnTo>
                      <a:lnTo>
                        <a:pt x="1634" y="325"/>
                      </a:lnTo>
                      <a:lnTo>
                        <a:pt x="1623" y="322"/>
                      </a:lnTo>
                      <a:lnTo>
                        <a:pt x="1613" y="320"/>
                      </a:lnTo>
                      <a:lnTo>
                        <a:pt x="1608" y="317"/>
                      </a:lnTo>
                      <a:lnTo>
                        <a:pt x="1603" y="313"/>
                      </a:lnTo>
                      <a:lnTo>
                        <a:pt x="1600" y="310"/>
                      </a:lnTo>
                      <a:lnTo>
                        <a:pt x="1595" y="306"/>
                      </a:lnTo>
                      <a:lnTo>
                        <a:pt x="1586" y="296"/>
                      </a:lnTo>
                      <a:lnTo>
                        <a:pt x="1576" y="287"/>
                      </a:lnTo>
                      <a:lnTo>
                        <a:pt x="1566" y="280"/>
                      </a:lnTo>
                      <a:lnTo>
                        <a:pt x="1554" y="275"/>
                      </a:lnTo>
                      <a:lnTo>
                        <a:pt x="1542" y="271"/>
                      </a:lnTo>
                      <a:lnTo>
                        <a:pt x="1529" y="268"/>
                      </a:lnTo>
                      <a:lnTo>
                        <a:pt x="1516" y="267"/>
                      </a:lnTo>
                      <a:lnTo>
                        <a:pt x="1502" y="265"/>
                      </a:lnTo>
                      <a:lnTo>
                        <a:pt x="1501" y="242"/>
                      </a:lnTo>
                      <a:lnTo>
                        <a:pt x="1502" y="216"/>
                      </a:lnTo>
                      <a:lnTo>
                        <a:pt x="1502" y="191"/>
                      </a:lnTo>
                      <a:lnTo>
                        <a:pt x="1500" y="166"/>
                      </a:lnTo>
                      <a:lnTo>
                        <a:pt x="1499" y="162"/>
                      </a:lnTo>
                      <a:lnTo>
                        <a:pt x="1498" y="157"/>
                      </a:lnTo>
                      <a:lnTo>
                        <a:pt x="1495" y="153"/>
                      </a:lnTo>
                      <a:lnTo>
                        <a:pt x="1492" y="149"/>
                      </a:lnTo>
                      <a:lnTo>
                        <a:pt x="1485" y="142"/>
                      </a:lnTo>
                      <a:lnTo>
                        <a:pt x="1476" y="136"/>
                      </a:lnTo>
                      <a:lnTo>
                        <a:pt x="1458" y="123"/>
                      </a:lnTo>
                      <a:lnTo>
                        <a:pt x="1441" y="112"/>
                      </a:lnTo>
                      <a:lnTo>
                        <a:pt x="1423" y="96"/>
                      </a:lnTo>
                      <a:lnTo>
                        <a:pt x="1406" y="79"/>
                      </a:lnTo>
                      <a:lnTo>
                        <a:pt x="1389" y="62"/>
                      </a:lnTo>
                      <a:lnTo>
                        <a:pt x="1373" y="45"/>
                      </a:lnTo>
                      <a:lnTo>
                        <a:pt x="1364" y="35"/>
                      </a:lnTo>
                      <a:lnTo>
                        <a:pt x="1356" y="24"/>
                      </a:lnTo>
                      <a:lnTo>
                        <a:pt x="1348" y="13"/>
                      </a:lnTo>
                      <a:lnTo>
                        <a:pt x="1342" y="0"/>
                      </a:lnTo>
                      <a:lnTo>
                        <a:pt x="1335" y="26"/>
                      </a:lnTo>
                      <a:lnTo>
                        <a:pt x="1326" y="57"/>
                      </a:lnTo>
                      <a:lnTo>
                        <a:pt x="1320" y="73"/>
                      </a:lnTo>
                      <a:lnTo>
                        <a:pt x="1313" y="87"/>
                      </a:lnTo>
                      <a:lnTo>
                        <a:pt x="1306" y="98"/>
                      </a:lnTo>
                      <a:lnTo>
                        <a:pt x="1298" y="108"/>
                      </a:lnTo>
                      <a:lnTo>
                        <a:pt x="1307" y="128"/>
                      </a:lnTo>
                      <a:lnTo>
                        <a:pt x="1319" y="145"/>
                      </a:lnTo>
                      <a:lnTo>
                        <a:pt x="1324" y="154"/>
                      </a:lnTo>
                      <a:lnTo>
                        <a:pt x="1331" y="161"/>
                      </a:lnTo>
                      <a:lnTo>
                        <a:pt x="1338" y="168"/>
                      </a:lnTo>
                      <a:lnTo>
                        <a:pt x="1345" y="173"/>
                      </a:lnTo>
                      <a:lnTo>
                        <a:pt x="1348" y="177"/>
                      </a:lnTo>
                      <a:lnTo>
                        <a:pt x="1352" y="180"/>
                      </a:lnTo>
                      <a:lnTo>
                        <a:pt x="1354" y="183"/>
                      </a:lnTo>
                      <a:lnTo>
                        <a:pt x="1356" y="187"/>
                      </a:lnTo>
                      <a:lnTo>
                        <a:pt x="1357" y="196"/>
                      </a:lnTo>
                      <a:lnTo>
                        <a:pt x="1359" y="204"/>
                      </a:lnTo>
                      <a:lnTo>
                        <a:pt x="1357" y="222"/>
                      </a:lnTo>
                      <a:lnTo>
                        <a:pt x="1357" y="240"/>
                      </a:lnTo>
                      <a:lnTo>
                        <a:pt x="1359" y="261"/>
                      </a:lnTo>
                      <a:lnTo>
                        <a:pt x="1360" y="296"/>
                      </a:lnTo>
                      <a:lnTo>
                        <a:pt x="1359" y="313"/>
                      </a:lnTo>
                      <a:lnTo>
                        <a:pt x="1356" y="327"/>
                      </a:lnTo>
                      <a:lnTo>
                        <a:pt x="1355" y="333"/>
                      </a:lnTo>
                      <a:lnTo>
                        <a:pt x="1353" y="337"/>
                      </a:lnTo>
                      <a:lnTo>
                        <a:pt x="1351" y="339"/>
                      </a:lnTo>
                      <a:lnTo>
                        <a:pt x="1347" y="339"/>
                      </a:lnTo>
                      <a:lnTo>
                        <a:pt x="1340" y="327"/>
                      </a:lnTo>
                      <a:lnTo>
                        <a:pt x="1335" y="313"/>
                      </a:lnTo>
                      <a:lnTo>
                        <a:pt x="1331" y="309"/>
                      </a:lnTo>
                      <a:lnTo>
                        <a:pt x="1328" y="303"/>
                      </a:lnTo>
                      <a:lnTo>
                        <a:pt x="1322" y="300"/>
                      </a:lnTo>
                      <a:lnTo>
                        <a:pt x="1314" y="296"/>
                      </a:lnTo>
                      <a:lnTo>
                        <a:pt x="1305" y="294"/>
                      </a:lnTo>
                      <a:lnTo>
                        <a:pt x="1295" y="290"/>
                      </a:lnTo>
                      <a:lnTo>
                        <a:pt x="1290" y="288"/>
                      </a:lnTo>
                      <a:lnTo>
                        <a:pt x="1287" y="285"/>
                      </a:lnTo>
                      <a:lnTo>
                        <a:pt x="1283" y="280"/>
                      </a:lnTo>
                      <a:lnTo>
                        <a:pt x="1283" y="275"/>
                      </a:lnTo>
                      <a:lnTo>
                        <a:pt x="1272" y="275"/>
                      </a:lnTo>
                      <a:lnTo>
                        <a:pt x="1261" y="275"/>
                      </a:lnTo>
                      <a:lnTo>
                        <a:pt x="1256" y="276"/>
                      </a:lnTo>
                      <a:lnTo>
                        <a:pt x="1252" y="277"/>
                      </a:lnTo>
                      <a:lnTo>
                        <a:pt x="1248" y="280"/>
                      </a:lnTo>
                      <a:lnTo>
                        <a:pt x="1245" y="284"/>
                      </a:lnTo>
                      <a:lnTo>
                        <a:pt x="1242" y="290"/>
                      </a:lnTo>
                      <a:lnTo>
                        <a:pt x="1242" y="296"/>
                      </a:lnTo>
                      <a:lnTo>
                        <a:pt x="1241" y="300"/>
                      </a:lnTo>
                      <a:lnTo>
                        <a:pt x="1242" y="305"/>
                      </a:lnTo>
                      <a:lnTo>
                        <a:pt x="1245" y="309"/>
                      </a:lnTo>
                      <a:lnTo>
                        <a:pt x="1248" y="310"/>
                      </a:lnTo>
                      <a:lnTo>
                        <a:pt x="1254" y="313"/>
                      </a:lnTo>
                      <a:lnTo>
                        <a:pt x="1261" y="313"/>
                      </a:lnTo>
                      <a:lnTo>
                        <a:pt x="1261" y="326"/>
                      </a:lnTo>
                      <a:lnTo>
                        <a:pt x="1260" y="338"/>
                      </a:lnTo>
                      <a:lnTo>
                        <a:pt x="1258" y="351"/>
                      </a:lnTo>
                      <a:lnTo>
                        <a:pt x="1258" y="363"/>
                      </a:lnTo>
                      <a:lnTo>
                        <a:pt x="1246" y="365"/>
                      </a:lnTo>
                      <a:lnTo>
                        <a:pt x="1232" y="368"/>
                      </a:lnTo>
                      <a:lnTo>
                        <a:pt x="1220" y="372"/>
                      </a:lnTo>
                      <a:lnTo>
                        <a:pt x="1208" y="378"/>
                      </a:lnTo>
                      <a:lnTo>
                        <a:pt x="1200" y="386"/>
                      </a:lnTo>
                      <a:lnTo>
                        <a:pt x="1195" y="395"/>
                      </a:lnTo>
                      <a:lnTo>
                        <a:pt x="1191" y="400"/>
                      </a:lnTo>
                      <a:lnTo>
                        <a:pt x="1187" y="402"/>
                      </a:lnTo>
                      <a:lnTo>
                        <a:pt x="1182" y="404"/>
                      </a:lnTo>
                      <a:lnTo>
                        <a:pt x="1175" y="404"/>
                      </a:lnTo>
                      <a:lnTo>
                        <a:pt x="1174" y="409"/>
                      </a:lnTo>
                      <a:lnTo>
                        <a:pt x="1175" y="415"/>
                      </a:lnTo>
                      <a:lnTo>
                        <a:pt x="1184" y="416"/>
                      </a:lnTo>
                      <a:lnTo>
                        <a:pt x="1191" y="417"/>
                      </a:lnTo>
                      <a:lnTo>
                        <a:pt x="1198" y="419"/>
                      </a:lnTo>
                      <a:lnTo>
                        <a:pt x="1203" y="421"/>
                      </a:lnTo>
                      <a:lnTo>
                        <a:pt x="1206" y="426"/>
                      </a:lnTo>
                      <a:lnTo>
                        <a:pt x="1208" y="432"/>
                      </a:lnTo>
                      <a:lnTo>
                        <a:pt x="1211" y="440"/>
                      </a:lnTo>
                      <a:lnTo>
                        <a:pt x="1211" y="449"/>
                      </a:lnTo>
                      <a:lnTo>
                        <a:pt x="1211" y="459"/>
                      </a:lnTo>
                      <a:lnTo>
                        <a:pt x="1209" y="466"/>
                      </a:lnTo>
                      <a:lnTo>
                        <a:pt x="1206" y="472"/>
                      </a:lnTo>
                      <a:lnTo>
                        <a:pt x="1203" y="476"/>
                      </a:lnTo>
                      <a:lnTo>
                        <a:pt x="1192" y="483"/>
                      </a:lnTo>
                      <a:lnTo>
                        <a:pt x="1179" y="492"/>
                      </a:lnTo>
                      <a:lnTo>
                        <a:pt x="1171" y="501"/>
                      </a:lnTo>
                      <a:lnTo>
                        <a:pt x="1162" y="511"/>
                      </a:lnTo>
                      <a:lnTo>
                        <a:pt x="1157" y="515"/>
                      </a:lnTo>
                      <a:lnTo>
                        <a:pt x="1152" y="516"/>
                      </a:lnTo>
                      <a:lnTo>
                        <a:pt x="1149" y="515"/>
                      </a:lnTo>
                      <a:lnTo>
                        <a:pt x="1147" y="514"/>
                      </a:lnTo>
                      <a:lnTo>
                        <a:pt x="1143" y="511"/>
                      </a:lnTo>
                      <a:lnTo>
                        <a:pt x="1140" y="508"/>
                      </a:lnTo>
                      <a:lnTo>
                        <a:pt x="1137" y="503"/>
                      </a:lnTo>
                      <a:lnTo>
                        <a:pt x="1134" y="498"/>
                      </a:lnTo>
                      <a:lnTo>
                        <a:pt x="1132" y="493"/>
                      </a:lnTo>
                      <a:lnTo>
                        <a:pt x="1131" y="487"/>
                      </a:lnTo>
                      <a:lnTo>
                        <a:pt x="1129" y="476"/>
                      </a:lnTo>
                      <a:lnTo>
                        <a:pt x="1126" y="465"/>
                      </a:lnTo>
                      <a:lnTo>
                        <a:pt x="1124" y="458"/>
                      </a:lnTo>
                      <a:lnTo>
                        <a:pt x="1122" y="452"/>
                      </a:lnTo>
                      <a:lnTo>
                        <a:pt x="1118" y="448"/>
                      </a:lnTo>
                      <a:lnTo>
                        <a:pt x="1116" y="444"/>
                      </a:lnTo>
                      <a:lnTo>
                        <a:pt x="1113" y="442"/>
                      </a:lnTo>
                      <a:lnTo>
                        <a:pt x="1109" y="440"/>
                      </a:lnTo>
                      <a:lnTo>
                        <a:pt x="1106" y="440"/>
                      </a:lnTo>
                      <a:lnTo>
                        <a:pt x="1102" y="440"/>
                      </a:lnTo>
                      <a:lnTo>
                        <a:pt x="1099" y="441"/>
                      </a:lnTo>
                      <a:lnTo>
                        <a:pt x="1097" y="443"/>
                      </a:lnTo>
                      <a:lnTo>
                        <a:pt x="1093" y="445"/>
                      </a:lnTo>
                      <a:lnTo>
                        <a:pt x="1091" y="450"/>
                      </a:lnTo>
                      <a:lnTo>
                        <a:pt x="1089" y="453"/>
                      </a:lnTo>
                      <a:lnTo>
                        <a:pt x="1086" y="458"/>
                      </a:lnTo>
                      <a:lnTo>
                        <a:pt x="1085" y="464"/>
                      </a:lnTo>
                      <a:lnTo>
                        <a:pt x="1085" y="470"/>
                      </a:lnTo>
                      <a:lnTo>
                        <a:pt x="1083" y="475"/>
                      </a:lnTo>
                      <a:lnTo>
                        <a:pt x="1081" y="480"/>
                      </a:lnTo>
                      <a:lnTo>
                        <a:pt x="1077" y="482"/>
                      </a:lnTo>
                      <a:lnTo>
                        <a:pt x="1073" y="484"/>
                      </a:lnTo>
                      <a:lnTo>
                        <a:pt x="1067" y="484"/>
                      </a:lnTo>
                      <a:lnTo>
                        <a:pt x="1060" y="483"/>
                      </a:lnTo>
                      <a:lnTo>
                        <a:pt x="1053" y="482"/>
                      </a:lnTo>
                      <a:lnTo>
                        <a:pt x="1047" y="481"/>
                      </a:lnTo>
                      <a:lnTo>
                        <a:pt x="1017" y="469"/>
                      </a:lnTo>
                      <a:lnTo>
                        <a:pt x="995" y="460"/>
                      </a:lnTo>
                      <a:lnTo>
                        <a:pt x="992" y="469"/>
                      </a:lnTo>
                      <a:lnTo>
                        <a:pt x="991" y="480"/>
                      </a:lnTo>
                      <a:lnTo>
                        <a:pt x="990" y="490"/>
                      </a:lnTo>
                      <a:lnTo>
                        <a:pt x="990" y="501"/>
                      </a:lnTo>
                      <a:lnTo>
                        <a:pt x="988" y="511"/>
                      </a:lnTo>
                      <a:lnTo>
                        <a:pt x="988" y="523"/>
                      </a:lnTo>
                      <a:lnTo>
                        <a:pt x="987" y="533"/>
                      </a:lnTo>
                      <a:lnTo>
                        <a:pt x="985" y="543"/>
                      </a:lnTo>
                      <a:lnTo>
                        <a:pt x="982" y="554"/>
                      </a:lnTo>
                      <a:lnTo>
                        <a:pt x="978" y="563"/>
                      </a:lnTo>
                      <a:lnTo>
                        <a:pt x="976" y="573"/>
                      </a:lnTo>
                      <a:lnTo>
                        <a:pt x="974" y="582"/>
                      </a:lnTo>
                      <a:lnTo>
                        <a:pt x="973" y="590"/>
                      </a:lnTo>
                      <a:lnTo>
                        <a:pt x="971" y="600"/>
                      </a:lnTo>
                      <a:lnTo>
                        <a:pt x="973" y="612"/>
                      </a:lnTo>
                      <a:lnTo>
                        <a:pt x="974" y="622"/>
                      </a:lnTo>
                      <a:lnTo>
                        <a:pt x="975" y="628"/>
                      </a:lnTo>
                      <a:lnTo>
                        <a:pt x="976" y="632"/>
                      </a:lnTo>
                      <a:lnTo>
                        <a:pt x="978" y="637"/>
                      </a:lnTo>
                      <a:lnTo>
                        <a:pt x="981" y="640"/>
                      </a:lnTo>
                      <a:lnTo>
                        <a:pt x="984" y="642"/>
                      </a:lnTo>
                      <a:lnTo>
                        <a:pt x="988" y="645"/>
                      </a:lnTo>
                      <a:lnTo>
                        <a:pt x="993" y="646"/>
                      </a:lnTo>
                      <a:lnTo>
                        <a:pt x="998" y="646"/>
                      </a:lnTo>
                      <a:lnTo>
                        <a:pt x="996" y="654"/>
                      </a:lnTo>
                      <a:lnTo>
                        <a:pt x="992" y="661"/>
                      </a:lnTo>
                      <a:lnTo>
                        <a:pt x="987" y="669"/>
                      </a:lnTo>
                      <a:lnTo>
                        <a:pt x="984" y="675"/>
                      </a:lnTo>
                      <a:lnTo>
                        <a:pt x="976" y="678"/>
                      </a:lnTo>
                      <a:lnTo>
                        <a:pt x="969" y="678"/>
                      </a:lnTo>
                      <a:lnTo>
                        <a:pt x="963" y="678"/>
                      </a:lnTo>
                      <a:lnTo>
                        <a:pt x="958" y="679"/>
                      </a:lnTo>
                      <a:lnTo>
                        <a:pt x="952" y="680"/>
                      </a:lnTo>
                      <a:lnTo>
                        <a:pt x="948" y="682"/>
                      </a:lnTo>
                      <a:lnTo>
                        <a:pt x="944" y="686"/>
                      </a:lnTo>
                      <a:lnTo>
                        <a:pt x="943" y="689"/>
                      </a:lnTo>
                      <a:lnTo>
                        <a:pt x="942" y="692"/>
                      </a:lnTo>
                      <a:lnTo>
                        <a:pt x="941" y="697"/>
                      </a:lnTo>
                      <a:lnTo>
                        <a:pt x="940" y="700"/>
                      </a:lnTo>
                      <a:lnTo>
                        <a:pt x="938" y="705"/>
                      </a:lnTo>
                      <a:lnTo>
                        <a:pt x="935" y="707"/>
                      </a:lnTo>
                      <a:lnTo>
                        <a:pt x="932" y="711"/>
                      </a:lnTo>
                      <a:lnTo>
                        <a:pt x="926" y="702"/>
                      </a:lnTo>
                      <a:lnTo>
                        <a:pt x="919" y="695"/>
                      </a:lnTo>
                      <a:lnTo>
                        <a:pt x="917" y="705"/>
                      </a:lnTo>
                      <a:lnTo>
                        <a:pt x="913" y="716"/>
                      </a:lnTo>
                      <a:lnTo>
                        <a:pt x="908" y="722"/>
                      </a:lnTo>
                      <a:lnTo>
                        <a:pt x="903" y="727"/>
                      </a:lnTo>
                      <a:lnTo>
                        <a:pt x="901" y="731"/>
                      </a:lnTo>
                      <a:lnTo>
                        <a:pt x="899" y="735"/>
                      </a:lnTo>
                      <a:lnTo>
                        <a:pt x="896" y="737"/>
                      </a:lnTo>
                      <a:lnTo>
                        <a:pt x="892" y="738"/>
                      </a:lnTo>
                      <a:lnTo>
                        <a:pt x="885" y="738"/>
                      </a:lnTo>
                      <a:lnTo>
                        <a:pt x="875" y="736"/>
                      </a:lnTo>
                      <a:lnTo>
                        <a:pt x="860" y="733"/>
                      </a:lnTo>
                      <a:lnTo>
                        <a:pt x="845" y="732"/>
                      </a:lnTo>
                      <a:lnTo>
                        <a:pt x="830" y="731"/>
                      </a:lnTo>
                      <a:lnTo>
                        <a:pt x="815" y="731"/>
                      </a:lnTo>
                      <a:lnTo>
                        <a:pt x="815" y="725"/>
                      </a:lnTo>
                      <a:lnTo>
                        <a:pt x="813" y="720"/>
                      </a:lnTo>
                      <a:lnTo>
                        <a:pt x="811" y="715"/>
                      </a:lnTo>
                      <a:lnTo>
                        <a:pt x="809" y="711"/>
                      </a:lnTo>
                      <a:lnTo>
                        <a:pt x="802" y="703"/>
                      </a:lnTo>
                      <a:lnTo>
                        <a:pt x="794" y="696"/>
                      </a:lnTo>
                      <a:lnTo>
                        <a:pt x="785" y="690"/>
                      </a:lnTo>
                      <a:lnTo>
                        <a:pt x="774" y="686"/>
                      </a:lnTo>
                      <a:lnTo>
                        <a:pt x="763" y="683"/>
                      </a:lnTo>
                      <a:lnTo>
                        <a:pt x="752" y="681"/>
                      </a:lnTo>
                      <a:lnTo>
                        <a:pt x="741" y="681"/>
                      </a:lnTo>
                      <a:lnTo>
                        <a:pt x="731" y="682"/>
                      </a:lnTo>
                      <a:lnTo>
                        <a:pt x="721" y="684"/>
                      </a:lnTo>
                      <a:lnTo>
                        <a:pt x="713" y="689"/>
                      </a:lnTo>
                      <a:lnTo>
                        <a:pt x="710" y="691"/>
                      </a:lnTo>
                      <a:lnTo>
                        <a:pt x="706" y="694"/>
                      </a:lnTo>
                      <a:lnTo>
                        <a:pt x="704" y="697"/>
                      </a:lnTo>
                      <a:lnTo>
                        <a:pt x="702" y="700"/>
                      </a:lnTo>
                      <a:lnTo>
                        <a:pt x="699" y="705"/>
                      </a:lnTo>
                      <a:lnTo>
                        <a:pt x="699" y="708"/>
                      </a:lnTo>
                      <a:lnTo>
                        <a:pt x="698" y="713"/>
                      </a:lnTo>
                      <a:lnTo>
                        <a:pt x="699" y="718"/>
                      </a:lnTo>
                      <a:lnTo>
                        <a:pt x="686" y="719"/>
                      </a:lnTo>
                      <a:lnTo>
                        <a:pt x="672" y="718"/>
                      </a:lnTo>
                      <a:lnTo>
                        <a:pt x="659" y="716"/>
                      </a:lnTo>
                      <a:lnTo>
                        <a:pt x="647" y="715"/>
                      </a:lnTo>
                      <a:lnTo>
                        <a:pt x="634" y="712"/>
                      </a:lnTo>
                      <a:lnTo>
                        <a:pt x="622" y="708"/>
                      </a:lnTo>
                      <a:lnTo>
                        <a:pt x="609" y="704"/>
                      </a:lnTo>
                      <a:lnTo>
                        <a:pt x="597" y="699"/>
                      </a:lnTo>
                      <a:lnTo>
                        <a:pt x="590" y="696"/>
                      </a:lnTo>
                      <a:lnTo>
                        <a:pt x="583" y="695"/>
                      </a:lnTo>
                      <a:lnTo>
                        <a:pt x="577" y="695"/>
                      </a:lnTo>
                      <a:lnTo>
                        <a:pt x="573" y="696"/>
                      </a:lnTo>
                      <a:lnTo>
                        <a:pt x="567" y="697"/>
                      </a:lnTo>
                      <a:lnTo>
                        <a:pt x="563" y="699"/>
                      </a:lnTo>
                      <a:lnTo>
                        <a:pt x="559" y="702"/>
                      </a:lnTo>
                      <a:lnTo>
                        <a:pt x="555" y="706"/>
                      </a:lnTo>
                      <a:lnTo>
                        <a:pt x="548" y="714"/>
                      </a:lnTo>
                      <a:lnTo>
                        <a:pt x="542" y="724"/>
                      </a:lnTo>
                      <a:lnTo>
                        <a:pt x="536" y="735"/>
                      </a:lnTo>
                      <a:lnTo>
                        <a:pt x="530" y="746"/>
                      </a:lnTo>
                      <a:lnTo>
                        <a:pt x="524" y="754"/>
                      </a:lnTo>
                      <a:lnTo>
                        <a:pt x="516" y="763"/>
                      </a:lnTo>
                      <a:lnTo>
                        <a:pt x="507" y="771"/>
                      </a:lnTo>
                      <a:lnTo>
                        <a:pt x="498" y="780"/>
                      </a:lnTo>
                      <a:lnTo>
                        <a:pt x="490" y="788"/>
                      </a:lnTo>
                      <a:lnTo>
                        <a:pt x="483" y="797"/>
                      </a:lnTo>
                      <a:lnTo>
                        <a:pt x="481" y="802"/>
                      </a:lnTo>
                      <a:lnTo>
                        <a:pt x="478" y="807"/>
                      </a:lnTo>
                      <a:lnTo>
                        <a:pt x="477" y="812"/>
                      </a:lnTo>
                      <a:lnTo>
                        <a:pt x="477" y="818"/>
                      </a:lnTo>
                      <a:lnTo>
                        <a:pt x="477" y="830"/>
                      </a:lnTo>
                      <a:lnTo>
                        <a:pt x="477" y="839"/>
                      </a:lnTo>
                      <a:lnTo>
                        <a:pt x="475" y="847"/>
                      </a:lnTo>
                      <a:lnTo>
                        <a:pt x="472" y="853"/>
                      </a:lnTo>
                      <a:lnTo>
                        <a:pt x="469" y="855"/>
                      </a:lnTo>
                      <a:lnTo>
                        <a:pt x="467" y="858"/>
                      </a:lnTo>
                      <a:lnTo>
                        <a:pt x="464" y="859"/>
                      </a:lnTo>
                      <a:lnTo>
                        <a:pt x="459" y="860"/>
                      </a:lnTo>
                      <a:lnTo>
                        <a:pt x="450" y="861"/>
                      </a:lnTo>
                      <a:lnTo>
                        <a:pt x="437" y="861"/>
                      </a:lnTo>
                      <a:lnTo>
                        <a:pt x="436" y="846"/>
                      </a:lnTo>
                      <a:lnTo>
                        <a:pt x="433" y="834"/>
                      </a:lnTo>
                      <a:lnTo>
                        <a:pt x="431" y="827"/>
                      </a:lnTo>
                      <a:lnTo>
                        <a:pt x="427" y="821"/>
                      </a:lnTo>
                      <a:lnTo>
                        <a:pt x="423" y="814"/>
                      </a:lnTo>
                      <a:lnTo>
                        <a:pt x="418" y="809"/>
                      </a:lnTo>
                      <a:lnTo>
                        <a:pt x="412" y="804"/>
                      </a:lnTo>
                      <a:lnTo>
                        <a:pt x="403" y="797"/>
                      </a:lnTo>
                      <a:lnTo>
                        <a:pt x="398" y="793"/>
                      </a:lnTo>
                      <a:lnTo>
                        <a:pt x="394" y="789"/>
                      </a:lnTo>
                      <a:lnTo>
                        <a:pt x="391" y="786"/>
                      </a:lnTo>
                      <a:lnTo>
                        <a:pt x="390" y="782"/>
                      </a:lnTo>
                      <a:lnTo>
                        <a:pt x="391" y="777"/>
                      </a:lnTo>
                      <a:lnTo>
                        <a:pt x="392" y="772"/>
                      </a:lnTo>
                      <a:lnTo>
                        <a:pt x="394" y="766"/>
                      </a:lnTo>
                      <a:lnTo>
                        <a:pt x="396" y="762"/>
                      </a:lnTo>
                      <a:lnTo>
                        <a:pt x="402" y="753"/>
                      </a:lnTo>
                      <a:lnTo>
                        <a:pt x="410" y="744"/>
                      </a:lnTo>
                      <a:lnTo>
                        <a:pt x="417" y="735"/>
                      </a:lnTo>
                      <a:lnTo>
                        <a:pt x="423" y="724"/>
                      </a:lnTo>
                      <a:lnTo>
                        <a:pt x="425" y="720"/>
                      </a:lnTo>
                      <a:lnTo>
                        <a:pt x="427" y="714"/>
                      </a:lnTo>
                      <a:lnTo>
                        <a:pt x="428" y="710"/>
                      </a:lnTo>
                      <a:lnTo>
                        <a:pt x="429" y="704"/>
                      </a:lnTo>
                      <a:lnTo>
                        <a:pt x="429" y="694"/>
                      </a:lnTo>
                      <a:lnTo>
                        <a:pt x="428" y="682"/>
                      </a:lnTo>
                      <a:lnTo>
                        <a:pt x="427" y="678"/>
                      </a:lnTo>
                      <a:lnTo>
                        <a:pt x="425" y="673"/>
                      </a:lnTo>
                      <a:lnTo>
                        <a:pt x="423" y="672"/>
                      </a:lnTo>
                      <a:lnTo>
                        <a:pt x="421" y="671"/>
                      </a:lnTo>
                      <a:lnTo>
                        <a:pt x="419" y="670"/>
                      </a:lnTo>
                      <a:lnTo>
                        <a:pt x="416" y="670"/>
                      </a:lnTo>
                      <a:lnTo>
                        <a:pt x="412" y="671"/>
                      </a:lnTo>
                      <a:lnTo>
                        <a:pt x="410" y="673"/>
                      </a:lnTo>
                      <a:lnTo>
                        <a:pt x="408" y="675"/>
                      </a:lnTo>
                      <a:lnTo>
                        <a:pt x="408" y="678"/>
                      </a:lnTo>
                      <a:lnTo>
                        <a:pt x="408" y="681"/>
                      </a:lnTo>
                      <a:lnTo>
                        <a:pt x="408" y="683"/>
                      </a:lnTo>
                      <a:lnTo>
                        <a:pt x="407" y="687"/>
                      </a:lnTo>
                      <a:lnTo>
                        <a:pt x="404" y="690"/>
                      </a:lnTo>
                      <a:lnTo>
                        <a:pt x="398" y="696"/>
                      </a:lnTo>
                      <a:lnTo>
                        <a:pt x="392" y="699"/>
                      </a:lnTo>
                      <a:lnTo>
                        <a:pt x="390" y="699"/>
                      </a:lnTo>
                      <a:lnTo>
                        <a:pt x="387" y="699"/>
                      </a:lnTo>
                      <a:lnTo>
                        <a:pt x="385" y="698"/>
                      </a:lnTo>
                      <a:lnTo>
                        <a:pt x="383" y="697"/>
                      </a:lnTo>
                      <a:lnTo>
                        <a:pt x="380" y="692"/>
                      </a:lnTo>
                      <a:lnTo>
                        <a:pt x="378" y="687"/>
                      </a:lnTo>
                      <a:lnTo>
                        <a:pt x="376" y="679"/>
                      </a:lnTo>
                      <a:lnTo>
                        <a:pt x="375" y="671"/>
                      </a:lnTo>
                      <a:lnTo>
                        <a:pt x="375" y="636"/>
                      </a:lnTo>
                      <a:lnTo>
                        <a:pt x="375" y="615"/>
                      </a:lnTo>
                      <a:lnTo>
                        <a:pt x="370" y="610"/>
                      </a:lnTo>
                      <a:lnTo>
                        <a:pt x="366" y="608"/>
                      </a:lnTo>
                      <a:lnTo>
                        <a:pt x="361" y="608"/>
                      </a:lnTo>
                      <a:lnTo>
                        <a:pt x="358" y="608"/>
                      </a:lnTo>
                      <a:lnTo>
                        <a:pt x="351" y="613"/>
                      </a:lnTo>
                      <a:lnTo>
                        <a:pt x="344" y="620"/>
                      </a:lnTo>
                      <a:lnTo>
                        <a:pt x="341" y="623"/>
                      </a:lnTo>
                      <a:lnTo>
                        <a:pt x="336" y="628"/>
                      </a:lnTo>
                      <a:lnTo>
                        <a:pt x="331" y="630"/>
                      </a:lnTo>
                      <a:lnTo>
                        <a:pt x="327" y="630"/>
                      </a:lnTo>
                      <a:lnTo>
                        <a:pt x="323" y="630"/>
                      </a:lnTo>
                      <a:lnTo>
                        <a:pt x="321" y="629"/>
                      </a:lnTo>
                      <a:lnTo>
                        <a:pt x="318" y="626"/>
                      </a:lnTo>
                      <a:lnTo>
                        <a:pt x="314" y="623"/>
                      </a:lnTo>
                      <a:lnTo>
                        <a:pt x="306" y="614"/>
                      </a:lnTo>
                      <a:lnTo>
                        <a:pt x="296" y="601"/>
                      </a:lnTo>
                      <a:lnTo>
                        <a:pt x="290" y="593"/>
                      </a:lnTo>
                      <a:lnTo>
                        <a:pt x="284" y="587"/>
                      </a:lnTo>
                      <a:lnTo>
                        <a:pt x="276" y="581"/>
                      </a:lnTo>
                      <a:lnTo>
                        <a:pt x="267" y="575"/>
                      </a:lnTo>
                      <a:lnTo>
                        <a:pt x="257" y="571"/>
                      </a:lnTo>
                      <a:lnTo>
                        <a:pt x="248" y="567"/>
                      </a:lnTo>
                      <a:lnTo>
                        <a:pt x="237" y="565"/>
                      </a:lnTo>
                      <a:lnTo>
                        <a:pt x="227" y="563"/>
                      </a:lnTo>
                      <a:lnTo>
                        <a:pt x="205" y="559"/>
                      </a:lnTo>
                      <a:lnTo>
                        <a:pt x="183" y="559"/>
                      </a:lnTo>
                      <a:lnTo>
                        <a:pt x="163" y="559"/>
                      </a:lnTo>
                      <a:lnTo>
                        <a:pt x="144" y="560"/>
                      </a:lnTo>
                      <a:lnTo>
                        <a:pt x="134" y="574"/>
                      </a:lnTo>
                      <a:lnTo>
                        <a:pt x="126" y="588"/>
                      </a:lnTo>
                      <a:lnTo>
                        <a:pt x="119" y="591"/>
                      </a:lnTo>
                      <a:lnTo>
                        <a:pt x="112" y="593"/>
                      </a:lnTo>
                      <a:lnTo>
                        <a:pt x="104" y="595"/>
                      </a:lnTo>
                      <a:lnTo>
                        <a:pt x="97" y="595"/>
                      </a:lnTo>
                      <a:lnTo>
                        <a:pt x="90" y="593"/>
                      </a:lnTo>
                      <a:lnTo>
                        <a:pt x="83" y="591"/>
                      </a:lnTo>
                      <a:lnTo>
                        <a:pt x="76" y="589"/>
                      </a:lnTo>
                      <a:lnTo>
                        <a:pt x="70" y="587"/>
                      </a:lnTo>
                      <a:lnTo>
                        <a:pt x="56" y="580"/>
                      </a:lnTo>
                      <a:lnTo>
                        <a:pt x="42" y="573"/>
                      </a:lnTo>
                      <a:lnTo>
                        <a:pt x="27" y="567"/>
                      </a:lnTo>
                      <a:lnTo>
                        <a:pt x="14" y="564"/>
                      </a:lnTo>
                      <a:lnTo>
                        <a:pt x="7" y="564"/>
                      </a:lnTo>
                      <a:lnTo>
                        <a:pt x="0" y="563"/>
                      </a:lnTo>
                      <a:lnTo>
                        <a:pt x="1" y="572"/>
                      </a:lnTo>
                      <a:lnTo>
                        <a:pt x="1" y="579"/>
                      </a:lnTo>
                      <a:lnTo>
                        <a:pt x="4" y="592"/>
                      </a:lnTo>
                      <a:lnTo>
                        <a:pt x="8" y="606"/>
                      </a:lnTo>
                      <a:lnTo>
                        <a:pt x="11" y="613"/>
                      </a:lnTo>
                      <a:lnTo>
                        <a:pt x="16" y="618"/>
                      </a:lnTo>
                      <a:lnTo>
                        <a:pt x="21" y="624"/>
                      </a:lnTo>
                      <a:lnTo>
                        <a:pt x="26" y="629"/>
                      </a:lnTo>
                      <a:lnTo>
                        <a:pt x="34" y="631"/>
                      </a:lnTo>
                      <a:lnTo>
                        <a:pt x="47" y="633"/>
                      </a:lnTo>
                      <a:lnTo>
                        <a:pt x="58" y="636"/>
                      </a:lnTo>
                      <a:lnTo>
                        <a:pt x="64" y="638"/>
                      </a:lnTo>
                      <a:lnTo>
                        <a:pt x="66" y="646"/>
                      </a:lnTo>
                      <a:lnTo>
                        <a:pt x="66" y="656"/>
                      </a:lnTo>
                      <a:lnTo>
                        <a:pt x="66" y="666"/>
                      </a:lnTo>
                      <a:lnTo>
                        <a:pt x="64" y="675"/>
                      </a:lnTo>
                      <a:lnTo>
                        <a:pt x="56" y="677"/>
                      </a:lnTo>
                      <a:lnTo>
                        <a:pt x="50" y="678"/>
                      </a:lnTo>
                      <a:lnTo>
                        <a:pt x="45" y="680"/>
                      </a:lnTo>
                      <a:lnTo>
                        <a:pt x="40" y="683"/>
                      </a:lnTo>
                      <a:lnTo>
                        <a:pt x="37" y="688"/>
                      </a:lnTo>
                      <a:lnTo>
                        <a:pt x="34" y="692"/>
                      </a:lnTo>
                      <a:lnTo>
                        <a:pt x="32" y="698"/>
                      </a:lnTo>
                      <a:lnTo>
                        <a:pt x="31" y="704"/>
                      </a:lnTo>
                      <a:lnTo>
                        <a:pt x="30" y="716"/>
                      </a:lnTo>
                      <a:lnTo>
                        <a:pt x="31" y="729"/>
                      </a:lnTo>
                      <a:lnTo>
                        <a:pt x="32" y="743"/>
                      </a:lnTo>
                      <a:lnTo>
                        <a:pt x="33" y="754"/>
                      </a:lnTo>
                      <a:lnTo>
                        <a:pt x="45" y="755"/>
                      </a:lnTo>
                      <a:lnTo>
                        <a:pt x="57" y="755"/>
                      </a:lnTo>
                      <a:lnTo>
                        <a:pt x="70" y="755"/>
                      </a:lnTo>
                      <a:lnTo>
                        <a:pt x="82" y="756"/>
                      </a:lnTo>
                      <a:lnTo>
                        <a:pt x="83" y="777"/>
                      </a:lnTo>
                      <a:lnTo>
                        <a:pt x="82" y="796"/>
                      </a:lnTo>
                      <a:lnTo>
                        <a:pt x="81" y="806"/>
                      </a:lnTo>
                      <a:lnTo>
                        <a:pt x="79" y="815"/>
                      </a:lnTo>
                      <a:lnTo>
                        <a:pt x="75" y="825"/>
                      </a:lnTo>
                      <a:lnTo>
                        <a:pt x="71" y="835"/>
                      </a:lnTo>
                      <a:lnTo>
                        <a:pt x="68" y="841"/>
                      </a:lnTo>
                      <a:lnTo>
                        <a:pt x="67" y="846"/>
                      </a:lnTo>
                      <a:lnTo>
                        <a:pt x="66" y="852"/>
                      </a:lnTo>
                      <a:lnTo>
                        <a:pt x="65" y="858"/>
                      </a:lnTo>
                      <a:lnTo>
                        <a:pt x="65" y="869"/>
                      </a:lnTo>
                      <a:lnTo>
                        <a:pt x="67" y="882"/>
                      </a:lnTo>
                      <a:lnTo>
                        <a:pt x="71" y="905"/>
                      </a:lnTo>
                      <a:lnTo>
                        <a:pt x="72" y="929"/>
                      </a:lnTo>
                      <a:lnTo>
                        <a:pt x="58" y="929"/>
                      </a:lnTo>
                      <a:lnTo>
                        <a:pt x="45" y="930"/>
                      </a:lnTo>
                      <a:lnTo>
                        <a:pt x="31" y="930"/>
                      </a:lnTo>
                      <a:lnTo>
                        <a:pt x="17" y="932"/>
                      </a:lnTo>
                      <a:lnTo>
                        <a:pt x="17" y="935"/>
                      </a:lnTo>
                      <a:lnTo>
                        <a:pt x="17" y="940"/>
                      </a:lnTo>
                      <a:lnTo>
                        <a:pt x="18" y="943"/>
                      </a:lnTo>
                      <a:lnTo>
                        <a:pt x="21" y="946"/>
                      </a:lnTo>
                      <a:lnTo>
                        <a:pt x="25" y="952"/>
                      </a:lnTo>
                      <a:lnTo>
                        <a:pt x="31" y="957"/>
                      </a:lnTo>
                      <a:lnTo>
                        <a:pt x="38" y="960"/>
                      </a:lnTo>
                      <a:lnTo>
                        <a:pt x="46" y="962"/>
                      </a:lnTo>
                      <a:lnTo>
                        <a:pt x="54" y="963"/>
                      </a:lnTo>
                      <a:lnTo>
                        <a:pt x="62" y="965"/>
                      </a:lnTo>
                      <a:lnTo>
                        <a:pt x="65" y="979"/>
                      </a:lnTo>
                      <a:lnTo>
                        <a:pt x="67" y="995"/>
                      </a:lnTo>
                      <a:lnTo>
                        <a:pt x="81" y="992"/>
                      </a:lnTo>
                      <a:lnTo>
                        <a:pt x="95" y="990"/>
                      </a:lnTo>
                      <a:lnTo>
                        <a:pt x="108" y="989"/>
                      </a:lnTo>
                      <a:lnTo>
                        <a:pt x="122" y="989"/>
                      </a:lnTo>
                      <a:lnTo>
                        <a:pt x="134" y="989"/>
                      </a:lnTo>
                      <a:lnTo>
                        <a:pt x="148" y="991"/>
                      </a:lnTo>
                      <a:lnTo>
                        <a:pt x="162" y="993"/>
                      </a:lnTo>
                      <a:lnTo>
                        <a:pt x="174" y="995"/>
                      </a:lnTo>
                      <a:lnTo>
                        <a:pt x="175" y="986"/>
                      </a:lnTo>
                      <a:lnTo>
                        <a:pt x="179" y="978"/>
                      </a:lnTo>
                      <a:lnTo>
                        <a:pt x="183" y="973"/>
                      </a:lnTo>
                      <a:lnTo>
                        <a:pt x="188" y="969"/>
                      </a:lnTo>
                      <a:lnTo>
                        <a:pt x="195" y="967"/>
                      </a:lnTo>
                      <a:lnTo>
                        <a:pt x="202" y="967"/>
                      </a:lnTo>
                      <a:lnTo>
                        <a:pt x="208" y="967"/>
                      </a:lnTo>
                      <a:lnTo>
                        <a:pt x="218" y="969"/>
                      </a:lnTo>
                      <a:lnTo>
                        <a:pt x="235" y="975"/>
                      </a:lnTo>
                      <a:lnTo>
                        <a:pt x="252" y="983"/>
                      </a:lnTo>
                      <a:lnTo>
                        <a:pt x="268" y="990"/>
                      </a:lnTo>
                      <a:lnTo>
                        <a:pt x="282" y="997"/>
                      </a:lnTo>
                      <a:lnTo>
                        <a:pt x="282" y="1007"/>
                      </a:lnTo>
                      <a:lnTo>
                        <a:pt x="284" y="1018"/>
                      </a:lnTo>
                      <a:lnTo>
                        <a:pt x="285" y="1030"/>
                      </a:lnTo>
                      <a:lnTo>
                        <a:pt x="285" y="1040"/>
                      </a:lnTo>
                      <a:lnTo>
                        <a:pt x="290" y="1040"/>
                      </a:lnTo>
                      <a:lnTo>
                        <a:pt x="297" y="1041"/>
                      </a:lnTo>
                      <a:lnTo>
                        <a:pt x="304" y="1042"/>
                      </a:lnTo>
                      <a:lnTo>
                        <a:pt x="311" y="1041"/>
                      </a:lnTo>
                      <a:lnTo>
                        <a:pt x="313" y="1050"/>
                      </a:lnTo>
                      <a:lnTo>
                        <a:pt x="318" y="1057"/>
                      </a:lnTo>
                      <a:lnTo>
                        <a:pt x="321" y="1063"/>
                      </a:lnTo>
                      <a:lnTo>
                        <a:pt x="327" y="1067"/>
                      </a:lnTo>
                      <a:lnTo>
                        <a:pt x="333" y="1071"/>
                      </a:lnTo>
                      <a:lnTo>
                        <a:pt x="338" y="1073"/>
                      </a:lnTo>
                      <a:lnTo>
                        <a:pt x="345" y="1074"/>
                      </a:lnTo>
                      <a:lnTo>
                        <a:pt x="352" y="1074"/>
                      </a:lnTo>
                      <a:lnTo>
                        <a:pt x="368" y="1074"/>
                      </a:lnTo>
                      <a:lnTo>
                        <a:pt x="384" y="1071"/>
                      </a:lnTo>
                      <a:lnTo>
                        <a:pt x="400" y="1065"/>
                      </a:lnTo>
                      <a:lnTo>
                        <a:pt x="417" y="1060"/>
                      </a:lnTo>
                      <a:lnTo>
                        <a:pt x="434" y="1055"/>
                      </a:lnTo>
                      <a:lnTo>
                        <a:pt x="449" y="1049"/>
                      </a:lnTo>
                      <a:lnTo>
                        <a:pt x="457" y="1048"/>
                      </a:lnTo>
                      <a:lnTo>
                        <a:pt x="462" y="1047"/>
                      </a:lnTo>
                      <a:lnTo>
                        <a:pt x="469" y="1045"/>
                      </a:lnTo>
                      <a:lnTo>
                        <a:pt x="474" y="1047"/>
                      </a:lnTo>
                      <a:lnTo>
                        <a:pt x="476" y="1056"/>
                      </a:lnTo>
                      <a:lnTo>
                        <a:pt x="477" y="1065"/>
                      </a:lnTo>
                      <a:lnTo>
                        <a:pt x="486" y="1066"/>
                      </a:lnTo>
                      <a:lnTo>
                        <a:pt x="494" y="1067"/>
                      </a:lnTo>
                      <a:lnTo>
                        <a:pt x="500" y="1069"/>
                      </a:lnTo>
                      <a:lnTo>
                        <a:pt x="506" y="1072"/>
                      </a:lnTo>
                      <a:lnTo>
                        <a:pt x="510" y="1076"/>
                      </a:lnTo>
                      <a:lnTo>
                        <a:pt x="514" y="1080"/>
                      </a:lnTo>
                      <a:lnTo>
                        <a:pt x="517" y="1085"/>
                      </a:lnTo>
                      <a:lnTo>
                        <a:pt x="519" y="1090"/>
                      </a:lnTo>
                      <a:lnTo>
                        <a:pt x="523" y="1102"/>
                      </a:lnTo>
                      <a:lnTo>
                        <a:pt x="523" y="1116"/>
                      </a:lnTo>
                      <a:lnTo>
                        <a:pt x="523" y="1130"/>
                      </a:lnTo>
                      <a:lnTo>
                        <a:pt x="522" y="1143"/>
                      </a:lnTo>
                      <a:lnTo>
                        <a:pt x="522" y="1157"/>
                      </a:lnTo>
                      <a:lnTo>
                        <a:pt x="522" y="1170"/>
                      </a:lnTo>
                      <a:lnTo>
                        <a:pt x="522" y="1176"/>
                      </a:lnTo>
                      <a:lnTo>
                        <a:pt x="523" y="1183"/>
                      </a:lnTo>
                      <a:lnTo>
                        <a:pt x="525" y="1189"/>
                      </a:lnTo>
                      <a:lnTo>
                        <a:pt x="528" y="1195"/>
                      </a:lnTo>
                      <a:lnTo>
                        <a:pt x="535" y="1201"/>
                      </a:lnTo>
                      <a:lnTo>
                        <a:pt x="548" y="1208"/>
                      </a:lnTo>
                      <a:lnTo>
                        <a:pt x="555" y="1211"/>
                      </a:lnTo>
                      <a:lnTo>
                        <a:pt x="560" y="1213"/>
                      </a:lnTo>
                      <a:lnTo>
                        <a:pt x="563" y="1212"/>
                      </a:lnTo>
                      <a:lnTo>
                        <a:pt x="565" y="1212"/>
                      </a:lnTo>
                      <a:lnTo>
                        <a:pt x="566" y="1211"/>
                      </a:lnTo>
                      <a:lnTo>
                        <a:pt x="567" y="1208"/>
                      </a:lnTo>
                      <a:lnTo>
                        <a:pt x="564" y="1237"/>
                      </a:lnTo>
                      <a:lnTo>
                        <a:pt x="560" y="1266"/>
                      </a:lnTo>
                      <a:lnTo>
                        <a:pt x="557" y="1298"/>
                      </a:lnTo>
                      <a:lnTo>
                        <a:pt x="557" y="1330"/>
                      </a:lnTo>
                      <a:lnTo>
                        <a:pt x="557" y="1346"/>
                      </a:lnTo>
                      <a:lnTo>
                        <a:pt x="558" y="1362"/>
                      </a:lnTo>
                      <a:lnTo>
                        <a:pt x="559" y="1377"/>
                      </a:lnTo>
                      <a:lnTo>
                        <a:pt x="563" y="1392"/>
                      </a:lnTo>
                      <a:lnTo>
                        <a:pt x="566" y="1406"/>
                      </a:lnTo>
                      <a:lnTo>
                        <a:pt x="571" y="1420"/>
                      </a:lnTo>
                      <a:lnTo>
                        <a:pt x="577" y="1434"/>
                      </a:lnTo>
                      <a:lnTo>
                        <a:pt x="584" y="1446"/>
                      </a:lnTo>
                      <a:lnTo>
                        <a:pt x="591" y="1457"/>
                      </a:lnTo>
                      <a:lnTo>
                        <a:pt x="597" y="1467"/>
                      </a:lnTo>
                      <a:lnTo>
                        <a:pt x="600" y="1478"/>
                      </a:lnTo>
                      <a:lnTo>
                        <a:pt x="605" y="1488"/>
                      </a:lnTo>
                      <a:lnTo>
                        <a:pt x="612" y="1509"/>
                      </a:lnTo>
                      <a:lnTo>
                        <a:pt x="620" y="1531"/>
                      </a:lnTo>
                      <a:lnTo>
                        <a:pt x="622" y="1535"/>
                      </a:lnTo>
                      <a:lnTo>
                        <a:pt x="624" y="1540"/>
                      </a:lnTo>
                      <a:lnTo>
                        <a:pt x="626" y="1542"/>
                      </a:lnTo>
                      <a:lnTo>
                        <a:pt x="630" y="1545"/>
                      </a:lnTo>
                      <a:lnTo>
                        <a:pt x="638" y="1549"/>
                      </a:lnTo>
                      <a:lnTo>
                        <a:pt x="646" y="1551"/>
                      </a:lnTo>
                      <a:lnTo>
                        <a:pt x="655" y="1552"/>
                      </a:lnTo>
                      <a:lnTo>
                        <a:pt x="664" y="1553"/>
                      </a:lnTo>
                      <a:lnTo>
                        <a:pt x="673" y="1552"/>
                      </a:lnTo>
                      <a:lnTo>
                        <a:pt x="683" y="1552"/>
                      </a:lnTo>
                      <a:lnTo>
                        <a:pt x="695" y="1551"/>
                      </a:lnTo>
                      <a:lnTo>
                        <a:pt x="706" y="1551"/>
                      </a:lnTo>
                      <a:lnTo>
                        <a:pt x="707" y="1566"/>
                      </a:lnTo>
                      <a:lnTo>
                        <a:pt x="708" y="1578"/>
                      </a:lnTo>
                      <a:lnTo>
                        <a:pt x="712" y="1590"/>
                      </a:lnTo>
                      <a:lnTo>
                        <a:pt x="717" y="1599"/>
                      </a:lnTo>
                      <a:lnTo>
                        <a:pt x="723" y="1608"/>
                      </a:lnTo>
                      <a:lnTo>
                        <a:pt x="732" y="1615"/>
                      </a:lnTo>
                      <a:lnTo>
                        <a:pt x="744" y="1623"/>
                      </a:lnTo>
                      <a:lnTo>
                        <a:pt x="757" y="1629"/>
                      </a:lnTo>
                      <a:lnTo>
                        <a:pt x="765" y="1633"/>
                      </a:lnTo>
                      <a:lnTo>
                        <a:pt x="772" y="1636"/>
                      </a:lnTo>
                      <a:lnTo>
                        <a:pt x="780" y="1642"/>
                      </a:lnTo>
                      <a:lnTo>
                        <a:pt x="787" y="1647"/>
                      </a:lnTo>
                      <a:lnTo>
                        <a:pt x="801" y="1659"/>
                      </a:lnTo>
                      <a:lnTo>
                        <a:pt x="813" y="1673"/>
                      </a:lnTo>
                      <a:lnTo>
                        <a:pt x="825" y="1688"/>
                      </a:lnTo>
                      <a:lnTo>
                        <a:pt x="835" y="1704"/>
                      </a:lnTo>
                      <a:lnTo>
                        <a:pt x="843" y="1720"/>
                      </a:lnTo>
                      <a:lnTo>
                        <a:pt x="850" y="1736"/>
                      </a:lnTo>
                      <a:lnTo>
                        <a:pt x="851" y="1741"/>
                      </a:lnTo>
                      <a:lnTo>
                        <a:pt x="851" y="1747"/>
                      </a:lnTo>
                      <a:lnTo>
                        <a:pt x="851" y="1754"/>
                      </a:lnTo>
                      <a:lnTo>
                        <a:pt x="851" y="1761"/>
                      </a:lnTo>
                      <a:lnTo>
                        <a:pt x="847" y="1777"/>
                      </a:lnTo>
                      <a:lnTo>
                        <a:pt x="843" y="1793"/>
                      </a:lnTo>
                      <a:lnTo>
                        <a:pt x="831" y="1829"/>
                      </a:lnTo>
                      <a:lnTo>
                        <a:pt x="819" y="1865"/>
                      </a:lnTo>
                      <a:lnTo>
                        <a:pt x="815" y="1882"/>
                      </a:lnTo>
                      <a:lnTo>
                        <a:pt x="812" y="1900"/>
                      </a:lnTo>
                      <a:lnTo>
                        <a:pt x="812" y="1908"/>
                      </a:lnTo>
                      <a:lnTo>
                        <a:pt x="812" y="1915"/>
                      </a:lnTo>
                      <a:lnTo>
                        <a:pt x="812" y="1922"/>
                      </a:lnTo>
                      <a:lnTo>
                        <a:pt x="814" y="1929"/>
                      </a:lnTo>
                      <a:lnTo>
                        <a:pt x="817" y="1936"/>
                      </a:lnTo>
                      <a:lnTo>
                        <a:pt x="820" y="1942"/>
                      </a:lnTo>
                      <a:lnTo>
                        <a:pt x="825" y="1947"/>
                      </a:lnTo>
                      <a:lnTo>
                        <a:pt x="829" y="1952"/>
                      </a:lnTo>
                      <a:lnTo>
                        <a:pt x="836" y="1956"/>
                      </a:lnTo>
                      <a:lnTo>
                        <a:pt x="844" y="1960"/>
                      </a:lnTo>
                      <a:lnTo>
                        <a:pt x="853" y="1963"/>
                      </a:lnTo>
                      <a:lnTo>
                        <a:pt x="863" y="1966"/>
                      </a:lnTo>
                      <a:lnTo>
                        <a:pt x="879" y="1964"/>
                      </a:lnTo>
                      <a:lnTo>
                        <a:pt x="895" y="1961"/>
                      </a:lnTo>
                      <a:lnTo>
                        <a:pt x="901" y="1961"/>
                      </a:lnTo>
                      <a:lnTo>
                        <a:pt x="907" y="1962"/>
                      </a:lnTo>
                      <a:lnTo>
                        <a:pt x="912" y="1963"/>
                      </a:lnTo>
                      <a:lnTo>
                        <a:pt x="918" y="1966"/>
                      </a:lnTo>
                      <a:lnTo>
                        <a:pt x="924" y="1968"/>
                      </a:lnTo>
                      <a:lnTo>
                        <a:pt x="929" y="1969"/>
                      </a:lnTo>
                      <a:lnTo>
                        <a:pt x="936" y="1970"/>
                      </a:lnTo>
                      <a:lnTo>
                        <a:pt x="942" y="1970"/>
                      </a:lnTo>
                      <a:lnTo>
                        <a:pt x="942" y="1959"/>
                      </a:lnTo>
                      <a:lnTo>
                        <a:pt x="940" y="1947"/>
                      </a:lnTo>
                      <a:lnTo>
                        <a:pt x="937" y="1936"/>
                      </a:lnTo>
                      <a:lnTo>
                        <a:pt x="934" y="1925"/>
                      </a:lnTo>
                      <a:lnTo>
                        <a:pt x="930" y="1912"/>
                      </a:lnTo>
                      <a:lnTo>
                        <a:pt x="928" y="1901"/>
                      </a:lnTo>
                      <a:lnTo>
                        <a:pt x="927" y="1889"/>
                      </a:lnTo>
                      <a:lnTo>
                        <a:pt x="928" y="1878"/>
                      </a:lnTo>
                      <a:lnTo>
                        <a:pt x="928" y="1873"/>
                      </a:lnTo>
                      <a:lnTo>
                        <a:pt x="930" y="1869"/>
                      </a:lnTo>
                      <a:lnTo>
                        <a:pt x="933" y="1865"/>
                      </a:lnTo>
                      <a:lnTo>
                        <a:pt x="935" y="1863"/>
                      </a:lnTo>
                      <a:lnTo>
                        <a:pt x="943" y="1859"/>
                      </a:lnTo>
                      <a:lnTo>
                        <a:pt x="952" y="1856"/>
                      </a:lnTo>
                      <a:lnTo>
                        <a:pt x="962" y="1855"/>
                      </a:lnTo>
                      <a:lnTo>
                        <a:pt x="974" y="1855"/>
                      </a:lnTo>
                      <a:lnTo>
                        <a:pt x="985" y="1855"/>
                      </a:lnTo>
                      <a:lnTo>
                        <a:pt x="995" y="1855"/>
                      </a:lnTo>
                      <a:lnTo>
                        <a:pt x="1009" y="1856"/>
                      </a:lnTo>
                      <a:lnTo>
                        <a:pt x="1020" y="1856"/>
                      </a:lnTo>
                      <a:lnTo>
                        <a:pt x="1014" y="1841"/>
                      </a:lnTo>
                      <a:lnTo>
                        <a:pt x="1008" y="1826"/>
                      </a:lnTo>
                      <a:lnTo>
                        <a:pt x="1006" y="1818"/>
                      </a:lnTo>
                      <a:lnTo>
                        <a:pt x="1003" y="1810"/>
                      </a:lnTo>
                      <a:lnTo>
                        <a:pt x="1003" y="1800"/>
                      </a:lnTo>
                      <a:lnTo>
                        <a:pt x="1004" y="1791"/>
                      </a:lnTo>
                      <a:lnTo>
                        <a:pt x="1014" y="1785"/>
                      </a:lnTo>
                      <a:lnTo>
                        <a:pt x="1019" y="1780"/>
                      </a:lnTo>
                      <a:lnTo>
                        <a:pt x="1012" y="1780"/>
                      </a:lnTo>
                      <a:lnTo>
                        <a:pt x="1007" y="1780"/>
                      </a:lnTo>
                      <a:lnTo>
                        <a:pt x="1001" y="1779"/>
                      </a:lnTo>
                      <a:lnTo>
                        <a:pt x="995" y="1777"/>
                      </a:lnTo>
                      <a:lnTo>
                        <a:pt x="991" y="1774"/>
                      </a:lnTo>
                      <a:lnTo>
                        <a:pt x="988" y="1770"/>
                      </a:lnTo>
                      <a:lnTo>
                        <a:pt x="987" y="1764"/>
                      </a:lnTo>
                      <a:lnTo>
                        <a:pt x="987" y="1757"/>
                      </a:lnTo>
                      <a:lnTo>
                        <a:pt x="996" y="1756"/>
                      </a:lnTo>
                      <a:lnTo>
                        <a:pt x="1006" y="1755"/>
                      </a:lnTo>
                      <a:lnTo>
                        <a:pt x="1015" y="1755"/>
                      </a:lnTo>
                      <a:lnTo>
                        <a:pt x="1023" y="1756"/>
                      </a:lnTo>
                      <a:lnTo>
                        <a:pt x="1031" y="1757"/>
                      </a:lnTo>
                      <a:lnTo>
                        <a:pt x="1039" y="1759"/>
                      </a:lnTo>
                      <a:lnTo>
                        <a:pt x="1045" y="1763"/>
                      </a:lnTo>
                      <a:lnTo>
                        <a:pt x="1052" y="1766"/>
                      </a:lnTo>
                      <a:lnTo>
                        <a:pt x="1066" y="1775"/>
                      </a:lnTo>
                      <a:lnTo>
                        <a:pt x="1077" y="1785"/>
                      </a:lnTo>
                      <a:lnTo>
                        <a:pt x="1090" y="1796"/>
                      </a:lnTo>
                      <a:lnTo>
                        <a:pt x="1100" y="1807"/>
                      </a:lnTo>
                      <a:lnTo>
                        <a:pt x="1110" y="1819"/>
                      </a:lnTo>
                      <a:lnTo>
                        <a:pt x="1121" y="1828"/>
                      </a:lnTo>
                      <a:lnTo>
                        <a:pt x="1131" y="1838"/>
                      </a:lnTo>
                      <a:lnTo>
                        <a:pt x="1142" y="1846"/>
                      </a:lnTo>
                      <a:lnTo>
                        <a:pt x="1154" y="1853"/>
                      </a:lnTo>
                      <a:lnTo>
                        <a:pt x="1166" y="1857"/>
                      </a:lnTo>
                      <a:lnTo>
                        <a:pt x="1173" y="1860"/>
                      </a:lnTo>
                      <a:lnTo>
                        <a:pt x="1180" y="1861"/>
                      </a:lnTo>
                      <a:lnTo>
                        <a:pt x="1188" y="1861"/>
                      </a:lnTo>
                      <a:lnTo>
                        <a:pt x="1195" y="1861"/>
                      </a:lnTo>
                      <a:lnTo>
                        <a:pt x="1197" y="1854"/>
                      </a:lnTo>
                      <a:lnTo>
                        <a:pt x="1198" y="1846"/>
                      </a:lnTo>
                      <a:lnTo>
                        <a:pt x="1198" y="1838"/>
                      </a:lnTo>
                      <a:lnTo>
                        <a:pt x="1198" y="1829"/>
                      </a:lnTo>
                      <a:lnTo>
                        <a:pt x="1198" y="1821"/>
                      </a:lnTo>
                      <a:lnTo>
                        <a:pt x="1199" y="1813"/>
                      </a:lnTo>
                      <a:lnTo>
                        <a:pt x="1200" y="1810"/>
                      </a:lnTo>
                      <a:lnTo>
                        <a:pt x="1201" y="1806"/>
                      </a:lnTo>
                      <a:lnTo>
                        <a:pt x="1204" y="1803"/>
                      </a:lnTo>
                      <a:lnTo>
                        <a:pt x="1206" y="1800"/>
                      </a:lnTo>
                      <a:lnTo>
                        <a:pt x="1211" y="1798"/>
                      </a:lnTo>
                      <a:lnTo>
                        <a:pt x="1215" y="1796"/>
                      </a:lnTo>
                      <a:lnTo>
                        <a:pt x="1221" y="1795"/>
                      </a:lnTo>
                      <a:lnTo>
                        <a:pt x="1225" y="1795"/>
                      </a:lnTo>
                      <a:lnTo>
                        <a:pt x="1238" y="1795"/>
                      </a:lnTo>
                      <a:lnTo>
                        <a:pt x="1250" y="1796"/>
                      </a:lnTo>
                      <a:lnTo>
                        <a:pt x="1263" y="1798"/>
                      </a:lnTo>
                      <a:lnTo>
                        <a:pt x="1274" y="1798"/>
                      </a:lnTo>
                      <a:lnTo>
                        <a:pt x="1274" y="1786"/>
                      </a:lnTo>
                      <a:lnTo>
                        <a:pt x="1274" y="1773"/>
                      </a:lnTo>
                      <a:lnTo>
                        <a:pt x="1275" y="1762"/>
                      </a:lnTo>
                      <a:lnTo>
                        <a:pt x="1275" y="1749"/>
                      </a:lnTo>
                      <a:lnTo>
                        <a:pt x="1281" y="1746"/>
                      </a:lnTo>
                      <a:lnTo>
                        <a:pt x="1287" y="1745"/>
                      </a:lnTo>
                      <a:lnTo>
                        <a:pt x="1293" y="1745"/>
                      </a:lnTo>
                      <a:lnTo>
                        <a:pt x="1299" y="1746"/>
                      </a:lnTo>
                      <a:lnTo>
                        <a:pt x="1305" y="1749"/>
                      </a:lnTo>
                      <a:lnTo>
                        <a:pt x="1311" y="1753"/>
                      </a:lnTo>
                      <a:lnTo>
                        <a:pt x="1316" y="1756"/>
                      </a:lnTo>
                      <a:lnTo>
                        <a:pt x="1322" y="1761"/>
                      </a:lnTo>
                      <a:lnTo>
                        <a:pt x="1334" y="1771"/>
                      </a:lnTo>
                      <a:lnTo>
                        <a:pt x="1345" y="1781"/>
                      </a:lnTo>
                      <a:lnTo>
                        <a:pt x="1352" y="1786"/>
                      </a:lnTo>
                      <a:lnTo>
                        <a:pt x="1357" y="1789"/>
                      </a:lnTo>
                      <a:lnTo>
                        <a:pt x="1363" y="1791"/>
                      </a:lnTo>
                      <a:lnTo>
                        <a:pt x="1370" y="1794"/>
                      </a:lnTo>
                      <a:lnTo>
                        <a:pt x="1370" y="1800"/>
                      </a:lnTo>
                      <a:lnTo>
                        <a:pt x="1370" y="1808"/>
                      </a:lnTo>
                      <a:lnTo>
                        <a:pt x="1362" y="1813"/>
                      </a:lnTo>
                      <a:lnTo>
                        <a:pt x="1355" y="1819"/>
                      </a:lnTo>
                      <a:lnTo>
                        <a:pt x="1348" y="1827"/>
                      </a:lnTo>
                      <a:lnTo>
                        <a:pt x="1344" y="1836"/>
                      </a:lnTo>
                      <a:lnTo>
                        <a:pt x="1340" y="1846"/>
                      </a:lnTo>
                      <a:lnTo>
                        <a:pt x="1338" y="1856"/>
                      </a:lnTo>
                      <a:lnTo>
                        <a:pt x="1336" y="1869"/>
                      </a:lnTo>
                      <a:lnTo>
                        <a:pt x="1335" y="1880"/>
                      </a:lnTo>
                      <a:lnTo>
                        <a:pt x="1334" y="1929"/>
                      </a:lnTo>
                      <a:lnTo>
                        <a:pt x="1332" y="1968"/>
                      </a:lnTo>
                      <a:lnTo>
                        <a:pt x="1330" y="1983"/>
                      </a:lnTo>
                      <a:lnTo>
                        <a:pt x="1328" y="2002"/>
                      </a:lnTo>
                      <a:lnTo>
                        <a:pt x="1326" y="2024"/>
                      </a:lnTo>
                      <a:lnTo>
                        <a:pt x="1324" y="2045"/>
                      </a:lnTo>
                      <a:lnTo>
                        <a:pt x="1326" y="2056"/>
                      </a:lnTo>
                      <a:lnTo>
                        <a:pt x="1327" y="2065"/>
                      </a:lnTo>
                      <a:lnTo>
                        <a:pt x="1330" y="2073"/>
                      </a:lnTo>
                      <a:lnTo>
                        <a:pt x="1335" y="2079"/>
                      </a:lnTo>
                      <a:lnTo>
                        <a:pt x="1337" y="2082"/>
                      </a:lnTo>
                      <a:lnTo>
                        <a:pt x="1340" y="2084"/>
                      </a:lnTo>
                      <a:lnTo>
                        <a:pt x="1344" y="2086"/>
                      </a:lnTo>
                      <a:lnTo>
                        <a:pt x="1347" y="2087"/>
                      </a:lnTo>
                      <a:lnTo>
                        <a:pt x="1352" y="2087"/>
                      </a:lnTo>
                      <a:lnTo>
                        <a:pt x="1356" y="2087"/>
                      </a:lnTo>
                      <a:lnTo>
                        <a:pt x="1361" y="2086"/>
                      </a:lnTo>
                      <a:lnTo>
                        <a:pt x="1367" y="2085"/>
                      </a:lnTo>
                      <a:lnTo>
                        <a:pt x="1368" y="2078"/>
                      </a:lnTo>
                      <a:lnTo>
                        <a:pt x="1368" y="2073"/>
                      </a:lnTo>
                      <a:lnTo>
                        <a:pt x="1370" y="2067"/>
                      </a:lnTo>
                      <a:lnTo>
                        <a:pt x="1371" y="2062"/>
                      </a:lnTo>
                      <a:lnTo>
                        <a:pt x="1373" y="2059"/>
                      </a:lnTo>
                      <a:lnTo>
                        <a:pt x="1377" y="2056"/>
                      </a:lnTo>
                      <a:lnTo>
                        <a:pt x="1379" y="2052"/>
                      </a:lnTo>
                      <a:lnTo>
                        <a:pt x="1384" y="2050"/>
                      </a:lnTo>
                      <a:lnTo>
                        <a:pt x="1392" y="2046"/>
                      </a:lnTo>
                      <a:lnTo>
                        <a:pt x="1401" y="2044"/>
                      </a:lnTo>
                      <a:lnTo>
                        <a:pt x="1412" y="2044"/>
                      </a:lnTo>
                      <a:lnTo>
                        <a:pt x="1423" y="2045"/>
                      </a:lnTo>
                      <a:lnTo>
                        <a:pt x="1423" y="2033"/>
                      </a:lnTo>
                      <a:lnTo>
                        <a:pt x="1422" y="2023"/>
                      </a:lnTo>
                      <a:lnTo>
                        <a:pt x="1421" y="2012"/>
                      </a:lnTo>
                      <a:lnTo>
                        <a:pt x="1419" y="2001"/>
                      </a:lnTo>
                      <a:lnTo>
                        <a:pt x="1425" y="2004"/>
                      </a:lnTo>
                      <a:lnTo>
                        <a:pt x="1431" y="2005"/>
                      </a:lnTo>
                      <a:lnTo>
                        <a:pt x="1439" y="2008"/>
                      </a:lnTo>
                      <a:lnTo>
                        <a:pt x="1447" y="2009"/>
                      </a:lnTo>
                      <a:lnTo>
                        <a:pt x="1464" y="2010"/>
                      </a:lnTo>
                      <a:lnTo>
                        <a:pt x="1483" y="2009"/>
                      </a:lnTo>
                      <a:lnTo>
                        <a:pt x="1500" y="2007"/>
                      </a:lnTo>
                      <a:lnTo>
                        <a:pt x="1517" y="2002"/>
                      </a:lnTo>
                      <a:lnTo>
                        <a:pt x="1525" y="2000"/>
                      </a:lnTo>
                      <a:lnTo>
                        <a:pt x="1532" y="1997"/>
                      </a:lnTo>
                      <a:lnTo>
                        <a:pt x="1538" y="1994"/>
                      </a:lnTo>
                      <a:lnTo>
                        <a:pt x="1543" y="1991"/>
                      </a:lnTo>
                      <a:lnTo>
                        <a:pt x="1552" y="1984"/>
                      </a:lnTo>
                      <a:lnTo>
                        <a:pt x="1559" y="1975"/>
                      </a:lnTo>
                      <a:lnTo>
                        <a:pt x="1567" y="1966"/>
                      </a:lnTo>
                      <a:lnTo>
                        <a:pt x="1574" y="1956"/>
                      </a:lnTo>
                      <a:lnTo>
                        <a:pt x="1582" y="1949"/>
                      </a:lnTo>
                      <a:lnTo>
                        <a:pt x="1590" y="1939"/>
                      </a:lnTo>
                      <a:lnTo>
                        <a:pt x="1598" y="1933"/>
                      </a:lnTo>
                      <a:lnTo>
                        <a:pt x="1608" y="1928"/>
                      </a:lnTo>
                      <a:lnTo>
                        <a:pt x="1606" y="1921"/>
                      </a:lnTo>
                      <a:lnTo>
                        <a:pt x="1602" y="1914"/>
                      </a:lnTo>
                      <a:lnTo>
                        <a:pt x="1598" y="1908"/>
                      </a:lnTo>
                      <a:lnTo>
                        <a:pt x="1591" y="1901"/>
                      </a:lnTo>
                      <a:lnTo>
                        <a:pt x="1598" y="1908"/>
                      </a:lnTo>
                      <a:lnTo>
                        <a:pt x="1602" y="1914"/>
                      </a:lnTo>
                      <a:lnTo>
                        <a:pt x="1606" y="1921"/>
                      </a:lnTo>
                      <a:lnTo>
                        <a:pt x="1608" y="1928"/>
                      </a:lnTo>
                      <a:lnTo>
                        <a:pt x="1608" y="1927"/>
                      </a:lnTo>
                      <a:lnTo>
                        <a:pt x="1616" y="1925"/>
                      </a:lnTo>
                      <a:lnTo>
                        <a:pt x="1624" y="1925"/>
                      </a:lnTo>
                      <a:lnTo>
                        <a:pt x="1632" y="1923"/>
                      </a:lnTo>
                      <a:lnTo>
                        <a:pt x="1641" y="1925"/>
                      </a:lnTo>
                      <a:lnTo>
                        <a:pt x="1652" y="1925"/>
                      </a:lnTo>
                      <a:lnTo>
                        <a:pt x="1663" y="1925"/>
                      </a:lnTo>
                      <a:lnTo>
                        <a:pt x="1667" y="1923"/>
                      </a:lnTo>
                      <a:lnTo>
                        <a:pt x="1672" y="1922"/>
                      </a:lnTo>
                      <a:lnTo>
                        <a:pt x="1676" y="1920"/>
                      </a:lnTo>
                      <a:lnTo>
                        <a:pt x="1681" y="191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7714;p21">
                  <a:extLst>
                    <a:ext uri="{FF2B5EF4-FFF2-40B4-BE49-F238E27FC236}">
                      <a16:creationId xmlns="" xmlns:a16="http://schemas.microsoft.com/office/drawing/2014/main" id="{78563DDB-172D-4359-9BE4-CF5F032DE57C}"/>
                    </a:ext>
                  </a:extLst>
                </p:cNvPr>
                <p:cNvSpPr/>
                <p:nvPr/>
              </p:nvSpPr>
              <p:spPr>
                <a:xfrm>
                  <a:off x="4514994" y="3541521"/>
                  <a:ext cx="1270471" cy="982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0" h="3916" extrusionOk="0">
                      <a:moveTo>
                        <a:pt x="473" y="3809"/>
                      </a:moveTo>
                      <a:lnTo>
                        <a:pt x="476" y="3798"/>
                      </a:lnTo>
                      <a:lnTo>
                        <a:pt x="481" y="3790"/>
                      </a:lnTo>
                      <a:lnTo>
                        <a:pt x="485" y="3785"/>
                      </a:lnTo>
                      <a:lnTo>
                        <a:pt x="492" y="3781"/>
                      </a:lnTo>
                      <a:lnTo>
                        <a:pt x="500" y="3779"/>
                      </a:lnTo>
                      <a:lnTo>
                        <a:pt x="508" y="3779"/>
                      </a:lnTo>
                      <a:lnTo>
                        <a:pt x="518" y="3779"/>
                      </a:lnTo>
                      <a:lnTo>
                        <a:pt x="529" y="3779"/>
                      </a:lnTo>
                      <a:lnTo>
                        <a:pt x="534" y="3796"/>
                      </a:lnTo>
                      <a:lnTo>
                        <a:pt x="542" y="3811"/>
                      </a:lnTo>
                      <a:lnTo>
                        <a:pt x="551" y="3823"/>
                      </a:lnTo>
                      <a:lnTo>
                        <a:pt x="561" y="3837"/>
                      </a:lnTo>
                      <a:lnTo>
                        <a:pt x="569" y="3850"/>
                      </a:lnTo>
                      <a:lnTo>
                        <a:pt x="576" y="3864"/>
                      </a:lnTo>
                      <a:lnTo>
                        <a:pt x="579" y="3871"/>
                      </a:lnTo>
                      <a:lnTo>
                        <a:pt x="581" y="3879"/>
                      </a:lnTo>
                      <a:lnTo>
                        <a:pt x="583" y="3888"/>
                      </a:lnTo>
                      <a:lnTo>
                        <a:pt x="584" y="3897"/>
                      </a:lnTo>
                      <a:lnTo>
                        <a:pt x="599" y="3900"/>
                      </a:lnTo>
                      <a:lnTo>
                        <a:pt x="614" y="3902"/>
                      </a:lnTo>
                      <a:lnTo>
                        <a:pt x="630" y="3905"/>
                      </a:lnTo>
                      <a:lnTo>
                        <a:pt x="646" y="3909"/>
                      </a:lnTo>
                      <a:lnTo>
                        <a:pt x="661" y="3912"/>
                      </a:lnTo>
                      <a:lnTo>
                        <a:pt x="677" y="3915"/>
                      </a:lnTo>
                      <a:lnTo>
                        <a:pt x="691" y="3916"/>
                      </a:lnTo>
                      <a:lnTo>
                        <a:pt x="705" y="3915"/>
                      </a:lnTo>
                      <a:lnTo>
                        <a:pt x="709" y="3915"/>
                      </a:lnTo>
                      <a:lnTo>
                        <a:pt x="717" y="3913"/>
                      </a:lnTo>
                      <a:lnTo>
                        <a:pt x="704" y="3912"/>
                      </a:lnTo>
                      <a:lnTo>
                        <a:pt x="687" y="3912"/>
                      </a:lnTo>
                      <a:lnTo>
                        <a:pt x="686" y="3907"/>
                      </a:lnTo>
                      <a:lnTo>
                        <a:pt x="685" y="3901"/>
                      </a:lnTo>
                      <a:lnTo>
                        <a:pt x="685" y="3896"/>
                      </a:lnTo>
                      <a:lnTo>
                        <a:pt x="686" y="3892"/>
                      </a:lnTo>
                      <a:lnTo>
                        <a:pt x="688" y="3883"/>
                      </a:lnTo>
                      <a:lnTo>
                        <a:pt x="694" y="3875"/>
                      </a:lnTo>
                      <a:lnTo>
                        <a:pt x="699" y="3868"/>
                      </a:lnTo>
                      <a:lnTo>
                        <a:pt x="707" y="3861"/>
                      </a:lnTo>
                      <a:lnTo>
                        <a:pt x="715" y="3855"/>
                      </a:lnTo>
                      <a:lnTo>
                        <a:pt x="726" y="3851"/>
                      </a:lnTo>
                      <a:lnTo>
                        <a:pt x="737" y="3846"/>
                      </a:lnTo>
                      <a:lnTo>
                        <a:pt x="747" y="3843"/>
                      </a:lnTo>
                      <a:lnTo>
                        <a:pt x="759" y="3841"/>
                      </a:lnTo>
                      <a:lnTo>
                        <a:pt x="770" y="3839"/>
                      </a:lnTo>
                      <a:lnTo>
                        <a:pt x="780" y="3838"/>
                      </a:lnTo>
                      <a:lnTo>
                        <a:pt x="791" y="3837"/>
                      </a:lnTo>
                      <a:lnTo>
                        <a:pt x="800" y="3837"/>
                      </a:lnTo>
                      <a:lnTo>
                        <a:pt x="808" y="3838"/>
                      </a:lnTo>
                      <a:lnTo>
                        <a:pt x="805" y="3830"/>
                      </a:lnTo>
                      <a:lnTo>
                        <a:pt x="801" y="3825"/>
                      </a:lnTo>
                      <a:lnTo>
                        <a:pt x="799" y="3821"/>
                      </a:lnTo>
                      <a:lnTo>
                        <a:pt x="795" y="3819"/>
                      </a:lnTo>
                      <a:lnTo>
                        <a:pt x="792" y="3818"/>
                      </a:lnTo>
                      <a:lnTo>
                        <a:pt x="788" y="3817"/>
                      </a:lnTo>
                      <a:lnTo>
                        <a:pt x="788" y="3812"/>
                      </a:lnTo>
                      <a:lnTo>
                        <a:pt x="788" y="3809"/>
                      </a:lnTo>
                      <a:lnTo>
                        <a:pt x="797" y="3808"/>
                      </a:lnTo>
                      <a:lnTo>
                        <a:pt x="805" y="3809"/>
                      </a:lnTo>
                      <a:lnTo>
                        <a:pt x="813" y="3811"/>
                      </a:lnTo>
                      <a:lnTo>
                        <a:pt x="821" y="3813"/>
                      </a:lnTo>
                      <a:lnTo>
                        <a:pt x="828" y="3815"/>
                      </a:lnTo>
                      <a:lnTo>
                        <a:pt x="836" y="3818"/>
                      </a:lnTo>
                      <a:lnTo>
                        <a:pt x="844" y="3818"/>
                      </a:lnTo>
                      <a:lnTo>
                        <a:pt x="852" y="3819"/>
                      </a:lnTo>
                      <a:lnTo>
                        <a:pt x="852" y="3806"/>
                      </a:lnTo>
                      <a:lnTo>
                        <a:pt x="852" y="3795"/>
                      </a:lnTo>
                      <a:lnTo>
                        <a:pt x="852" y="3782"/>
                      </a:lnTo>
                      <a:lnTo>
                        <a:pt x="853" y="3771"/>
                      </a:lnTo>
                      <a:lnTo>
                        <a:pt x="858" y="3770"/>
                      </a:lnTo>
                      <a:lnTo>
                        <a:pt x="862" y="3768"/>
                      </a:lnTo>
                      <a:lnTo>
                        <a:pt x="868" y="3764"/>
                      </a:lnTo>
                      <a:lnTo>
                        <a:pt x="874" y="3761"/>
                      </a:lnTo>
                      <a:lnTo>
                        <a:pt x="885" y="3751"/>
                      </a:lnTo>
                      <a:lnTo>
                        <a:pt x="895" y="3738"/>
                      </a:lnTo>
                      <a:lnTo>
                        <a:pt x="899" y="3732"/>
                      </a:lnTo>
                      <a:lnTo>
                        <a:pt x="902" y="3726"/>
                      </a:lnTo>
                      <a:lnTo>
                        <a:pt x="904" y="3719"/>
                      </a:lnTo>
                      <a:lnTo>
                        <a:pt x="906" y="3713"/>
                      </a:lnTo>
                      <a:lnTo>
                        <a:pt x="906" y="3707"/>
                      </a:lnTo>
                      <a:lnTo>
                        <a:pt x="903" y="3702"/>
                      </a:lnTo>
                      <a:lnTo>
                        <a:pt x="901" y="3697"/>
                      </a:lnTo>
                      <a:lnTo>
                        <a:pt x="895" y="3693"/>
                      </a:lnTo>
                      <a:lnTo>
                        <a:pt x="886" y="3688"/>
                      </a:lnTo>
                      <a:lnTo>
                        <a:pt x="876" y="3686"/>
                      </a:lnTo>
                      <a:lnTo>
                        <a:pt x="866" y="3683"/>
                      </a:lnTo>
                      <a:lnTo>
                        <a:pt x="855" y="3681"/>
                      </a:lnTo>
                      <a:lnTo>
                        <a:pt x="851" y="3680"/>
                      </a:lnTo>
                      <a:lnTo>
                        <a:pt x="847" y="3678"/>
                      </a:lnTo>
                      <a:lnTo>
                        <a:pt x="844" y="3675"/>
                      </a:lnTo>
                      <a:lnTo>
                        <a:pt x="841" y="3672"/>
                      </a:lnTo>
                      <a:lnTo>
                        <a:pt x="840" y="3669"/>
                      </a:lnTo>
                      <a:lnTo>
                        <a:pt x="838" y="3664"/>
                      </a:lnTo>
                      <a:lnTo>
                        <a:pt x="838" y="3657"/>
                      </a:lnTo>
                      <a:lnTo>
                        <a:pt x="841" y="3650"/>
                      </a:lnTo>
                      <a:lnTo>
                        <a:pt x="850" y="3646"/>
                      </a:lnTo>
                      <a:lnTo>
                        <a:pt x="860" y="3642"/>
                      </a:lnTo>
                      <a:lnTo>
                        <a:pt x="870" y="3641"/>
                      </a:lnTo>
                      <a:lnTo>
                        <a:pt x="879" y="3639"/>
                      </a:lnTo>
                      <a:lnTo>
                        <a:pt x="900" y="3638"/>
                      </a:lnTo>
                      <a:lnTo>
                        <a:pt x="922" y="3637"/>
                      </a:lnTo>
                      <a:lnTo>
                        <a:pt x="920" y="3622"/>
                      </a:lnTo>
                      <a:lnTo>
                        <a:pt x="918" y="3601"/>
                      </a:lnTo>
                      <a:lnTo>
                        <a:pt x="916" y="3591"/>
                      </a:lnTo>
                      <a:lnTo>
                        <a:pt x="914" y="3581"/>
                      </a:lnTo>
                      <a:lnTo>
                        <a:pt x="910" y="3571"/>
                      </a:lnTo>
                      <a:lnTo>
                        <a:pt x="906" y="3559"/>
                      </a:lnTo>
                      <a:lnTo>
                        <a:pt x="901" y="3550"/>
                      </a:lnTo>
                      <a:lnTo>
                        <a:pt x="895" y="3541"/>
                      </a:lnTo>
                      <a:lnTo>
                        <a:pt x="890" y="3533"/>
                      </a:lnTo>
                      <a:lnTo>
                        <a:pt x="883" y="3526"/>
                      </a:lnTo>
                      <a:lnTo>
                        <a:pt x="875" y="3522"/>
                      </a:lnTo>
                      <a:lnTo>
                        <a:pt x="867" y="3518"/>
                      </a:lnTo>
                      <a:lnTo>
                        <a:pt x="858" y="3517"/>
                      </a:lnTo>
                      <a:lnTo>
                        <a:pt x="847" y="3517"/>
                      </a:lnTo>
                      <a:lnTo>
                        <a:pt x="845" y="3523"/>
                      </a:lnTo>
                      <a:lnTo>
                        <a:pt x="844" y="3526"/>
                      </a:lnTo>
                      <a:lnTo>
                        <a:pt x="842" y="3530"/>
                      </a:lnTo>
                      <a:lnTo>
                        <a:pt x="840" y="3531"/>
                      </a:lnTo>
                      <a:lnTo>
                        <a:pt x="836" y="3532"/>
                      </a:lnTo>
                      <a:lnTo>
                        <a:pt x="834" y="3532"/>
                      </a:lnTo>
                      <a:lnTo>
                        <a:pt x="832" y="3531"/>
                      </a:lnTo>
                      <a:lnTo>
                        <a:pt x="828" y="3530"/>
                      </a:lnTo>
                      <a:lnTo>
                        <a:pt x="824" y="3525"/>
                      </a:lnTo>
                      <a:lnTo>
                        <a:pt x="819" y="3519"/>
                      </a:lnTo>
                      <a:lnTo>
                        <a:pt x="816" y="3513"/>
                      </a:lnTo>
                      <a:lnTo>
                        <a:pt x="813" y="3506"/>
                      </a:lnTo>
                      <a:lnTo>
                        <a:pt x="811" y="3494"/>
                      </a:lnTo>
                      <a:lnTo>
                        <a:pt x="810" y="3486"/>
                      </a:lnTo>
                      <a:lnTo>
                        <a:pt x="811" y="3481"/>
                      </a:lnTo>
                      <a:lnTo>
                        <a:pt x="813" y="3476"/>
                      </a:lnTo>
                      <a:lnTo>
                        <a:pt x="821" y="3469"/>
                      </a:lnTo>
                      <a:lnTo>
                        <a:pt x="833" y="3458"/>
                      </a:lnTo>
                      <a:lnTo>
                        <a:pt x="836" y="3452"/>
                      </a:lnTo>
                      <a:lnTo>
                        <a:pt x="837" y="3448"/>
                      </a:lnTo>
                      <a:lnTo>
                        <a:pt x="836" y="3441"/>
                      </a:lnTo>
                      <a:lnTo>
                        <a:pt x="834" y="3435"/>
                      </a:lnTo>
                      <a:lnTo>
                        <a:pt x="826" y="3421"/>
                      </a:lnTo>
                      <a:lnTo>
                        <a:pt x="814" y="3408"/>
                      </a:lnTo>
                      <a:lnTo>
                        <a:pt x="802" y="3394"/>
                      </a:lnTo>
                      <a:lnTo>
                        <a:pt x="792" y="3379"/>
                      </a:lnTo>
                      <a:lnTo>
                        <a:pt x="787" y="3373"/>
                      </a:lnTo>
                      <a:lnTo>
                        <a:pt x="784" y="3366"/>
                      </a:lnTo>
                      <a:lnTo>
                        <a:pt x="781" y="3359"/>
                      </a:lnTo>
                      <a:lnTo>
                        <a:pt x="781" y="3352"/>
                      </a:lnTo>
                      <a:lnTo>
                        <a:pt x="789" y="3352"/>
                      </a:lnTo>
                      <a:lnTo>
                        <a:pt x="795" y="3354"/>
                      </a:lnTo>
                      <a:lnTo>
                        <a:pt x="802" y="3359"/>
                      </a:lnTo>
                      <a:lnTo>
                        <a:pt x="806" y="3362"/>
                      </a:lnTo>
                      <a:lnTo>
                        <a:pt x="813" y="3368"/>
                      </a:lnTo>
                      <a:lnTo>
                        <a:pt x="820" y="3371"/>
                      </a:lnTo>
                      <a:lnTo>
                        <a:pt x="824" y="3373"/>
                      </a:lnTo>
                      <a:lnTo>
                        <a:pt x="827" y="3374"/>
                      </a:lnTo>
                      <a:lnTo>
                        <a:pt x="832" y="3374"/>
                      </a:lnTo>
                      <a:lnTo>
                        <a:pt x="837" y="3373"/>
                      </a:lnTo>
                      <a:lnTo>
                        <a:pt x="837" y="3366"/>
                      </a:lnTo>
                      <a:lnTo>
                        <a:pt x="838" y="3359"/>
                      </a:lnTo>
                      <a:lnTo>
                        <a:pt x="840" y="3352"/>
                      </a:lnTo>
                      <a:lnTo>
                        <a:pt x="841" y="3346"/>
                      </a:lnTo>
                      <a:lnTo>
                        <a:pt x="844" y="3342"/>
                      </a:lnTo>
                      <a:lnTo>
                        <a:pt x="849" y="3338"/>
                      </a:lnTo>
                      <a:lnTo>
                        <a:pt x="854" y="3335"/>
                      </a:lnTo>
                      <a:lnTo>
                        <a:pt x="862" y="3334"/>
                      </a:lnTo>
                      <a:lnTo>
                        <a:pt x="874" y="3332"/>
                      </a:lnTo>
                      <a:lnTo>
                        <a:pt x="882" y="3330"/>
                      </a:lnTo>
                      <a:lnTo>
                        <a:pt x="885" y="3328"/>
                      </a:lnTo>
                      <a:lnTo>
                        <a:pt x="887" y="3326"/>
                      </a:lnTo>
                      <a:lnTo>
                        <a:pt x="888" y="3318"/>
                      </a:lnTo>
                      <a:lnTo>
                        <a:pt x="893" y="3302"/>
                      </a:lnTo>
                      <a:lnTo>
                        <a:pt x="895" y="3298"/>
                      </a:lnTo>
                      <a:lnTo>
                        <a:pt x="898" y="3296"/>
                      </a:lnTo>
                      <a:lnTo>
                        <a:pt x="901" y="3293"/>
                      </a:lnTo>
                      <a:lnTo>
                        <a:pt x="904" y="3292"/>
                      </a:lnTo>
                      <a:lnTo>
                        <a:pt x="912" y="3288"/>
                      </a:lnTo>
                      <a:lnTo>
                        <a:pt x="922" y="3286"/>
                      </a:lnTo>
                      <a:lnTo>
                        <a:pt x="931" y="3285"/>
                      </a:lnTo>
                      <a:lnTo>
                        <a:pt x="941" y="3285"/>
                      </a:lnTo>
                      <a:lnTo>
                        <a:pt x="949" y="3286"/>
                      </a:lnTo>
                      <a:lnTo>
                        <a:pt x="956" y="3287"/>
                      </a:lnTo>
                      <a:lnTo>
                        <a:pt x="964" y="3291"/>
                      </a:lnTo>
                      <a:lnTo>
                        <a:pt x="970" y="3295"/>
                      </a:lnTo>
                      <a:lnTo>
                        <a:pt x="974" y="3300"/>
                      </a:lnTo>
                      <a:lnTo>
                        <a:pt x="977" y="3305"/>
                      </a:lnTo>
                      <a:lnTo>
                        <a:pt x="981" y="3320"/>
                      </a:lnTo>
                      <a:lnTo>
                        <a:pt x="982" y="3335"/>
                      </a:lnTo>
                      <a:lnTo>
                        <a:pt x="992" y="3335"/>
                      </a:lnTo>
                      <a:lnTo>
                        <a:pt x="1002" y="3334"/>
                      </a:lnTo>
                      <a:lnTo>
                        <a:pt x="1013" y="3332"/>
                      </a:lnTo>
                      <a:lnTo>
                        <a:pt x="1023" y="3329"/>
                      </a:lnTo>
                      <a:lnTo>
                        <a:pt x="1031" y="3327"/>
                      </a:lnTo>
                      <a:lnTo>
                        <a:pt x="1040" y="3325"/>
                      </a:lnTo>
                      <a:lnTo>
                        <a:pt x="1048" y="3324"/>
                      </a:lnTo>
                      <a:lnTo>
                        <a:pt x="1057" y="3322"/>
                      </a:lnTo>
                      <a:lnTo>
                        <a:pt x="1051" y="3318"/>
                      </a:lnTo>
                      <a:lnTo>
                        <a:pt x="1047" y="3312"/>
                      </a:lnTo>
                      <a:lnTo>
                        <a:pt x="1043" y="3306"/>
                      </a:lnTo>
                      <a:lnTo>
                        <a:pt x="1041" y="3301"/>
                      </a:lnTo>
                      <a:lnTo>
                        <a:pt x="1041" y="3296"/>
                      </a:lnTo>
                      <a:lnTo>
                        <a:pt x="1041" y="3291"/>
                      </a:lnTo>
                      <a:lnTo>
                        <a:pt x="1042" y="3286"/>
                      </a:lnTo>
                      <a:lnTo>
                        <a:pt x="1044" y="3281"/>
                      </a:lnTo>
                      <a:lnTo>
                        <a:pt x="1048" y="3277"/>
                      </a:lnTo>
                      <a:lnTo>
                        <a:pt x="1051" y="3273"/>
                      </a:lnTo>
                      <a:lnTo>
                        <a:pt x="1056" y="3270"/>
                      </a:lnTo>
                      <a:lnTo>
                        <a:pt x="1062" y="3268"/>
                      </a:lnTo>
                      <a:lnTo>
                        <a:pt x="1068" y="3265"/>
                      </a:lnTo>
                      <a:lnTo>
                        <a:pt x="1075" y="3264"/>
                      </a:lnTo>
                      <a:lnTo>
                        <a:pt x="1082" y="3263"/>
                      </a:lnTo>
                      <a:lnTo>
                        <a:pt x="1090" y="3263"/>
                      </a:lnTo>
                      <a:lnTo>
                        <a:pt x="1092" y="3260"/>
                      </a:lnTo>
                      <a:lnTo>
                        <a:pt x="1095" y="3256"/>
                      </a:lnTo>
                      <a:lnTo>
                        <a:pt x="1098" y="3253"/>
                      </a:lnTo>
                      <a:lnTo>
                        <a:pt x="1101" y="3250"/>
                      </a:lnTo>
                      <a:lnTo>
                        <a:pt x="1111" y="3245"/>
                      </a:lnTo>
                      <a:lnTo>
                        <a:pt x="1121" y="3240"/>
                      </a:lnTo>
                      <a:lnTo>
                        <a:pt x="1142" y="3236"/>
                      </a:lnTo>
                      <a:lnTo>
                        <a:pt x="1161" y="3232"/>
                      </a:lnTo>
                      <a:lnTo>
                        <a:pt x="1167" y="3231"/>
                      </a:lnTo>
                      <a:lnTo>
                        <a:pt x="1173" y="3230"/>
                      </a:lnTo>
                      <a:lnTo>
                        <a:pt x="1179" y="3228"/>
                      </a:lnTo>
                      <a:lnTo>
                        <a:pt x="1183" y="3226"/>
                      </a:lnTo>
                      <a:lnTo>
                        <a:pt x="1188" y="3222"/>
                      </a:lnTo>
                      <a:lnTo>
                        <a:pt x="1193" y="3219"/>
                      </a:lnTo>
                      <a:lnTo>
                        <a:pt x="1196" y="3214"/>
                      </a:lnTo>
                      <a:lnTo>
                        <a:pt x="1198" y="3210"/>
                      </a:lnTo>
                      <a:lnTo>
                        <a:pt x="1203" y="3199"/>
                      </a:lnTo>
                      <a:lnTo>
                        <a:pt x="1206" y="3189"/>
                      </a:lnTo>
                      <a:lnTo>
                        <a:pt x="1208" y="3177"/>
                      </a:lnTo>
                      <a:lnTo>
                        <a:pt x="1210" y="3164"/>
                      </a:lnTo>
                      <a:lnTo>
                        <a:pt x="1214" y="3164"/>
                      </a:lnTo>
                      <a:lnTo>
                        <a:pt x="1220" y="3164"/>
                      </a:lnTo>
                      <a:lnTo>
                        <a:pt x="1226" y="3163"/>
                      </a:lnTo>
                      <a:lnTo>
                        <a:pt x="1231" y="3163"/>
                      </a:lnTo>
                      <a:lnTo>
                        <a:pt x="1232" y="3149"/>
                      </a:lnTo>
                      <a:lnTo>
                        <a:pt x="1232" y="3132"/>
                      </a:lnTo>
                      <a:lnTo>
                        <a:pt x="1231" y="3124"/>
                      </a:lnTo>
                      <a:lnTo>
                        <a:pt x="1230" y="3117"/>
                      </a:lnTo>
                      <a:lnTo>
                        <a:pt x="1229" y="3114"/>
                      </a:lnTo>
                      <a:lnTo>
                        <a:pt x="1227" y="3112"/>
                      </a:lnTo>
                      <a:lnTo>
                        <a:pt x="1226" y="3109"/>
                      </a:lnTo>
                      <a:lnTo>
                        <a:pt x="1222" y="3108"/>
                      </a:lnTo>
                      <a:lnTo>
                        <a:pt x="1243" y="3107"/>
                      </a:lnTo>
                      <a:lnTo>
                        <a:pt x="1263" y="3106"/>
                      </a:lnTo>
                      <a:lnTo>
                        <a:pt x="1284" y="3107"/>
                      </a:lnTo>
                      <a:lnTo>
                        <a:pt x="1303" y="3111"/>
                      </a:lnTo>
                      <a:lnTo>
                        <a:pt x="1313" y="3113"/>
                      </a:lnTo>
                      <a:lnTo>
                        <a:pt x="1322" y="3116"/>
                      </a:lnTo>
                      <a:lnTo>
                        <a:pt x="1331" y="3120"/>
                      </a:lnTo>
                      <a:lnTo>
                        <a:pt x="1341" y="3124"/>
                      </a:lnTo>
                      <a:lnTo>
                        <a:pt x="1349" y="3130"/>
                      </a:lnTo>
                      <a:lnTo>
                        <a:pt x="1356" y="3136"/>
                      </a:lnTo>
                      <a:lnTo>
                        <a:pt x="1364" y="3144"/>
                      </a:lnTo>
                      <a:lnTo>
                        <a:pt x="1371" y="3150"/>
                      </a:lnTo>
                      <a:lnTo>
                        <a:pt x="1377" y="3156"/>
                      </a:lnTo>
                      <a:lnTo>
                        <a:pt x="1384" y="3161"/>
                      </a:lnTo>
                      <a:lnTo>
                        <a:pt x="1392" y="3162"/>
                      </a:lnTo>
                      <a:lnTo>
                        <a:pt x="1400" y="3163"/>
                      </a:lnTo>
                      <a:lnTo>
                        <a:pt x="1409" y="3163"/>
                      </a:lnTo>
                      <a:lnTo>
                        <a:pt x="1418" y="3161"/>
                      </a:lnTo>
                      <a:lnTo>
                        <a:pt x="1425" y="3158"/>
                      </a:lnTo>
                      <a:lnTo>
                        <a:pt x="1433" y="3155"/>
                      </a:lnTo>
                      <a:lnTo>
                        <a:pt x="1436" y="3153"/>
                      </a:lnTo>
                      <a:lnTo>
                        <a:pt x="1438" y="3152"/>
                      </a:lnTo>
                      <a:lnTo>
                        <a:pt x="1440" y="3148"/>
                      </a:lnTo>
                      <a:lnTo>
                        <a:pt x="1441" y="3146"/>
                      </a:lnTo>
                      <a:lnTo>
                        <a:pt x="1442" y="3140"/>
                      </a:lnTo>
                      <a:lnTo>
                        <a:pt x="1442" y="3135"/>
                      </a:lnTo>
                      <a:lnTo>
                        <a:pt x="1438" y="3121"/>
                      </a:lnTo>
                      <a:lnTo>
                        <a:pt x="1435" y="3109"/>
                      </a:lnTo>
                      <a:lnTo>
                        <a:pt x="1448" y="3105"/>
                      </a:lnTo>
                      <a:lnTo>
                        <a:pt x="1461" y="3101"/>
                      </a:lnTo>
                      <a:lnTo>
                        <a:pt x="1476" y="3100"/>
                      </a:lnTo>
                      <a:lnTo>
                        <a:pt x="1491" y="3099"/>
                      </a:lnTo>
                      <a:lnTo>
                        <a:pt x="1522" y="3100"/>
                      </a:lnTo>
                      <a:lnTo>
                        <a:pt x="1552" y="3104"/>
                      </a:lnTo>
                      <a:lnTo>
                        <a:pt x="1572" y="3105"/>
                      </a:lnTo>
                      <a:lnTo>
                        <a:pt x="1590" y="3106"/>
                      </a:lnTo>
                      <a:lnTo>
                        <a:pt x="1607" y="3107"/>
                      </a:lnTo>
                      <a:lnTo>
                        <a:pt x="1624" y="3106"/>
                      </a:lnTo>
                      <a:lnTo>
                        <a:pt x="1624" y="3097"/>
                      </a:lnTo>
                      <a:lnTo>
                        <a:pt x="1624" y="3089"/>
                      </a:lnTo>
                      <a:lnTo>
                        <a:pt x="1624" y="3080"/>
                      </a:lnTo>
                      <a:lnTo>
                        <a:pt x="1624" y="3071"/>
                      </a:lnTo>
                      <a:lnTo>
                        <a:pt x="1637" y="3071"/>
                      </a:lnTo>
                      <a:lnTo>
                        <a:pt x="1646" y="3072"/>
                      </a:lnTo>
                      <a:lnTo>
                        <a:pt x="1650" y="3075"/>
                      </a:lnTo>
                      <a:lnTo>
                        <a:pt x="1654" y="3079"/>
                      </a:lnTo>
                      <a:lnTo>
                        <a:pt x="1656" y="3083"/>
                      </a:lnTo>
                      <a:lnTo>
                        <a:pt x="1658" y="3089"/>
                      </a:lnTo>
                      <a:lnTo>
                        <a:pt x="1663" y="3095"/>
                      </a:lnTo>
                      <a:lnTo>
                        <a:pt x="1670" y="3100"/>
                      </a:lnTo>
                      <a:lnTo>
                        <a:pt x="1675" y="3103"/>
                      </a:lnTo>
                      <a:lnTo>
                        <a:pt x="1680" y="3105"/>
                      </a:lnTo>
                      <a:lnTo>
                        <a:pt x="1684" y="3105"/>
                      </a:lnTo>
                      <a:lnTo>
                        <a:pt x="1688" y="3104"/>
                      </a:lnTo>
                      <a:lnTo>
                        <a:pt x="1691" y="3103"/>
                      </a:lnTo>
                      <a:lnTo>
                        <a:pt x="1694" y="3100"/>
                      </a:lnTo>
                      <a:lnTo>
                        <a:pt x="1695" y="3097"/>
                      </a:lnTo>
                      <a:lnTo>
                        <a:pt x="1696" y="3094"/>
                      </a:lnTo>
                      <a:lnTo>
                        <a:pt x="1698" y="3084"/>
                      </a:lnTo>
                      <a:lnTo>
                        <a:pt x="1698" y="3075"/>
                      </a:lnTo>
                      <a:lnTo>
                        <a:pt x="1698" y="3067"/>
                      </a:lnTo>
                      <a:lnTo>
                        <a:pt x="1697" y="3060"/>
                      </a:lnTo>
                      <a:lnTo>
                        <a:pt x="1696" y="3040"/>
                      </a:lnTo>
                      <a:lnTo>
                        <a:pt x="1695" y="3024"/>
                      </a:lnTo>
                      <a:lnTo>
                        <a:pt x="1694" y="3016"/>
                      </a:lnTo>
                      <a:lnTo>
                        <a:pt x="1691" y="3008"/>
                      </a:lnTo>
                      <a:lnTo>
                        <a:pt x="1688" y="2999"/>
                      </a:lnTo>
                      <a:lnTo>
                        <a:pt x="1683" y="2989"/>
                      </a:lnTo>
                      <a:lnTo>
                        <a:pt x="1680" y="2981"/>
                      </a:lnTo>
                      <a:lnTo>
                        <a:pt x="1678" y="2972"/>
                      </a:lnTo>
                      <a:lnTo>
                        <a:pt x="1678" y="2965"/>
                      </a:lnTo>
                      <a:lnTo>
                        <a:pt x="1680" y="2957"/>
                      </a:lnTo>
                      <a:lnTo>
                        <a:pt x="1684" y="2950"/>
                      </a:lnTo>
                      <a:lnTo>
                        <a:pt x="1689" y="2944"/>
                      </a:lnTo>
                      <a:lnTo>
                        <a:pt x="1696" y="2939"/>
                      </a:lnTo>
                      <a:lnTo>
                        <a:pt x="1704" y="2933"/>
                      </a:lnTo>
                      <a:lnTo>
                        <a:pt x="1704" y="2922"/>
                      </a:lnTo>
                      <a:lnTo>
                        <a:pt x="1700" y="2910"/>
                      </a:lnTo>
                      <a:lnTo>
                        <a:pt x="1697" y="2900"/>
                      </a:lnTo>
                      <a:lnTo>
                        <a:pt x="1691" y="2890"/>
                      </a:lnTo>
                      <a:lnTo>
                        <a:pt x="1687" y="2879"/>
                      </a:lnTo>
                      <a:lnTo>
                        <a:pt x="1682" y="2869"/>
                      </a:lnTo>
                      <a:lnTo>
                        <a:pt x="1680" y="2858"/>
                      </a:lnTo>
                      <a:lnTo>
                        <a:pt x="1679" y="2846"/>
                      </a:lnTo>
                      <a:lnTo>
                        <a:pt x="1681" y="2825"/>
                      </a:lnTo>
                      <a:lnTo>
                        <a:pt x="1684" y="2802"/>
                      </a:lnTo>
                      <a:lnTo>
                        <a:pt x="1687" y="2779"/>
                      </a:lnTo>
                      <a:lnTo>
                        <a:pt x="1689" y="2756"/>
                      </a:lnTo>
                      <a:lnTo>
                        <a:pt x="1696" y="2756"/>
                      </a:lnTo>
                      <a:lnTo>
                        <a:pt x="1702" y="2755"/>
                      </a:lnTo>
                      <a:lnTo>
                        <a:pt x="1707" y="2756"/>
                      </a:lnTo>
                      <a:lnTo>
                        <a:pt x="1712" y="2758"/>
                      </a:lnTo>
                      <a:lnTo>
                        <a:pt x="1721" y="2761"/>
                      </a:lnTo>
                      <a:lnTo>
                        <a:pt x="1729" y="2766"/>
                      </a:lnTo>
                      <a:lnTo>
                        <a:pt x="1743" y="2780"/>
                      </a:lnTo>
                      <a:lnTo>
                        <a:pt x="1756" y="2796"/>
                      </a:lnTo>
                      <a:lnTo>
                        <a:pt x="1762" y="2800"/>
                      </a:lnTo>
                      <a:lnTo>
                        <a:pt x="1769" y="2803"/>
                      </a:lnTo>
                      <a:lnTo>
                        <a:pt x="1778" y="2805"/>
                      </a:lnTo>
                      <a:lnTo>
                        <a:pt x="1788" y="2807"/>
                      </a:lnTo>
                      <a:lnTo>
                        <a:pt x="1797" y="2807"/>
                      </a:lnTo>
                      <a:lnTo>
                        <a:pt x="1805" y="2805"/>
                      </a:lnTo>
                      <a:lnTo>
                        <a:pt x="1810" y="2804"/>
                      </a:lnTo>
                      <a:lnTo>
                        <a:pt x="1812" y="2803"/>
                      </a:lnTo>
                      <a:lnTo>
                        <a:pt x="1815" y="2801"/>
                      </a:lnTo>
                      <a:lnTo>
                        <a:pt x="1817" y="2799"/>
                      </a:lnTo>
                      <a:lnTo>
                        <a:pt x="1822" y="2797"/>
                      </a:lnTo>
                      <a:lnTo>
                        <a:pt x="1828" y="2797"/>
                      </a:lnTo>
                      <a:lnTo>
                        <a:pt x="1832" y="2800"/>
                      </a:lnTo>
                      <a:lnTo>
                        <a:pt x="1838" y="2802"/>
                      </a:lnTo>
                      <a:lnTo>
                        <a:pt x="1848" y="2810"/>
                      </a:lnTo>
                      <a:lnTo>
                        <a:pt x="1858" y="2819"/>
                      </a:lnTo>
                      <a:lnTo>
                        <a:pt x="1867" y="2830"/>
                      </a:lnTo>
                      <a:lnTo>
                        <a:pt x="1875" y="2842"/>
                      </a:lnTo>
                      <a:lnTo>
                        <a:pt x="1880" y="2852"/>
                      </a:lnTo>
                      <a:lnTo>
                        <a:pt x="1885" y="2861"/>
                      </a:lnTo>
                      <a:lnTo>
                        <a:pt x="1908" y="2863"/>
                      </a:lnTo>
                      <a:lnTo>
                        <a:pt x="1932" y="2866"/>
                      </a:lnTo>
                      <a:lnTo>
                        <a:pt x="1943" y="2866"/>
                      </a:lnTo>
                      <a:lnTo>
                        <a:pt x="1954" y="2866"/>
                      </a:lnTo>
                      <a:lnTo>
                        <a:pt x="1966" y="2863"/>
                      </a:lnTo>
                      <a:lnTo>
                        <a:pt x="1975" y="2860"/>
                      </a:lnTo>
                      <a:lnTo>
                        <a:pt x="1974" y="2852"/>
                      </a:lnTo>
                      <a:lnTo>
                        <a:pt x="1973" y="2844"/>
                      </a:lnTo>
                      <a:lnTo>
                        <a:pt x="1987" y="2850"/>
                      </a:lnTo>
                      <a:lnTo>
                        <a:pt x="2018" y="2859"/>
                      </a:lnTo>
                      <a:lnTo>
                        <a:pt x="2049" y="2868"/>
                      </a:lnTo>
                      <a:lnTo>
                        <a:pt x="2065" y="2873"/>
                      </a:lnTo>
                      <a:lnTo>
                        <a:pt x="2080" y="2873"/>
                      </a:lnTo>
                      <a:lnTo>
                        <a:pt x="2093" y="2875"/>
                      </a:lnTo>
                      <a:lnTo>
                        <a:pt x="2103" y="2877"/>
                      </a:lnTo>
                      <a:lnTo>
                        <a:pt x="2114" y="2882"/>
                      </a:lnTo>
                      <a:lnTo>
                        <a:pt x="2133" y="2893"/>
                      </a:lnTo>
                      <a:lnTo>
                        <a:pt x="2157" y="2907"/>
                      </a:lnTo>
                      <a:lnTo>
                        <a:pt x="2158" y="2902"/>
                      </a:lnTo>
                      <a:lnTo>
                        <a:pt x="2160" y="2897"/>
                      </a:lnTo>
                      <a:lnTo>
                        <a:pt x="2163" y="2892"/>
                      </a:lnTo>
                      <a:lnTo>
                        <a:pt x="2166" y="2887"/>
                      </a:lnTo>
                      <a:lnTo>
                        <a:pt x="2168" y="2883"/>
                      </a:lnTo>
                      <a:lnTo>
                        <a:pt x="2171" y="2878"/>
                      </a:lnTo>
                      <a:lnTo>
                        <a:pt x="2173" y="2874"/>
                      </a:lnTo>
                      <a:lnTo>
                        <a:pt x="2173" y="2868"/>
                      </a:lnTo>
                      <a:lnTo>
                        <a:pt x="2168" y="2867"/>
                      </a:lnTo>
                      <a:lnTo>
                        <a:pt x="2164" y="2865"/>
                      </a:lnTo>
                      <a:lnTo>
                        <a:pt x="2159" y="2861"/>
                      </a:lnTo>
                      <a:lnTo>
                        <a:pt x="2156" y="2858"/>
                      </a:lnTo>
                      <a:lnTo>
                        <a:pt x="2149" y="2849"/>
                      </a:lnTo>
                      <a:lnTo>
                        <a:pt x="2144" y="2840"/>
                      </a:lnTo>
                      <a:lnTo>
                        <a:pt x="2141" y="2828"/>
                      </a:lnTo>
                      <a:lnTo>
                        <a:pt x="2140" y="2818"/>
                      </a:lnTo>
                      <a:lnTo>
                        <a:pt x="2139" y="2808"/>
                      </a:lnTo>
                      <a:lnTo>
                        <a:pt x="2139" y="2797"/>
                      </a:lnTo>
                      <a:lnTo>
                        <a:pt x="2142" y="2785"/>
                      </a:lnTo>
                      <a:lnTo>
                        <a:pt x="2147" y="2775"/>
                      </a:lnTo>
                      <a:lnTo>
                        <a:pt x="2148" y="2769"/>
                      </a:lnTo>
                      <a:lnTo>
                        <a:pt x="2149" y="2762"/>
                      </a:lnTo>
                      <a:lnTo>
                        <a:pt x="2149" y="2756"/>
                      </a:lnTo>
                      <a:lnTo>
                        <a:pt x="2148" y="2750"/>
                      </a:lnTo>
                      <a:lnTo>
                        <a:pt x="2144" y="2741"/>
                      </a:lnTo>
                      <a:lnTo>
                        <a:pt x="2141" y="2733"/>
                      </a:lnTo>
                      <a:lnTo>
                        <a:pt x="2139" y="2728"/>
                      </a:lnTo>
                      <a:lnTo>
                        <a:pt x="2138" y="2723"/>
                      </a:lnTo>
                      <a:lnTo>
                        <a:pt x="2138" y="2719"/>
                      </a:lnTo>
                      <a:lnTo>
                        <a:pt x="2139" y="2713"/>
                      </a:lnTo>
                      <a:lnTo>
                        <a:pt x="2147" y="2713"/>
                      </a:lnTo>
                      <a:lnTo>
                        <a:pt x="2155" y="2714"/>
                      </a:lnTo>
                      <a:lnTo>
                        <a:pt x="2162" y="2717"/>
                      </a:lnTo>
                      <a:lnTo>
                        <a:pt x="2170" y="2719"/>
                      </a:lnTo>
                      <a:lnTo>
                        <a:pt x="2178" y="2722"/>
                      </a:lnTo>
                      <a:lnTo>
                        <a:pt x="2185" y="2725"/>
                      </a:lnTo>
                      <a:lnTo>
                        <a:pt x="2193" y="2726"/>
                      </a:lnTo>
                      <a:lnTo>
                        <a:pt x="2201" y="2725"/>
                      </a:lnTo>
                      <a:lnTo>
                        <a:pt x="2205" y="2725"/>
                      </a:lnTo>
                      <a:lnTo>
                        <a:pt x="2208" y="2722"/>
                      </a:lnTo>
                      <a:lnTo>
                        <a:pt x="2211" y="2721"/>
                      </a:lnTo>
                      <a:lnTo>
                        <a:pt x="2212" y="2718"/>
                      </a:lnTo>
                      <a:lnTo>
                        <a:pt x="2214" y="2712"/>
                      </a:lnTo>
                      <a:lnTo>
                        <a:pt x="2216" y="2705"/>
                      </a:lnTo>
                      <a:lnTo>
                        <a:pt x="2216" y="2697"/>
                      </a:lnTo>
                      <a:lnTo>
                        <a:pt x="2219" y="2689"/>
                      </a:lnTo>
                      <a:lnTo>
                        <a:pt x="2220" y="2682"/>
                      </a:lnTo>
                      <a:lnTo>
                        <a:pt x="2223" y="2676"/>
                      </a:lnTo>
                      <a:lnTo>
                        <a:pt x="2233" y="2661"/>
                      </a:lnTo>
                      <a:lnTo>
                        <a:pt x="2242" y="2647"/>
                      </a:lnTo>
                      <a:lnTo>
                        <a:pt x="2247" y="2641"/>
                      </a:lnTo>
                      <a:lnTo>
                        <a:pt x="2253" y="2636"/>
                      </a:lnTo>
                      <a:lnTo>
                        <a:pt x="2261" y="2632"/>
                      </a:lnTo>
                      <a:lnTo>
                        <a:pt x="2270" y="2630"/>
                      </a:lnTo>
                      <a:lnTo>
                        <a:pt x="2279" y="2629"/>
                      </a:lnTo>
                      <a:lnTo>
                        <a:pt x="2288" y="2630"/>
                      </a:lnTo>
                      <a:lnTo>
                        <a:pt x="2297" y="2632"/>
                      </a:lnTo>
                      <a:lnTo>
                        <a:pt x="2305" y="2633"/>
                      </a:lnTo>
                      <a:lnTo>
                        <a:pt x="2313" y="2636"/>
                      </a:lnTo>
                      <a:lnTo>
                        <a:pt x="2321" y="2638"/>
                      </a:lnTo>
                      <a:lnTo>
                        <a:pt x="2329" y="2638"/>
                      </a:lnTo>
                      <a:lnTo>
                        <a:pt x="2338" y="2638"/>
                      </a:lnTo>
                      <a:lnTo>
                        <a:pt x="2344" y="2649"/>
                      </a:lnTo>
                      <a:lnTo>
                        <a:pt x="2348" y="2659"/>
                      </a:lnTo>
                      <a:lnTo>
                        <a:pt x="2353" y="2664"/>
                      </a:lnTo>
                      <a:lnTo>
                        <a:pt x="2357" y="2666"/>
                      </a:lnTo>
                      <a:lnTo>
                        <a:pt x="2361" y="2668"/>
                      </a:lnTo>
                      <a:lnTo>
                        <a:pt x="2364" y="2666"/>
                      </a:lnTo>
                      <a:lnTo>
                        <a:pt x="2368" y="2664"/>
                      </a:lnTo>
                      <a:lnTo>
                        <a:pt x="2370" y="2661"/>
                      </a:lnTo>
                      <a:lnTo>
                        <a:pt x="2377" y="2649"/>
                      </a:lnTo>
                      <a:lnTo>
                        <a:pt x="2385" y="2638"/>
                      </a:lnTo>
                      <a:lnTo>
                        <a:pt x="2388" y="2632"/>
                      </a:lnTo>
                      <a:lnTo>
                        <a:pt x="2394" y="2627"/>
                      </a:lnTo>
                      <a:lnTo>
                        <a:pt x="2398" y="2622"/>
                      </a:lnTo>
                      <a:lnTo>
                        <a:pt x="2405" y="2619"/>
                      </a:lnTo>
                      <a:lnTo>
                        <a:pt x="2416" y="2614"/>
                      </a:lnTo>
                      <a:lnTo>
                        <a:pt x="2422" y="2610"/>
                      </a:lnTo>
                      <a:lnTo>
                        <a:pt x="2428" y="2605"/>
                      </a:lnTo>
                      <a:lnTo>
                        <a:pt x="2430" y="2599"/>
                      </a:lnTo>
                      <a:lnTo>
                        <a:pt x="2430" y="2596"/>
                      </a:lnTo>
                      <a:lnTo>
                        <a:pt x="2430" y="2594"/>
                      </a:lnTo>
                      <a:lnTo>
                        <a:pt x="2429" y="2590"/>
                      </a:lnTo>
                      <a:lnTo>
                        <a:pt x="2428" y="2588"/>
                      </a:lnTo>
                      <a:lnTo>
                        <a:pt x="2423" y="2581"/>
                      </a:lnTo>
                      <a:lnTo>
                        <a:pt x="2416" y="2575"/>
                      </a:lnTo>
                      <a:lnTo>
                        <a:pt x="2412" y="2572"/>
                      </a:lnTo>
                      <a:lnTo>
                        <a:pt x="2410" y="2570"/>
                      </a:lnTo>
                      <a:lnTo>
                        <a:pt x="2408" y="2566"/>
                      </a:lnTo>
                      <a:lnTo>
                        <a:pt x="2406" y="2563"/>
                      </a:lnTo>
                      <a:lnTo>
                        <a:pt x="2404" y="2555"/>
                      </a:lnTo>
                      <a:lnTo>
                        <a:pt x="2404" y="2548"/>
                      </a:lnTo>
                      <a:lnTo>
                        <a:pt x="2406" y="2531"/>
                      </a:lnTo>
                      <a:lnTo>
                        <a:pt x="2409" y="2516"/>
                      </a:lnTo>
                      <a:lnTo>
                        <a:pt x="2412" y="2516"/>
                      </a:lnTo>
                      <a:lnTo>
                        <a:pt x="2416" y="2516"/>
                      </a:lnTo>
                      <a:lnTo>
                        <a:pt x="2417" y="2528"/>
                      </a:lnTo>
                      <a:lnTo>
                        <a:pt x="2417" y="2538"/>
                      </a:lnTo>
                      <a:lnTo>
                        <a:pt x="2429" y="2542"/>
                      </a:lnTo>
                      <a:lnTo>
                        <a:pt x="2441" y="2546"/>
                      </a:lnTo>
                      <a:lnTo>
                        <a:pt x="2452" y="2546"/>
                      </a:lnTo>
                      <a:lnTo>
                        <a:pt x="2464" y="2546"/>
                      </a:lnTo>
                      <a:lnTo>
                        <a:pt x="2476" y="2544"/>
                      </a:lnTo>
                      <a:lnTo>
                        <a:pt x="2487" y="2540"/>
                      </a:lnTo>
                      <a:lnTo>
                        <a:pt x="2499" y="2536"/>
                      </a:lnTo>
                      <a:lnTo>
                        <a:pt x="2509" y="2529"/>
                      </a:lnTo>
                      <a:lnTo>
                        <a:pt x="2511" y="2528"/>
                      </a:lnTo>
                      <a:lnTo>
                        <a:pt x="2517" y="2522"/>
                      </a:lnTo>
                      <a:lnTo>
                        <a:pt x="2523" y="2517"/>
                      </a:lnTo>
                      <a:lnTo>
                        <a:pt x="2525" y="2516"/>
                      </a:lnTo>
                      <a:lnTo>
                        <a:pt x="2526" y="2507"/>
                      </a:lnTo>
                      <a:lnTo>
                        <a:pt x="2526" y="2497"/>
                      </a:lnTo>
                      <a:lnTo>
                        <a:pt x="2525" y="2485"/>
                      </a:lnTo>
                      <a:lnTo>
                        <a:pt x="2524" y="2476"/>
                      </a:lnTo>
                      <a:lnTo>
                        <a:pt x="2534" y="2475"/>
                      </a:lnTo>
                      <a:lnTo>
                        <a:pt x="2541" y="2474"/>
                      </a:lnTo>
                      <a:lnTo>
                        <a:pt x="2546" y="2473"/>
                      </a:lnTo>
                      <a:lnTo>
                        <a:pt x="2550" y="2471"/>
                      </a:lnTo>
                      <a:lnTo>
                        <a:pt x="2552" y="2467"/>
                      </a:lnTo>
                      <a:lnTo>
                        <a:pt x="2553" y="2463"/>
                      </a:lnTo>
                      <a:lnTo>
                        <a:pt x="2553" y="2455"/>
                      </a:lnTo>
                      <a:lnTo>
                        <a:pt x="2552" y="2444"/>
                      </a:lnTo>
                      <a:lnTo>
                        <a:pt x="2552" y="2439"/>
                      </a:lnTo>
                      <a:lnTo>
                        <a:pt x="2551" y="2434"/>
                      </a:lnTo>
                      <a:lnTo>
                        <a:pt x="2549" y="2430"/>
                      </a:lnTo>
                      <a:lnTo>
                        <a:pt x="2545" y="2425"/>
                      </a:lnTo>
                      <a:lnTo>
                        <a:pt x="2542" y="2422"/>
                      </a:lnTo>
                      <a:lnTo>
                        <a:pt x="2537" y="2419"/>
                      </a:lnTo>
                      <a:lnTo>
                        <a:pt x="2532" y="2417"/>
                      </a:lnTo>
                      <a:lnTo>
                        <a:pt x="2527" y="2415"/>
                      </a:lnTo>
                      <a:lnTo>
                        <a:pt x="2529" y="2408"/>
                      </a:lnTo>
                      <a:lnTo>
                        <a:pt x="2532" y="2401"/>
                      </a:lnTo>
                      <a:lnTo>
                        <a:pt x="2536" y="2394"/>
                      </a:lnTo>
                      <a:lnTo>
                        <a:pt x="2540" y="2390"/>
                      </a:lnTo>
                      <a:lnTo>
                        <a:pt x="2544" y="2386"/>
                      </a:lnTo>
                      <a:lnTo>
                        <a:pt x="2549" y="2383"/>
                      </a:lnTo>
                      <a:lnTo>
                        <a:pt x="2553" y="2381"/>
                      </a:lnTo>
                      <a:lnTo>
                        <a:pt x="2558" y="2378"/>
                      </a:lnTo>
                      <a:lnTo>
                        <a:pt x="2569" y="2376"/>
                      </a:lnTo>
                      <a:lnTo>
                        <a:pt x="2581" y="2376"/>
                      </a:lnTo>
                      <a:lnTo>
                        <a:pt x="2593" y="2377"/>
                      </a:lnTo>
                      <a:lnTo>
                        <a:pt x="2605" y="2378"/>
                      </a:lnTo>
                      <a:lnTo>
                        <a:pt x="2615" y="2380"/>
                      </a:lnTo>
                      <a:lnTo>
                        <a:pt x="2625" y="2381"/>
                      </a:lnTo>
                      <a:lnTo>
                        <a:pt x="2634" y="2381"/>
                      </a:lnTo>
                      <a:lnTo>
                        <a:pt x="2643" y="2381"/>
                      </a:lnTo>
                      <a:lnTo>
                        <a:pt x="2652" y="2378"/>
                      </a:lnTo>
                      <a:lnTo>
                        <a:pt x="2659" y="2375"/>
                      </a:lnTo>
                      <a:lnTo>
                        <a:pt x="2663" y="2373"/>
                      </a:lnTo>
                      <a:lnTo>
                        <a:pt x="2666" y="2369"/>
                      </a:lnTo>
                      <a:lnTo>
                        <a:pt x="2669" y="2366"/>
                      </a:lnTo>
                      <a:lnTo>
                        <a:pt x="2673" y="2361"/>
                      </a:lnTo>
                      <a:lnTo>
                        <a:pt x="2680" y="2351"/>
                      </a:lnTo>
                      <a:lnTo>
                        <a:pt x="2688" y="2342"/>
                      </a:lnTo>
                      <a:lnTo>
                        <a:pt x="2698" y="2335"/>
                      </a:lnTo>
                      <a:lnTo>
                        <a:pt x="2708" y="2327"/>
                      </a:lnTo>
                      <a:lnTo>
                        <a:pt x="2718" y="2319"/>
                      </a:lnTo>
                      <a:lnTo>
                        <a:pt x="2729" y="2311"/>
                      </a:lnTo>
                      <a:lnTo>
                        <a:pt x="2737" y="2301"/>
                      </a:lnTo>
                      <a:lnTo>
                        <a:pt x="2745" y="2290"/>
                      </a:lnTo>
                      <a:lnTo>
                        <a:pt x="2756" y="2266"/>
                      </a:lnTo>
                      <a:lnTo>
                        <a:pt x="2764" y="2250"/>
                      </a:lnTo>
                      <a:lnTo>
                        <a:pt x="2766" y="2247"/>
                      </a:lnTo>
                      <a:lnTo>
                        <a:pt x="2769" y="2245"/>
                      </a:lnTo>
                      <a:lnTo>
                        <a:pt x="2773" y="2244"/>
                      </a:lnTo>
                      <a:lnTo>
                        <a:pt x="2778" y="2243"/>
                      </a:lnTo>
                      <a:lnTo>
                        <a:pt x="2789" y="2242"/>
                      </a:lnTo>
                      <a:lnTo>
                        <a:pt x="2807" y="2242"/>
                      </a:lnTo>
                      <a:lnTo>
                        <a:pt x="2807" y="2257"/>
                      </a:lnTo>
                      <a:lnTo>
                        <a:pt x="2808" y="2277"/>
                      </a:lnTo>
                      <a:lnTo>
                        <a:pt x="2809" y="2301"/>
                      </a:lnTo>
                      <a:lnTo>
                        <a:pt x="2813" y="2324"/>
                      </a:lnTo>
                      <a:lnTo>
                        <a:pt x="2815" y="2334"/>
                      </a:lnTo>
                      <a:lnTo>
                        <a:pt x="2819" y="2342"/>
                      </a:lnTo>
                      <a:lnTo>
                        <a:pt x="2820" y="2345"/>
                      </a:lnTo>
                      <a:lnTo>
                        <a:pt x="2822" y="2348"/>
                      </a:lnTo>
                      <a:lnTo>
                        <a:pt x="2824" y="2350"/>
                      </a:lnTo>
                      <a:lnTo>
                        <a:pt x="2827" y="2351"/>
                      </a:lnTo>
                      <a:lnTo>
                        <a:pt x="2829" y="2351"/>
                      </a:lnTo>
                      <a:lnTo>
                        <a:pt x="2832" y="2351"/>
                      </a:lnTo>
                      <a:lnTo>
                        <a:pt x="2835" y="2350"/>
                      </a:lnTo>
                      <a:lnTo>
                        <a:pt x="2838" y="2348"/>
                      </a:lnTo>
                      <a:lnTo>
                        <a:pt x="2846" y="2340"/>
                      </a:lnTo>
                      <a:lnTo>
                        <a:pt x="2854" y="2327"/>
                      </a:lnTo>
                      <a:lnTo>
                        <a:pt x="2857" y="2324"/>
                      </a:lnTo>
                      <a:lnTo>
                        <a:pt x="2863" y="2321"/>
                      </a:lnTo>
                      <a:lnTo>
                        <a:pt x="2865" y="2310"/>
                      </a:lnTo>
                      <a:lnTo>
                        <a:pt x="2866" y="2302"/>
                      </a:lnTo>
                      <a:lnTo>
                        <a:pt x="2873" y="2283"/>
                      </a:lnTo>
                      <a:lnTo>
                        <a:pt x="2880" y="2262"/>
                      </a:lnTo>
                      <a:lnTo>
                        <a:pt x="2882" y="2251"/>
                      </a:lnTo>
                      <a:lnTo>
                        <a:pt x="2884" y="2241"/>
                      </a:lnTo>
                      <a:lnTo>
                        <a:pt x="2882" y="2230"/>
                      </a:lnTo>
                      <a:lnTo>
                        <a:pt x="2879" y="2220"/>
                      </a:lnTo>
                      <a:lnTo>
                        <a:pt x="2872" y="2209"/>
                      </a:lnTo>
                      <a:lnTo>
                        <a:pt x="2866" y="2200"/>
                      </a:lnTo>
                      <a:lnTo>
                        <a:pt x="2863" y="2194"/>
                      </a:lnTo>
                      <a:lnTo>
                        <a:pt x="2862" y="2189"/>
                      </a:lnTo>
                      <a:lnTo>
                        <a:pt x="2861" y="2183"/>
                      </a:lnTo>
                      <a:lnTo>
                        <a:pt x="2861" y="2175"/>
                      </a:lnTo>
                      <a:lnTo>
                        <a:pt x="2865" y="2172"/>
                      </a:lnTo>
                      <a:lnTo>
                        <a:pt x="2869" y="2169"/>
                      </a:lnTo>
                      <a:lnTo>
                        <a:pt x="2871" y="2165"/>
                      </a:lnTo>
                      <a:lnTo>
                        <a:pt x="2872" y="2161"/>
                      </a:lnTo>
                      <a:lnTo>
                        <a:pt x="2872" y="2155"/>
                      </a:lnTo>
                      <a:lnTo>
                        <a:pt x="2871" y="2151"/>
                      </a:lnTo>
                      <a:lnTo>
                        <a:pt x="2870" y="2146"/>
                      </a:lnTo>
                      <a:lnTo>
                        <a:pt x="2868" y="2142"/>
                      </a:lnTo>
                      <a:lnTo>
                        <a:pt x="2874" y="2142"/>
                      </a:lnTo>
                      <a:lnTo>
                        <a:pt x="2881" y="2142"/>
                      </a:lnTo>
                      <a:lnTo>
                        <a:pt x="2886" y="2139"/>
                      </a:lnTo>
                      <a:lnTo>
                        <a:pt x="2890" y="2136"/>
                      </a:lnTo>
                      <a:lnTo>
                        <a:pt x="2893" y="2131"/>
                      </a:lnTo>
                      <a:lnTo>
                        <a:pt x="2895" y="2127"/>
                      </a:lnTo>
                      <a:lnTo>
                        <a:pt x="2895" y="2121"/>
                      </a:lnTo>
                      <a:lnTo>
                        <a:pt x="2893" y="2114"/>
                      </a:lnTo>
                      <a:lnTo>
                        <a:pt x="2897" y="2112"/>
                      </a:lnTo>
                      <a:lnTo>
                        <a:pt x="2902" y="2111"/>
                      </a:lnTo>
                      <a:lnTo>
                        <a:pt x="2906" y="2111"/>
                      </a:lnTo>
                      <a:lnTo>
                        <a:pt x="2911" y="2111"/>
                      </a:lnTo>
                      <a:lnTo>
                        <a:pt x="2921" y="2112"/>
                      </a:lnTo>
                      <a:lnTo>
                        <a:pt x="2930" y="2114"/>
                      </a:lnTo>
                      <a:lnTo>
                        <a:pt x="2939" y="2115"/>
                      </a:lnTo>
                      <a:lnTo>
                        <a:pt x="2948" y="2116"/>
                      </a:lnTo>
                      <a:lnTo>
                        <a:pt x="2958" y="2116"/>
                      </a:lnTo>
                      <a:lnTo>
                        <a:pt x="2966" y="2114"/>
                      </a:lnTo>
                      <a:lnTo>
                        <a:pt x="2969" y="2111"/>
                      </a:lnTo>
                      <a:lnTo>
                        <a:pt x="2972" y="2104"/>
                      </a:lnTo>
                      <a:lnTo>
                        <a:pt x="2976" y="2094"/>
                      </a:lnTo>
                      <a:lnTo>
                        <a:pt x="2978" y="2081"/>
                      </a:lnTo>
                      <a:lnTo>
                        <a:pt x="2984" y="2057"/>
                      </a:lnTo>
                      <a:lnTo>
                        <a:pt x="2989" y="2041"/>
                      </a:lnTo>
                      <a:lnTo>
                        <a:pt x="2995" y="2029"/>
                      </a:lnTo>
                      <a:lnTo>
                        <a:pt x="3002" y="2016"/>
                      </a:lnTo>
                      <a:lnTo>
                        <a:pt x="3009" y="2004"/>
                      </a:lnTo>
                      <a:lnTo>
                        <a:pt x="3018" y="1992"/>
                      </a:lnTo>
                      <a:lnTo>
                        <a:pt x="3026" y="1981"/>
                      </a:lnTo>
                      <a:lnTo>
                        <a:pt x="3036" y="1972"/>
                      </a:lnTo>
                      <a:lnTo>
                        <a:pt x="3047" y="1963"/>
                      </a:lnTo>
                      <a:lnTo>
                        <a:pt x="3060" y="1956"/>
                      </a:lnTo>
                      <a:lnTo>
                        <a:pt x="3067" y="1952"/>
                      </a:lnTo>
                      <a:lnTo>
                        <a:pt x="3074" y="1948"/>
                      </a:lnTo>
                      <a:lnTo>
                        <a:pt x="3079" y="1943"/>
                      </a:lnTo>
                      <a:lnTo>
                        <a:pt x="3084" y="1939"/>
                      </a:lnTo>
                      <a:lnTo>
                        <a:pt x="3087" y="1933"/>
                      </a:lnTo>
                      <a:lnTo>
                        <a:pt x="3091" y="1926"/>
                      </a:lnTo>
                      <a:lnTo>
                        <a:pt x="3091" y="1919"/>
                      </a:lnTo>
                      <a:lnTo>
                        <a:pt x="3091" y="1909"/>
                      </a:lnTo>
                      <a:lnTo>
                        <a:pt x="3078" y="1909"/>
                      </a:lnTo>
                      <a:lnTo>
                        <a:pt x="3062" y="1908"/>
                      </a:lnTo>
                      <a:lnTo>
                        <a:pt x="3062" y="1900"/>
                      </a:lnTo>
                      <a:lnTo>
                        <a:pt x="3059" y="1892"/>
                      </a:lnTo>
                      <a:lnTo>
                        <a:pt x="3054" y="1884"/>
                      </a:lnTo>
                      <a:lnTo>
                        <a:pt x="3049" y="1876"/>
                      </a:lnTo>
                      <a:lnTo>
                        <a:pt x="3034" y="1859"/>
                      </a:lnTo>
                      <a:lnTo>
                        <a:pt x="3019" y="1842"/>
                      </a:lnTo>
                      <a:lnTo>
                        <a:pt x="3013" y="1834"/>
                      </a:lnTo>
                      <a:lnTo>
                        <a:pt x="3008" y="1826"/>
                      </a:lnTo>
                      <a:lnTo>
                        <a:pt x="3005" y="1818"/>
                      </a:lnTo>
                      <a:lnTo>
                        <a:pt x="3004" y="1810"/>
                      </a:lnTo>
                      <a:lnTo>
                        <a:pt x="3004" y="1807"/>
                      </a:lnTo>
                      <a:lnTo>
                        <a:pt x="3005" y="1803"/>
                      </a:lnTo>
                      <a:lnTo>
                        <a:pt x="3008" y="1800"/>
                      </a:lnTo>
                      <a:lnTo>
                        <a:pt x="3011" y="1796"/>
                      </a:lnTo>
                      <a:lnTo>
                        <a:pt x="3014" y="1793"/>
                      </a:lnTo>
                      <a:lnTo>
                        <a:pt x="3019" y="1790"/>
                      </a:lnTo>
                      <a:lnTo>
                        <a:pt x="3025" y="1787"/>
                      </a:lnTo>
                      <a:lnTo>
                        <a:pt x="3032" y="1784"/>
                      </a:lnTo>
                      <a:lnTo>
                        <a:pt x="3038" y="1781"/>
                      </a:lnTo>
                      <a:lnTo>
                        <a:pt x="3044" y="1777"/>
                      </a:lnTo>
                      <a:lnTo>
                        <a:pt x="3047" y="1774"/>
                      </a:lnTo>
                      <a:lnTo>
                        <a:pt x="3051" y="1769"/>
                      </a:lnTo>
                      <a:lnTo>
                        <a:pt x="3053" y="1765"/>
                      </a:lnTo>
                      <a:lnTo>
                        <a:pt x="3054" y="1760"/>
                      </a:lnTo>
                      <a:lnTo>
                        <a:pt x="3055" y="1754"/>
                      </a:lnTo>
                      <a:lnTo>
                        <a:pt x="3055" y="1750"/>
                      </a:lnTo>
                      <a:lnTo>
                        <a:pt x="3055" y="1738"/>
                      </a:lnTo>
                      <a:lnTo>
                        <a:pt x="3055" y="1727"/>
                      </a:lnTo>
                      <a:lnTo>
                        <a:pt x="3055" y="1721"/>
                      </a:lnTo>
                      <a:lnTo>
                        <a:pt x="3057" y="1714"/>
                      </a:lnTo>
                      <a:lnTo>
                        <a:pt x="3058" y="1709"/>
                      </a:lnTo>
                      <a:lnTo>
                        <a:pt x="3060" y="1703"/>
                      </a:lnTo>
                      <a:lnTo>
                        <a:pt x="3065" y="1695"/>
                      </a:lnTo>
                      <a:lnTo>
                        <a:pt x="3070" y="1688"/>
                      </a:lnTo>
                      <a:lnTo>
                        <a:pt x="3077" y="1681"/>
                      </a:lnTo>
                      <a:lnTo>
                        <a:pt x="3083" y="1676"/>
                      </a:lnTo>
                      <a:lnTo>
                        <a:pt x="3087" y="1669"/>
                      </a:lnTo>
                      <a:lnTo>
                        <a:pt x="3091" y="1662"/>
                      </a:lnTo>
                      <a:lnTo>
                        <a:pt x="3091" y="1658"/>
                      </a:lnTo>
                      <a:lnTo>
                        <a:pt x="3092" y="1653"/>
                      </a:lnTo>
                      <a:lnTo>
                        <a:pt x="3091" y="1648"/>
                      </a:lnTo>
                      <a:lnTo>
                        <a:pt x="3090" y="1643"/>
                      </a:lnTo>
                      <a:lnTo>
                        <a:pt x="3100" y="1640"/>
                      </a:lnTo>
                      <a:lnTo>
                        <a:pt x="3109" y="1638"/>
                      </a:lnTo>
                      <a:lnTo>
                        <a:pt x="3119" y="1638"/>
                      </a:lnTo>
                      <a:lnTo>
                        <a:pt x="3129" y="1639"/>
                      </a:lnTo>
                      <a:lnTo>
                        <a:pt x="3129" y="1645"/>
                      </a:lnTo>
                      <a:lnTo>
                        <a:pt x="3129" y="1651"/>
                      </a:lnTo>
                      <a:lnTo>
                        <a:pt x="3132" y="1655"/>
                      </a:lnTo>
                      <a:lnTo>
                        <a:pt x="3134" y="1660"/>
                      </a:lnTo>
                      <a:lnTo>
                        <a:pt x="3141" y="1669"/>
                      </a:lnTo>
                      <a:lnTo>
                        <a:pt x="3149" y="1677"/>
                      </a:lnTo>
                      <a:lnTo>
                        <a:pt x="3156" y="1685"/>
                      </a:lnTo>
                      <a:lnTo>
                        <a:pt x="3161" y="1694"/>
                      </a:lnTo>
                      <a:lnTo>
                        <a:pt x="3163" y="1699"/>
                      </a:lnTo>
                      <a:lnTo>
                        <a:pt x="3163" y="1704"/>
                      </a:lnTo>
                      <a:lnTo>
                        <a:pt x="3163" y="1710"/>
                      </a:lnTo>
                      <a:lnTo>
                        <a:pt x="3160" y="1716"/>
                      </a:lnTo>
                      <a:lnTo>
                        <a:pt x="3165" y="1709"/>
                      </a:lnTo>
                      <a:lnTo>
                        <a:pt x="3172" y="1703"/>
                      </a:lnTo>
                      <a:lnTo>
                        <a:pt x="3178" y="1700"/>
                      </a:lnTo>
                      <a:lnTo>
                        <a:pt x="3186" y="1696"/>
                      </a:lnTo>
                      <a:lnTo>
                        <a:pt x="3202" y="1694"/>
                      </a:lnTo>
                      <a:lnTo>
                        <a:pt x="3221" y="1694"/>
                      </a:lnTo>
                      <a:lnTo>
                        <a:pt x="3231" y="1693"/>
                      </a:lnTo>
                      <a:lnTo>
                        <a:pt x="3240" y="1693"/>
                      </a:lnTo>
                      <a:lnTo>
                        <a:pt x="3246" y="1687"/>
                      </a:lnTo>
                      <a:lnTo>
                        <a:pt x="3251" y="1681"/>
                      </a:lnTo>
                      <a:lnTo>
                        <a:pt x="3247" y="1676"/>
                      </a:lnTo>
                      <a:lnTo>
                        <a:pt x="3242" y="1670"/>
                      </a:lnTo>
                      <a:lnTo>
                        <a:pt x="3239" y="1663"/>
                      </a:lnTo>
                      <a:lnTo>
                        <a:pt x="3237" y="1656"/>
                      </a:lnTo>
                      <a:lnTo>
                        <a:pt x="3233" y="1651"/>
                      </a:lnTo>
                      <a:lnTo>
                        <a:pt x="3230" y="1644"/>
                      </a:lnTo>
                      <a:lnTo>
                        <a:pt x="3224" y="1638"/>
                      </a:lnTo>
                      <a:lnTo>
                        <a:pt x="3218" y="1635"/>
                      </a:lnTo>
                      <a:lnTo>
                        <a:pt x="3210" y="1630"/>
                      </a:lnTo>
                      <a:lnTo>
                        <a:pt x="3202" y="1627"/>
                      </a:lnTo>
                      <a:lnTo>
                        <a:pt x="3200" y="1623"/>
                      </a:lnTo>
                      <a:lnTo>
                        <a:pt x="3198" y="1620"/>
                      </a:lnTo>
                      <a:lnTo>
                        <a:pt x="3196" y="1617"/>
                      </a:lnTo>
                      <a:lnTo>
                        <a:pt x="3196" y="1612"/>
                      </a:lnTo>
                      <a:lnTo>
                        <a:pt x="3232" y="1607"/>
                      </a:lnTo>
                      <a:lnTo>
                        <a:pt x="3263" y="1602"/>
                      </a:lnTo>
                      <a:lnTo>
                        <a:pt x="3271" y="1599"/>
                      </a:lnTo>
                      <a:lnTo>
                        <a:pt x="3278" y="1597"/>
                      </a:lnTo>
                      <a:lnTo>
                        <a:pt x="3284" y="1594"/>
                      </a:lnTo>
                      <a:lnTo>
                        <a:pt x="3291" y="1590"/>
                      </a:lnTo>
                      <a:lnTo>
                        <a:pt x="3298" y="1585"/>
                      </a:lnTo>
                      <a:lnTo>
                        <a:pt x="3305" y="1579"/>
                      </a:lnTo>
                      <a:lnTo>
                        <a:pt x="3312" y="1572"/>
                      </a:lnTo>
                      <a:lnTo>
                        <a:pt x="3319" y="1565"/>
                      </a:lnTo>
                      <a:lnTo>
                        <a:pt x="3321" y="1561"/>
                      </a:lnTo>
                      <a:lnTo>
                        <a:pt x="3323" y="1556"/>
                      </a:lnTo>
                      <a:lnTo>
                        <a:pt x="3325" y="1549"/>
                      </a:lnTo>
                      <a:lnTo>
                        <a:pt x="3326" y="1543"/>
                      </a:lnTo>
                      <a:lnTo>
                        <a:pt x="3329" y="1528"/>
                      </a:lnTo>
                      <a:lnTo>
                        <a:pt x="3330" y="1511"/>
                      </a:lnTo>
                      <a:lnTo>
                        <a:pt x="3331" y="1476"/>
                      </a:lnTo>
                      <a:lnTo>
                        <a:pt x="3329" y="1451"/>
                      </a:lnTo>
                      <a:lnTo>
                        <a:pt x="3328" y="1447"/>
                      </a:lnTo>
                      <a:lnTo>
                        <a:pt x="3324" y="1443"/>
                      </a:lnTo>
                      <a:lnTo>
                        <a:pt x="3321" y="1441"/>
                      </a:lnTo>
                      <a:lnTo>
                        <a:pt x="3317" y="1439"/>
                      </a:lnTo>
                      <a:lnTo>
                        <a:pt x="3315" y="1436"/>
                      </a:lnTo>
                      <a:lnTo>
                        <a:pt x="3313" y="1432"/>
                      </a:lnTo>
                      <a:lnTo>
                        <a:pt x="3313" y="1428"/>
                      </a:lnTo>
                      <a:lnTo>
                        <a:pt x="3316" y="1421"/>
                      </a:lnTo>
                      <a:lnTo>
                        <a:pt x="3330" y="1410"/>
                      </a:lnTo>
                      <a:lnTo>
                        <a:pt x="3347" y="1402"/>
                      </a:lnTo>
                      <a:lnTo>
                        <a:pt x="3352" y="1395"/>
                      </a:lnTo>
                      <a:lnTo>
                        <a:pt x="3354" y="1389"/>
                      </a:lnTo>
                      <a:lnTo>
                        <a:pt x="3355" y="1382"/>
                      </a:lnTo>
                      <a:lnTo>
                        <a:pt x="3355" y="1376"/>
                      </a:lnTo>
                      <a:lnTo>
                        <a:pt x="3354" y="1371"/>
                      </a:lnTo>
                      <a:lnTo>
                        <a:pt x="3352" y="1366"/>
                      </a:lnTo>
                      <a:lnTo>
                        <a:pt x="3348" y="1360"/>
                      </a:lnTo>
                      <a:lnTo>
                        <a:pt x="3345" y="1356"/>
                      </a:lnTo>
                      <a:lnTo>
                        <a:pt x="3337" y="1347"/>
                      </a:lnTo>
                      <a:lnTo>
                        <a:pt x="3329" y="1336"/>
                      </a:lnTo>
                      <a:lnTo>
                        <a:pt x="3324" y="1331"/>
                      </a:lnTo>
                      <a:lnTo>
                        <a:pt x="3321" y="1326"/>
                      </a:lnTo>
                      <a:lnTo>
                        <a:pt x="3319" y="1320"/>
                      </a:lnTo>
                      <a:lnTo>
                        <a:pt x="3316" y="1314"/>
                      </a:lnTo>
                      <a:lnTo>
                        <a:pt x="3325" y="1310"/>
                      </a:lnTo>
                      <a:lnTo>
                        <a:pt x="3332" y="1306"/>
                      </a:lnTo>
                      <a:lnTo>
                        <a:pt x="3338" y="1299"/>
                      </a:lnTo>
                      <a:lnTo>
                        <a:pt x="3342" y="1292"/>
                      </a:lnTo>
                      <a:lnTo>
                        <a:pt x="3352" y="1300"/>
                      </a:lnTo>
                      <a:lnTo>
                        <a:pt x="3365" y="1308"/>
                      </a:lnTo>
                      <a:lnTo>
                        <a:pt x="3382" y="1316"/>
                      </a:lnTo>
                      <a:lnTo>
                        <a:pt x="3398" y="1325"/>
                      </a:lnTo>
                      <a:lnTo>
                        <a:pt x="3414" y="1334"/>
                      </a:lnTo>
                      <a:lnTo>
                        <a:pt x="3428" y="1343"/>
                      </a:lnTo>
                      <a:lnTo>
                        <a:pt x="3432" y="1349"/>
                      </a:lnTo>
                      <a:lnTo>
                        <a:pt x="3436" y="1354"/>
                      </a:lnTo>
                      <a:lnTo>
                        <a:pt x="3438" y="1359"/>
                      </a:lnTo>
                      <a:lnTo>
                        <a:pt x="3438" y="1364"/>
                      </a:lnTo>
                      <a:lnTo>
                        <a:pt x="3452" y="1365"/>
                      </a:lnTo>
                      <a:lnTo>
                        <a:pt x="3464" y="1365"/>
                      </a:lnTo>
                      <a:lnTo>
                        <a:pt x="3478" y="1363"/>
                      </a:lnTo>
                      <a:lnTo>
                        <a:pt x="3490" y="1360"/>
                      </a:lnTo>
                      <a:lnTo>
                        <a:pt x="3506" y="1358"/>
                      </a:lnTo>
                      <a:lnTo>
                        <a:pt x="3521" y="1356"/>
                      </a:lnTo>
                      <a:lnTo>
                        <a:pt x="3529" y="1356"/>
                      </a:lnTo>
                      <a:lnTo>
                        <a:pt x="3537" y="1356"/>
                      </a:lnTo>
                      <a:lnTo>
                        <a:pt x="3545" y="1357"/>
                      </a:lnTo>
                      <a:lnTo>
                        <a:pt x="3553" y="1359"/>
                      </a:lnTo>
                      <a:lnTo>
                        <a:pt x="3564" y="1363"/>
                      </a:lnTo>
                      <a:lnTo>
                        <a:pt x="3577" y="1365"/>
                      </a:lnTo>
                      <a:lnTo>
                        <a:pt x="3588" y="1366"/>
                      </a:lnTo>
                      <a:lnTo>
                        <a:pt x="3600" y="1366"/>
                      </a:lnTo>
                      <a:lnTo>
                        <a:pt x="3624" y="1366"/>
                      </a:lnTo>
                      <a:lnTo>
                        <a:pt x="3649" y="1367"/>
                      </a:lnTo>
                      <a:lnTo>
                        <a:pt x="3649" y="1389"/>
                      </a:lnTo>
                      <a:lnTo>
                        <a:pt x="3649" y="1412"/>
                      </a:lnTo>
                      <a:lnTo>
                        <a:pt x="3650" y="1434"/>
                      </a:lnTo>
                      <a:lnTo>
                        <a:pt x="3650" y="1456"/>
                      </a:lnTo>
                      <a:lnTo>
                        <a:pt x="3659" y="1456"/>
                      </a:lnTo>
                      <a:lnTo>
                        <a:pt x="3668" y="1456"/>
                      </a:lnTo>
                      <a:lnTo>
                        <a:pt x="3677" y="1455"/>
                      </a:lnTo>
                      <a:lnTo>
                        <a:pt x="3686" y="1454"/>
                      </a:lnTo>
                      <a:lnTo>
                        <a:pt x="3698" y="1453"/>
                      </a:lnTo>
                      <a:lnTo>
                        <a:pt x="3709" y="1451"/>
                      </a:lnTo>
                      <a:lnTo>
                        <a:pt x="3720" y="1451"/>
                      </a:lnTo>
                      <a:lnTo>
                        <a:pt x="3732" y="1453"/>
                      </a:lnTo>
                      <a:lnTo>
                        <a:pt x="3733" y="1459"/>
                      </a:lnTo>
                      <a:lnTo>
                        <a:pt x="3733" y="1464"/>
                      </a:lnTo>
                      <a:lnTo>
                        <a:pt x="3732" y="1469"/>
                      </a:lnTo>
                      <a:lnTo>
                        <a:pt x="3730" y="1471"/>
                      </a:lnTo>
                      <a:lnTo>
                        <a:pt x="3723" y="1476"/>
                      </a:lnTo>
                      <a:lnTo>
                        <a:pt x="3714" y="1482"/>
                      </a:lnTo>
                      <a:lnTo>
                        <a:pt x="3708" y="1488"/>
                      </a:lnTo>
                      <a:lnTo>
                        <a:pt x="3703" y="1495"/>
                      </a:lnTo>
                      <a:lnTo>
                        <a:pt x="3701" y="1502"/>
                      </a:lnTo>
                      <a:lnTo>
                        <a:pt x="3699" y="1510"/>
                      </a:lnTo>
                      <a:lnTo>
                        <a:pt x="3699" y="1527"/>
                      </a:lnTo>
                      <a:lnTo>
                        <a:pt x="3700" y="1543"/>
                      </a:lnTo>
                      <a:lnTo>
                        <a:pt x="3713" y="1544"/>
                      </a:lnTo>
                      <a:lnTo>
                        <a:pt x="3725" y="1544"/>
                      </a:lnTo>
                      <a:lnTo>
                        <a:pt x="3738" y="1543"/>
                      </a:lnTo>
                      <a:lnTo>
                        <a:pt x="3750" y="1541"/>
                      </a:lnTo>
                      <a:lnTo>
                        <a:pt x="3763" y="1540"/>
                      </a:lnTo>
                      <a:lnTo>
                        <a:pt x="3775" y="1540"/>
                      </a:lnTo>
                      <a:lnTo>
                        <a:pt x="3788" y="1540"/>
                      </a:lnTo>
                      <a:lnTo>
                        <a:pt x="3799" y="1541"/>
                      </a:lnTo>
                      <a:lnTo>
                        <a:pt x="3801" y="1536"/>
                      </a:lnTo>
                      <a:lnTo>
                        <a:pt x="3801" y="1531"/>
                      </a:lnTo>
                      <a:lnTo>
                        <a:pt x="3807" y="1531"/>
                      </a:lnTo>
                      <a:lnTo>
                        <a:pt x="3812" y="1531"/>
                      </a:lnTo>
                      <a:lnTo>
                        <a:pt x="3816" y="1532"/>
                      </a:lnTo>
                      <a:lnTo>
                        <a:pt x="3821" y="1535"/>
                      </a:lnTo>
                      <a:lnTo>
                        <a:pt x="3830" y="1540"/>
                      </a:lnTo>
                      <a:lnTo>
                        <a:pt x="3838" y="1547"/>
                      </a:lnTo>
                      <a:lnTo>
                        <a:pt x="3847" y="1555"/>
                      </a:lnTo>
                      <a:lnTo>
                        <a:pt x="3857" y="1562"/>
                      </a:lnTo>
                      <a:lnTo>
                        <a:pt x="3863" y="1564"/>
                      </a:lnTo>
                      <a:lnTo>
                        <a:pt x="3870" y="1564"/>
                      </a:lnTo>
                      <a:lnTo>
                        <a:pt x="3875" y="1564"/>
                      </a:lnTo>
                      <a:lnTo>
                        <a:pt x="3883" y="1563"/>
                      </a:lnTo>
                      <a:lnTo>
                        <a:pt x="3878" y="1558"/>
                      </a:lnTo>
                      <a:lnTo>
                        <a:pt x="3873" y="1553"/>
                      </a:lnTo>
                      <a:lnTo>
                        <a:pt x="3870" y="1546"/>
                      </a:lnTo>
                      <a:lnTo>
                        <a:pt x="3867" y="1539"/>
                      </a:lnTo>
                      <a:lnTo>
                        <a:pt x="3867" y="1533"/>
                      </a:lnTo>
                      <a:lnTo>
                        <a:pt x="3869" y="1527"/>
                      </a:lnTo>
                      <a:lnTo>
                        <a:pt x="3870" y="1524"/>
                      </a:lnTo>
                      <a:lnTo>
                        <a:pt x="3872" y="1522"/>
                      </a:lnTo>
                      <a:lnTo>
                        <a:pt x="3875" y="1520"/>
                      </a:lnTo>
                      <a:lnTo>
                        <a:pt x="3879" y="1517"/>
                      </a:lnTo>
                      <a:lnTo>
                        <a:pt x="3879" y="1505"/>
                      </a:lnTo>
                      <a:lnTo>
                        <a:pt x="3879" y="1492"/>
                      </a:lnTo>
                      <a:lnTo>
                        <a:pt x="3879" y="1479"/>
                      </a:lnTo>
                      <a:lnTo>
                        <a:pt x="3880" y="1466"/>
                      </a:lnTo>
                      <a:lnTo>
                        <a:pt x="3888" y="1465"/>
                      </a:lnTo>
                      <a:lnTo>
                        <a:pt x="3896" y="1466"/>
                      </a:lnTo>
                      <a:lnTo>
                        <a:pt x="3903" y="1478"/>
                      </a:lnTo>
                      <a:lnTo>
                        <a:pt x="3911" y="1491"/>
                      </a:lnTo>
                      <a:lnTo>
                        <a:pt x="3919" y="1495"/>
                      </a:lnTo>
                      <a:lnTo>
                        <a:pt x="3929" y="1496"/>
                      </a:lnTo>
                      <a:lnTo>
                        <a:pt x="3939" y="1496"/>
                      </a:lnTo>
                      <a:lnTo>
                        <a:pt x="3948" y="1496"/>
                      </a:lnTo>
                      <a:lnTo>
                        <a:pt x="3957" y="1496"/>
                      </a:lnTo>
                      <a:lnTo>
                        <a:pt x="3965" y="1496"/>
                      </a:lnTo>
                      <a:lnTo>
                        <a:pt x="3965" y="1506"/>
                      </a:lnTo>
                      <a:lnTo>
                        <a:pt x="3966" y="1517"/>
                      </a:lnTo>
                      <a:lnTo>
                        <a:pt x="3972" y="1516"/>
                      </a:lnTo>
                      <a:lnTo>
                        <a:pt x="3979" y="1517"/>
                      </a:lnTo>
                      <a:lnTo>
                        <a:pt x="3986" y="1519"/>
                      </a:lnTo>
                      <a:lnTo>
                        <a:pt x="3991" y="1517"/>
                      </a:lnTo>
                      <a:lnTo>
                        <a:pt x="3991" y="1523"/>
                      </a:lnTo>
                      <a:lnTo>
                        <a:pt x="3993" y="1528"/>
                      </a:lnTo>
                      <a:lnTo>
                        <a:pt x="3994" y="1533"/>
                      </a:lnTo>
                      <a:lnTo>
                        <a:pt x="3996" y="1539"/>
                      </a:lnTo>
                      <a:lnTo>
                        <a:pt x="3998" y="1544"/>
                      </a:lnTo>
                      <a:lnTo>
                        <a:pt x="4002" y="1548"/>
                      </a:lnTo>
                      <a:lnTo>
                        <a:pt x="4005" y="1553"/>
                      </a:lnTo>
                      <a:lnTo>
                        <a:pt x="4009" y="1557"/>
                      </a:lnTo>
                      <a:lnTo>
                        <a:pt x="4013" y="1561"/>
                      </a:lnTo>
                      <a:lnTo>
                        <a:pt x="4018" y="1563"/>
                      </a:lnTo>
                      <a:lnTo>
                        <a:pt x="4022" y="1564"/>
                      </a:lnTo>
                      <a:lnTo>
                        <a:pt x="4027" y="1565"/>
                      </a:lnTo>
                      <a:lnTo>
                        <a:pt x="4031" y="1564"/>
                      </a:lnTo>
                      <a:lnTo>
                        <a:pt x="4036" y="1562"/>
                      </a:lnTo>
                      <a:lnTo>
                        <a:pt x="4040" y="1558"/>
                      </a:lnTo>
                      <a:lnTo>
                        <a:pt x="4045" y="1554"/>
                      </a:lnTo>
                      <a:lnTo>
                        <a:pt x="4046" y="1549"/>
                      </a:lnTo>
                      <a:lnTo>
                        <a:pt x="4046" y="1545"/>
                      </a:lnTo>
                      <a:lnTo>
                        <a:pt x="4046" y="1540"/>
                      </a:lnTo>
                      <a:lnTo>
                        <a:pt x="4045" y="1535"/>
                      </a:lnTo>
                      <a:lnTo>
                        <a:pt x="4044" y="1530"/>
                      </a:lnTo>
                      <a:lnTo>
                        <a:pt x="4044" y="1525"/>
                      </a:lnTo>
                      <a:lnTo>
                        <a:pt x="4045" y="1521"/>
                      </a:lnTo>
                      <a:lnTo>
                        <a:pt x="4048" y="1517"/>
                      </a:lnTo>
                      <a:lnTo>
                        <a:pt x="4054" y="1515"/>
                      </a:lnTo>
                      <a:lnTo>
                        <a:pt x="4059" y="1515"/>
                      </a:lnTo>
                      <a:lnTo>
                        <a:pt x="4062" y="1516"/>
                      </a:lnTo>
                      <a:lnTo>
                        <a:pt x="4067" y="1520"/>
                      </a:lnTo>
                      <a:lnTo>
                        <a:pt x="4069" y="1524"/>
                      </a:lnTo>
                      <a:lnTo>
                        <a:pt x="4071" y="1529"/>
                      </a:lnTo>
                      <a:lnTo>
                        <a:pt x="4072" y="1535"/>
                      </a:lnTo>
                      <a:lnTo>
                        <a:pt x="4072" y="1539"/>
                      </a:lnTo>
                      <a:lnTo>
                        <a:pt x="4079" y="1538"/>
                      </a:lnTo>
                      <a:lnTo>
                        <a:pt x="4085" y="1536"/>
                      </a:lnTo>
                      <a:lnTo>
                        <a:pt x="4089" y="1532"/>
                      </a:lnTo>
                      <a:lnTo>
                        <a:pt x="4093" y="1528"/>
                      </a:lnTo>
                      <a:lnTo>
                        <a:pt x="4099" y="1515"/>
                      </a:lnTo>
                      <a:lnTo>
                        <a:pt x="4102" y="1502"/>
                      </a:lnTo>
                      <a:lnTo>
                        <a:pt x="4118" y="1503"/>
                      </a:lnTo>
                      <a:lnTo>
                        <a:pt x="4133" y="1505"/>
                      </a:lnTo>
                      <a:lnTo>
                        <a:pt x="4144" y="1507"/>
                      </a:lnTo>
                      <a:lnTo>
                        <a:pt x="4155" y="1508"/>
                      </a:lnTo>
                      <a:lnTo>
                        <a:pt x="4162" y="1508"/>
                      </a:lnTo>
                      <a:lnTo>
                        <a:pt x="4168" y="1507"/>
                      </a:lnTo>
                      <a:lnTo>
                        <a:pt x="4174" y="1506"/>
                      </a:lnTo>
                      <a:lnTo>
                        <a:pt x="4181" y="1504"/>
                      </a:lnTo>
                      <a:lnTo>
                        <a:pt x="4186" y="1503"/>
                      </a:lnTo>
                      <a:lnTo>
                        <a:pt x="4191" y="1502"/>
                      </a:lnTo>
                      <a:lnTo>
                        <a:pt x="4194" y="1502"/>
                      </a:lnTo>
                      <a:lnTo>
                        <a:pt x="4198" y="1503"/>
                      </a:lnTo>
                      <a:lnTo>
                        <a:pt x="4201" y="1505"/>
                      </a:lnTo>
                      <a:lnTo>
                        <a:pt x="4204" y="1507"/>
                      </a:lnTo>
                      <a:lnTo>
                        <a:pt x="4208" y="1511"/>
                      </a:lnTo>
                      <a:lnTo>
                        <a:pt x="4211" y="1515"/>
                      </a:lnTo>
                      <a:lnTo>
                        <a:pt x="4219" y="1527"/>
                      </a:lnTo>
                      <a:lnTo>
                        <a:pt x="4231" y="1537"/>
                      </a:lnTo>
                      <a:lnTo>
                        <a:pt x="4242" y="1547"/>
                      </a:lnTo>
                      <a:lnTo>
                        <a:pt x="4255" y="1556"/>
                      </a:lnTo>
                      <a:lnTo>
                        <a:pt x="4268" y="1565"/>
                      </a:lnTo>
                      <a:lnTo>
                        <a:pt x="4282" y="1572"/>
                      </a:lnTo>
                      <a:lnTo>
                        <a:pt x="4296" y="1577"/>
                      </a:lnTo>
                      <a:lnTo>
                        <a:pt x="4309" y="1579"/>
                      </a:lnTo>
                      <a:lnTo>
                        <a:pt x="4310" y="1586"/>
                      </a:lnTo>
                      <a:lnTo>
                        <a:pt x="4313" y="1592"/>
                      </a:lnTo>
                      <a:lnTo>
                        <a:pt x="4316" y="1597"/>
                      </a:lnTo>
                      <a:lnTo>
                        <a:pt x="4318" y="1603"/>
                      </a:lnTo>
                      <a:lnTo>
                        <a:pt x="4322" y="1609"/>
                      </a:lnTo>
                      <a:lnTo>
                        <a:pt x="4325" y="1614"/>
                      </a:lnTo>
                      <a:lnTo>
                        <a:pt x="4327" y="1621"/>
                      </a:lnTo>
                      <a:lnTo>
                        <a:pt x="4329" y="1627"/>
                      </a:lnTo>
                      <a:lnTo>
                        <a:pt x="4329" y="1635"/>
                      </a:lnTo>
                      <a:lnTo>
                        <a:pt x="4329" y="1642"/>
                      </a:lnTo>
                      <a:lnTo>
                        <a:pt x="4327" y="1650"/>
                      </a:lnTo>
                      <a:lnTo>
                        <a:pt x="4326" y="1656"/>
                      </a:lnTo>
                      <a:lnTo>
                        <a:pt x="4322" y="1670"/>
                      </a:lnTo>
                      <a:lnTo>
                        <a:pt x="4317" y="1684"/>
                      </a:lnTo>
                      <a:lnTo>
                        <a:pt x="4314" y="1697"/>
                      </a:lnTo>
                      <a:lnTo>
                        <a:pt x="4313" y="1712"/>
                      </a:lnTo>
                      <a:lnTo>
                        <a:pt x="4313" y="1727"/>
                      </a:lnTo>
                      <a:lnTo>
                        <a:pt x="4313" y="1742"/>
                      </a:lnTo>
                      <a:lnTo>
                        <a:pt x="4311" y="1757"/>
                      </a:lnTo>
                      <a:lnTo>
                        <a:pt x="4309" y="1770"/>
                      </a:lnTo>
                      <a:lnTo>
                        <a:pt x="4307" y="1777"/>
                      </a:lnTo>
                      <a:lnTo>
                        <a:pt x="4303" y="1784"/>
                      </a:lnTo>
                      <a:lnTo>
                        <a:pt x="4300" y="1790"/>
                      </a:lnTo>
                      <a:lnTo>
                        <a:pt x="4296" y="1795"/>
                      </a:lnTo>
                      <a:lnTo>
                        <a:pt x="4286" y="1806"/>
                      </a:lnTo>
                      <a:lnTo>
                        <a:pt x="4278" y="1817"/>
                      </a:lnTo>
                      <a:lnTo>
                        <a:pt x="4275" y="1823"/>
                      </a:lnTo>
                      <a:lnTo>
                        <a:pt x="4273" y="1827"/>
                      </a:lnTo>
                      <a:lnTo>
                        <a:pt x="4270" y="1833"/>
                      </a:lnTo>
                      <a:lnTo>
                        <a:pt x="4269" y="1839"/>
                      </a:lnTo>
                      <a:lnTo>
                        <a:pt x="4268" y="1844"/>
                      </a:lnTo>
                      <a:lnTo>
                        <a:pt x="4269" y="1849"/>
                      </a:lnTo>
                      <a:lnTo>
                        <a:pt x="4270" y="1853"/>
                      </a:lnTo>
                      <a:lnTo>
                        <a:pt x="4273" y="1858"/>
                      </a:lnTo>
                      <a:lnTo>
                        <a:pt x="4276" y="1863"/>
                      </a:lnTo>
                      <a:lnTo>
                        <a:pt x="4281" y="1867"/>
                      </a:lnTo>
                      <a:lnTo>
                        <a:pt x="4288" y="1871"/>
                      </a:lnTo>
                      <a:lnTo>
                        <a:pt x="4296" y="1874"/>
                      </a:lnTo>
                      <a:lnTo>
                        <a:pt x="4300" y="1876"/>
                      </a:lnTo>
                      <a:lnTo>
                        <a:pt x="4305" y="1880"/>
                      </a:lnTo>
                      <a:lnTo>
                        <a:pt x="4309" y="1885"/>
                      </a:lnTo>
                      <a:lnTo>
                        <a:pt x="4313" y="1892"/>
                      </a:lnTo>
                      <a:lnTo>
                        <a:pt x="4319" y="1907"/>
                      </a:lnTo>
                      <a:lnTo>
                        <a:pt x="4324" y="1924"/>
                      </a:lnTo>
                      <a:lnTo>
                        <a:pt x="4327" y="1942"/>
                      </a:lnTo>
                      <a:lnTo>
                        <a:pt x="4331" y="1960"/>
                      </a:lnTo>
                      <a:lnTo>
                        <a:pt x="4332" y="1975"/>
                      </a:lnTo>
                      <a:lnTo>
                        <a:pt x="4332" y="1988"/>
                      </a:lnTo>
                      <a:lnTo>
                        <a:pt x="4325" y="1989"/>
                      </a:lnTo>
                      <a:lnTo>
                        <a:pt x="4321" y="1990"/>
                      </a:lnTo>
                      <a:lnTo>
                        <a:pt x="4317" y="1993"/>
                      </a:lnTo>
                      <a:lnTo>
                        <a:pt x="4316" y="1996"/>
                      </a:lnTo>
                      <a:lnTo>
                        <a:pt x="4315" y="1999"/>
                      </a:lnTo>
                      <a:lnTo>
                        <a:pt x="4316" y="2003"/>
                      </a:lnTo>
                      <a:lnTo>
                        <a:pt x="4317" y="2006"/>
                      </a:lnTo>
                      <a:lnTo>
                        <a:pt x="4319" y="2011"/>
                      </a:lnTo>
                      <a:lnTo>
                        <a:pt x="4325" y="2017"/>
                      </a:lnTo>
                      <a:lnTo>
                        <a:pt x="4333" y="2025"/>
                      </a:lnTo>
                      <a:lnTo>
                        <a:pt x="4340" y="2032"/>
                      </a:lnTo>
                      <a:lnTo>
                        <a:pt x="4346" y="2037"/>
                      </a:lnTo>
                      <a:lnTo>
                        <a:pt x="4359" y="2046"/>
                      </a:lnTo>
                      <a:lnTo>
                        <a:pt x="4373" y="2053"/>
                      </a:lnTo>
                      <a:lnTo>
                        <a:pt x="4387" y="2060"/>
                      </a:lnTo>
                      <a:lnTo>
                        <a:pt x="4400" y="2064"/>
                      </a:lnTo>
                      <a:lnTo>
                        <a:pt x="4431" y="2072"/>
                      </a:lnTo>
                      <a:lnTo>
                        <a:pt x="4461" y="2078"/>
                      </a:lnTo>
                      <a:lnTo>
                        <a:pt x="4472" y="2078"/>
                      </a:lnTo>
                      <a:lnTo>
                        <a:pt x="4482" y="2077"/>
                      </a:lnTo>
                      <a:lnTo>
                        <a:pt x="4483" y="2074"/>
                      </a:lnTo>
                      <a:lnTo>
                        <a:pt x="4482" y="2073"/>
                      </a:lnTo>
                      <a:lnTo>
                        <a:pt x="4483" y="2074"/>
                      </a:lnTo>
                      <a:lnTo>
                        <a:pt x="4482" y="2077"/>
                      </a:lnTo>
                      <a:lnTo>
                        <a:pt x="4487" y="2077"/>
                      </a:lnTo>
                      <a:lnTo>
                        <a:pt x="4490" y="2077"/>
                      </a:lnTo>
                      <a:lnTo>
                        <a:pt x="4491" y="2064"/>
                      </a:lnTo>
                      <a:lnTo>
                        <a:pt x="4491" y="2054"/>
                      </a:lnTo>
                      <a:lnTo>
                        <a:pt x="4491" y="2049"/>
                      </a:lnTo>
                      <a:lnTo>
                        <a:pt x="4490" y="2046"/>
                      </a:lnTo>
                      <a:lnTo>
                        <a:pt x="4489" y="2044"/>
                      </a:lnTo>
                      <a:lnTo>
                        <a:pt x="4488" y="2042"/>
                      </a:lnTo>
                      <a:lnTo>
                        <a:pt x="4487" y="2034"/>
                      </a:lnTo>
                      <a:lnTo>
                        <a:pt x="4487" y="2028"/>
                      </a:lnTo>
                      <a:lnTo>
                        <a:pt x="4487" y="2021"/>
                      </a:lnTo>
                      <a:lnTo>
                        <a:pt x="4489" y="2016"/>
                      </a:lnTo>
                      <a:lnTo>
                        <a:pt x="4491" y="2013"/>
                      </a:lnTo>
                      <a:lnTo>
                        <a:pt x="4495" y="2009"/>
                      </a:lnTo>
                      <a:lnTo>
                        <a:pt x="4498" y="2006"/>
                      </a:lnTo>
                      <a:lnTo>
                        <a:pt x="4503" y="2005"/>
                      </a:lnTo>
                      <a:lnTo>
                        <a:pt x="4524" y="1998"/>
                      </a:lnTo>
                      <a:lnTo>
                        <a:pt x="4547" y="1989"/>
                      </a:lnTo>
                      <a:lnTo>
                        <a:pt x="4555" y="1983"/>
                      </a:lnTo>
                      <a:lnTo>
                        <a:pt x="4561" y="1978"/>
                      </a:lnTo>
                      <a:lnTo>
                        <a:pt x="4564" y="1973"/>
                      </a:lnTo>
                      <a:lnTo>
                        <a:pt x="4567" y="1967"/>
                      </a:lnTo>
                      <a:lnTo>
                        <a:pt x="4567" y="1963"/>
                      </a:lnTo>
                      <a:lnTo>
                        <a:pt x="4564" y="1957"/>
                      </a:lnTo>
                      <a:lnTo>
                        <a:pt x="4562" y="1952"/>
                      </a:lnTo>
                      <a:lnTo>
                        <a:pt x="4557" y="1948"/>
                      </a:lnTo>
                      <a:lnTo>
                        <a:pt x="4537" y="1930"/>
                      </a:lnTo>
                      <a:lnTo>
                        <a:pt x="4521" y="1912"/>
                      </a:lnTo>
                      <a:lnTo>
                        <a:pt x="4516" y="1902"/>
                      </a:lnTo>
                      <a:lnTo>
                        <a:pt x="4513" y="1890"/>
                      </a:lnTo>
                      <a:lnTo>
                        <a:pt x="4511" y="1875"/>
                      </a:lnTo>
                      <a:lnTo>
                        <a:pt x="4508" y="1859"/>
                      </a:lnTo>
                      <a:lnTo>
                        <a:pt x="4508" y="1851"/>
                      </a:lnTo>
                      <a:lnTo>
                        <a:pt x="4510" y="1844"/>
                      </a:lnTo>
                      <a:lnTo>
                        <a:pt x="4511" y="1837"/>
                      </a:lnTo>
                      <a:lnTo>
                        <a:pt x="4512" y="1831"/>
                      </a:lnTo>
                      <a:lnTo>
                        <a:pt x="4515" y="1825"/>
                      </a:lnTo>
                      <a:lnTo>
                        <a:pt x="4519" y="1820"/>
                      </a:lnTo>
                      <a:lnTo>
                        <a:pt x="4522" y="1818"/>
                      </a:lnTo>
                      <a:lnTo>
                        <a:pt x="4528" y="1816"/>
                      </a:lnTo>
                      <a:lnTo>
                        <a:pt x="4534" y="1814"/>
                      </a:lnTo>
                      <a:lnTo>
                        <a:pt x="4537" y="1810"/>
                      </a:lnTo>
                      <a:lnTo>
                        <a:pt x="4540" y="1807"/>
                      </a:lnTo>
                      <a:lnTo>
                        <a:pt x="4541" y="1802"/>
                      </a:lnTo>
                      <a:lnTo>
                        <a:pt x="4543" y="1791"/>
                      </a:lnTo>
                      <a:lnTo>
                        <a:pt x="4543" y="1779"/>
                      </a:lnTo>
                      <a:lnTo>
                        <a:pt x="4543" y="1767"/>
                      </a:lnTo>
                      <a:lnTo>
                        <a:pt x="4544" y="1755"/>
                      </a:lnTo>
                      <a:lnTo>
                        <a:pt x="4546" y="1751"/>
                      </a:lnTo>
                      <a:lnTo>
                        <a:pt x="4549" y="1746"/>
                      </a:lnTo>
                      <a:lnTo>
                        <a:pt x="4554" y="1743"/>
                      </a:lnTo>
                      <a:lnTo>
                        <a:pt x="4560" y="1741"/>
                      </a:lnTo>
                      <a:lnTo>
                        <a:pt x="4560" y="1736"/>
                      </a:lnTo>
                      <a:lnTo>
                        <a:pt x="4561" y="1730"/>
                      </a:lnTo>
                      <a:lnTo>
                        <a:pt x="4568" y="1730"/>
                      </a:lnTo>
                      <a:lnTo>
                        <a:pt x="4576" y="1728"/>
                      </a:lnTo>
                      <a:lnTo>
                        <a:pt x="4584" y="1725"/>
                      </a:lnTo>
                      <a:lnTo>
                        <a:pt x="4592" y="1719"/>
                      </a:lnTo>
                      <a:lnTo>
                        <a:pt x="4609" y="1705"/>
                      </a:lnTo>
                      <a:lnTo>
                        <a:pt x="4625" y="1689"/>
                      </a:lnTo>
                      <a:lnTo>
                        <a:pt x="4642" y="1672"/>
                      </a:lnTo>
                      <a:lnTo>
                        <a:pt x="4656" y="1658"/>
                      </a:lnTo>
                      <a:lnTo>
                        <a:pt x="4663" y="1652"/>
                      </a:lnTo>
                      <a:lnTo>
                        <a:pt x="4670" y="1648"/>
                      </a:lnTo>
                      <a:lnTo>
                        <a:pt x="4672" y="1647"/>
                      </a:lnTo>
                      <a:lnTo>
                        <a:pt x="4676" y="1647"/>
                      </a:lnTo>
                      <a:lnTo>
                        <a:pt x="4678" y="1647"/>
                      </a:lnTo>
                      <a:lnTo>
                        <a:pt x="4680" y="1648"/>
                      </a:lnTo>
                      <a:lnTo>
                        <a:pt x="4687" y="1654"/>
                      </a:lnTo>
                      <a:lnTo>
                        <a:pt x="4694" y="1661"/>
                      </a:lnTo>
                      <a:lnTo>
                        <a:pt x="4700" y="1668"/>
                      </a:lnTo>
                      <a:lnTo>
                        <a:pt x="4705" y="1676"/>
                      </a:lnTo>
                      <a:lnTo>
                        <a:pt x="4711" y="1684"/>
                      </a:lnTo>
                      <a:lnTo>
                        <a:pt x="4717" y="1691"/>
                      </a:lnTo>
                      <a:lnTo>
                        <a:pt x="4720" y="1693"/>
                      </a:lnTo>
                      <a:lnTo>
                        <a:pt x="4725" y="1695"/>
                      </a:lnTo>
                      <a:lnTo>
                        <a:pt x="4728" y="1697"/>
                      </a:lnTo>
                      <a:lnTo>
                        <a:pt x="4733" y="1699"/>
                      </a:lnTo>
                      <a:lnTo>
                        <a:pt x="4751" y="1702"/>
                      </a:lnTo>
                      <a:lnTo>
                        <a:pt x="4770" y="1705"/>
                      </a:lnTo>
                      <a:lnTo>
                        <a:pt x="4779" y="1707"/>
                      </a:lnTo>
                      <a:lnTo>
                        <a:pt x="4790" y="1707"/>
                      </a:lnTo>
                      <a:lnTo>
                        <a:pt x="4799" y="1707"/>
                      </a:lnTo>
                      <a:lnTo>
                        <a:pt x="4808" y="1705"/>
                      </a:lnTo>
                      <a:lnTo>
                        <a:pt x="4811" y="1701"/>
                      </a:lnTo>
                      <a:lnTo>
                        <a:pt x="4816" y="1697"/>
                      </a:lnTo>
                      <a:lnTo>
                        <a:pt x="4819" y="1695"/>
                      </a:lnTo>
                      <a:lnTo>
                        <a:pt x="4824" y="1693"/>
                      </a:lnTo>
                      <a:lnTo>
                        <a:pt x="4832" y="1688"/>
                      </a:lnTo>
                      <a:lnTo>
                        <a:pt x="4842" y="1681"/>
                      </a:lnTo>
                      <a:lnTo>
                        <a:pt x="4844" y="1677"/>
                      </a:lnTo>
                      <a:lnTo>
                        <a:pt x="4847" y="1674"/>
                      </a:lnTo>
                      <a:lnTo>
                        <a:pt x="4849" y="1671"/>
                      </a:lnTo>
                      <a:lnTo>
                        <a:pt x="4853" y="1667"/>
                      </a:lnTo>
                      <a:lnTo>
                        <a:pt x="4853" y="1661"/>
                      </a:lnTo>
                      <a:lnTo>
                        <a:pt x="4855" y="1656"/>
                      </a:lnTo>
                      <a:lnTo>
                        <a:pt x="4857" y="1652"/>
                      </a:lnTo>
                      <a:lnTo>
                        <a:pt x="4860" y="1647"/>
                      </a:lnTo>
                      <a:lnTo>
                        <a:pt x="4868" y="1640"/>
                      </a:lnTo>
                      <a:lnTo>
                        <a:pt x="4876" y="1634"/>
                      </a:lnTo>
                      <a:lnTo>
                        <a:pt x="4868" y="1629"/>
                      </a:lnTo>
                      <a:lnTo>
                        <a:pt x="4857" y="1626"/>
                      </a:lnTo>
                      <a:lnTo>
                        <a:pt x="4857" y="1621"/>
                      </a:lnTo>
                      <a:lnTo>
                        <a:pt x="4857" y="1617"/>
                      </a:lnTo>
                      <a:lnTo>
                        <a:pt x="4857" y="1612"/>
                      </a:lnTo>
                      <a:lnTo>
                        <a:pt x="4859" y="1609"/>
                      </a:lnTo>
                      <a:lnTo>
                        <a:pt x="4863" y="1602"/>
                      </a:lnTo>
                      <a:lnTo>
                        <a:pt x="4868" y="1595"/>
                      </a:lnTo>
                      <a:lnTo>
                        <a:pt x="4874" y="1588"/>
                      </a:lnTo>
                      <a:lnTo>
                        <a:pt x="4879" y="1580"/>
                      </a:lnTo>
                      <a:lnTo>
                        <a:pt x="4880" y="1577"/>
                      </a:lnTo>
                      <a:lnTo>
                        <a:pt x="4880" y="1573"/>
                      </a:lnTo>
                      <a:lnTo>
                        <a:pt x="4880" y="1569"/>
                      </a:lnTo>
                      <a:lnTo>
                        <a:pt x="4879" y="1564"/>
                      </a:lnTo>
                      <a:lnTo>
                        <a:pt x="4875" y="1558"/>
                      </a:lnTo>
                      <a:lnTo>
                        <a:pt x="4872" y="1554"/>
                      </a:lnTo>
                      <a:lnTo>
                        <a:pt x="4867" y="1549"/>
                      </a:lnTo>
                      <a:lnTo>
                        <a:pt x="4863" y="1545"/>
                      </a:lnTo>
                      <a:lnTo>
                        <a:pt x="4857" y="1543"/>
                      </a:lnTo>
                      <a:lnTo>
                        <a:pt x="4851" y="1539"/>
                      </a:lnTo>
                      <a:lnTo>
                        <a:pt x="4844" y="1538"/>
                      </a:lnTo>
                      <a:lnTo>
                        <a:pt x="4838" y="1536"/>
                      </a:lnTo>
                      <a:lnTo>
                        <a:pt x="4810" y="1533"/>
                      </a:lnTo>
                      <a:lnTo>
                        <a:pt x="4785" y="1532"/>
                      </a:lnTo>
                      <a:lnTo>
                        <a:pt x="4783" y="1517"/>
                      </a:lnTo>
                      <a:lnTo>
                        <a:pt x="4781" y="1504"/>
                      </a:lnTo>
                      <a:lnTo>
                        <a:pt x="4772" y="1504"/>
                      </a:lnTo>
                      <a:lnTo>
                        <a:pt x="4765" y="1503"/>
                      </a:lnTo>
                      <a:lnTo>
                        <a:pt x="4759" y="1502"/>
                      </a:lnTo>
                      <a:lnTo>
                        <a:pt x="4753" y="1499"/>
                      </a:lnTo>
                      <a:lnTo>
                        <a:pt x="4749" y="1497"/>
                      </a:lnTo>
                      <a:lnTo>
                        <a:pt x="4745" y="1495"/>
                      </a:lnTo>
                      <a:lnTo>
                        <a:pt x="4742" y="1491"/>
                      </a:lnTo>
                      <a:lnTo>
                        <a:pt x="4740" y="1488"/>
                      </a:lnTo>
                      <a:lnTo>
                        <a:pt x="4736" y="1478"/>
                      </a:lnTo>
                      <a:lnTo>
                        <a:pt x="4734" y="1466"/>
                      </a:lnTo>
                      <a:lnTo>
                        <a:pt x="4732" y="1453"/>
                      </a:lnTo>
                      <a:lnTo>
                        <a:pt x="4731" y="1437"/>
                      </a:lnTo>
                      <a:lnTo>
                        <a:pt x="4725" y="1434"/>
                      </a:lnTo>
                      <a:lnTo>
                        <a:pt x="4720" y="1432"/>
                      </a:lnTo>
                      <a:lnTo>
                        <a:pt x="4717" y="1429"/>
                      </a:lnTo>
                      <a:lnTo>
                        <a:pt x="4713" y="1425"/>
                      </a:lnTo>
                      <a:lnTo>
                        <a:pt x="4708" y="1417"/>
                      </a:lnTo>
                      <a:lnTo>
                        <a:pt x="4704" y="1408"/>
                      </a:lnTo>
                      <a:lnTo>
                        <a:pt x="4700" y="1398"/>
                      </a:lnTo>
                      <a:lnTo>
                        <a:pt x="4695" y="1389"/>
                      </a:lnTo>
                      <a:lnTo>
                        <a:pt x="4693" y="1385"/>
                      </a:lnTo>
                      <a:lnTo>
                        <a:pt x="4690" y="1382"/>
                      </a:lnTo>
                      <a:lnTo>
                        <a:pt x="4686" y="1379"/>
                      </a:lnTo>
                      <a:lnTo>
                        <a:pt x="4682" y="1375"/>
                      </a:lnTo>
                      <a:lnTo>
                        <a:pt x="4675" y="1373"/>
                      </a:lnTo>
                      <a:lnTo>
                        <a:pt x="4669" y="1372"/>
                      </a:lnTo>
                      <a:lnTo>
                        <a:pt x="4663" y="1371"/>
                      </a:lnTo>
                      <a:lnTo>
                        <a:pt x="4659" y="1371"/>
                      </a:lnTo>
                      <a:lnTo>
                        <a:pt x="4649" y="1373"/>
                      </a:lnTo>
                      <a:lnTo>
                        <a:pt x="4639" y="1379"/>
                      </a:lnTo>
                      <a:lnTo>
                        <a:pt x="4622" y="1391"/>
                      </a:lnTo>
                      <a:lnTo>
                        <a:pt x="4603" y="1402"/>
                      </a:lnTo>
                      <a:lnTo>
                        <a:pt x="4601" y="1398"/>
                      </a:lnTo>
                      <a:lnTo>
                        <a:pt x="4600" y="1393"/>
                      </a:lnTo>
                      <a:lnTo>
                        <a:pt x="4598" y="1390"/>
                      </a:lnTo>
                      <a:lnTo>
                        <a:pt x="4598" y="1387"/>
                      </a:lnTo>
                      <a:lnTo>
                        <a:pt x="4600" y="1381"/>
                      </a:lnTo>
                      <a:lnTo>
                        <a:pt x="4603" y="1375"/>
                      </a:lnTo>
                      <a:lnTo>
                        <a:pt x="4608" y="1371"/>
                      </a:lnTo>
                      <a:lnTo>
                        <a:pt x="4612" y="1366"/>
                      </a:lnTo>
                      <a:lnTo>
                        <a:pt x="4617" y="1360"/>
                      </a:lnTo>
                      <a:lnTo>
                        <a:pt x="4620" y="1352"/>
                      </a:lnTo>
                      <a:lnTo>
                        <a:pt x="4620" y="1346"/>
                      </a:lnTo>
                      <a:lnTo>
                        <a:pt x="4619" y="1339"/>
                      </a:lnTo>
                      <a:lnTo>
                        <a:pt x="4617" y="1333"/>
                      </a:lnTo>
                      <a:lnTo>
                        <a:pt x="4613" y="1326"/>
                      </a:lnTo>
                      <a:lnTo>
                        <a:pt x="4610" y="1319"/>
                      </a:lnTo>
                      <a:lnTo>
                        <a:pt x="4608" y="1313"/>
                      </a:lnTo>
                      <a:lnTo>
                        <a:pt x="4605" y="1306"/>
                      </a:lnTo>
                      <a:lnTo>
                        <a:pt x="4605" y="1298"/>
                      </a:lnTo>
                      <a:lnTo>
                        <a:pt x="4623" y="1297"/>
                      </a:lnTo>
                      <a:lnTo>
                        <a:pt x="4637" y="1294"/>
                      </a:lnTo>
                      <a:lnTo>
                        <a:pt x="4643" y="1293"/>
                      </a:lnTo>
                      <a:lnTo>
                        <a:pt x="4647" y="1291"/>
                      </a:lnTo>
                      <a:lnTo>
                        <a:pt x="4651" y="1289"/>
                      </a:lnTo>
                      <a:lnTo>
                        <a:pt x="4655" y="1286"/>
                      </a:lnTo>
                      <a:lnTo>
                        <a:pt x="4658" y="1283"/>
                      </a:lnTo>
                      <a:lnTo>
                        <a:pt x="4660" y="1278"/>
                      </a:lnTo>
                      <a:lnTo>
                        <a:pt x="4662" y="1274"/>
                      </a:lnTo>
                      <a:lnTo>
                        <a:pt x="4663" y="1268"/>
                      </a:lnTo>
                      <a:lnTo>
                        <a:pt x="4664" y="1254"/>
                      </a:lnTo>
                      <a:lnTo>
                        <a:pt x="4664" y="1237"/>
                      </a:lnTo>
                      <a:lnTo>
                        <a:pt x="4663" y="1221"/>
                      </a:lnTo>
                      <a:lnTo>
                        <a:pt x="4661" y="1209"/>
                      </a:lnTo>
                      <a:lnTo>
                        <a:pt x="4660" y="1204"/>
                      </a:lnTo>
                      <a:lnTo>
                        <a:pt x="4658" y="1200"/>
                      </a:lnTo>
                      <a:lnTo>
                        <a:pt x="4654" y="1196"/>
                      </a:lnTo>
                      <a:lnTo>
                        <a:pt x="4652" y="1193"/>
                      </a:lnTo>
                      <a:lnTo>
                        <a:pt x="4644" y="1186"/>
                      </a:lnTo>
                      <a:lnTo>
                        <a:pt x="4635" y="1182"/>
                      </a:lnTo>
                      <a:lnTo>
                        <a:pt x="4623" y="1175"/>
                      </a:lnTo>
                      <a:lnTo>
                        <a:pt x="4611" y="1168"/>
                      </a:lnTo>
                      <a:lnTo>
                        <a:pt x="4605" y="1174"/>
                      </a:lnTo>
                      <a:lnTo>
                        <a:pt x="4598" y="1178"/>
                      </a:lnTo>
                      <a:lnTo>
                        <a:pt x="4590" y="1180"/>
                      </a:lnTo>
                      <a:lnTo>
                        <a:pt x="4582" y="1182"/>
                      </a:lnTo>
                      <a:lnTo>
                        <a:pt x="4580" y="1169"/>
                      </a:lnTo>
                      <a:lnTo>
                        <a:pt x="4579" y="1155"/>
                      </a:lnTo>
                      <a:lnTo>
                        <a:pt x="4578" y="1149"/>
                      </a:lnTo>
                      <a:lnTo>
                        <a:pt x="4578" y="1143"/>
                      </a:lnTo>
                      <a:lnTo>
                        <a:pt x="4579" y="1136"/>
                      </a:lnTo>
                      <a:lnTo>
                        <a:pt x="4580" y="1130"/>
                      </a:lnTo>
                      <a:lnTo>
                        <a:pt x="4584" y="1125"/>
                      </a:lnTo>
                      <a:lnTo>
                        <a:pt x="4587" y="1120"/>
                      </a:lnTo>
                      <a:lnTo>
                        <a:pt x="4592" y="1116"/>
                      </a:lnTo>
                      <a:lnTo>
                        <a:pt x="4596" y="1111"/>
                      </a:lnTo>
                      <a:lnTo>
                        <a:pt x="4600" y="1106"/>
                      </a:lnTo>
                      <a:lnTo>
                        <a:pt x="4603" y="1101"/>
                      </a:lnTo>
                      <a:lnTo>
                        <a:pt x="4604" y="1095"/>
                      </a:lnTo>
                      <a:lnTo>
                        <a:pt x="4604" y="1088"/>
                      </a:lnTo>
                      <a:lnTo>
                        <a:pt x="4605" y="1093"/>
                      </a:lnTo>
                      <a:lnTo>
                        <a:pt x="4609" y="1095"/>
                      </a:lnTo>
                      <a:lnTo>
                        <a:pt x="4613" y="1095"/>
                      </a:lnTo>
                      <a:lnTo>
                        <a:pt x="4618" y="1095"/>
                      </a:lnTo>
                      <a:lnTo>
                        <a:pt x="4631" y="1090"/>
                      </a:lnTo>
                      <a:lnTo>
                        <a:pt x="4646" y="1084"/>
                      </a:lnTo>
                      <a:lnTo>
                        <a:pt x="4661" y="1076"/>
                      </a:lnTo>
                      <a:lnTo>
                        <a:pt x="4675" y="1065"/>
                      </a:lnTo>
                      <a:lnTo>
                        <a:pt x="4685" y="1057"/>
                      </a:lnTo>
                      <a:lnTo>
                        <a:pt x="4691" y="1051"/>
                      </a:lnTo>
                      <a:lnTo>
                        <a:pt x="4694" y="1040"/>
                      </a:lnTo>
                      <a:lnTo>
                        <a:pt x="4696" y="1031"/>
                      </a:lnTo>
                      <a:lnTo>
                        <a:pt x="4697" y="1021"/>
                      </a:lnTo>
                      <a:lnTo>
                        <a:pt x="4697" y="1011"/>
                      </a:lnTo>
                      <a:lnTo>
                        <a:pt x="4696" y="990"/>
                      </a:lnTo>
                      <a:lnTo>
                        <a:pt x="4696" y="970"/>
                      </a:lnTo>
                      <a:lnTo>
                        <a:pt x="4697" y="950"/>
                      </a:lnTo>
                      <a:lnTo>
                        <a:pt x="4701" y="931"/>
                      </a:lnTo>
                      <a:lnTo>
                        <a:pt x="4702" y="912"/>
                      </a:lnTo>
                      <a:lnTo>
                        <a:pt x="4702" y="892"/>
                      </a:lnTo>
                      <a:lnTo>
                        <a:pt x="4694" y="892"/>
                      </a:lnTo>
                      <a:lnTo>
                        <a:pt x="4686" y="895"/>
                      </a:lnTo>
                      <a:lnTo>
                        <a:pt x="4678" y="897"/>
                      </a:lnTo>
                      <a:lnTo>
                        <a:pt x="4670" y="900"/>
                      </a:lnTo>
                      <a:lnTo>
                        <a:pt x="4662" y="904"/>
                      </a:lnTo>
                      <a:lnTo>
                        <a:pt x="4654" y="906"/>
                      </a:lnTo>
                      <a:lnTo>
                        <a:pt x="4647" y="907"/>
                      </a:lnTo>
                      <a:lnTo>
                        <a:pt x="4639" y="907"/>
                      </a:lnTo>
                      <a:lnTo>
                        <a:pt x="4639" y="895"/>
                      </a:lnTo>
                      <a:lnTo>
                        <a:pt x="4642" y="882"/>
                      </a:lnTo>
                      <a:lnTo>
                        <a:pt x="4645" y="870"/>
                      </a:lnTo>
                      <a:lnTo>
                        <a:pt x="4650" y="857"/>
                      </a:lnTo>
                      <a:lnTo>
                        <a:pt x="4660" y="832"/>
                      </a:lnTo>
                      <a:lnTo>
                        <a:pt x="4670" y="807"/>
                      </a:lnTo>
                      <a:lnTo>
                        <a:pt x="4675" y="794"/>
                      </a:lnTo>
                      <a:lnTo>
                        <a:pt x="4679" y="782"/>
                      </a:lnTo>
                      <a:lnTo>
                        <a:pt x="4682" y="770"/>
                      </a:lnTo>
                      <a:lnTo>
                        <a:pt x="4683" y="758"/>
                      </a:lnTo>
                      <a:lnTo>
                        <a:pt x="4683" y="745"/>
                      </a:lnTo>
                      <a:lnTo>
                        <a:pt x="4679" y="733"/>
                      </a:lnTo>
                      <a:lnTo>
                        <a:pt x="4677" y="727"/>
                      </a:lnTo>
                      <a:lnTo>
                        <a:pt x="4675" y="720"/>
                      </a:lnTo>
                      <a:lnTo>
                        <a:pt x="4671" y="715"/>
                      </a:lnTo>
                      <a:lnTo>
                        <a:pt x="4667" y="708"/>
                      </a:lnTo>
                      <a:lnTo>
                        <a:pt x="4663" y="704"/>
                      </a:lnTo>
                      <a:lnTo>
                        <a:pt x="4660" y="701"/>
                      </a:lnTo>
                      <a:lnTo>
                        <a:pt x="4655" y="699"/>
                      </a:lnTo>
                      <a:lnTo>
                        <a:pt x="4652" y="696"/>
                      </a:lnTo>
                      <a:lnTo>
                        <a:pt x="4643" y="693"/>
                      </a:lnTo>
                      <a:lnTo>
                        <a:pt x="4634" y="690"/>
                      </a:lnTo>
                      <a:lnTo>
                        <a:pt x="4625" y="687"/>
                      </a:lnTo>
                      <a:lnTo>
                        <a:pt x="4617" y="683"/>
                      </a:lnTo>
                      <a:lnTo>
                        <a:pt x="4613" y="679"/>
                      </a:lnTo>
                      <a:lnTo>
                        <a:pt x="4610" y="677"/>
                      </a:lnTo>
                      <a:lnTo>
                        <a:pt x="4606" y="673"/>
                      </a:lnTo>
                      <a:lnTo>
                        <a:pt x="4604" y="668"/>
                      </a:lnTo>
                      <a:lnTo>
                        <a:pt x="4602" y="659"/>
                      </a:lnTo>
                      <a:lnTo>
                        <a:pt x="4600" y="651"/>
                      </a:lnTo>
                      <a:lnTo>
                        <a:pt x="4598" y="642"/>
                      </a:lnTo>
                      <a:lnTo>
                        <a:pt x="4598" y="633"/>
                      </a:lnTo>
                      <a:lnTo>
                        <a:pt x="4600" y="613"/>
                      </a:lnTo>
                      <a:lnTo>
                        <a:pt x="4598" y="595"/>
                      </a:lnTo>
                      <a:lnTo>
                        <a:pt x="4596" y="584"/>
                      </a:lnTo>
                      <a:lnTo>
                        <a:pt x="4593" y="571"/>
                      </a:lnTo>
                      <a:lnTo>
                        <a:pt x="4589" y="560"/>
                      </a:lnTo>
                      <a:lnTo>
                        <a:pt x="4587" y="547"/>
                      </a:lnTo>
                      <a:lnTo>
                        <a:pt x="4594" y="546"/>
                      </a:lnTo>
                      <a:lnTo>
                        <a:pt x="4601" y="546"/>
                      </a:lnTo>
                      <a:lnTo>
                        <a:pt x="4608" y="546"/>
                      </a:lnTo>
                      <a:lnTo>
                        <a:pt x="4612" y="547"/>
                      </a:lnTo>
                      <a:lnTo>
                        <a:pt x="4617" y="551"/>
                      </a:lnTo>
                      <a:lnTo>
                        <a:pt x="4620" y="555"/>
                      </a:lnTo>
                      <a:lnTo>
                        <a:pt x="4621" y="561"/>
                      </a:lnTo>
                      <a:lnTo>
                        <a:pt x="4621" y="569"/>
                      </a:lnTo>
                      <a:lnTo>
                        <a:pt x="4626" y="569"/>
                      </a:lnTo>
                      <a:lnTo>
                        <a:pt x="4629" y="569"/>
                      </a:lnTo>
                      <a:lnTo>
                        <a:pt x="4633" y="568"/>
                      </a:lnTo>
                      <a:lnTo>
                        <a:pt x="4636" y="567"/>
                      </a:lnTo>
                      <a:lnTo>
                        <a:pt x="4643" y="562"/>
                      </a:lnTo>
                      <a:lnTo>
                        <a:pt x="4650" y="556"/>
                      </a:lnTo>
                      <a:lnTo>
                        <a:pt x="4656" y="551"/>
                      </a:lnTo>
                      <a:lnTo>
                        <a:pt x="4664" y="545"/>
                      </a:lnTo>
                      <a:lnTo>
                        <a:pt x="4671" y="540"/>
                      </a:lnTo>
                      <a:lnTo>
                        <a:pt x="4678" y="537"/>
                      </a:lnTo>
                      <a:lnTo>
                        <a:pt x="4686" y="535"/>
                      </a:lnTo>
                      <a:lnTo>
                        <a:pt x="4694" y="532"/>
                      </a:lnTo>
                      <a:lnTo>
                        <a:pt x="4701" y="530"/>
                      </a:lnTo>
                      <a:lnTo>
                        <a:pt x="4708" y="527"/>
                      </a:lnTo>
                      <a:lnTo>
                        <a:pt x="4713" y="522"/>
                      </a:lnTo>
                      <a:lnTo>
                        <a:pt x="4718" y="517"/>
                      </a:lnTo>
                      <a:lnTo>
                        <a:pt x="4723" y="510"/>
                      </a:lnTo>
                      <a:lnTo>
                        <a:pt x="4726" y="503"/>
                      </a:lnTo>
                      <a:lnTo>
                        <a:pt x="4728" y="493"/>
                      </a:lnTo>
                      <a:lnTo>
                        <a:pt x="4729" y="485"/>
                      </a:lnTo>
                      <a:lnTo>
                        <a:pt x="4728" y="477"/>
                      </a:lnTo>
                      <a:lnTo>
                        <a:pt x="4727" y="471"/>
                      </a:lnTo>
                      <a:lnTo>
                        <a:pt x="4725" y="465"/>
                      </a:lnTo>
                      <a:lnTo>
                        <a:pt x="4721" y="461"/>
                      </a:lnTo>
                      <a:lnTo>
                        <a:pt x="4717" y="457"/>
                      </a:lnTo>
                      <a:lnTo>
                        <a:pt x="4711" y="454"/>
                      </a:lnTo>
                      <a:lnTo>
                        <a:pt x="4701" y="462"/>
                      </a:lnTo>
                      <a:lnTo>
                        <a:pt x="4691" y="469"/>
                      </a:lnTo>
                      <a:lnTo>
                        <a:pt x="4684" y="472"/>
                      </a:lnTo>
                      <a:lnTo>
                        <a:pt x="4678" y="474"/>
                      </a:lnTo>
                      <a:lnTo>
                        <a:pt x="4671" y="476"/>
                      </a:lnTo>
                      <a:lnTo>
                        <a:pt x="4664" y="477"/>
                      </a:lnTo>
                      <a:lnTo>
                        <a:pt x="4671" y="476"/>
                      </a:lnTo>
                      <a:lnTo>
                        <a:pt x="4678" y="474"/>
                      </a:lnTo>
                      <a:lnTo>
                        <a:pt x="4684" y="472"/>
                      </a:lnTo>
                      <a:lnTo>
                        <a:pt x="4691" y="469"/>
                      </a:lnTo>
                      <a:lnTo>
                        <a:pt x="4701" y="462"/>
                      </a:lnTo>
                      <a:lnTo>
                        <a:pt x="4711" y="454"/>
                      </a:lnTo>
                      <a:lnTo>
                        <a:pt x="4705" y="450"/>
                      </a:lnTo>
                      <a:lnTo>
                        <a:pt x="4697" y="448"/>
                      </a:lnTo>
                      <a:lnTo>
                        <a:pt x="4691" y="446"/>
                      </a:lnTo>
                      <a:lnTo>
                        <a:pt x="4683" y="445"/>
                      </a:lnTo>
                      <a:lnTo>
                        <a:pt x="4666" y="443"/>
                      </a:lnTo>
                      <a:lnTo>
                        <a:pt x="4651" y="441"/>
                      </a:lnTo>
                      <a:lnTo>
                        <a:pt x="4641" y="439"/>
                      </a:lnTo>
                      <a:lnTo>
                        <a:pt x="4631" y="437"/>
                      </a:lnTo>
                      <a:lnTo>
                        <a:pt x="4621" y="433"/>
                      </a:lnTo>
                      <a:lnTo>
                        <a:pt x="4613" y="430"/>
                      </a:lnTo>
                      <a:lnTo>
                        <a:pt x="4604" y="425"/>
                      </a:lnTo>
                      <a:lnTo>
                        <a:pt x="4596" y="420"/>
                      </a:lnTo>
                      <a:lnTo>
                        <a:pt x="4588" y="414"/>
                      </a:lnTo>
                      <a:lnTo>
                        <a:pt x="4581" y="407"/>
                      </a:lnTo>
                      <a:lnTo>
                        <a:pt x="4568" y="392"/>
                      </a:lnTo>
                      <a:lnTo>
                        <a:pt x="4555" y="378"/>
                      </a:lnTo>
                      <a:lnTo>
                        <a:pt x="4545" y="361"/>
                      </a:lnTo>
                      <a:lnTo>
                        <a:pt x="4537" y="342"/>
                      </a:lnTo>
                      <a:lnTo>
                        <a:pt x="4534" y="338"/>
                      </a:lnTo>
                      <a:lnTo>
                        <a:pt x="4531" y="333"/>
                      </a:lnTo>
                      <a:lnTo>
                        <a:pt x="4528" y="330"/>
                      </a:lnTo>
                      <a:lnTo>
                        <a:pt x="4523" y="326"/>
                      </a:lnTo>
                      <a:lnTo>
                        <a:pt x="4515" y="322"/>
                      </a:lnTo>
                      <a:lnTo>
                        <a:pt x="4507" y="318"/>
                      </a:lnTo>
                      <a:lnTo>
                        <a:pt x="4499" y="315"/>
                      </a:lnTo>
                      <a:lnTo>
                        <a:pt x="4493" y="312"/>
                      </a:lnTo>
                      <a:lnTo>
                        <a:pt x="4489" y="309"/>
                      </a:lnTo>
                      <a:lnTo>
                        <a:pt x="4487" y="307"/>
                      </a:lnTo>
                      <a:lnTo>
                        <a:pt x="4485" y="304"/>
                      </a:lnTo>
                      <a:lnTo>
                        <a:pt x="4482" y="300"/>
                      </a:lnTo>
                      <a:lnTo>
                        <a:pt x="4467" y="300"/>
                      </a:lnTo>
                      <a:lnTo>
                        <a:pt x="4456" y="299"/>
                      </a:lnTo>
                      <a:lnTo>
                        <a:pt x="4452" y="298"/>
                      </a:lnTo>
                      <a:lnTo>
                        <a:pt x="4447" y="294"/>
                      </a:lnTo>
                      <a:lnTo>
                        <a:pt x="4442" y="290"/>
                      </a:lnTo>
                      <a:lnTo>
                        <a:pt x="4437" y="284"/>
                      </a:lnTo>
                      <a:lnTo>
                        <a:pt x="4433" y="282"/>
                      </a:lnTo>
                      <a:lnTo>
                        <a:pt x="4429" y="281"/>
                      </a:lnTo>
                      <a:lnTo>
                        <a:pt x="4424" y="281"/>
                      </a:lnTo>
                      <a:lnTo>
                        <a:pt x="4420" y="283"/>
                      </a:lnTo>
                      <a:lnTo>
                        <a:pt x="4412" y="289"/>
                      </a:lnTo>
                      <a:lnTo>
                        <a:pt x="4406" y="294"/>
                      </a:lnTo>
                      <a:lnTo>
                        <a:pt x="4397" y="304"/>
                      </a:lnTo>
                      <a:lnTo>
                        <a:pt x="4388" y="312"/>
                      </a:lnTo>
                      <a:lnTo>
                        <a:pt x="4380" y="318"/>
                      </a:lnTo>
                      <a:lnTo>
                        <a:pt x="4371" y="323"/>
                      </a:lnTo>
                      <a:lnTo>
                        <a:pt x="4362" y="326"/>
                      </a:lnTo>
                      <a:lnTo>
                        <a:pt x="4351" y="330"/>
                      </a:lnTo>
                      <a:lnTo>
                        <a:pt x="4340" y="331"/>
                      </a:lnTo>
                      <a:lnTo>
                        <a:pt x="4326" y="333"/>
                      </a:lnTo>
                      <a:lnTo>
                        <a:pt x="4300" y="334"/>
                      </a:lnTo>
                      <a:lnTo>
                        <a:pt x="4273" y="335"/>
                      </a:lnTo>
                      <a:lnTo>
                        <a:pt x="4260" y="334"/>
                      </a:lnTo>
                      <a:lnTo>
                        <a:pt x="4247" y="333"/>
                      </a:lnTo>
                      <a:lnTo>
                        <a:pt x="4234" y="330"/>
                      </a:lnTo>
                      <a:lnTo>
                        <a:pt x="4222" y="325"/>
                      </a:lnTo>
                      <a:lnTo>
                        <a:pt x="4207" y="318"/>
                      </a:lnTo>
                      <a:lnTo>
                        <a:pt x="4192" y="312"/>
                      </a:lnTo>
                      <a:lnTo>
                        <a:pt x="4178" y="307"/>
                      </a:lnTo>
                      <a:lnTo>
                        <a:pt x="4165" y="304"/>
                      </a:lnTo>
                      <a:lnTo>
                        <a:pt x="4151" y="302"/>
                      </a:lnTo>
                      <a:lnTo>
                        <a:pt x="4136" y="301"/>
                      </a:lnTo>
                      <a:lnTo>
                        <a:pt x="4121" y="302"/>
                      </a:lnTo>
                      <a:lnTo>
                        <a:pt x="4104" y="306"/>
                      </a:lnTo>
                      <a:lnTo>
                        <a:pt x="4084" y="310"/>
                      </a:lnTo>
                      <a:lnTo>
                        <a:pt x="4053" y="316"/>
                      </a:lnTo>
                      <a:lnTo>
                        <a:pt x="4046" y="316"/>
                      </a:lnTo>
                      <a:lnTo>
                        <a:pt x="4038" y="316"/>
                      </a:lnTo>
                      <a:lnTo>
                        <a:pt x="4032" y="316"/>
                      </a:lnTo>
                      <a:lnTo>
                        <a:pt x="4026" y="315"/>
                      </a:lnTo>
                      <a:lnTo>
                        <a:pt x="4021" y="313"/>
                      </a:lnTo>
                      <a:lnTo>
                        <a:pt x="4017" y="309"/>
                      </a:lnTo>
                      <a:lnTo>
                        <a:pt x="4014" y="306"/>
                      </a:lnTo>
                      <a:lnTo>
                        <a:pt x="4013" y="300"/>
                      </a:lnTo>
                      <a:lnTo>
                        <a:pt x="4012" y="293"/>
                      </a:lnTo>
                      <a:lnTo>
                        <a:pt x="4011" y="288"/>
                      </a:lnTo>
                      <a:lnTo>
                        <a:pt x="4009" y="283"/>
                      </a:lnTo>
                      <a:lnTo>
                        <a:pt x="4006" y="279"/>
                      </a:lnTo>
                      <a:lnTo>
                        <a:pt x="4004" y="274"/>
                      </a:lnTo>
                      <a:lnTo>
                        <a:pt x="4001" y="272"/>
                      </a:lnTo>
                      <a:lnTo>
                        <a:pt x="3996" y="268"/>
                      </a:lnTo>
                      <a:lnTo>
                        <a:pt x="3993" y="266"/>
                      </a:lnTo>
                      <a:lnTo>
                        <a:pt x="3982" y="264"/>
                      </a:lnTo>
                      <a:lnTo>
                        <a:pt x="3972" y="263"/>
                      </a:lnTo>
                      <a:lnTo>
                        <a:pt x="3961" y="261"/>
                      </a:lnTo>
                      <a:lnTo>
                        <a:pt x="3949" y="261"/>
                      </a:lnTo>
                      <a:lnTo>
                        <a:pt x="3941" y="261"/>
                      </a:lnTo>
                      <a:lnTo>
                        <a:pt x="3935" y="260"/>
                      </a:lnTo>
                      <a:lnTo>
                        <a:pt x="3929" y="259"/>
                      </a:lnTo>
                      <a:lnTo>
                        <a:pt x="3924" y="257"/>
                      </a:lnTo>
                      <a:lnTo>
                        <a:pt x="3920" y="255"/>
                      </a:lnTo>
                      <a:lnTo>
                        <a:pt x="3916" y="252"/>
                      </a:lnTo>
                      <a:lnTo>
                        <a:pt x="3913" y="249"/>
                      </a:lnTo>
                      <a:lnTo>
                        <a:pt x="3911" y="246"/>
                      </a:lnTo>
                      <a:lnTo>
                        <a:pt x="3905" y="238"/>
                      </a:lnTo>
                      <a:lnTo>
                        <a:pt x="3899" y="230"/>
                      </a:lnTo>
                      <a:lnTo>
                        <a:pt x="3892" y="220"/>
                      </a:lnTo>
                      <a:lnTo>
                        <a:pt x="3883" y="212"/>
                      </a:lnTo>
                      <a:lnTo>
                        <a:pt x="3878" y="209"/>
                      </a:lnTo>
                      <a:lnTo>
                        <a:pt x="3873" y="207"/>
                      </a:lnTo>
                      <a:lnTo>
                        <a:pt x="3867" y="207"/>
                      </a:lnTo>
                      <a:lnTo>
                        <a:pt x="3864" y="208"/>
                      </a:lnTo>
                      <a:lnTo>
                        <a:pt x="3861" y="210"/>
                      </a:lnTo>
                      <a:lnTo>
                        <a:pt x="3857" y="214"/>
                      </a:lnTo>
                      <a:lnTo>
                        <a:pt x="3854" y="218"/>
                      </a:lnTo>
                      <a:lnTo>
                        <a:pt x="3851" y="223"/>
                      </a:lnTo>
                      <a:lnTo>
                        <a:pt x="3845" y="246"/>
                      </a:lnTo>
                      <a:lnTo>
                        <a:pt x="3841" y="264"/>
                      </a:lnTo>
                      <a:lnTo>
                        <a:pt x="3831" y="264"/>
                      </a:lnTo>
                      <a:lnTo>
                        <a:pt x="3822" y="264"/>
                      </a:lnTo>
                      <a:lnTo>
                        <a:pt x="3813" y="266"/>
                      </a:lnTo>
                      <a:lnTo>
                        <a:pt x="3804" y="268"/>
                      </a:lnTo>
                      <a:lnTo>
                        <a:pt x="3805" y="280"/>
                      </a:lnTo>
                      <a:lnTo>
                        <a:pt x="3806" y="291"/>
                      </a:lnTo>
                      <a:lnTo>
                        <a:pt x="3792" y="290"/>
                      </a:lnTo>
                      <a:lnTo>
                        <a:pt x="3779" y="288"/>
                      </a:lnTo>
                      <a:lnTo>
                        <a:pt x="3764" y="284"/>
                      </a:lnTo>
                      <a:lnTo>
                        <a:pt x="3749" y="281"/>
                      </a:lnTo>
                      <a:lnTo>
                        <a:pt x="3734" y="277"/>
                      </a:lnTo>
                      <a:lnTo>
                        <a:pt x="3719" y="275"/>
                      </a:lnTo>
                      <a:lnTo>
                        <a:pt x="3706" y="274"/>
                      </a:lnTo>
                      <a:lnTo>
                        <a:pt x="3692" y="274"/>
                      </a:lnTo>
                      <a:lnTo>
                        <a:pt x="3692" y="292"/>
                      </a:lnTo>
                      <a:lnTo>
                        <a:pt x="3693" y="310"/>
                      </a:lnTo>
                      <a:lnTo>
                        <a:pt x="3695" y="329"/>
                      </a:lnTo>
                      <a:lnTo>
                        <a:pt x="3695" y="348"/>
                      </a:lnTo>
                      <a:lnTo>
                        <a:pt x="3681" y="348"/>
                      </a:lnTo>
                      <a:lnTo>
                        <a:pt x="3665" y="350"/>
                      </a:lnTo>
                      <a:lnTo>
                        <a:pt x="3649" y="353"/>
                      </a:lnTo>
                      <a:lnTo>
                        <a:pt x="3634" y="357"/>
                      </a:lnTo>
                      <a:lnTo>
                        <a:pt x="3609" y="362"/>
                      </a:lnTo>
                      <a:lnTo>
                        <a:pt x="3585" y="365"/>
                      </a:lnTo>
                      <a:lnTo>
                        <a:pt x="3572" y="366"/>
                      </a:lnTo>
                      <a:lnTo>
                        <a:pt x="3561" y="365"/>
                      </a:lnTo>
                      <a:lnTo>
                        <a:pt x="3550" y="363"/>
                      </a:lnTo>
                      <a:lnTo>
                        <a:pt x="3538" y="359"/>
                      </a:lnTo>
                      <a:lnTo>
                        <a:pt x="3527" y="354"/>
                      </a:lnTo>
                      <a:lnTo>
                        <a:pt x="3516" y="345"/>
                      </a:lnTo>
                      <a:lnTo>
                        <a:pt x="3504" y="335"/>
                      </a:lnTo>
                      <a:lnTo>
                        <a:pt x="3493" y="326"/>
                      </a:lnTo>
                      <a:lnTo>
                        <a:pt x="3481" y="318"/>
                      </a:lnTo>
                      <a:lnTo>
                        <a:pt x="3469" y="312"/>
                      </a:lnTo>
                      <a:lnTo>
                        <a:pt x="3463" y="309"/>
                      </a:lnTo>
                      <a:lnTo>
                        <a:pt x="3456" y="308"/>
                      </a:lnTo>
                      <a:lnTo>
                        <a:pt x="3451" y="308"/>
                      </a:lnTo>
                      <a:lnTo>
                        <a:pt x="3444" y="309"/>
                      </a:lnTo>
                      <a:lnTo>
                        <a:pt x="3439" y="316"/>
                      </a:lnTo>
                      <a:lnTo>
                        <a:pt x="3434" y="324"/>
                      </a:lnTo>
                      <a:lnTo>
                        <a:pt x="3427" y="331"/>
                      </a:lnTo>
                      <a:lnTo>
                        <a:pt x="3419" y="337"/>
                      </a:lnTo>
                      <a:lnTo>
                        <a:pt x="3415" y="338"/>
                      </a:lnTo>
                      <a:lnTo>
                        <a:pt x="3411" y="339"/>
                      </a:lnTo>
                      <a:lnTo>
                        <a:pt x="3407" y="339"/>
                      </a:lnTo>
                      <a:lnTo>
                        <a:pt x="3404" y="339"/>
                      </a:lnTo>
                      <a:lnTo>
                        <a:pt x="3400" y="337"/>
                      </a:lnTo>
                      <a:lnTo>
                        <a:pt x="3397" y="334"/>
                      </a:lnTo>
                      <a:lnTo>
                        <a:pt x="3395" y="330"/>
                      </a:lnTo>
                      <a:lnTo>
                        <a:pt x="3391" y="324"/>
                      </a:lnTo>
                      <a:lnTo>
                        <a:pt x="3390" y="317"/>
                      </a:lnTo>
                      <a:lnTo>
                        <a:pt x="3389" y="309"/>
                      </a:lnTo>
                      <a:lnTo>
                        <a:pt x="3388" y="302"/>
                      </a:lnTo>
                      <a:lnTo>
                        <a:pt x="3388" y="294"/>
                      </a:lnTo>
                      <a:lnTo>
                        <a:pt x="3389" y="280"/>
                      </a:lnTo>
                      <a:lnTo>
                        <a:pt x="3389" y="265"/>
                      </a:lnTo>
                      <a:lnTo>
                        <a:pt x="3385" y="264"/>
                      </a:lnTo>
                      <a:lnTo>
                        <a:pt x="3381" y="265"/>
                      </a:lnTo>
                      <a:lnTo>
                        <a:pt x="3378" y="265"/>
                      </a:lnTo>
                      <a:lnTo>
                        <a:pt x="3375" y="266"/>
                      </a:lnTo>
                      <a:lnTo>
                        <a:pt x="3371" y="271"/>
                      </a:lnTo>
                      <a:lnTo>
                        <a:pt x="3367" y="276"/>
                      </a:lnTo>
                      <a:lnTo>
                        <a:pt x="3365" y="282"/>
                      </a:lnTo>
                      <a:lnTo>
                        <a:pt x="3362" y="289"/>
                      </a:lnTo>
                      <a:lnTo>
                        <a:pt x="3358" y="294"/>
                      </a:lnTo>
                      <a:lnTo>
                        <a:pt x="3353" y="299"/>
                      </a:lnTo>
                      <a:lnTo>
                        <a:pt x="3346" y="302"/>
                      </a:lnTo>
                      <a:lnTo>
                        <a:pt x="3339" y="304"/>
                      </a:lnTo>
                      <a:lnTo>
                        <a:pt x="3332" y="302"/>
                      </a:lnTo>
                      <a:lnTo>
                        <a:pt x="3325" y="301"/>
                      </a:lnTo>
                      <a:lnTo>
                        <a:pt x="3311" y="294"/>
                      </a:lnTo>
                      <a:lnTo>
                        <a:pt x="3298" y="289"/>
                      </a:lnTo>
                      <a:lnTo>
                        <a:pt x="3290" y="285"/>
                      </a:lnTo>
                      <a:lnTo>
                        <a:pt x="3282" y="284"/>
                      </a:lnTo>
                      <a:lnTo>
                        <a:pt x="3274" y="283"/>
                      </a:lnTo>
                      <a:lnTo>
                        <a:pt x="3266" y="284"/>
                      </a:lnTo>
                      <a:lnTo>
                        <a:pt x="3259" y="287"/>
                      </a:lnTo>
                      <a:lnTo>
                        <a:pt x="3252" y="289"/>
                      </a:lnTo>
                      <a:lnTo>
                        <a:pt x="3247" y="292"/>
                      </a:lnTo>
                      <a:lnTo>
                        <a:pt x="3240" y="297"/>
                      </a:lnTo>
                      <a:lnTo>
                        <a:pt x="3235" y="302"/>
                      </a:lnTo>
                      <a:lnTo>
                        <a:pt x="3230" y="308"/>
                      </a:lnTo>
                      <a:lnTo>
                        <a:pt x="3225" y="315"/>
                      </a:lnTo>
                      <a:lnTo>
                        <a:pt x="3222" y="322"/>
                      </a:lnTo>
                      <a:lnTo>
                        <a:pt x="3218" y="330"/>
                      </a:lnTo>
                      <a:lnTo>
                        <a:pt x="3216" y="337"/>
                      </a:lnTo>
                      <a:lnTo>
                        <a:pt x="3214" y="345"/>
                      </a:lnTo>
                      <a:lnTo>
                        <a:pt x="3213" y="353"/>
                      </a:lnTo>
                      <a:lnTo>
                        <a:pt x="3197" y="354"/>
                      </a:lnTo>
                      <a:lnTo>
                        <a:pt x="3181" y="356"/>
                      </a:lnTo>
                      <a:lnTo>
                        <a:pt x="3166" y="358"/>
                      </a:lnTo>
                      <a:lnTo>
                        <a:pt x="3151" y="362"/>
                      </a:lnTo>
                      <a:lnTo>
                        <a:pt x="3122" y="371"/>
                      </a:lnTo>
                      <a:lnTo>
                        <a:pt x="3092" y="380"/>
                      </a:lnTo>
                      <a:lnTo>
                        <a:pt x="3078" y="383"/>
                      </a:lnTo>
                      <a:lnTo>
                        <a:pt x="3063" y="387"/>
                      </a:lnTo>
                      <a:lnTo>
                        <a:pt x="3049" y="390"/>
                      </a:lnTo>
                      <a:lnTo>
                        <a:pt x="3033" y="392"/>
                      </a:lnTo>
                      <a:lnTo>
                        <a:pt x="3018" y="394"/>
                      </a:lnTo>
                      <a:lnTo>
                        <a:pt x="3002" y="394"/>
                      </a:lnTo>
                      <a:lnTo>
                        <a:pt x="2986" y="392"/>
                      </a:lnTo>
                      <a:lnTo>
                        <a:pt x="2969" y="390"/>
                      </a:lnTo>
                      <a:lnTo>
                        <a:pt x="2948" y="388"/>
                      </a:lnTo>
                      <a:lnTo>
                        <a:pt x="2932" y="388"/>
                      </a:lnTo>
                      <a:lnTo>
                        <a:pt x="2927" y="387"/>
                      </a:lnTo>
                      <a:lnTo>
                        <a:pt x="2920" y="383"/>
                      </a:lnTo>
                      <a:lnTo>
                        <a:pt x="2913" y="376"/>
                      </a:lnTo>
                      <a:lnTo>
                        <a:pt x="2905" y="366"/>
                      </a:lnTo>
                      <a:lnTo>
                        <a:pt x="2902" y="362"/>
                      </a:lnTo>
                      <a:lnTo>
                        <a:pt x="2898" y="359"/>
                      </a:lnTo>
                      <a:lnTo>
                        <a:pt x="2895" y="357"/>
                      </a:lnTo>
                      <a:lnTo>
                        <a:pt x="2891" y="357"/>
                      </a:lnTo>
                      <a:lnTo>
                        <a:pt x="2888" y="358"/>
                      </a:lnTo>
                      <a:lnTo>
                        <a:pt x="2885" y="361"/>
                      </a:lnTo>
                      <a:lnTo>
                        <a:pt x="2881" y="363"/>
                      </a:lnTo>
                      <a:lnTo>
                        <a:pt x="2878" y="366"/>
                      </a:lnTo>
                      <a:lnTo>
                        <a:pt x="2873" y="375"/>
                      </a:lnTo>
                      <a:lnTo>
                        <a:pt x="2869" y="384"/>
                      </a:lnTo>
                      <a:lnTo>
                        <a:pt x="2866" y="394"/>
                      </a:lnTo>
                      <a:lnTo>
                        <a:pt x="2866" y="400"/>
                      </a:lnTo>
                      <a:lnTo>
                        <a:pt x="2861" y="399"/>
                      </a:lnTo>
                      <a:lnTo>
                        <a:pt x="2856" y="396"/>
                      </a:lnTo>
                      <a:lnTo>
                        <a:pt x="2850" y="391"/>
                      </a:lnTo>
                      <a:lnTo>
                        <a:pt x="2847" y="387"/>
                      </a:lnTo>
                      <a:lnTo>
                        <a:pt x="2839" y="374"/>
                      </a:lnTo>
                      <a:lnTo>
                        <a:pt x="2832" y="358"/>
                      </a:lnTo>
                      <a:lnTo>
                        <a:pt x="2822" y="326"/>
                      </a:lnTo>
                      <a:lnTo>
                        <a:pt x="2813" y="300"/>
                      </a:lnTo>
                      <a:lnTo>
                        <a:pt x="2827" y="300"/>
                      </a:lnTo>
                      <a:lnTo>
                        <a:pt x="2841" y="301"/>
                      </a:lnTo>
                      <a:lnTo>
                        <a:pt x="2855" y="304"/>
                      </a:lnTo>
                      <a:lnTo>
                        <a:pt x="2870" y="304"/>
                      </a:lnTo>
                      <a:lnTo>
                        <a:pt x="2876" y="302"/>
                      </a:lnTo>
                      <a:lnTo>
                        <a:pt x="2882" y="301"/>
                      </a:lnTo>
                      <a:lnTo>
                        <a:pt x="2888" y="299"/>
                      </a:lnTo>
                      <a:lnTo>
                        <a:pt x="2893" y="297"/>
                      </a:lnTo>
                      <a:lnTo>
                        <a:pt x="2895" y="310"/>
                      </a:lnTo>
                      <a:lnTo>
                        <a:pt x="2899" y="322"/>
                      </a:lnTo>
                      <a:lnTo>
                        <a:pt x="2905" y="315"/>
                      </a:lnTo>
                      <a:lnTo>
                        <a:pt x="2912" y="309"/>
                      </a:lnTo>
                      <a:lnTo>
                        <a:pt x="2921" y="305"/>
                      </a:lnTo>
                      <a:lnTo>
                        <a:pt x="2929" y="301"/>
                      </a:lnTo>
                      <a:lnTo>
                        <a:pt x="2923" y="293"/>
                      </a:lnTo>
                      <a:lnTo>
                        <a:pt x="2918" y="284"/>
                      </a:lnTo>
                      <a:lnTo>
                        <a:pt x="2912" y="274"/>
                      </a:lnTo>
                      <a:lnTo>
                        <a:pt x="2907" y="264"/>
                      </a:lnTo>
                      <a:lnTo>
                        <a:pt x="2897" y="242"/>
                      </a:lnTo>
                      <a:lnTo>
                        <a:pt x="2887" y="220"/>
                      </a:lnTo>
                      <a:lnTo>
                        <a:pt x="2881" y="210"/>
                      </a:lnTo>
                      <a:lnTo>
                        <a:pt x="2876" y="200"/>
                      </a:lnTo>
                      <a:lnTo>
                        <a:pt x="2869" y="191"/>
                      </a:lnTo>
                      <a:lnTo>
                        <a:pt x="2862" y="183"/>
                      </a:lnTo>
                      <a:lnTo>
                        <a:pt x="2854" y="175"/>
                      </a:lnTo>
                      <a:lnTo>
                        <a:pt x="2845" y="169"/>
                      </a:lnTo>
                      <a:lnTo>
                        <a:pt x="2835" y="165"/>
                      </a:lnTo>
                      <a:lnTo>
                        <a:pt x="2824" y="162"/>
                      </a:lnTo>
                      <a:lnTo>
                        <a:pt x="2813" y="161"/>
                      </a:lnTo>
                      <a:lnTo>
                        <a:pt x="2803" y="160"/>
                      </a:lnTo>
                      <a:lnTo>
                        <a:pt x="2794" y="160"/>
                      </a:lnTo>
                      <a:lnTo>
                        <a:pt x="2784" y="161"/>
                      </a:lnTo>
                      <a:lnTo>
                        <a:pt x="2776" y="164"/>
                      </a:lnTo>
                      <a:lnTo>
                        <a:pt x="2769" y="166"/>
                      </a:lnTo>
                      <a:lnTo>
                        <a:pt x="2761" y="168"/>
                      </a:lnTo>
                      <a:lnTo>
                        <a:pt x="2754" y="171"/>
                      </a:lnTo>
                      <a:lnTo>
                        <a:pt x="2748" y="176"/>
                      </a:lnTo>
                      <a:lnTo>
                        <a:pt x="2741" y="182"/>
                      </a:lnTo>
                      <a:lnTo>
                        <a:pt x="2735" y="187"/>
                      </a:lnTo>
                      <a:lnTo>
                        <a:pt x="2730" y="193"/>
                      </a:lnTo>
                      <a:lnTo>
                        <a:pt x="2720" y="208"/>
                      </a:lnTo>
                      <a:lnTo>
                        <a:pt x="2710" y="225"/>
                      </a:lnTo>
                      <a:lnTo>
                        <a:pt x="2701" y="225"/>
                      </a:lnTo>
                      <a:lnTo>
                        <a:pt x="2691" y="225"/>
                      </a:lnTo>
                      <a:lnTo>
                        <a:pt x="2680" y="224"/>
                      </a:lnTo>
                      <a:lnTo>
                        <a:pt x="2668" y="225"/>
                      </a:lnTo>
                      <a:lnTo>
                        <a:pt x="2664" y="226"/>
                      </a:lnTo>
                      <a:lnTo>
                        <a:pt x="2659" y="227"/>
                      </a:lnTo>
                      <a:lnTo>
                        <a:pt x="2655" y="230"/>
                      </a:lnTo>
                      <a:lnTo>
                        <a:pt x="2651" y="232"/>
                      </a:lnTo>
                      <a:lnTo>
                        <a:pt x="2651" y="226"/>
                      </a:lnTo>
                      <a:lnTo>
                        <a:pt x="2649" y="222"/>
                      </a:lnTo>
                      <a:lnTo>
                        <a:pt x="2647" y="217"/>
                      </a:lnTo>
                      <a:lnTo>
                        <a:pt x="2643" y="214"/>
                      </a:lnTo>
                      <a:lnTo>
                        <a:pt x="2639" y="211"/>
                      </a:lnTo>
                      <a:lnTo>
                        <a:pt x="2634" y="209"/>
                      </a:lnTo>
                      <a:lnTo>
                        <a:pt x="2628" y="208"/>
                      </a:lnTo>
                      <a:lnTo>
                        <a:pt x="2623" y="208"/>
                      </a:lnTo>
                      <a:lnTo>
                        <a:pt x="2610" y="208"/>
                      </a:lnTo>
                      <a:lnTo>
                        <a:pt x="2598" y="209"/>
                      </a:lnTo>
                      <a:lnTo>
                        <a:pt x="2587" y="210"/>
                      </a:lnTo>
                      <a:lnTo>
                        <a:pt x="2578" y="212"/>
                      </a:lnTo>
                      <a:lnTo>
                        <a:pt x="2564" y="217"/>
                      </a:lnTo>
                      <a:lnTo>
                        <a:pt x="2550" y="223"/>
                      </a:lnTo>
                      <a:lnTo>
                        <a:pt x="2537" y="228"/>
                      </a:lnTo>
                      <a:lnTo>
                        <a:pt x="2526" y="234"/>
                      </a:lnTo>
                      <a:lnTo>
                        <a:pt x="2513" y="240"/>
                      </a:lnTo>
                      <a:lnTo>
                        <a:pt x="2500" y="244"/>
                      </a:lnTo>
                      <a:lnTo>
                        <a:pt x="2486" y="248"/>
                      </a:lnTo>
                      <a:lnTo>
                        <a:pt x="2470" y="251"/>
                      </a:lnTo>
                      <a:lnTo>
                        <a:pt x="2470" y="260"/>
                      </a:lnTo>
                      <a:lnTo>
                        <a:pt x="2470" y="268"/>
                      </a:lnTo>
                      <a:lnTo>
                        <a:pt x="2468" y="275"/>
                      </a:lnTo>
                      <a:lnTo>
                        <a:pt x="2464" y="281"/>
                      </a:lnTo>
                      <a:lnTo>
                        <a:pt x="2460" y="285"/>
                      </a:lnTo>
                      <a:lnTo>
                        <a:pt x="2453" y="289"/>
                      </a:lnTo>
                      <a:lnTo>
                        <a:pt x="2445" y="291"/>
                      </a:lnTo>
                      <a:lnTo>
                        <a:pt x="2436" y="292"/>
                      </a:lnTo>
                      <a:lnTo>
                        <a:pt x="2438" y="301"/>
                      </a:lnTo>
                      <a:lnTo>
                        <a:pt x="2439" y="310"/>
                      </a:lnTo>
                      <a:lnTo>
                        <a:pt x="2441" y="320"/>
                      </a:lnTo>
                      <a:lnTo>
                        <a:pt x="2439" y="329"/>
                      </a:lnTo>
                      <a:lnTo>
                        <a:pt x="2438" y="338"/>
                      </a:lnTo>
                      <a:lnTo>
                        <a:pt x="2434" y="346"/>
                      </a:lnTo>
                      <a:lnTo>
                        <a:pt x="2431" y="349"/>
                      </a:lnTo>
                      <a:lnTo>
                        <a:pt x="2428" y="353"/>
                      </a:lnTo>
                      <a:lnTo>
                        <a:pt x="2425" y="355"/>
                      </a:lnTo>
                      <a:lnTo>
                        <a:pt x="2420" y="358"/>
                      </a:lnTo>
                      <a:lnTo>
                        <a:pt x="2410" y="363"/>
                      </a:lnTo>
                      <a:lnTo>
                        <a:pt x="2401" y="367"/>
                      </a:lnTo>
                      <a:lnTo>
                        <a:pt x="2397" y="371"/>
                      </a:lnTo>
                      <a:lnTo>
                        <a:pt x="2394" y="374"/>
                      </a:lnTo>
                      <a:lnTo>
                        <a:pt x="2392" y="380"/>
                      </a:lnTo>
                      <a:lnTo>
                        <a:pt x="2390" y="386"/>
                      </a:lnTo>
                      <a:lnTo>
                        <a:pt x="2385" y="386"/>
                      </a:lnTo>
                      <a:lnTo>
                        <a:pt x="2380" y="387"/>
                      </a:lnTo>
                      <a:lnTo>
                        <a:pt x="2376" y="389"/>
                      </a:lnTo>
                      <a:lnTo>
                        <a:pt x="2371" y="391"/>
                      </a:lnTo>
                      <a:lnTo>
                        <a:pt x="2363" y="397"/>
                      </a:lnTo>
                      <a:lnTo>
                        <a:pt x="2355" y="404"/>
                      </a:lnTo>
                      <a:lnTo>
                        <a:pt x="2344" y="422"/>
                      </a:lnTo>
                      <a:lnTo>
                        <a:pt x="2332" y="439"/>
                      </a:lnTo>
                      <a:lnTo>
                        <a:pt x="2343" y="443"/>
                      </a:lnTo>
                      <a:lnTo>
                        <a:pt x="2351" y="445"/>
                      </a:lnTo>
                      <a:lnTo>
                        <a:pt x="2357" y="448"/>
                      </a:lnTo>
                      <a:lnTo>
                        <a:pt x="2362" y="453"/>
                      </a:lnTo>
                      <a:lnTo>
                        <a:pt x="2365" y="458"/>
                      </a:lnTo>
                      <a:lnTo>
                        <a:pt x="2368" y="465"/>
                      </a:lnTo>
                      <a:lnTo>
                        <a:pt x="2368" y="473"/>
                      </a:lnTo>
                      <a:lnTo>
                        <a:pt x="2365" y="484"/>
                      </a:lnTo>
                      <a:lnTo>
                        <a:pt x="2357" y="485"/>
                      </a:lnTo>
                      <a:lnTo>
                        <a:pt x="2352" y="487"/>
                      </a:lnTo>
                      <a:lnTo>
                        <a:pt x="2346" y="490"/>
                      </a:lnTo>
                      <a:lnTo>
                        <a:pt x="2340" y="495"/>
                      </a:lnTo>
                      <a:lnTo>
                        <a:pt x="2335" y="499"/>
                      </a:lnTo>
                      <a:lnTo>
                        <a:pt x="2329" y="504"/>
                      </a:lnTo>
                      <a:lnTo>
                        <a:pt x="2323" y="509"/>
                      </a:lnTo>
                      <a:lnTo>
                        <a:pt x="2318" y="511"/>
                      </a:lnTo>
                      <a:lnTo>
                        <a:pt x="2307" y="513"/>
                      </a:lnTo>
                      <a:lnTo>
                        <a:pt x="2297" y="514"/>
                      </a:lnTo>
                      <a:lnTo>
                        <a:pt x="2287" y="513"/>
                      </a:lnTo>
                      <a:lnTo>
                        <a:pt x="2275" y="513"/>
                      </a:lnTo>
                      <a:lnTo>
                        <a:pt x="2263" y="512"/>
                      </a:lnTo>
                      <a:lnTo>
                        <a:pt x="2249" y="512"/>
                      </a:lnTo>
                      <a:lnTo>
                        <a:pt x="2252" y="527"/>
                      </a:lnTo>
                      <a:lnTo>
                        <a:pt x="2254" y="543"/>
                      </a:lnTo>
                      <a:lnTo>
                        <a:pt x="2253" y="550"/>
                      </a:lnTo>
                      <a:lnTo>
                        <a:pt x="2250" y="556"/>
                      </a:lnTo>
                      <a:lnTo>
                        <a:pt x="2248" y="559"/>
                      </a:lnTo>
                      <a:lnTo>
                        <a:pt x="2246" y="561"/>
                      </a:lnTo>
                      <a:lnTo>
                        <a:pt x="2241" y="562"/>
                      </a:lnTo>
                      <a:lnTo>
                        <a:pt x="2237" y="563"/>
                      </a:lnTo>
                      <a:lnTo>
                        <a:pt x="2222" y="563"/>
                      </a:lnTo>
                      <a:lnTo>
                        <a:pt x="2206" y="562"/>
                      </a:lnTo>
                      <a:lnTo>
                        <a:pt x="2191" y="561"/>
                      </a:lnTo>
                      <a:lnTo>
                        <a:pt x="2178" y="561"/>
                      </a:lnTo>
                      <a:lnTo>
                        <a:pt x="2152" y="564"/>
                      </a:lnTo>
                      <a:lnTo>
                        <a:pt x="2119" y="565"/>
                      </a:lnTo>
                      <a:lnTo>
                        <a:pt x="2111" y="565"/>
                      </a:lnTo>
                      <a:lnTo>
                        <a:pt x="2103" y="564"/>
                      </a:lnTo>
                      <a:lnTo>
                        <a:pt x="2097" y="562"/>
                      </a:lnTo>
                      <a:lnTo>
                        <a:pt x="2090" y="560"/>
                      </a:lnTo>
                      <a:lnTo>
                        <a:pt x="2084" y="556"/>
                      </a:lnTo>
                      <a:lnTo>
                        <a:pt x="2081" y="552"/>
                      </a:lnTo>
                      <a:lnTo>
                        <a:pt x="2077" y="546"/>
                      </a:lnTo>
                      <a:lnTo>
                        <a:pt x="2076" y="540"/>
                      </a:lnTo>
                      <a:lnTo>
                        <a:pt x="2080" y="539"/>
                      </a:lnTo>
                      <a:lnTo>
                        <a:pt x="2083" y="538"/>
                      </a:lnTo>
                      <a:lnTo>
                        <a:pt x="2084" y="532"/>
                      </a:lnTo>
                      <a:lnTo>
                        <a:pt x="2086" y="525"/>
                      </a:lnTo>
                      <a:lnTo>
                        <a:pt x="2086" y="517"/>
                      </a:lnTo>
                      <a:lnTo>
                        <a:pt x="2088" y="507"/>
                      </a:lnTo>
                      <a:lnTo>
                        <a:pt x="2086" y="486"/>
                      </a:lnTo>
                      <a:lnTo>
                        <a:pt x="2083" y="464"/>
                      </a:lnTo>
                      <a:lnTo>
                        <a:pt x="2081" y="454"/>
                      </a:lnTo>
                      <a:lnTo>
                        <a:pt x="2078" y="444"/>
                      </a:lnTo>
                      <a:lnTo>
                        <a:pt x="2075" y="433"/>
                      </a:lnTo>
                      <a:lnTo>
                        <a:pt x="2072" y="424"/>
                      </a:lnTo>
                      <a:lnTo>
                        <a:pt x="2067" y="416"/>
                      </a:lnTo>
                      <a:lnTo>
                        <a:pt x="2063" y="411"/>
                      </a:lnTo>
                      <a:lnTo>
                        <a:pt x="2058" y="405"/>
                      </a:lnTo>
                      <a:lnTo>
                        <a:pt x="2052" y="402"/>
                      </a:lnTo>
                      <a:lnTo>
                        <a:pt x="2037" y="398"/>
                      </a:lnTo>
                      <a:lnTo>
                        <a:pt x="2022" y="395"/>
                      </a:lnTo>
                      <a:lnTo>
                        <a:pt x="2014" y="394"/>
                      </a:lnTo>
                      <a:lnTo>
                        <a:pt x="2006" y="391"/>
                      </a:lnTo>
                      <a:lnTo>
                        <a:pt x="2000" y="388"/>
                      </a:lnTo>
                      <a:lnTo>
                        <a:pt x="1995" y="383"/>
                      </a:lnTo>
                      <a:lnTo>
                        <a:pt x="1991" y="375"/>
                      </a:lnTo>
                      <a:lnTo>
                        <a:pt x="1985" y="370"/>
                      </a:lnTo>
                      <a:lnTo>
                        <a:pt x="1978" y="365"/>
                      </a:lnTo>
                      <a:lnTo>
                        <a:pt x="1973" y="363"/>
                      </a:lnTo>
                      <a:lnTo>
                        <a:pt x="1966" y="361"/>
                      </a:lnTo>
                      <a:lnTo>
                        <a:pt x="1958" y="361"/>
                      </a:lnTo>
                      <a:lnTo>
                        <a:pt x="1951" y="361"/>
                      </a:lnTo>
                      <a:lnTo>
                        <a:pt x="1942" y="361"/>
                      </a:lnTo>
                      <a:lnTo>
                        <a:pt x="1936" y="361"/>
                      </a:lnTo>
                      <a:lnTo>
                        <a:pt x="1929" y="361"/>
                      </a:lnTo>
                      <a:lnTo>
                        <a:pt x="1912" y="362"/>
                      </a:lnTo>
                      <a:lnTo>
                        <a:pt x="1895" y="364"/>
                      </a:lnTo>
                      <a:lnTo>
                        <a:pt x="1878" y="366"/>
                      </a:lnTo>
                      <a:lnTo>
                        <a:pt x="1860" y="368"/>
                      </a:lnTo>
                      <a:lnTo>
                        <a:pt x="1827" y="374"/>
                      </a:lnTo>
                      <a:lnTo>
                        <a:pt x="1793" y="376"/>
                      </a:lnTo>
                      <a:lnTo>
                        <a:pt x="1777" y="376"/>
                      </a:lnTo>
                      <a:lnTo>
                        <a:pt x="1761" y="375"/>
                      </a:lnTo>
                      <a:lnTo>
                        <a:pt x="1745" y="372"/>
                      </a:lnTo>
                      <a:lnTo>
                        <a:pt x="1730" y="367"/>
                      </a:lnTo>
                      <a:lnTo>
                        <a:pt x="1720" y="363"/>
                      </a:lnTo>
                      <a:lnTo>
                        <a:pt x="1709" y="361"/>
                      </a:lnTo>
                      <a:lnTo>
                        <a:pt x="1699" y="359"/>
                      </a:lnTo>
                      <a:lnTo>
                        <a:pt x="1690" y="359"/>
                      </a:lnTo>
                      <a:lnTo>
                        <a:pt x="1672" y="363"/>
                      </a:lnTo>
                      <a:lnTo>
                        <a:pt x="1650" y="368"/>
                      </a:lnTo>
                      <a:lnTo>
                        <a:pt x="1640" y="370"/>
                      </a:lnTo>
                      <a:lnTo>
                        <a:pt x="1630" y="370"/>
                      </a:lnTo>
                      <a:lnTo>
                        <a:pt x="1620" y="367"/>
                      </a:lnTo>
                      <a:lnTo>
                        <a:pt x="1609" y="364"/>
                      </a:lnTo>
                      <a:lnTo>
                        <a:pt x="1601" y="362"/>
                      </a:lnTo>
                      <a:lnTo>
                        <a:pt x="1593" y="361"/>
                      </a:lnTo>
                      <a:lnTo>
                        <a:pt x="1585" y="359"/>
                      </a:lnTo>
                      <a:lnTo>
                        <a:pt x="1577" y="359"/>
                      </a:lnTo>
                      <a:lnTo>
                        <a:pt x="1566" y="359"/>
                      </a:lnTo>
                      <a:lnTo>
                        <a:pt x="1557" y="359"/>
                      </a:lnTo>
                      <a:lnTo>
                        <a:pt x="1548" y="358"/>
                      </a:lnTo>
                      <a:lnTo>
                        <a:pt x="1540" y="357"/>
                      </a:lnTo>
                      <a:lnTo>
                        <a:pt x="1533" y="354"/>
                      </a:lnTo>
                      <a:lnTo>
                        <a:pt x="1526" y="351"/>
                      </a:lnTo>
                      <a:lnTo>
                        <a:pt x="1520" y="347"/>
                      </a:lnTo>
                      <a:lnTo>
                        <a:pt x="1515" y="343"/>
                      </a:lnTo>
                      <a:lnTo>
                        <a:pt x="1505" y="332"/>
                      </a:lnTo>
                      <a:lnTo>
                        <a:pt x="1495" y="320"/>
                      </a:lnTo>
                      <a:lnTo>
                        <a:pt x="1486" y="304"/>
                      </a:lnTo>
                      <a:lnTo>
                        <a:pt x="1477" y="287"/>
                      </a:lnTo>
                      <a:lnTo>
                        <a:pt x="1466" y="267"/>
                      </a:lnTo>
                      <a:lnTo>
                        <a:pt x="1456" y="251"/>
                      </a:lnTo>
                      <a:lnTo>
                        <a:pt x="1450" y="244"/>
                      </a:lnTo>
                      <a:lnTo>
                        <a:pt x="1444" y="239"/>
                      </a:lnTo>
                      <a:lnTo>
                        <a:pt x="1438" y="233"/>
                      </a:lnTo>
                      <a:lnTo>
                        <a:pt x="1433" y="227"/>
                      </a:lnTo>
                      <a:lnTo>
                        <a:pt x="1426" y="224"/>
                      </a:lnTo>
                      <a:lnTo>
                        <a:pt x="1419" y="219"/>
                      </a:lnTo>
                      <a:lnTo>
                        <a:pt x="1411" y="217"/>
                      </a:lnTo>
                      <a:lnTo>
                        <a:pt x="1402" y="214"/>
                      </a:lnTo>
                      <a:lnTo>
                        <a:pt x="1383" y="210"/>
                      </a:lnTo>
                      <a:lnTo>
                        <a:pt x="1360" y="208"/>
                      </a:lnTo>
                      <a:lnTo>
                        <a:pt x="1345" y="208"/>
                      </a:lnTo>
                      <a:lnTo>
                        <a:pt x="1330" y="210"/>
                      </a:lnTo>
                      <a:lnTo>
                        <a:pt x="1314" y="212"/>
                      </a:lnTo>
                      <a:lnTo>
                        <a:pt x="1298" y="217"/>
                      </a:lnTo>
                      <a:lnTo>
                        <a:pt x="1284" y="219"/>
                      </a:lnTo>
                      <a:lnTo>
                        <a:pt x="1269" y="223"/>
                      </a:lnTo>
                      <a:lnTo>
                        <a:pt x="1255" y="225"/>
                      </a:lnTo>
                      <a:lnTo>
                        <a:pt x="1241" y="226"/>
                      </a:lnTo>
                      <a:lnTo>
                        <a:pt x="1228" y="225"/>
                      </a:lnTo>
                      <a:lnTo>
                        <a:pt x="1215" y="223"/>
                      </a:lnTo>
                      <a:lnTo>
                        <a:pt x="1210" y="220"/>
                      </a:lnTo>
                      <a:lnTo>
                        <a:pt x="1204" y="217"/>
                      </a:lnTo>
                      <a:lnTo>
                        <a:pt x="1198" y="214"/>
                      </a:lnTo>
                      <a:lnTo>
                        <a:pt x="1193" y="209"/>
                      </a:lnTo>
                      <a:lnTo>
                        <a:pt x="1185" y="201"/>
                      </a:lnTo>
                      <a:lnTo>
                        <a:pt x="1178" y="192"/>
                      </a:lnTo>
                      <a:lnTo>
                        <a:pt x="1171" y="183"/>
                      </a:lnTo>
                      <a:lnTo>
                        <a:pt x="1166" y="174"/>
                      </a:lnTo>
                      <a:lnTo>
                        <a:pt x="1162" y="165"/>
                      </a:lnTo>
                      <a:lnTo>
                        <a:pt x="1158" y="156"/>
                      </a:lnTo>
                      <a:lnTo>
                        <a:pt x="1156" y="145"/>
                      </a:lnTo>
                      <a:lnTo>
                        <a:pt x="1154" y="135"/>
                      </a:lnTo>
                      <a:lnTo>
                        <a:pt x="1148" y="94"/>
                      </a:lnTo>
                      <a:lnTo>
                        <a:pt x="1142" y="52"/>
                      </a:lnTo>
                      <a:lnTo>
                        <a:pt x="1132" y="45"/>
                      </a:lnTo>
                      <a:lnTo>
                        <a:pt x="1108" y="27"/>
                      </a:lnTo>
                      <a:lnTo>
                        <a:pt x="1084" y="8"/>
                      </a:lnTo>
                      <a:lnTo>
                        <a:pt x="1072" y="0"/>
                      </a:lnTo>
                      <a:lnTo>
                        <a:pt x="1065" y="0"/>
                      </a:lnTo>
                      <a:lnTo>
                        <a:pt x="1059" y="1"/>
                      </a:lnTo>
                      <a:lnTo>
                        <a:pt x="1054" y="4"/>
                      </a:lnTo>
                      <a:lnTo>
                        <a:pt x="1049" y="8"/>
                      </a:lnTo>
                      <a:lnTo>
                        <a:pt x="1041" y="15"/>
                      </a:lnTo>
                      <a:lnTo>
                        <a:pt x="1034" y="26"/>
                      </a:lnTo>
                      <a:lnTo>
                        <a:pt x="1031" y="33"/>
                      </a:lnTo>
                      <a:lnTo>
                        <a:pt x="1026" y="38"/>
                      </a:lnTo>
                      <a:lnTo>
                        <a:pt x="1021" y="44"/>
                      </a:lnTo>
                      <a:lnTo>
                        <a:pt x="1015" y="49"/>
                      </a:lnTo>
                      <a:lnTo>
                        <a:pt x="1008" y="52"/>
                      </a:lnTo>
                      <a:lnTo>
                        <a:pt x="1000" y="53"/>
                      </a:lnTo>
                      <a:lnTo>
                        <a:pt x="991" y="53"/>
                      </a:lnTo>
                      <a:lnTo>
                        <a:pt x="980" y="50"/>
                      </a:lnTo>
                      <a:lnTo>
                        <a:pt x="966" y="45"/>
                      </a:lnTo>
                      <a:lnTo>
                        <a:pt x="952" y="38"/>
                      </a:lnTo>
                      <a:lnTo>
                        <a:pt x="944" y="35"/>
                      </a:lnTo>
                      <a:lnTo>
                        <a:pt x="937" y="33"/>
                      </a:lnTo>
                      <a:lnTo>
                        <a:pt x="931" y="30"/>
                      </a:lnTo>
                      <a:lnTo>
                        <a:pt x="923" y="29"/>
                      </a:lnTo>
                      <a:lnTo>
                        <a:pt x="925" y="33"/>
                      </a:lnTo>
                      <a:lnTo>
                        <a:pt x="923" y="29"/>
                      </a:lnTo>
                      <a:lnTo>
                        <a:pt x="918" y="29"/>
                      </a:lnTo>
                      <a:lnTo>
                        <a:pt x="912" y="30"/>
                      </a:lnTo>
                      <a:lnTo>
                        <a:pt x="907" y="31"/>
                      </a:lnTo>
                      <a:lnTo>
                        <a:pt x="901" y="34"/>
                      </a:lnTo>
                      <a:lnTo>
                        <a:pt x="895" y="37"/>
                      </a:lnTo>
                      <a:lnTo>
                        <a:pt x="891" y="41"/>
                      </a:lnTo>
                      <a:lnTo>
                        <a:pt x="885" y="44"/>
                      </a:lnTo>
                      <a:lnTo>
                        <a:pt x="879" y="46"/>
                      </a:lnTo>
                      <a:lnTo>
                        <a:pt x="875" y="49"/>
                      </a:lnTo>
                      <a:lnTo>
                        <a:pt x="868" y="51"/>
                      </a:lnTo>
                      <a:lnTo>
                        <a:pt x="859" y="51"/>
                      </a:lnTo>
                      <a:lnTo>
                        <a:pt x="850" y="52"/>
                      </a:lnTo>
                      <a:lnTo>
                        <a:pt x="841" y="52"/>
                      </a:lnTo>
                      <a:lnTo>
                        <a:pt x="832" y="53"/>
                      </a:lnTo>
                      <a:lnTo>
                        <a:pt x="827" y="55"/>
                      </a:lnTo>
                      <a:lnTo>
                        <a:pt x="822" y="56"/>
                      </a:lnTo>
                      <a:lnTo>
                        <a:pt x="819" y="60"/>
                      </a:lnTo>
                      <a:lnTo>
                        <a:pt x="816" y="62"/>
                      </a:lnTo>
                      <a:lnTo>
                        <a:pt x="810" y="69"/>
                      </a:lnTo>
                      <a:lnTo>
                        <a:pt x="805" y="76"/>
                      </a:lnTo>
                      <a:lnTo>
                        <a:pt x="801" y="83"/>
                      </a:lnTo>
                      <a:lnTo>
                        <a:pt x="796" y="90"/>
                      </a:lnTo>
                      <a:lnTo>
                        <a:pt x="789" y="95"/>
                      </a:lnTo>
                      <a:lnTo>
                        <a:pt x="783" y="100"/>
                      </a:lnTo>
                      <a:lnTo>
                        <a:pt x="773" y="102"/>
                      </a:lnTo>
                      <a:lnTo>
                        <a:pt x="766" y="103"/>
                      </a:lnTo>
                      <a:lnTo>
                        <a:pt x="756" y="102"/>
                      </a:lnTo>
                      <a:lnTo>
                        <a:pt x="747" y="102"/>
                      </a:lnTo>
                      <a:lnTo>
                        <a:pt x="737" y="101"/>
                      </a:lnTo>
                      <a:lnTo>
                        <a:pt x="726" y="101"/>
                      </a:lnTo>
                      <a:lnTo>
                        <a:pt x="725" y="105"/>
                      </a:lnTo>
                      <a:lnTo>
                        <a:pt x="725" y="110"/>
                      </a:lnTo>
                      <a:lnTo>
                        <a:pt x="725" y="115"/>
                      </a:lnTo>
                      <a:lnTo>
                        <a:pt x="726" y="118"/>
                      </a:lnTo>
                      <a:lnTo>
                        <a:pt x="727" y="120"/>
                      </a:lnTo>
                      <a:lnTo>
                        <a:pt x="729" y="123"/>
                      </a:lnTo>
                      <a:lnTo>
                        <a:pt x="731" y="125"/>
                      </a:lnTo>
                      <a:lnTo>
                        <a:pt x="734" y="126"/>
                      </a:lnTo>
                      <a:lnTo>
                        <a:pt x="747" y="130"/>
                      </a:lnTo>
                      <a:lnTo>
                        <a:pt x="763" y="135"/>
                      </a:lnTo>
                      <a:lnTo>
                        <a:pt x="763" y="146"/>
                      </a:lnTo>
                      <a:lnTo>
                        <a:pt x="764" y="158"/>
                      </a:lnTo>
                      <a:lnTo>
                        <a:pt x="764" y="170"/>
                      </a:lnTo>
                      <a:lnTo>
                        <a:pt x="763" y="182"/>
                      </a:lnTo>
                      <a:lnTo>
                        <a:pt x="759" y="185"/>
                      </a:lnTo>
                      <a:lnTo>
                        <a:pt x="753" y="190"/>
                      </a:lnTo>
                      <a:lnTo>
                        <a:pt x="748" y="195"/>
                      </a:lnTo>
                      <a:lnTo>
                        <a:pt x="743" y="202"/>
                      </a:lnTo>
                      <a:lnTo>
                        <a:pt x="739" y="209"/>
                      </a:lnTo>
                      <a:lnTo>
                        <a:pt x="736" y="217"/>
                      </a:lnTo>
                      <a:lnTo>
                        <a:pt x="735" y="225"/>
                      </a:lnTo>
                      <a:lnTo>
                        <a:pt x="735" y="232"/>
                      </a:lnTo>
                      <a:lnTo>
                        <a:pt x="742" y="232"/>
                      </a:lnTo>
                      <a:lnTo>
                        <a:pt x="746" y="233"/>
                      </a:lnTo>
                      <a:lnTo>
                        <a:pt x="751" y="236"/>
                      </a:lnTo>
                      <a:lnTo>
                        <a:pt x="755" y="241"/>
                      </a:lnTo>
                      <a:lnTo>
                        <a:pt x="762" y="251"/>
                      </a:lnTo>
                      <a:lnTo>
                        <a:pt x="767" y="264"/>
                      </a:lnTo>
                      <a:lnTo>
                        <a:pt x="771" y="274"/>
                      </a:lnTo>
                      <a:lnTo>
                        <a:pt x="776" y="283"/>
                      </a:lnTo>
                      <a:lnTo>
                        <a:pt x="778" y="287"/>
                      </a:lnTo>
                      <a:lnTo>
                        <a:pt x="780" y="290"/>
                      </a:lnTo>
                      <a:lnTo>
                        <a:pt x="783" y="292"/>
                      </a:lnTo>
                      <a:lnTo>
                        <a:pt x="786" y="294"/>
                      </a:lnTo>
                      <a:lnTo>
                        <a:pt x="791" y="296"/>
                      </a:lnTo>
                      <a:lnTo>
                        <a:pt x="794" y="297"/>
                      </a:lnTo>
                      <a:lnTo>
                        <a:pt x="799" y="296"/>
                      </a:lnTo>
                      <a:lnTo>
                        <a:pt x="804" y="293"/>
                      </a:lnTo>
                      <a:lnTo>
                        <a:pt x="810" y="291"/>
                      </a:lnTo>
                      <a:lnTo>
                        <a:pt x="817" y="287"/>
                      </a:lnTo>
                      <a:lnTo>
                        <a:pt x="825" y="280"/>
                      </a:lnTo>
                      <a:lnTo>
                        <a:pt x="833" y="273"/>
                      </a:lnTo>
                      <a:lnTo>
                        <a:pt x="843" y="264"/>
                      </a:lnTo>
                      <a:lnTo>
                        <a:pt x="854" y="258"/>
                      </a:lnTo>
                      <a:lnTo>
                        <a:pt x="867" y="253"/>
                      </a:lnTo>
                      <a:lnTo>
                        <a:pt x="879" y="251"/>
                      </a:lnTo>
                      <a:lnTo>
                        <a:pt x="892" y="250"/>
                      </a:lnTo>
                      <a:lnTo>
                        <a:pt x="906" y="250"/>
                      </a:lnTo>
                      <a:lnTo>
                        <a:pt x="919" y="252"/>
                      </a:lnTo>
                      <a:lnTo>
                        <a:pt x="933" y="256"/>
                      </a:lnTo>
                      <a:lnTo>
                        <a:pt x="947" y="259"/>
                      </a:lnTo>
                      <a:lnTo>
                        <a:pt x="960" y="265"/>
                      </a:lnTo>
                      <a:lnTo>
                        <a:pt x="974" y="271"/>
                      </a:lnTo>
                      <a:lnTo>
                        <a:pt x="985" y="276"/>
                      </a:lnTo>
                      <a:lnTo>
                        <a:pt x="998" y="283"/>
                      </a:lnTo>
                      <a:lnTo>
                        <a:pt x="1009" y="291"/>
                      </a:lnTo>
                      <a:lnTo>
                        <a:pt x="1018" y="298"/>
                      </a:lnTo>
                      <a:lnTo>
                        <a:pt x="1027" y="305"/>
                      </a:lnTo>
                      <a:lnTo>
                        <a:pt x="1019" y="305"/>
                      </a:lnTo>
                      <a:lnTo>
                        <a:pt x="1013" y="306"/>
                      </a:lnTo>
                      <a:lnTo>
                        <a:pt x="1005" y="308"/>
                      </a:lnTo>
                      <a:lnTo>
                        <a:pt x="998" y="312"/>
                      </a:lnTo>
                      <a:lnTo>
                        <a:pt x="990" y="315"/>
                      </a:lnTo>
                      <a:lnTo>
                        <a:pt x="983" y="317"/>
                      </a:lnTo>
                      <a:lnTo>
                        <a:pt x="975" y="320"/>
                      </a:lnTo>
                      <a:lnTo>
                        <a:pt x="967" y="321"/>
                      </a:lnTo>
                      <a:lnTo>
                        <a:pt x="953" y="321"/>
                      </a:lnTo>
                      <a:lnTo>
                        <a:pt x="940" y="318"/>
                      </a:lnTo>
                      <a:lnTo>
                        <a:pt x="929" y="316"/>
                      </a:lnTo>
                      <a:lnTo>
                        <a:pt x="920" y="315"/>
                      </a:lnTo>
                      <a:lnTo>
                        <a:pt x="910" y="316"/>
                      </a:lnTo>
                      <a:lnTo>
                        <a:pt x="902" y="317"/>
                      </a:lnTo>
                      <a:lnTo>
                        <a:pt x="898" y="320"/>
                      </a:lnTo>
                      <a:lnTo>
                        <a:pt x="895" y="322"/>
                      </a:lnTo>
                      <a:lnTo>
                        <a:pt x="892" y="325"/>
                      </a:lnTo>
                      <a:lnTo>
                        <a:pt x="890" y="330"/>
                      </a:lnTo>
                      <a:lnTo>
                        <a:pt x="884" y="337"/>
                      </a:lnTo>
                      <a:lnTo>
                        <a:pt x="878" y="343"/>
                      </a:lnTo>
                      <a:lnTo>
                        <a:pt x="874" y="347"/>
                      </a:lnTo>
                      <a:lnTo>
                        <a:pt x="869" y="350"/>
                      </a:lnTo>
                      <a:lnTo>
                        <a:pt x="863" y="353"/>
                      </a:lnTo>
                      <a:lnTo>
                        <a:pt x="859" y="354"/>
                      </a:lnTo>
                      <a:lnTo>
                        <a:pt x="847" y="355"/>
                      </a:lnTo>
                      <a:lnTo>
                        <a:pt x="836" y="355"/>
                      </a:lnTo>
                      <a:lnTo>
                        <a:pt x="829" y="356"/>
                      </a:lnTo>
                      <a:lnTo>
                        <a:pt x="822" y="356"/>
                      </a:lnTo>
                      <a:lnTo>
                        <a:pt x="822" y="372"/>
                      </a:lnTo>
                      <a:lnTo>
                        <a:pt x="821" y="388"/>
                      </a:lnTo>
                      <a:lnTo>
                        <a:pt x="797" y="391"/>
                      </a:lnTo>
                      <a:lnTo>
                        <a:pt x="769" y="395"/>
                      </a:lnTo>
                      <a:lnTo>
                        <a:pt x="755" y="397"/>
                      </a:lnTo>
                      <a:lnTo>
                        <a:pt x="743" y="402"/>
                      </a:lnTo>
                      <a:lnTo>
                        <a:pt x="737" y="404"/>
                      </a:lnTo>
                      <a:lnTo>
                        <a:pt x="731" y="408"/>
                      </a:lnTo>
                      <a:lnTo>
                        <a:pt x="728" y="412"/>
                      </a:lnTo>
                      <a:lnTo>
                        <a:pt x="723" y="417"/>
                      </a:lnTo>
                      <a:lnTo>
                        <a:pt x="722" y="424"/>
                      </a:lnTo>
                      <a:lnTo>
                        <a:pt x="720" y="433"/>
                      </a:lnTo>
                      <a:lnTo>
                        <a:pt x="720" y="441"/>
                      </a:lnTo>
                      <a:lnTo>
                        <a:pt x="720" y="450"/>
                      </a:lnTo>
                      <a:lnTo>
                        <a:pt x="720" y="458"/>
                      </a:lnTo>
                      <a:lnTo>
                        <a:pt x="717" y="466"/>
                      </a:lnTo>
                      <a:lnTo>
                        <a:pt x="715" y="470"/>
                      </a:lnTo>
                      <a:lnTo>
                        <a:pt x="712" y="472"/>
                      </a:lnTo>
                      <a:lnTo>
                        <a:pt x="709" y="474"/>
                      </a:lnTo>
                      <a:lnTo>
                        <a:pt x="705" y="477"/>
                      </a:lnTo>
                      <a:lnTo>
                        <a:pt x="693" y="481"/>
                      </a:lnTo>
                      <a:lnTo>
                        <a:pt x="681" y="488"/>
                      </a:lnTo>
                      <a:lnTo>
                        <a:pt x="670" y="494"/>
                      </a:lnTo>
                      <a:lnTo>
                        <a:pt x="657" y="498"/>
                      </a:lnTo>
                      <a:lnTo>
                        <a:pt x="646" y="502"/>
                      </a:lnTo>
                      <a:lnTo>
                        <a:pt x="633" y="503"/>
                      </a:lnTo>
                      <a:lnTo>
                        <a:pt x="620" y="503"/>
                      </a:lnTo>
                      <a:lnTo>
                        <a:pt x="607" y="502"/>
                      </a:lnTo>
                      <a:lnTo>
                        <a:pt x="591" y="501"/>
                      </a:lnTo>
                      <a:lnTo>
                        <a:pt x="576" y="501"/>
                      </a:lnTo>
                      <a:lnTo>
                        <a:pt x="575" y="504"/>
                      </a:lnTo>
                      <a:lnTo>
                        <a:pt x="576" y="511"/>
                      </a:lnTo>
                      <a:lnTo>
                        <a:pt x="579" y="518"/>
                      </a:lnTo>
                      <a:lnTo>
                        <a:pt x="581" y="522"/>
                      </a:lnTo>
                      <a:lnTo>
                        <a:pt x="583" y="525"/>
                      </a:lnTo>
                      <a:lnTo>
                        <a:pt x="588" y="526"/>
                      </a:lnTo>
                      <a:lnTo>
                        <a:pt x="592" y="527"/>
                      </a:lnTo>
                      <a:lnTo>
                        <a:pt x="599" y="527"/>
                      </a:lnTo>
                      <a:lnTo>
                        <a:pt x="611" y="527"/>
                      </a:lnTo>
                      <a:lnTo>
                        <a:pt x="617" y="527"/>
                      </a:lnTo>
                      <a:lnTo>
                        <a:pt x="631" y="528"/>
                      </a:lnTo>
                      <a:lnTo>
                        <a:pt x="643" y="530"/>
                      </a:lnTo>
                      <a:lnTo>
                        <a:pt x="652" y="534"/>
                      </a:lnTo>
                      <a:lnTo>
                        <a:pt x="661" y="539"/>
                      </a:lnTo>
                      <a:lnTo>
                        <a:pt x="676" y="552"/>
                      </a:lnTo>
                      <a:lnTo>
                        <a:pt x="694" y="569"/>
                      </a:lnTo>
                      <a:lnTo>
                        <a:pt x="704" y="577"/>
                      </a:lnTo>
                      <a:lnTo>
                        <a:pt x="712" y="586"/>
                      </a:lnTo>
                      <a:lnTo>
                        <a:pt x="722" y="595"/>
                      </a:lnTo>
                      <a:lnTo>
                        <a:pt x="728" y="605"/>
                      </a:lnTo>
                      <a:lnTo>
                        <a:pt x="735" y="614"/>
                      </a:lnTo>
                      <a:lnTo>
                        <a:pt x="742" y="625"/>
                      </a:lnTo>
                      <a:lnTo>
                        <a:pt x="746" y="634"/>
                      </a:lnTo>
                      <a:lnTo>
                        <a:pt x="751" y="645"/>
                      </a:lnTo>
                      <a:lnTo>
                        <a:pt x="754" y="655"/>
                      </a:lnTo>
                      <a:lnTo>
                        <a:pt x="758" y="667"/>
                      </a:lnTo>
                      <a:lnTo>
                        <a:pt x="760" y="678"/>
                      </a:lnTo>
                      <a:lnTo>
                        <a:pt x="761" y="690"/>
                      </a:lnTo>
                      <a:lnTo>
                        <a:pt x="762" y="702"/>
                      </a:lnTo>
                      <a:lnTo>
                        <a:pt x="762" y="715"/>
                      </a:lnTo>
                      <a:lnTo>
                        <a:pt x="762" y="728"/>
                      </a:lnTo>
                      <a:lnTo>
                        <a:pt x="761" y="742"/>
                      </a:lnTo>
                      <a:lnTo>
                        <a:pt x="745" y="745"/>
                      </a:lnTo>
                      <a:lnTo>
                        <a:pt x="720" y="748"/>
                      </a:lnTo>
                      <a:lnTo>
                        <a:pt x="709" y="750"/>
                      </a:lnTo>
                      <a:lnTo>
                        <a:pt x="698" y="752"/>
                      </a:lnTo>
                      <a:lnTo>
                        <a:pt x="695" y="755"/>
                      </a:lnTo>
                      <a:lnTo>
                        <a:pt x="691" y="756"/>
                      </a:lnTo>
                      <a:lnTo>
                        <a:pt x="689" y="758"/>
                      </a:lnTo>
                      <a:lnTo>
                        <a:pt x="688" y="760"/>
                      </a:lnTo>
                      <a:lnTo>
                        <a:pt x="688" y="766"/>
                      </a:lnTo>
                      <a:lnTo>
                        <a:pt x="689" y="770"/>
                      </a:lnTo>
                      <a:lnTo>
                        <a:pt x="693" y="775"/>
                      </a:lnTo>
                      <a:lnTo>
                        <a:pt x="696" y="780"/>
                      </a:lnTo>
                      <a:lnTo>
                        <a:pt x="699" y="784"/>
                      </a:lnTo>
                      <a:lnTo>
                        <a:pt x="702" y="789"/>
                      </a:lnTo>
                      <a:lnTo>
                        <a:pt x="704" y="793"/>
                      </a:lnTo>
                      <a:lnTo>
                        <a:pt x="705" y="798"/>
                      </a:lnTo>
                      <a:lnTo>
                        <a:pt x="704" y="806"/>
                      </a:lnTo>
                      <a:lnTo>
                        <a:pt x="702" y="813"/>
                      </a:lnTo>
                      <a:lnTo>
                        <a:pt x="697" y="818"/>
                      </a:lnTo>
                      <a:lnTo>
                        <a:pt x="693" y="822"/>
                      </a:lnTo>
                      <a:lnTo>
                        <a:pt x="686" y="825"/>
                      </a:lnTo>
                      <a:lnTo>
                        <a:pt x="679" y="827"/>
                      </a:lnTo>
                      <a:lnTo>
                        <a:pt x="672" y="829"/>
                      </a:lnTo>
                      <a:lnTo>
                        <a:pt x="664" y="830"/>
                      </a:lnTo>
                      <a:lnTo>
                        <a:pt x="649" y="831"/>
                      </a:lnTo>
                      <a:lnTo>
                        <a:pt x="635" y="834"/>
                      </a:lnTo>
                      <a:lnTo>
                        <a:pt x="629" y="838"/>
                      </a:lnTo>
                      <a:lnTo>
                        <a:pt x="623" y="841"/>
                      </a:lnTo>
                      <a:lnTo>
                        <a:pt x="620" y="847"/>
                      </a:lnTo>
                      <a:lnTo>
                        <a:pt x="616" y="854"/>
                      </a:lnTo>
                      <a:lnTo>
                        <a:pt x="607" y="843"/>
                      </a:lnTo>
                      <a:lnTo>
                        <a:pt x="598" y="835"/>
                      </a:lnTo>
                      <a:lnTo>
                        <a:pt x="592" y="833"/>
                      </a:lnTo>
                      <a:lnTo>
                        <a:pt x="587" y="831"/>
                      </a:lnTo>
                      <a:lnTo>
                        <a:pt x="580" y="831"/>
                      </a:lnTo>
                      <a:lnTo>
                        <a:pt x="572" y="831"/>
                      </a:lnTo>
                      <a:lnTo>
                        <a:pt x="571" y="819"/>
                      </a:lnTo>
                      <a:lnTo>
                        <a:pt x="571" y="809"/>
                      </a:lnTo>
                      <a:lnTo>
                        <a:pt x="571" y="798"/>
                      </a:lnTo>
                      <a:lnTo>
                        <a:pt x="570" y="786"/>
                      </a:lnTo>
                      <a:lnTo>
                        <a:pt x="551" y="786"/>
                      </a:lnTo>
                      <a:lnTo>
                        <a:pt x="532" y="786"/>
                      </a:lnTo>
                      <a:lnTo>
                        <a:pt x="523" y="785"/>
                      </a:lnTo>
                      <a:lnTo>
                        <a:pt x="515" y="783"/>
                      </a:lnTo>
                      <a:lnTo>
                        <a:pt x="506" y="778"/>
                      </a:lnTo>
                      <a:lnTo>
                        <a:pt x="499" y="772"/>
                      </a:lnTo>
                      <a:lnTo>
                        <a:pt x="490" y="760"/>
                      </a:lnTo>
                      <a:lnTo>
                        <a:pt x="483" y="749"/>
                      </a:lnTo>
                      <a:lnTo>
                        <a:pt x="479" y="743"/>
                      </a:lnTo>
                      <a:lnTo>
                        <a:pt x="473" y="741"/>
                      </a:lnTo>
                      <a:lnTo>
                        <a:pt x="466" y="739"/>
                      </a:lnTo>
                      <a:lnTo>
                        <a:pt x="458" y="739"/>
                      </a:lnTo>
                      <a:lnTo>
                        <a:pt x="455" y="750"/>
                      </a:lnTo>
                      <a:lnTo>
                        <a:pt x="450" y="761"/>
                      </a:lnTo>
                      <a:lnTo>
                        <a:pt x="446" y="773"/>
                      </a:lnTo>
                      <a:lnTo>
                        <a:pt x="440" y="784"/>
                      </a:lnTo>
                      <a:lnTo>
                        <a:pt x="446" y="784"/>
                      </a:lnTo>
                      <a:lnTo>
                        <a:pt x="450" y="785"/>
                      </a:lnTo>
                      <a:lnTo>
                        <a:pt x="453" y="788"/>
                      </a:lnTo>
                      <a:lnTo>
                        <a:pt x="457" y="789"/>
                      </a:lnTo>
                      <a:lnTo>
                        <a:pt x="463" y="794"/>
                      </a:lnTo>
                      <a:lnTo>
                        <a:pt x="466" y="801"/>
                      </a:lnTo>
                      <a:lnTo>
                        <a:pt x="468" y="809"/>
                      </a:lnTo>
                      <a:lnTo>
                        <a:pt x="471" y="818"/>
                      </a:lnTo>
                      <a:lnTo>
                        <a:pt x="471" y="827"/>
                      </a:lnTo>
                      <a:lnTo>
                        <a:pt x="469" y="838"/>
                      </a:lnTo>
                      <a:lnTo>
                        <a:pt x="466" y="858"/>
                      </a:lnTo>
                      <a:lnTo>
                        <a:pt x="460" y="878"/>
                      </a:lnTo>
                      <a:lnTo>
                        <a:pt x="455" y="895"/>
                      </a:lnTo>
                      <a:lnTo>
                        <a:pt x="451" y="907"/>
                      </a:lnTo>
                      <a:lnTo>
                        <a:pt x="450" y="916"/>
                      </a:lnTo>
                      <a:lnTo>
                        <a:pt x="450" y="926"/>
                      </a:lnTo>
                      <a:lnTo>
                        <a:pt x="451" y="937"/>
                      </a:lnTo>
                      <a:lnTo>
                        <a:pt x="452" y="948"/>
                      </a:lnTo>
                      <a:lnTo>
                        <a:pt x="452" y="958"/>
                      </a:lnTo>
                      <a:lnTo>
                        <a:pt x="450" y="967"/>
                      </a:lnTo>
                      <a:lnTo>
                        <a:pt x="448" y="972"/>
                      </a:lnTo>
                      <a:lnTo>
                        <a:pt x="446" y="977"/>
                      </a:lnTo>
                      <a:lnTo>
                        <a:pt x="442" y="980"/>
                      </a:lnTo>
                      <a:lnTo>
                        <a:pt x="439" y="982"/>
                      </a:lnTo>
                      <a:lnTo>
                        <a:pt x="434" y="986"/>
                      </a:lnTo>
                      <a:lnTo>
                        <a:pt x="431" y="990"/>
                      </a:lnTo>
                      <a:lnTo>
                        <a:pt x="427" y="995"/>
                      </a:lnTo>
                      <a:lnTo>
                        <a:pt x="425" y="999"/>
                      </a:lnTo>
                      <a:lnTo>
                        <a:pt x="423" y="1011"/>
                      </a:lnTo>
                      <a:lnTo>
                        <a:pt x="420" y="1022"/>
                      </a:lnTo>
                      <a:lnTo>
                        <a:pt x="422" y="1047"/>
                      </a:lnTo>
                      <a:lnTo>
                        <a:pt x="422" y="1069"/>
                      </a:lnTo>
                      <a:lnTo>
                        <a:pt x="410" y="1070"/>
                      </a:lnTo>
                      <a:lnTo>
                        <a:pt x="400" y="1070"/>
                      </a:lnTo>
                      <a:lnTo>
                        <a:pt x="389" y="1070"/>
                      </a:lnTo>
                      <a:lnTo>
                        <a:pt x="377" y="1070"/>
                      </a:lnTo>
                      <a:lnTo>
                        <a:pt x="370" y="1080"/>
                      </a:lnTo>
                      <a:lnTo>
                        <a:pt x="361" y="1092"/>
                      </a:lnTo>
                      <a:lnTo>
                        <a:pt x="354" y="1094"/>
                      </a:lnTo>
                      <a:lnTo>
                        <a:pt x="348" y="1094"/>
                      </a:lnTo>
                      <a:lnTo>
                        <a:pt x="340" y="1094"/>
                      </a:lnTo>
                      <a:lnTo>
                        <a:pt x="332" y="1094"/>
                      </a:lnTo>
                      <a:lnTo>
                        <a:pt x="319" y="1093"/>
                      </a:lnTo>
                      <a:lnTo>
                        <a:pt x="307" y="1094"/>
                      </a:lnTo>
                      <a:lnTo>
                        <a:pt x="307" y="1108"/>
                      </a:lnTo>
                      <a:lnTo>
                        <a:pt x="307" y="1120"/>
                      </a:lnTo>
                      <a:lnTo>
                        <a:pt x="307" y="1133"/>
                      </a:lnTo>
                      <a:lnTo>
                        <a:pt x="305" y="1145"/>
                      </a:lnTo>
                      <a:lnTo>
                        <a:pt x="293" y="1146"/>
                      </a:lnTo>
                      <a:lnTo>
                        <a:pt x="283" y="1149"/>
                      </a:lnTo>
                      <a:lnTo>
                        <a:pt x="271" y="1150"/>
                      </a:lnTo>
                      <a:lnTo>
                        <a:pt x="261" y="1153"/>
                      </a:lnTo>
                      <a:lnTo>
                        <a:pt x="243" y="1159"/>
                      </a:lnTo>
                      <a:lnTo>
                        <a:pt x="227" y="1166"/>
                      </a:lnTo>
                      <a:lnTo>
                        <a:pt x="201" y="1178"/>
                      </a:lnTo>
                      <a:lnTo>
                        <a:pt x="180" y="1186"/>
                      </a:lnTo>
                      <a:lnTo>
                        <a:pt x="176" y="1188"/>
                      </a:lnTo>
                      <a:lnTo>
                        <a:pt x="172" y="1188"/>
                      </a:lnTo>
                      <a:lnTo>
                        <a:pt x="168" y="1188"/>
                      </a:lnTo>
                      <a:lnTo>
                        <a:pt x="164" y="1186"/>
                      </a:lnTo>
                      <a:lnTo>
                        <a:pt x="161" y="1185"/>
                      </a:lnTo>
                      <a:lnTo>
                        <a:pt x="157" y="1183"/>
                      </a:lnTo>
                      <a:lnTo>
                        <a:pt x="154" y="1178"/>
                      </a:lnTo>
                      <a:lnTo>
                        <a:pt x="151" y="1174"/>
                      </a:lnTo>
                      <a:lnTo>
                        <a:pt x="144" y="1160"/>
                      </a:lnTo>
                      <a:lnTo>
                        <a:pt x="137" y="1142"/>
                      </a:lnTo>
                      <a:lnTo>
                        <a:pt x="130" y="1117"/>
                      </a:lnTo>
                      <a:lnTo>
                        <a:pt x="122" y="1087"/>
                      </a:lnTo>
                      <a:lnTo>
                        <a:pt x="120" y="1075"/>
                      </a:lnTo>
                      <a:lnTo>
                        <a:pt x="119" y="1059"/>
                      </a:lnTo>
                      <a:lnTo>
                        <a:pt x="118" y="1039"/>
                      </a:lnTo>
                      <a:lnTo>
                        <a:pt x="116" y="1018"/>
                      </a:lnTo>
                      <a:lnTo>
                        <a:pt x="116" y="995"/>
                      </a:lnTo>
                      <a:lnTo>
                        <a:pt x="118" y="973"/>
                      </a:lnTo>
                      <a:lnTo>
                        <a:pt x="120" y="953"/>
                      </a:lnTo>
                      <a:lnTo>
                        <a:pt x="124" y="933"/>
                      </a:lnTo>
                      <a:lnTo>
                        <a:pt x="116" y="934"/>
                      </a:lnTo>
                      <a:lnTo>
                        <a:pt x="108" y="934"/>
                      </a:lnTo>
                      <a:lnTo>
                        <a:pt x="108" y="940"/>
                      </a:lnTo>
                      <a:lnTo>
                        <a:pt x="107" y="947"/>
                      </a:lnTo>
                      <a:lnTo>
                        <a:pt x="106" y="953"/>
                      </a:lnTo>
                      <a:lnTo>
                        <a:pt x="104" y="958"/>
                      </a:lnTo>
                      <a:lnTo>
                        <a:pt x="100" y="961"/>
                      </a:lnTo>
                      <a:lnTo>
                        <a:pt x="98" y="963"/>
                      </a:lnTo>
                      <a:lnTo>
                        <a:pt x="95" y="965"/>
                      </a:lnTo>
                      <a:lnTo>
                        <a:pt x="90" y="967"/>
                      </a:lnTo>
                      <a:lnTo>
                        <a:pt x="82" y="969"/>
                      </a:lnTo>
                      <a:lnTo>
                        <a:pt x="74" y="970"/>
                      </a:lnTo>
                      <a:lnTo>
                        <a:pt x="65" y="972"/>
                      </a:lnTo>
                      <a:lnTo>
                        <a:pt x="58" y="974"/>
                      </a:lnTo>
                      <a:lnTo>
                        <a:pt x="56" y="975"/>
                      </a:lnTo>
                      <a:lnTo>
                        <a:pt x="53" y="978"/>
                      </a:lnTo>
                      <a:lnTo>
                        <a:pt x="52" y="980"/>
                      </a:lnTo>
                      <a:lnTo>
                        <a:pt x="49" y="983"/>
                      </a:lnTo>
                      <a:lnTo>
                        <a:pt x="49" y="989"/>
                      </a:lnTo>
                      <a:lnTo>
                        <a:pt x="52" y="995"/>
                      </a:lnTo>
                      <a:lnTo>
                        <a:pt x="54" y="1001"/>
                      </a:lnTo>
                      <a:lnTo>
                        <a:pt x="58" y="1006"/>
                      </a:lnTo>
                      <a:lnTo>
                        <a:pt x="62" y="1012"/>
                      </a:lnTo>
                      <a:lnTo>
                        <a:pt x="64" y="1019"/>
                      </a:lnTo>
                      <a:lnTo>
                        <a:pt x="66" y="1024"/>
                      </a:lnTo>
                      <a:lnTo>
                        <a:pt x="66" y="1031"/>
                      </a:lnTo>
                      <a:lnTo>
                        <a:pt x="65" y="1037"/>
                      </a:lnTo>
                      <a:lnTo>
                        <a:pt x="63" y="1041"/>
                      </a:lnTo>
                      <a:lnTo>
                        <a:pt x="62" y="1044"/>
                      </a:lnTo>
                      <a:lnTo>
                        <a:pt x="59" y="1047"/>
                      </a:lnTo>
                      <a:lnTo>
                        <a:pt x="55" y="1051"/>
                      </a:lnTo>
                      <a:lnTo>
                        <a:pt x="49" y="1053"/>
                      </a:lnTo>
                      <a:lnTo>
                        <a:pt x="45" y="1055"/>
                      </a:lnTo>
                      <a:lnTo>
                        <a:pt x="39" y="1057"/>
                      </a:lnTo>
                      <a:lnTo>
                        <a:pt x="33" y="1062"/>
                      </a:lnTo>
                      <a:lnTo>
                        <a:pt x="29" y="1069"/>
                      </a:lnTo>
                      <a:lnTo>
                        <a:pt x="25" y="1077"/>
                      </a:lnTo>
                      <a:lnTo>
                        <a:pt x="24" y="1085"/>
                      </a:lnTo>
                      <a:lnTo>
                        <a:pt x="24" y="1092"/>
                      </a:lnTo>
                      <a:lnTo>
                        <a:pt x="25" y="1098"/>
                      </a:lnTo>
                      <a:lnTo>
                        <a:pt x="29" y="1104"/>
                      </a:lnTo>
                      <a:lnTo>
                        <a:pt x="32" y="1111"/>
                      </a:lnTo>
                      <a:lnTo>
                        <a:pt x="36" y="1117"/>
                      </a:lnTo>
                      <a:lnTo>
                        <a:pt x="40" y="1122"/>
                      </a:lnTo>
                      <a:lnTo>
                        <a:pt x="49" y="1134"/>
                      </a:lnTo>
                      <a:lnTo>
                        <a:pt x="57" y="1146"/>
                      </a:lnTo>
                      <a:lnTo>
                        <a:pt x="61" y="1152"/>
                      </a:lnTo>
                      <a:lnTo>
                        <a:pt x="63" y="1159"/>
                      </a:lnTo>
                      <a:lnTo>
                        <a:pt x="64" y="1166"/>
                      </a:lnTo>
                      <a:lnTo>
                        <a:pt x="64" y="1174"/>
                      </a:lnTo>
                      <a:lnTo>
                        <a:pt x="57" y="1166"/>
                      </a:lnTo>
                      <a:lnTo>
                        <a:pt x="49" y="1159"/>
                      </a:lnTo>
                      <a:lnTo>
                        <a:pt x="46" y="1154"/>
                      </a:lnTo>
                      <a:lnTo>
                        <a:pt x="44" y="1151"/>
                      </a:lnTo>
                      <a:lnTo>
                        <a:pt x="41" y="1146"/>
                      </a:lnTo>
                      <a:lnTo>
                        <a:pt x="40" y="1142"/>
                      </a:lnTo>
                      <a:lnTo>
                        <a:pt x="33" y="1141"/>
                      </a:lnTo>
                      <a:lnTo>
                        <a:pt x="25" y="1141"/>
                      </a:lnTo>
                      <a:lnTo>
                        <a:pt x="17" y="1141"/>
                      </a:lnTo>
                      <a:lnTo>
                        <a:pt x="12" y="1142"/>
                      </a:lnTo>
                      <a:lnTo>
                        <a:pt x="7" y="1147"/>
                      </a:lnTo>
                      <a:lnTo>
                        <a:pt x="5" y="1154"/>
                      </a:lnTo>
                      <a:lnTo>
                        <a:pt x="4" y="1159"/>
                      </a:lnTo>
                      <a:lnTo>
                        <a:pt x="4" y="1164"/>
                      </a:lnTo>
                      <a:lnTo>
                        <a:pt x="8" y="1175"/>
                      </a:lnTo>
                      <a:lnTo>
                        <a:pt x="14" y="1185"/>
                      </a:lnTo>
                      <a:lnTo>
                        <a:pt x="19" y="1192"/>
                      </a:lnTo>
                      <a:lnTo>
                        <a:pt x="28" y="1201"/>
                      </a:lnTo>
                      <a:lnTo>
                        <a:pt x="32" y="1208"/>
                      </a:lnTo>
                      <a:lnTo>
                        <a:pt x="36" y="1212"/>
                      </a:lnTo>
                      <a:lnTo>
                        <a:pt x="37" y="1216"/>
                      </a:lnTo>
                      <a:lnTo>
                        <a:pt x="37" y="1218"/>
                      </a:lnTo>
                      <a:lnTo>
                        <a:pt x="31" y="1219"/>
                      </a:lnTo>
                      <a:lnTo>
                        <a:pt x="25" y="1221"/>
                      </a:lnTo>
                      <a:lnTo>
                        <a:pt x="19" y="1224"/>
                      </a:lnTo>
                      <a:lnTo>
                        <a:pt x="12" y="1223"/>
                      </a:lnTo>
                      <a:lnTo>
                        <a:pt x="11" y="1235"/>
                      </a:lnTo>
                      <a:lnTo>
                        <a:pt x="9" y="1245"/>
                      </a:lnTo>
                      <a:lnTo>
                        <a:pt x="7" y="1256"/>
                      </a:lnTo>
                      <a:lnTo>
                        <a:pt x="5" y="1266"/>
                      </a:lnTo>
                      <a:lnTo>
                        <a:pt x="3" y="1276"/>
                      </a:lnTo>
                      <a:lnTo>
                        <a:pt x="1" y="1286"/>
                      </a:lnTo>
                      <a:lnTo>
                        <a:pt x="0" y="1298"/>
                      </a:lnTo>
                      <a:lnTo>
                        <a:pt x="1" y="1309"/>
                      </a:lnTo>
                      <a:lnTo>
                        <a:pt x="5" y="1308"/>
                      </a:lnTo>
                      <a:lnTo>
                        <a:pt x="9" y="1309"/>
                      </a:lnTo>
                      <a:lnTo>
                        <a:pt x="12" y="1310"/>
                      </a:lnTo>
                      <a:lnTo>
                        <a:pt x="14" y="1311"/>
                      </a:lnTo>
                      <a:lnTo>
                        <a:pt x="16" y="1315"/>
                      </a:lnTo>
                      <a:lnTo>
                        <a:pt x="19" y="1317"/>
                      </a:lnTo>
                      <a:lnTo>
                        <a:pt x="19" y="1320"/>
                      </a:lnTo>
                      <a:lnTo>
                        <a:pt x="20" y="1324"/>
                      </a:lnTo>
                      <a:lnTo>
                        <a:pt x="20" y="1333"/>
                      </a:lnTo>
                      <a:lnTo>
                        <a:pt x="20" y="1342"/>
                      </a:lnTo>
                      <a:lnTo>
                        <a:pt x="17" y="1354"/>
                      </a:lnTo>
                      <a:lnTo>
                        <a:pt x="15" y="1364"/>
                      </a:lnTo>
                      <a:lnTo>
                        <a:pt x="11" y="1385"/>
                      </a:lnTo>
                      <a:lnTo>
                        <a:pt x="6" y="1405"/>
                      </a:lnTo>
                      <a:lnTo>
                        <a:pt x="6" y="1413"/>
                      </a:lnTo>
                      <a:lnTo>
                        <a:pt x="6" y="1420"/>
                      </a:lnTo>
                      <a:lnTo>
                        <a:pt x="6" y="1422"/>
                      </a:lnTo>
                      <a:lnTo>
                        <a:pt x="7" y="1423"/>
                      </a:lnTo>
                      <a:lnTo>
                        <a:pt x="8" y="1424"/>
                      </a:lnTo>
                      <a:lnTo>
                        <a:pt x="9" y="1425"/>
                      </a:lnTo>
                      <a:lnTo>
                        <a:pt x="26" y="1425"/>
                      </a:lnTo>
                      <a:lnTo>
                        <a:pt x="42" y="1425"/>
                      </a:lnTo>
                      <a:lnTo>
                        <a:pt x="42" y="1413"/>
                      </a:lnTo>
                      <a:lnTo>
                        <a:pt x="41" y="1398"/>
                      </a:lnTo>
                      <a:lnTo>
                        <a:pt x="42" y="1391"/>
                      </a:lnTo>
                      <a:lnTo>
                        <a:pt x="45" y="1385"/>
                      </a:lnTo>
                      <a:lnTo>
                        <a:pt x="46" y="1383"/>
                      </a:lnTo>
                      <a:lnTo>
                        <a:pt x="48" y="1382"/>
                      </a:lnTo>
                      <a:lnTo>
                        <a:pt x="52" y="1381"/>
                      </a:lnTo>
                      <a:lnTo>
                        <a:pt x="54" y="1380"/>
                      </a:lnTo>
                      <a:lnTo>
                        <a:pt x="57" y="1381"/>
                      </a:lnTo>
                      <a:lnTo>
                        <a:pt x="62" y="1384"/>
                      </a:lnTo>
                      <a:lnTo>
                        <a:pt x="67" y="1389"/>
                      </a:lnTo>
                      <a:lnTo>
                        <a:pt x="73" y="1396"/>
                      </a:lnTo>
                      <a:lnTo>
                        <a:pt x="86" y="1407"/>
                      </a:lnTo>
                      <a:lnTo>
                        <a:pt x="96" y="1415"/>
                      </a:lnTo>
                      <a:lnTo>
                        <a:pt x="93" y="1418"/>
                      </a:lnTo>
                      <a:lnTo>
                        <a:pt x="88" y="1422"/>
                      </a:lnTo>
                      <a:lnTo>
                        <a:pt x="83" y="1424"/>
                      </a:lnTo>
                      <a:lnTo>
                        <a:pt x="78" y="1426"/>
                      </a:lnTo>
                      <a:lnTo>
                        <a:pt x="67" y="1431"/>
                      </a:lnTo>
                      <a:lnTo>
                        <a:pt x="56" y="1434"/>
                      </a:lnTo>
                      <a:lnTo>
                        <a:pt x="46" y="1439"/>
                      </a:lnTo>
                      <a:lnTo>
                        <a:pt x="36" y="1443"/>
                      </a:lnTo>
                      <a:lnTo>
                        <a:pt x="32" y="1447"/>
                      </a:lnTo>
                      <a:lnTo>
                        <a:pt x="29" y="1450"/>
                      </a:lnTo>
                      <a:lnTo>
                        <a:pt x="26" y="1455"/>
                      </a:lnTo>
                      <a:lnTo>
                        <a:pt x="24" y="1459"/>
                      </a:lnTo>
                      <a:lnTo>
                        <a:pt x="24" y="1466"/>
                      </a:lnTo>
                      <a:lnTo>
                        <a:pt x="24" y="1471"/>
                      </a:lnTo>
                      <a:lnTo>
                        <a:pt x="26" y="1475"/>
                      </a:lnTo>
                      <a:lnTo>
                        <a:pt x="29" y="1479"/>
                      </a:lnTo>
                      <a:lnTo>
                        <a:pt x="34" y="1486"/>
                      </a:lnTo>
                      <a:lnTo>
                        <a:pt x="39" y="1494"/>
                      </a:lnTo>
                      <a:lnTo>
                        <a:pt x="41" y="1506"/>
                      </a:lnTo>
                      <a:lnTo>
                        <a:pt x="41" y="1519"/>
                      </a:lnTo>
                      <a:lnTo>
                        <a:pt x="41" y="1532"/>
                      </a:lnTo>
                      <a:lnTo>
                        <a:pt x="41" y="1545"/>
                      </a:lnTo>
                      <a:lnTo>
                        <a:pt x="61" y="1546"/>
                      </a:lnTo>
                      <a:lnTo>
                        <a:pt x="80" y="1545"/>
                      </a:lnTo>
                      <a:lnTo>
                        <a:pt x="100" y="1545"/>
                      </a:lnTo>
                      <a:lnTo>
                        <a:pt x="120" y="1546"/>
                      </a:lnTo>
                      <a:lnTo>
                        <a:pt x="115" y="1548"/>
                      </a:lnTo>
                      <a:lnTo>
                        <a:pt x="110" y="1551"/>
                      </a:lnTo>
                      <a:lnTo>
                        <a:pt x="104" y="1552"/>
                      </a:lnTo>
                      <a:lnTo>
                        <a:pt x="98" y="1553"/>
                      </a:lnTo>
                      <a:lnTo>
                        <a:pt x="85" y="1554"/>
                      </a:lnTo>
                      <a:lnTo>
                        <a:pt x="71" y="1554"/>
                      </a:lnTo>
                      <a:lnTo>
                        <a:pt x="58" y="1555"/>
                      </a:lnTo>
                      <a:lnTo>
                        <a:pt x="47" y="1558"/>
                      </a:lnTo>
                      <a:lnTo>
                        <a:pt x="42" y="1561"/>
                      </a:lnTo>
                      <a:lnTo>
                        <a:pt x="39" y="1563"/>
                      </a:lnTo>
                      <a:lnTo>
                        <a:pt x="36" y="1568"/>
                      </a:lnTo>
                      <a:lnTo>
                        <a:pt x="33" y="1572"/>
                      </a:lnTo>
                      <a:lnTo>
                        <a:pt x="32" y="1579"/>
                      </a:lnTo>
                      <a:lnTo>
                        <a:pt x="33" y="1589"/>
                      </a:lnTo>
                      <a:lnTo>
                        <a:pt x="34" y="1603"/>
                      </a:lnTo>
                      <a:lnTo>
                        <a:pt x="37" y="1617"/>
                      </a:lnTo>
                      <a:lnTo>
                        <a:pt x="40" y="1630"/>
                      </a:lnTo>
                      <a:lnTo>
                        <a:pt x="45" y="1643"/>
                      </a:lnTo>
                      <a:lnTo>
                        <a:pt x="46" y="1647"/>
                      </a:lnTo>
                      <a:lnTo>
                        <a:pt x="48" y="1651"/>
                      </a:lnTo>
                      <a:lnTo>
                        <a:pt x="50" y="1654"/>
                      </a:lnTo>
                      <a:lnTo>
                        <a:pt x="53" y="1655"/>
                      </a:lnTo>
                      <a:lnTo>
                        <a:pt x="53" y="1664"/>
                      </a:lnTo>
                      <a:lnTo>
                        <a:pt x="53" y="1674"/>
                      </a:lnTo>
                      <a:lnTo>
                        <a:pt x="53" y="1683"/>
                      </a:lnTo>
                      <a:lnTo>
                        <a:pt x="53" y="1692"/>
                      </a:lnTo>
                      <a:lnTo>
                        <a:pt x="49" y="1693"/>
                      </a:lnTo>
                      <a:lnTo>
                        <a:pt x="47" y="1695"/>
                      </a:lnTo>
                      <a:lnTo>
                        <a:pt x="45" y="1697"/>
                      </a:lnTo>
                      <a:lnTo>
                        <a:pt x="44" y="1699"/>
                      </a:lnTo>
                      <a:lnTo>
                        <a:pt x="44" y="1703"/>
                      </a:lnTo>
                      <a:lnTo>
                        <a:pt x="45" y="1709"/>
                      </a:lnTo>
                      <a:lnTo>
                        <a:pt x="47" y="1714"/>
                      </a:lnTo>
                      <a:lnTo>
                        <a:pt x="49" y="1720"/>
                      </a:lnTo>
                      <a:lnTo>
                        <a:pt x="49" y="1726"/>
                      </a:lnTo>
                      <a:lnTo>
                        <a:pt x="49" y="1733"/>
                      </a:lnTo>
                      <a:lnTo>
                        <a:pt x="46" y="1735"/>
                      </a:lnTo>
                      <a:lnTo>
                        <a:pt x="44" y="1737"/>
                      </a:lnTo>
                      <a:lnTo>
                        <a:pt x="41" y="1741"/>
                      </a:lnTo>
                      <a:lnTo>
                        <a:pt x="39" y="1745"/>
                      </a:lnTo>
                      <a:lnTo>
                        <a:pt x="37" y="1755"/>
                      </a:lnTo>
                      <a:lnTo>
                        <a:pt x="37" y="1766"/>
                      </a:lnTo>
                      <a:lnTo>
                        <a:pt x="37" y="1771"/>
                      </a:lnTo>
                      <a:lnTo>
                        <a:pt x="38" y="1776"/>
                      </a:lnTo>
                      <a:lnTo>
                        <a:pt x="40" y="1781"/>
                      </a:lnTo>
                      <a:lnTo>
                        <a:pt x="42" y="1784"/>
                      </a:lnTo>
                      <a:lnTo>
                        <a:pt x="45" y="1787"/>
                      </a:lnTo>
                      <a:lnTo>
                        <a:pt x="48" y="1789"/>
                      </a:lnTo>
                      <a:lnTo>
                        <a:pt x="53" y="1790"/>
                      </a:lnTo>
                      <a:lnTo>
                        <a:pt x="57" y="1790"/>
                      </a:lnTo>
                      <a:lnTo>
                        <a:pt x="65" y="1773"/>
                      </a:lnTo>
                      <a:lnTo>
                        <a:pt x="73" y="1757"/>
                      </a:lnTo>
                      <a:lnTo>
                        <a:pt x="77" y="1749"/>
                      </a:lnTo>
                      <a:lnTo>
                        <a:pt x="80" y="1741"/>
                      </a:lnTo>
                      <a:lnTo>
                        <a:pt x="82" y="1732"/>
                      </a:lnTo>
                      <a:lnTo>
                        <a:pt x="85" y="1722"/>
                      </a:lnTo>
                      <a:lnTo>
                        <a:pt x="97" y="1722"/>
                      </a:lnTo>
                      <a:lnTo>
                        <a:pt x="110" y="1721"/>
                      </a:lnTo>
                      <a:lnTo>
                        <a:pt x="123" y="1721"/>
                      </a:lnTo>
                      <a:lnTo>
                        <a:pt x="136" y="1721"/>
                      </a:lnTo>
                      <a:lnTo>
                        <a:pt x="138" y="1712"/>
                      </a:lnTo>
                      <a:lnTo>
                        <a:pt x="138" y="1702"/>
                      </a:lnTo>
                      <a:lnTo>
                        <a:pt x="138" y="1691"/>
                      </a:lnTo>
                      <a:lnTo>
                        <a:pt x="138" y="1678"/>
                      </a:lnTo>
                      <a:lnTo>
                        <a:pt x="139" y="1667"/>
                      </a:lnTo>
                      <a:lnTo>
                        <a:pt x="141" y="1658"/>
                      </a:lnTo>
                      <a:lnTo>
                        <a:pt x="144" y="1654"/>
                      </a:lnTo>
                      <a:lnTo>
                        <a:pt x="146" y="1652"/>
                      </a:lnTo>
                      <a:lnTo>
                        <a:pt x="149" y="1651"/>
                      </a:lnTo>
                      <a:lnTo>
                        <a:pt x="154" y="1651"/>
                      </a:lnTo>
                      <a:lnTo>
                        <a:pt x="154" y="1656"/>
                      </a:lnTo>
                      <a:lnTo>
                        <a:pt x="154" y="1663"/>
                      </a:lnTo>
                      <a:lnTo>
                        <a:pt x="156" y="1669"/>
                      </a:lnTo>
                      <a:lnTo>
                        <a:pt x="159" y="1674"/>
                      </a:lnTo>
                      <a:lnTo>
                        <a:pt x="163" y="1684"/>
                      </a:lnTo>
                      <a:lnTo>
                        <a:pt x="167" y="1695"/>
                      </a:lnTo>
                      <a:lnTo>
                        <a:pt x="168" y="1707"/>
                      </a:lnTo>
                      <a:lnTo>
                        <a:pt x="167" y="1718"/>
                      </a:lnTo>
                      <a:lnTo>
                        <a:pt x="165" y="1729"/>
                      </a:lnTo>
                      <a:lnTo>
                        <a:pt x="162" y="1740"/>
                      </a:lnTo>
                      <a:lnTo>
                        <a:pt x="156" y="1740"/>
                      </a:lnTo>
                      <a:lnTo>
                        <a:pt x="148" y="1740"/>
                      </a:lnTo>
                      <a:lnTo>
                        <a:pt x="143" y="1738"/>
                      </a:lnTo>
                      <a:lnTo>
                        <a:pt x="136" y="1738"/>
                      </a:lnTo>
                      <a:lnTo>
                        <a:pt x="130" y="1740"/>
                      </a:lnTo>
                      <a:lnTo>
                        <a:pt x="126" y="1741"/>
                      </a:lnTo>
                      <a:lnTo>
                        <a:pt x="121" y="1743"/>
                      </a:lnTo>
                      <a:lnTo>
                        <a:pt x="118" y="1745"/>
                      </a:lnTo>
                      <a:lnTo>
                        <a:pt x="115" y="1748"/>
                      </a:lnTo>
                      <a:lnTo>
                        <a:pt x="115" y="1750"/>
                      </a:lnTo>
                      <a:lnTo>
                        <a:pt x="113" y="1755"/>
                      </a:lnTo>
                      <a:lnTo>
                        <a:pt x="110" y="1762"/>
                      </a:lnTo>
                      <a:lnTo>
                        <a:pt x="98" y="1774"/>
                      </a:lnTo>
                      <a:lnTo>
                        <a:pt x="87" y="1790"/>
                      </a:lnTo>
                      <a:lnTo>
                        <a:pt x="85" y="1793"/>
                      </a:lnTo>
                      <a:lnTo>
                        <a:pt x="83" y="1798"/>
                      </a:lnTo>
                      <a:lnTo>
                        <a:pt x="83" y="1801"/>
                      </a:lnTo>
                      <a:lnTo>
                        <a:pt x="83" y="1804"/>
                      </a:lnTo>
                      <a:lnTo>
                        <a:pt x="86" y="1808"/>
                      </a:lnTo>
                      <a:lnTo>
                        <a:pt x="88" y="1811"/>
                      </a:lnTo>
                      <a:lnTo>
                        <a:pt x="93" y="1815"/>
                      </a:lnTo>
                      <a:lnTo>
                        <a:pt x="99" y="1817"/>
                      </a:lnTo>
                      <a:lnTo>
                        <a:pt x="99" y="1827"/>
                      </a:lnTo>
                      <a:lnTo>
                        <a:pt x="100" y="1837"/>
                      </a:lnTo>
                      <a:lnTo>
                        <a:pt x="110" y="1837"/>
                      </a:lnTo>
                      <a:lnTo>
                        <a:pt x="118" y="1837"/>
                      </a:lnTo>
                      <a:lnTo>
                        <a:pt x="123" y="1836"/>
                      </a:lnTo>
                      <a:lnTo>
                        <a:pt x="128" y="1835"/>
                      </a:lnTo>
                      <a:lnTo>
                        <a:pt x="134" y="1836"/>
                      </a:lnTo>
                      <a:lnTo>
                        <a:pt x="138" y="1837"/>
                      </a:lnTo>
                      <a:lnTo>
                        <a:pt x="151" y="1847"/>
                      </a:lnTo>
                      <a:lnTo>
                        <a:pt x="164" y="1858"/>
                      </a:lnTo>
                      <a:lnTo>
                        <a:pt x="157" y="1861"/>
                      </a:lnTo>
                      <a:lnTo>
                        <a:pt x="151" y="1864"/>
                      </a:lnTo>
                      <a:lnTo>
                        <a:pt x="141" y="1865"/>
                      </a:lnTo>
                      <a:lnTo>
                        <a:pt x="132" y="1866"/>
                      </a:lnTo>
                      <a:lnTo>
                        <a:pt x="113" y="1865"/>
                      </a:lnTo>
                      <a:lnTo>
                        <a:pt x="97" y="1864"/>
                      </a:lnTo>
                      <a:lnTo>
                        <a:pt x="96" y="1859"/>
                      </a:lnTo>
                      <a:lnTo>
                        <a:pt x="96" y="1853"/>
                      </a:lnTo>
                      <a:lnTo>
                        <a:pt x="86" y="1853"/>
                      </a:lnTo>
                      <a:lnTo>
                        <a:pt x="78" y="1855"/>
                      </a:lnTo>
                      <a:lnTo>
                        <a:pt x="71" y="1857"/>
                      </a:lnTo>
                      <a:lnTo>
                        <a:pt x="65" y="1861"/>
                      </a:lnTo>
                      <a:lnTo>
                        <a:pt x="61" y="1866"/>
                      </a:lnTo>
                      <a:lnTo>
                        <a:pt x="56" y="1872"/>
                      </a:lnTo>
                      <a:lnTo>
                        <a:pt x="54" y="1880"/>
                      </a:lnTo>
                      <a:lnTo>
                        <a:pt x="52" y="1886"/>
                      </a:lnTo>
                      <a:lnTo>
                        <a:pt x="50" y="1894"/>
                      </a:lnTo>
                      <a:lnTo>
                        <a:pt x="49" y="1904"/>
                      </a:lnTo>
                      <a:lnTo>
                        <a:pt x="49" y="1912"/>
                      </a:lnTo>
                      <a:lnTo>
                        <a:pt x="50" y="1921"/>
                      </a:lnTo>
                      <a:lnTo>
                        <a:pt x="53" y="1929"/>
                      </a:lnTo>
                      <a:lnTo>
                        <a:pt x="55" y="1937"/>
                      </a:lnTo>
                      <a:lnTo>
                        <a:pt x="57" y="1943"/>
                      </a:lnTo>
                      <a:lnTo>
                        <a:pt x="61" y="1950"/>
                      </a:lnTo>
                      <a:lnTo>
                        <a:pt x="70" y="1960"/>
                      </a:lnTo>
                      <a:lnTo>
                        <a:pt x="79" y="1970"/>
                      </a:lnTo>
                      <a:lnTo>
                        <a:pt x="82" y="1986"/>
                      </a:lnTo>
                      <a:lnTo>
                        <a:pt x="86" y="2000"/>
                      </a:lnTo>
                      <a:lnTo>
                        <a:pt x="93" y="2013"/>
                      </a:lnTo>
                      <a:lnTo>
                        <a:pt x="100" y="2027"/>
                      </a:lnTo>
                      <a:lnTo>
                        <a:pt x="110" y="2038"/>
                      </a:lnTo>
                      <a:lnTo>
                        <a:pt x="120" y="2049"/>
                      </a:lnTo>
                      <a:lnTo>
                        <a:pt x="108" y="2049"/>
                      </a:lnTo>
                      <a:lnTo>
                        <a:pt x="98" y="2048"/>
                      </a:lnTo>
                      <a:lnTo>
                        <a:pt x="97" y="2044"/>
                      </a:lnTo>
                      <a:lnTo>
                        <a:pt x="97" y="2038"/>
                      </a:lnTo>
                      <a:lnTo>
                        <a:pt x="93" y="2038"/>
                      </a:lnTo>
                      <a:lnTo>
                        <a:pt x="88" y="2038"/>
                      </a:lnTo>
                      <a:lnTo>
                        <a:pt x="86" y="2038"/>
                      </a:lnTo>
                      <a:lnTo>
                        <a:pt x="83" y="2038"/>
                      </a:lnTo>
                      <a:lnTo>
                        <a:pt x="81" y="2049"/>
                      </a:lnTo>
                      <a:lnTo>
                        <a:pt x="79" y="2062"/>
                      </a:lnTo>
                      <a:lnTo>
                        <a:pt x="79" y="2073"/>
                      </a:lnTo>
                      <a:lnTo>
                        <a:pt x="78" y="2086"/>
                      </a:lnTo>
                      <a:lnTo>
                        <a:pt x="79" y="2111"/>
                      </a:lnTo>
                      <a:lnTo>
                        <a:pt x="80" y="2135"/>
                      </a:lnTo>
                      <a:lnTo>
                        <a:pt x="94" y="2139"/>
                      </a:lnTo>
                      <a:lnTo>
                        <a:pt x="106" y="2144"/>
                      </a:lnTo>
                      <a:lnTo>
                        <a:pt x="106" y="2156"/>
                      </a:lnTo>
                      <a:lnTo>
                        <a:pt x="107" y="2169"/>
                      </a:lnTo>
                      <a:lnTo>
                        <a:pt x="106" y="2176"/>
                      </a:lnTo>
                      <a:lnTo>
                        <a:pt x="105" y="2181"/>
                      </a:lnTo>
                      <a:lnTo>
                        <a:pt x="103" y="2186"/>
                      </a:lnTo>
                      <a:lnTo>
                        <a:pt x="99" y="2192"/>
                      </a:lnTo>
                      <a:lnTo>
                        <a:pt x="116" y="2192"/>
                      </a:lnTo>
                      <a:lnTo>
                        <a:pt x="132" y="2192"/>
                      </a:lnTo>
                      <a:lnTo>
                        <a:pt x="134" y="2186"/>
                      </a:lnTo>
                      <a:lnTo>
                        <a:pt x="136" y="2183"/>
                      </a:lnTo>
                      <a:lnTo>
                        <a:pt x="138" y="2179"/>
                      </a:lnTo>
                      <a:lnTo>
                        <a:pt x="141" y="2176"/>
                      </a:lnTo>
                      <a:lnTo>
                        <a:pt x="145" y="2175"/>
                      </a:lnTo>
                      <a:lnTo>
                        <a:pt x="149" y="2173"/>
                      </a:lnTo>
                      <a:lnTo>
                        <a:pt x="154" y="2172"/>
                      </a:lnTo>
                      <a:lnTo>
                        <a:pt x="159" y="2173"/>
                      </a:lnTo>
                      <a:lnTo>
                        <a:pt x="156" y="2180"/>
                      </a:lnTo>
                      <a:lnTo>
                        <a:pt x="156" y="2187"/>
                      </a:lnTo>
                      <a:lnTo>
                        <a:pt x="156" y="2194"/>
                      </a:lnTo>
                      <a:lnTo>
                        <a:pt x="156" y="2200"/>
                      </a:lnTo>
                      <a:lnTo>
                        <a:pt x="157" y="2205"/>
                      </a:lnTo>
                      <a:lnTo>
                        <a:pt x="157" y="2211"/>
                      </a:lnTo>
                      <a:lnTo>
                        <a:pt x="157" y="2217"/>
                      </a:lnTo>
                      <a:lnTo>
                        <a:pt x="156" y="2222"/>
                      </a:lnTo>
                      <a:lnTo>
                        <a:pt x="155" y="2217"/>
                      </a:lnTo>
                      <a:lnTo>
                        <a:pt x="153" y="2213"/>
                      </a:lnTo>
                      <a:lnTo>
                        <a:pt x="149" y="2210"/>
                      </a:lnTo>
                      <a:lnTo>
                        <a:pt x="146" y="2206"/>
                      </a:lnTo>
                      <a:lnTo>
                        <a:pt x="143" y="2205"/>
                      </a:lnTo>
                      <a:lnTo>
                        <a:pt x="138" y="2203"/>
                      </a:lnTo>
                      <a:lnTo>
                        <a:pt x="134" y="2202"/>
                      </a:lnTo>
                      <a:lnTo>
                        <a:pt x="128" y="2202"/>
                      </a:lnTo>
                      <a:lnTo>
                        <a:pt x="106" y="2202"/>
                      </a:lnTo>
                      <a:lnTo>
                        <a:pt x="85" y="2204"/>
                      </a:lnTo>
                      <a:lnTo>
                        <a:pt x="83" y="2211"/>
                      </a:lnTo>
                      <a:lnTo>
                        <a:pt x="83" y="2216"/>
                      </a:lnTo>
                      <a:lnTo>
                        <a:pt x="85" y="2221"/>
                      </a:lnTo>
                      <a:lnTo>
                        <a:pt x="86" y="2225"/>
                      </a:lnTo>
                      <a:lnTo>
                        <a:pt x="87" y="2228"/>
                      </a:lnTo>
                      <a:lnTo>
                        <a:pt x="89" y="2231"/>
                      </a:lnTo>
                      <a:lnTo>
                        <a:pt x="91" y="2234"/>
                      </a:lnTo>
                      <a:lnTo>
                        <a:pt x="94" y="2236"/>
                      </a:lnTo>
                      <a:lnTo>
                        <a:pt x="108" y="2243"/>
                      </a:lnTo>
                      <a:lnTo>
                        <a:pt x="126" y="2252"/>
                      </a:lnTo>
                      <a:lnTo>
                        <a:pt x="127" y="2260"/>
                      </a:lnTo>
                      <a:lnTo>
                        <a:pt x="126" y="2268"/>
                      </a:lnTo>
                      <a:lnTo>
                        <a:pt x="123" y="2276"/>
                      </a:lnTo>
                      <a:lnTo>
                        <a:pt x="119" y="2284"/>
                      </a:lnTo>
                      <a:lnTo>
                        <a:pt x="111" y="2299"/>
                      </a:lnTo>
                      <a:lnTo>
                        <a:pt x="105" y="2311"/>
                      </a:lnTo>
                      <a:lnTo>
                        <a:pt x="114" y="2313"/>
                      </a:lnTo>
                      <a:lnTo>
                        <a:pt x="122" y="2317"/>
                      </a:lnTo>
                      <a:lnTo>
                        <a:pt x="123" y="2326"/>
                      </a:lnTo>
                      <a:lnTo>
                        <a:pt x="124" y="2336"/>
                      </a:lnTo>
                      <a:lnTo>
                        <a:pt x="128" y="2349"/>
                      </a:lnTo>
                      <a:lnTo>
                        <a:pt x="131" y="2360"/>
                      </a:lnTo>
                      <a:lnTo>
                        <a:pt x="135" y="2365"/>
                      </a:lnTo>
                      <a:lnTo>
                        <a:pt x="137" y="2370"/>
                      </a:lnTo>
                      <a:lnTo>
                        <a:pt x="140" y="2374"/>
                      </a:lnTo>
                      <a:lnTo>
                        <a:pt x="144" y="2377"/>
                      </a:lnTo>
                      <a:lnTo>
                        <a:pt x="148" y="2380"/>
                      </a:lnTo>
                      <a:lnTo>
                        <a:pt x="153" y="2381"/>
                      </a:lnTo>
                      <a:lnTo>
                        <a:pt x="159" y="2382"/>
                      </a:lnTo>
                      <a:lnTo>
                        <a:pt x="163" y="2381"/>
                      </a:lnTo>
                      <a:lnTo>
                        <a:pt x="155" y="2384"/>
                      </a:lnTo>
                      <a:lnTo>
                        <a:pt x="148" y="2389"/>
                      </a:lnTo>
                      <a:lnTo>
                        <a:pt x="143" y="2393"/>
                      </a:lnTo>
                      <a:lnTo>
                        <a:pt x="139" y="2399"/>
                      </a:lnTo>
                      <a:lnTo>
                        <a:pt x="138" y="2406"/>
                      </a:lnTo>
                      <a:lnTo>
                        <a:pt x="137" y="2413"/>
                      </a:lnTo>
                      <a:lnTo>
                        <a:pt x="138" y="2419"/>
                      </a:lnTo>
                      <a:lnTo>
                        <a:pt x="139" y="2426"/>
                      </a:lnTo>
                      <a:lnTo>
                        <a:pt x="145" y="2441"/>
                      </a:lnTo>
                      <a:lnTo>
                        <a:pt x="153" y="2456"/>
                      </a:lnTo>
                      <a:lnTo>
                        <a:pt x="161" y="2469"/>
                      </a:lnTo>
                      <a:lnTo>
                        <a:pt x="170" y="2481"/>
                      </a:lnTo>
                      <a:lnTo>
                        <a:pt x="176" y="2489"/>
                      </a:lnTo>
                      <a:lnTo>
                        <a:pt x="179" y="2497"/>
                      </a:lnTo>
                      <a:lnTo>
                        <a:pt x="182" y="2506"/>
                      </a:lnTo>
                      <a:lnTo>
                        <a:pt x="185" y="2514"/>
                      </a:lnTo>
                      <a:lnTo>
                        <a:pt x="188" y="2531"/>
                      </a:lnTo>
                      <a:lnTo>
                        <a:pt x="188" y="2547"/>
                      </a:lnTo>
                      <a:lnTo>
                        <a:pt x="187" y="2565"/>
                      </a:lnTo>
                      <a:lnTo>
                        <a:pt x="186" y="2582"/>
                      </a:lnTo>
                      <a:lnTo>
                        <a:pt x="186" y="2600"/>
                      </a:lnTo>
                      <a:lnTo>
                        <a:pt x="187" y="2619"/>
                      </a:lnTo>
                      <a:lnTo>
                        <a:pt x="197" y="2619"/>
                      </a:lnTo>
                      <a:lnTo>
                        <a:pt x="206" y="2620"/>
                      </a:lnTo>
                      <a:lnTo>
                        <a:pt x="212" y="2621"/>
                      </a:lnTo>
                      <a:lnTo>
                        <a:pt x="217" y="2622"/>
                      </a:lnTo>
                      <a:lnTo>
                        <a:pt x="220" y="2624"/>
                      </a:lnTo>
                      <a:lnTo>
                        <a:pt x="225" y="2627"/>
                      </a:lnTo>
                      <a:lnTo>
                        <a:pt x="217" y="2632"/>
                      </a:lnTo>
                      <a:lnTo>
                        <a:pt x="208" y="2637"/>
                      </a:lnTo>
                      <a:lnTo>
                        <a:pt x="198" y="2641"/>
                      </a:lnTo>
                      <a:lnTo>
                        <a:pt x="189" y="2646"/>
                      </a:lnTo>
                      <a:lnTo>
                        <a:pt x="196" y="2663"/>
                      </a:lnTo>
                      <a:lnTo>
                        <a:pt x="203" y="2682"/>
                      </a:lnTo>
                      <a:lnTo>
                        <a:pt x="209" y="2703"/>
                      </a:lnTo>
                      <a:lnTo>
                        <a:pt x="213" y="2726"/>
                      </a:lnTo>
                      <a:lnTo>
                        <a:pt x="216" y="2736"/>
                      </a:lnTo>
                      <a:lnTo>
                        <a:pt x="217" y="2747"/>
                      </a:lnTo>
                      <a:lnTo>
                        <a:pt x="217" y="2758"/>
                      </a:lnTo>
                      <a:lnTo>
                        <a:pt x="216" y="2768"/>
                      </a:lnTo>
                      <a:lnTo>
                        <a:pt x="213" y="2777"/>
                      </a:lnTo>
                      <a:lnTo>
                        <a:pt x="210" y="2787"/>
                      </a:lnTo>
                      <a:lnTo>
                        <a:pt x="205" y="2795"/>
                      </a:lnTo>
                      <a:lnTo>
                        <a:pt x="200" y="2803"/>
                      </a:lnTo>
                      <a:lnTo>
                        <a:pt x="209" y="2803"/>
                      </a:lnTo>
                      <a:lnTo>
                        <a:pt x="218" y="2803"/>
                      </a:lnTo>
                      <a:lnTo>
                        <a:pt x="227" y="2803"/>
                      </a:lnTo>
                      <a:lnTo>
                        <a:pt x="236" y="2804"/>
                      </a:lnTo>
                      <a:lnTo>
                        <a:pt x="237" y="2811"/>
                      </a:lnTo>
                      <a:lnTo>
                        <a:pt x="236" y="2816"/>
                      </a:lnTo>
                      <a:lnTo>
                        <a:pt x="234" y="2818"/>
                      </a:lnTo>
                      <a:lnTo>
                        <a:pt x="230" y="2820"/>
                      </a:lnTo>
                      <a:lnTo>
                        <a:pt x="227" y="2821"/>
                      </a:lnTo>
                      <a:lnTo>
                        <a:pt x="223" y="2824"/>
                      </a:lnTo>
                      <a:lnTo>
                        <a:pt x="221" y="2826"/>
                      </a:lnTo>
                      <a:lnTo>
                        <a:pt x="219" y="2829"/>
                      </a:lnTo>
                      <a:lnTo>
                        <a:pt x="217" y="2840"/>
                      </a:lnTo>
                      <a:lnTo>
                        <a:pt x="218" y="2850"/>
                      </a:lnTo>
                      <a:lnTo>
                        <a:pt x="218" y="2861"/>
                      </a:lnTo>
                      <a:lnTo>
                        <a:pt x="219" y="2870"/>
                      </a:lnTo>
                      <a:lnTo>
                        <a:pt x="226" y="2873"/>
                      </a:lnTo>
                      <a:lnTo>
                        <a:pt x="233" y="2875"/>
                      </a:lnTo>
                      <a:lnTo>
                        <a:pt x="238" y="2877"/>
                      </a:lnTo>
                      <a:lnTo>
                        <a:pt x="243" y="2881"/>
                      </a:lnTo>
                      <a:lnTo>
                        <a:pt x="247" y="2884"/>
                      </a:lnTo>
                      <a:lnTo>
                        <a:pt x="250" y="2890"/>
                      </a:lnTo>
                      <a:lnTo>
                        <a:pt x="250" y="2897"/>
                      </a:lnTo>
                      <a:lnTo>
                        <a:pt x="249" y="2904"/>
                      </a:lnTo>
                      <a:lnTo>
                        <a:pt x="242" y="2904"/>
                      </a:lnTo>
                      <a:lnTo>
                        <a:pt x="237" y="2907"/>
                      </a:lnTo>
                      <a:lnTo>
                        <a:pt x="234" y="2909"/>
                      </a:lnTo>
                      <a:lnTo>
                        <a:pt x="230" y="2914"/>
                      </a:lnTo>
                      <a:lnTo>
                        <a:pt x="229" y="2918"/>
                      </a:lnTo>
                      <a:lnTo>
                        <a:pt x="229" y="2923"/>
                      </a:lnTo>
                      <a:lnTo>
                        <a:pt x="229" y="2928"/>
                      </a:lnTo>
                      <a:lnTo>
                        <a:pt x="231" y="2935"/>
                      </a:lnTo>
                      <a:lnTo>
                        <a:pt x="236" y="2935"/>
                      </a:lnTo>
                      <a:lnTo>
                        <a:pt x="239" y="2936"/>
                      </a:lnTo>
                      <a:lnTo>
                        <a:pt x="243" y="2940"/>
                      </a:lnTo>
                      <a:lnTo>
                        <a:pt x="245" y="2943"/>
                      </a:lnTo>
                      <a:lnTo>
                        <a:pt x="246" y="2948"/>
                      </a:lnTo>
                      <a:lnTo>
                        <a:pt x="246" y="2952"/>
                      </a:lnTo>
                      <a:lnTo>
                        <a:pt x="246" y="2959"/>
                      </a:lnTo>
                      <a:lnTo>
                        <a:pt x="246" y="2965"/>
                      </a:lnTo>
                      <a:lnTo>
                        <a:pt x="242" y="2991"/>
                      </a:lnTo>
                      <a:lnTo>
                        <a:pt x="239" y="3014"/>
                      </a:lnTo>
                      <a:lnTo>
                        <a:pt x="252" y="3015"/>
                      </a:lnTo>
                      <a:lnTo>
                        <a:pt x="264" y="3018"/>
                      </a:lnTo>
                      <a:lnTo>
                        <a:pt x="266" y="3024"/>
                      </a:lnTo>
                      <a:lnTo>
                        <a:pt x="264" y="3030"/>
                      </a:lnTo>
                      <a:lnTo>
                        <a:pt x="261" y="3033"/>
                      </a:lnTo>
                      <a:lnTo>
                        <a:pt x="258" y="3035"/>
                      </a:lnTo>
                      <a:lnTo>
                        <a:pt x="253" y="3037"/>
                      </a:lnTo>
                      <a:lnTo>
                        <a:pt x="247" y="3038"/>
                      </a:lnTo>
                      <a:lnTo>
                        <a:pt x="242" y="3038"/>
                      </a:lnTo>
                      <a:lnTo>
                        <a:pt x="236" y="3038"/>
                      </a:lnTo>
                      <a:lnTo>
                        <a:pt x="239" y="3043"/>
                      </a:lnTo>
                      <a:lnTo>
                        <a:pt x="244" y="3050"/>
                      </a:lnTo>
                      <a:lnTo>
                        <a:pt x="246" y="3058"/>
                      </a:lnTo>
                      <a:lnTo>
                        <a:pt x="250" y="3067"/>
                      </a:lnTo>
                      <a:lnTo>
                        <a:pt x="253" y="3087"/>
                      </a:lnTo>
                      <a:lnTo>
                        <a:pt x="255" y="3107"/>
                      </a:lnTo>
                      <a:lnTo>
                        <a:pt x="258" y="3148"/>
                      </a:lnTo>
                      <a:lnTo>
                        <a:pt x="259" y="3183"/>
                      </a:lnTo>
                      <a:lnTo>
                        <a:pt x="259" y="3198"/>
                      </a:lnTo>
                      <a:lnTo>
                        <a:pt x="258" y="3217"/>
                      </a:lnTo>
                      <a:lnTo>
                        <a:pt x="256" y="3234"/>
                      </a:lnTo>
                      <a:lnTo>
                        <a:pt x="256" y="3251"/>
                      </a:lnTo>
                      <a:lnTo>
                        <a:pt x="258" y="3261"/>
                      </a:lnTo>
                      <a:lnTo>
                        <a:pt x="259" y="3271"/>
                      </a:lnTo>
                      <a:lnTo>
                        <a:pt x="262" y="3281"/>
                      </a:lnTo>
                      <a:lnTo>
                        <a:pt x="264" y="3291"/>
                      </a:lnTo>
                      <a:lnTo>
                        <a:pt x="271" y="3310"/>
                      </a:lnTo>
                      <a:lnTo>
                        <a:pt x="276" y="3329"/>
                      </a:lnTo>
                      <a:lnTo>
                        <a:pt x="277" y="3347"/>
                      </a:lnTo>
                      <a:lnTo>
                        <a:pt x="277" y="3366"/>
                      </a:lnTo>
                      <a:lnTo>
                        <a:pt x="278" y="3375"/>
                      </a:lnTo>
                      <a:lnTo>
                        <a:pt x="279" y="3384"/>
                      </a:lnTo>
                      <a:lnTo>
                        <a:pt x="280" y="3393"/>
                      </a:lnTo>
                      <a:lnTo>
                        <a:pt x="284" y="3401"/>
                      </a:lnTo>
                      <a:lnTo>
                        <a:pt x="291" y="3420"/>
                      </a:lnTo>
                      <a:lnTo>
                        <a:pt x="296" y="3437"/>
                      </a:lnTo>
                      <a:lnTo>
                        <a:pt x="300" y="3456"/>
                      </a:lnTo>
                      <a:lnTo>
                        <a:pt x="303" y="3476"/>
                      </a:lnTo>
                      <a:lnTo>
                        <a:pt x="303" y="3488"/>
                      </a:lnTo>
                      <a:lnTo>
                        <a:pt x="303" y="3501"/>
                      </a:lnTo>
                      <a:lnTo>
                        <a:pt x="303" y="3514"/>
                      </a:lnTo>
                      <a:lnTo>
                        <a:pt x="304" y="3524"/>
                      </a:lnTo>
                      <a:lnTo>
                        <a:pt x="316" y="3540"/>
                      </a:lnTo>
                      <a:lnTo>
                        <a:pt x="326" y="3551"/>
                      </a:lnTo>
                      <a:lnTo>
                        <a:pt x="326" y="3559"/>
                      </a:lnTo>
                      <a:lnTo>
                        <a:pt x="325" y="3566"/>
                      </a:lnTo>
                      <a:lnTo>
                        <a:pt x="321" y="3572"/>
                      </a:lnTo>
                      <a:lnTo>
                        <a:pt x="317" y="3577"/>
                      </a:lnTo>
                      <a:lnTo>
                        <a:pt x="307" y="3588"/>
                      </a:lnTo>
                      <a:lnTo>
                        <a:pt x="297" y="3597"/>
                      </a:lnTo>
                      <a:lnTo>
                        <a:pt x="299" y="3604"/>
                      </a:lnTo>
                      <a:lnTo>
                        <a:pt x="302" y="3611"/>
                      </a:lnTo>
                      <a:lnTo>
                        <a:pt x="305" y="3615"/>
                      </a:lnTo>
                      <a:lnTo>
                        <a:pt x="310" y="3618"/>
                      </a:lnTo>
                      <a:lnTo>
                        <a:pt x="321" y="3625"/>
                      </a:lnTo>
                      <a:lnTo>
                        <a:pt x="332" y="3633"/>
                      </a:lnTo>
                      <a:lnTo>
                        <a:pt x="341" y="3641"/>
                      </a:lnTo>
                      <a:lnTo>
                        <a:pt x="350" y="3650"/>
                      </a:lnTo>
                      <a:lnTo>
                        <a:pt x="358" y="3661"/>
                      </a:lnTo>
                      <a:lnTo>
                        <a:pt x="366" y="3671"/>
                      </a:lnTo>
                      <a:lnTo>
                        <a:pt x="374" y="3683"/>
                      </a:lnTo>
                      <a:lnTo>
                        <a:pt x="381" y="3696"/>
                      </a:lnTo>
                      <a:lnTo>
                        <a:pt x="385" y="3708"/>
                      </a:lnTo>
                      <a:lnTo>
                        <a:pt x="390" y="3722"/>
                      </a:lnTo>
                      <a:lnTo>
                        <a:pt x="399" y="3748"/>
                      </a:lnTo>
                      <a:lnTo>
                        <a:pt x="409" y="3774"/>
                      </a:lnTo>
                      <a:lnTo>
                        <a:pt x="413" y="3784"/>
                      </a:lnTo>
                      <a:lnTo>
                        <a:pt x="417" y="3793"/>
                      </a:lnTo>
                      <a:lnTo>
                        <a:pt x="422" y="3801"/>
                      </a:lnTo>
                      <a:lnTo>
                        <a:pt x="425" y="3810"/>
                      </a:lnTo>
                      <a:lnTo>
                        <a:pt x="438" y="3810"/>
                      </a:lnTo>
                      <a:lnTo>
                        <a:pt x="449" y="3810"/>
                      </a:lnTo>
                      <a:lnTo>
                        <a:pt x="461" y="3809"/>
                      </a:lnTo>
                      <a:lnTo>
                        <a:pt x="473" y="380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7715;p21">
                  <a:extLst>
                    <a:ext uri="{FF2B5EF4-FFF2-40B4-BE49-F238E27FC236}">
                      <a16:creationId xmlns="" xmlns:a16="http://schemas.microsoft.com/office/drawing/2014/main" id="{404F5782-300C-44BD-96B4-5D2C8679BBEE}"/>
                    </a:ext>
                  </a:extLst>
                </p:cNvPr>
                <p:cNvSpPr/>
                <p:nvPr/>
              </p:nvSpPr>
              <p:spPr>
                <a:xfrm>
                  <a:off x="4106256" y="2256375"/>
                  <a:ext cx="1282178" cy="1109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7" h="4418" extrusionOk="0">
                      <a:moveTo>
                        <a:pt x="969" y="3297"/>
                      </a:moveTo>
                      <a:lnTo>
                        <a:pt x="972" y="3302"/>
                      </a:lnTo>
                      <a:lnTo>
                        <a:pt x="975" y="3308"/>
                      </a:lnTo>
                      <a:lnTo>
                        <a:pt x="976" y="3314"/>
                      </a:lnTo>
                      <a:lnTo>
                        <a:pt x="976" y="3321"/>
                      </a:lnTo>
                      <a:lnTo>
                        <a:pt x="976" y="3329"/>
                      </a:lnTo>
                      <a:lnTo>
                        <a:pt x="977" y="3336"/>
                      </a:lnTo>
                      <a:lnTo>
                        <a:pt x="977" y="3343"/>
                      </a:lnTo>
                      <a:lnTo>
                        <a:pt x="979" y="3349"/>
                      </a:lnTo>
                      <a:lnTo>
                        <a:pt x="984" y="3355"/>
                      </a:lnTo>
                      <a:lnTo>
                        <a:pt x="990" y="3361"/>
                      </a:lnTo>
                      <a:lnTo>
                        <a:pt x="996" y="3365"/>
                      </a:lnTo>
                      <a:lnTo>
                        <a:pt x="1003" y="3367"/>
                      </a:lnTo>
                      <a:lnTo>
                        <a:pt x="1011" y="3367"/>
                      </a:lnTo>
                      <a:lnTo>
                        <a:pt x="1019" y="3367"/>
                      </a:lnTo>
                      <a:lnTo>
                        <a:pt x="1027" y="3366"/>
                      </a:lnTo>
                      <a:lnTo>
                        <a:pt x="1034" y="3363"/>
                      </a:lnTo>
                      <a:lnTo>
                        <a:pt x="1035" y="3346"/>
                      </a:lnTo>
                      <a:lnTo>
                        <a:pt x="1035" y="3330"/>
                      </a:lnTo>
                      <a:lnTo>
                        <a:pt x="1045" y="3330"/>
                      </a:lnTo>
                      <a:lnTo>
                        <a:pt x="1054" y="3329"/>
                      </a:lnTo>
                      <a:lnTo>
                        <a:pt x="1065" y="3328"/>
                      </a:lnTo>
                      <a:lnTo>
                        <a:pt x="1074" y="3326"/>
                      </a:lnTo>
                      <a:lnTo>
                        <a:pt x="1092" y="3322"/>
                      </a:lnTo>
                      <a:lnTo>
                        <a:pt x="1110" y="3321"/>
                      </a:lnTo>
                      <a:lnTo>
                        <a:pt x="1118" y="3321"/>
                      </a:lnTo>
                      <a:lnTo>
                        <a:pt x="1127" y="3322"/>
                      </a:lnTo>
                      <a:lnTo>
                        <a:pt x="1135" y="3325"/>
                      </a:lnTo>
                      <a:lnTo>
                        <a:pt x="1144" y="3327"/>
                      </a:lnTo>
                      <a:lnTo>
                        <a:pt x="1155" y="3332"/>
                      </a:lnTo>
                      <a:lnTo>
                        <a:pt x="1164" y="3335"/>
                      </a:lnTo>
                      <a:lnTo>
                        <a:pt x="1173" y="3338"/>
                      </a:lnTo>
                      <a:lnTo>
                        <a:pt x="1182" y="3341"/>
                      </a:lnTo>
                      <a:lnTo>
                        <a:pt x="1191" y="3342"/>
                      </a:lnTo>
                      <a:lnTo>
                        <a:pt x="1201" y="3342"/>
                      </a:lnTo>
                      <a:lnTo>
                        <a:pt x="1212" y="3342"/>
                      </a:lnTo>
                      <a:lnTo>
                        <a:pt x="1223" y="3341"/>
                      </a:lnTo>
                      <a:lnTo>
                        <a:pt x="1233" y="3340"/>
                      </a:lnTo>
                      <a:lnTo>
                        <a:pt x="1243" y="3340"/>
                      </a:lnTo>
                      <a:lnTo>
                        <a:pt x="1253" y="3340"/>
                      </a:lnTo>
                      <a:lnTo>
                        <a:pt x="1262" y="3342"/>
                      </a:lnTo>
                      <a:lnTo>
                        <a:pt x="1270" y="3345"/>
                      </a:lnTo>
                      <a:lnTo>
                        <a:pt x="1278" y="3350"/>
                      </a:lnTo>
                      <a:lnTo>
                        <a:pt x="1281" y="3353"/>
                      </a:lnTo>
                      <a:lnTo>
                        <a:pt x="1283" y="3358"/>
                      </a:lnTo>
                      <a:lnTo>
                        <a:pt x="1287" y="3361"/>
                      </a:lnTo>
                      <a:lnTo>
                        <a:pt x="1289" y="3367"/>
                      </a:lnTo>
                      <a:lnTo>
                        <a:pt x="1295" y="3382"/>
                      </a:lnTo>
                      <a:lnTo>
                        <a:pt x="1302" y="3395"/>
                      </a:lnTo>
                      <a:lnTo>
                        <a:pt x="1307" y="3401"/>
                      </a:lnTo>
                      <a:lnTo>
                        <a:pt x="1313" y="3406"/>
                      </a:lnTo>
                      <a:lnTo>
                        <a:pt x="1316" y="3407"/>
                      </a:lnTo>
                      <a:lnTo>
                        <a:pt x="1320" y="3407"/>
                      </a:lnTo>
                      <a:lnTo>
                        <a:pt x="1324" y="3407"/>
                      </a:lnTo>
                      <a:lnTo>
                        <a:pt x="1329" y="3406"/>
                      </a:lnTo>
                      <a:lnTo>
                        <a:pt x="1329" y="3399"/>
                      </a:lnTo>
                      <a:lnTo>
                        <a:pt x="1330" y="3390"/>
                      </a:lnTo>
                      <a:lnTo>
                        <a:pt x="1333" y="3381"/>
                      </a:lnTo>
                      <a:lnTo>
                        <a:pt x="1337" y="3373"/>
                      </a:lnTo>
                      <a:lnTo>
                        <a:pt x="1341" y="3366"/>
                      </a:lnTo>
                      <a:lnTo>
                        <a:pt x="1347" y="3360"/>
                      </a:lnTo>
                      <a:lnTo>
                        <a:pt x="1351" y="3359"/>
                      </a:lnTo>
                      <a:lnTo>
                        <a:pt x="1354" y="3358"/>
                      </a:lnTo>
                      <a:lnTo>
                        <a:pt x="1358" y="3357"/>
                      </a:lnTo>
                      <a:lnTo>
                        <a:pt x="1363" y="3358"/>
                      </a:lnTo>
                      <a:lnTo>
                        <a:pt x="1363" y="3362"/>
                      </a:lnTo>
                      <a:lnTo>
                        <a:pt x="1365" y="3367"/>
                      </a:lnTo>
                      <a:lnTo>
                        <a:pt x="1368" y="3371"/>
                      </a:lnTo>
                      <a:lnTo>
                        <a:pt x="1371" y="3375"/>
                      </a:lnTo>
                      <a:lnTo>
                        <a:pt x="1374" y="3377"/>
                      </a:lnTo>
                      <a:lnTo>
                        <a:pt x="1379" y="3378"/>
                      </a:lnTo>
                      <a:lnTo>
                        <a:pt x="1384" y="3379"/>
                      </a:lnTo>
                      <a:lnTo>
                        <a:pt x="1389" y="3378"/>
                      </a:lnTo>
                      <a:lnTo>
                        <a:pt x="1390" y="3373"/>
                      </a:lnTo>
                      <a:lnTo>
                        <a:pt x="1393" y="3368"/>
                      </a:lnTo>
                      <a:lnTo>
                        <a:pt x="1396" y="3362"/>
                      </a:lnTo>
                      <a:lnTo>
                        <a:pt x="1399" y="3357"/>
                      </a:lnTo>
                      <a:lnTo>
                        <a:pt x="1409" y="3348"/>
                      </a:lnTo>
                      <a:lnTo>
                        <a:pt x="1420" y="3341"/>
                      </a:lnTo>
                      <a:lnTo>
                        <a:pt x="1431" y="3334"/>
                      </a:lnTo>
                      <a:lnTo>
                        <a:pt x="1444" y="3329"/>
                      </a:lnTo>
                      <a:lnTo>
                        <a:pt x="1456" y="3327"/>
                      </a:lnTo>
                      <a:lnTo>
                        <a:pt x="1468" y="3327"/>
                      </a:lnTo>
                      <a:lnTo>
                        <a:pt x="1469" y="3345"/>
                      </a:lnTo>
                      <a:lnTo>
                        <a:pt x="1472" y="3363"/>
                      </a:lnTo>
                      <a:lnTo>
                        <a:pt x="1475" y="3371"/>
                      </a:lnTo>
                      <a:lnTo>
                        <a:pt x="1479" y="3378"/>
                      </a:lnTo>
                      <a:lnTo>
                        <a:pt x="1486" y="3385"/>
                      </a:lnTo>
                      <a:lnTo>
                        <a:pt x="1495" y="3391"/>
                      </a:lnTo>
                      <a:lnTo>
                        <a:pt x="1499" y="3393"/>
                      </a:lnTo>
                      <a:lnTo>
                        <a:pt x="1504" y="3394"/>
                      </a:lnTo>
                      <a:lnTo>
                        <a:pt x="1509" y="3394"/>
                      </a:lnTo>
                      <a:lnTo>
                        <a:pt x="1514" y="3395"/>
                      </a:lnTo>
                      <a:lnTo>
                        <a:pt x="1526" y="3394"/>
                      </a:lnTo>
                      <a:lnTo>
                        <a:pt x="1537" y="3393"/>
                      </a:lnTo>
                      <a:lnTo>
                        <a:pt x="1552" y="3392"/>
                      </a:lnTo>
                      <a:lnTo>
                        <a:pt x="1566" y="3392"/>
                      </a:lnTo>
                      <a:lnTo>
                        <a:pt x="1573" y="3393"/>
                      </a:lnTo>
                      <a:lnTo>
                        <a:pt x="1579" y="3395"/>
                      </a:lnTo>
                      <a:lnTo>
                        <a:pt x="1584" y="3399"/>
                      </a:lnTo>
                      <a:lnTo>
                        <a:pt x="1589" y="3403"/>
                      </a:lnTo>
                      <a:lnTo>
                        <a:pt x="1593" y="3410"/>
                      </a:lnTo>
                      <a:lnTo>
                        <a:pt x="1595" y="3417"/>
                      </a:lnTo>
                      <a:lnTo>
                        <a:pt x="1598" y="3425"/>
                      </a:lnTo>
                      <a:lnTo>
                        <a:pt x="1600" y="3432"/>
                      </a:lnTo>
                      <a:lnTo>
                        <a:pt x="1602" y="3439"/>
                      </a:lnTo>
                      <a:lnTo>
                        <a:pt x="1606" y="3445"/>
                      </a:lnTo>
                      <a:lnTo>
                        <a:pt x="1610" y="3452"/>
                      </a:lnTo>
                      <a:lnTo>
                        <a:pt x="1617" y="3459"/>
                      </a:lnTo>
                      <a:lnTo>
                        <a:pt x="1626" y="3466"/>
                      </a:lnTo>
                      <a:lnTo>
                        <a:pt x="1633" y="3473"/>
                      </a:lnTo>
                      <a:lnTo>
                        <a:pt x="1639" y="3480"/>
                      </a:lnTo>
                      <a:lnTo>
                        <a:pt x="1643" y="3486"/>
                      </a:lnTo>
                      <a:lnTo>
                        <a:pt x="1647" y="3494"/>
                      </a:lnTo>
                      <a:lnTo>
                        <a:pt x="1649" y="3502"/>
                      </a:lnTo>
                      <a:lnTo>
                        <a:pt x="1651" y="3513"/>
                      </a:lnTo>
                      <a:lnTo>
                        <a:pt x="1652" y="3523"/>
                      </a:lnTo>
                      <a:lnTo>
                        <a:pt x="1661" y="3519"/>
                      </a:lnTo>
                      <a:lnTo>
                        <a:pt x="1668" y="3514"/>
                      </a:lnTo>
                      <a:lnTo>
                        <a:pt x="1674" y="3508"/>
                      </a:lnTo>
                      <a:lnTo>
                        <a:pt x="1680" y="3501"/>
                      </a:lnTo>
                      <a:lnTo>
                        <a:pt x="1688" y="3486"/>
                      </a:lnTo>
                      <a:lnTo>
                        <a:pt x="1697" y="3472"/>
                      </a:lnTo>
                      <a:lnTo>
                        <a:pt x="1701" y="3470"/>
                      </a:lnTo>
                      <a:lnTo>
                        <a:pt x="1706" y="3472"/>
                      </a:lnTo>
                      <a:lnTo>
                        <a:pt x="1711" y="3473"/>
                      </a:lnTo>
                      <a:lnTo>
                        <a:pt x="1716" y="3475"/>
                      </a:lnTo>
                      <a:lnTo>
                        <a:pt x="1727" y="3483"/>
                      </a:lnTo>
                      <a:lnTo>
                        <a:pt x="1738" y="3492"/>
                      </a:lnTo>
                      <a:lnTo>
                        <a:pt x="1749" y="3502"/>
                      </a:lnTo>
                      <a:lnTo>
                        <a:pt x="1760" y="3511"/>
                      </a:lnTo>
                      <a:lnTo>
                        <a:pt x="1766" y="3515"/>
                      </a:lnTo>
                      <a:lnTo>
                        <a:pt x="1772" y="3518"/>
                      </a:lnTo>
                      <a:lnTo>
                        <a:pt x="1778" y="3522"/>
                      </a:lnTo>
                      <a:lnTo>
                        <a:pt x="1783" y="3523"/>
                      </a:lnTo>
                      <a:lnTo>
                        <a:pt x="1783" y="3538"/>
                      </a:lnTo>
                      <a:lnTo>
                        <a:pt x="1784" y="3551"/>
                      </a:lnTo>
                      <a:lnTo>
                        <a:pt x="1786" y="3565"/>
                      </a:lnTo>
                      <a:lnTo>
                        <a:pt x="1788" y="3579"/>
                      </a:lnTo>
                      <a:lnTo>
                        <a:pt x="1803" y="3579"/>
                      </a:lnTo>
                      <a:lnTo>
                        <a:pt x="1821" y="3576"/>
                      </a:lnTo>
                      <a:lnTo>
                        <a:pt x="1836" y="3575"/>
                      </a:lnTo>
                      <a:lnTo>
                        <a:pt x="1850" y="3575"/>
                      </a:lnTo>
                      <a:lnTo>
                        <a:pt x="1865" y="3575"/>
                      </a:lnTo>
                      <a:lnTo>
                        <a:pt x="1879" y="3576"/>
                      </a:lnTo>
                      <a:lnTo>
                        <a:pt x="1885" y="3578"/>
                      </a:lnTo>
                      <a:lnTo>
                        <a:pt x="1890" y="3580"/>
                      </a:lnTo>
                      <a:lnTo>
                        <a:pt x="1896" y="3582"/>
                      </a:lnTo>
                      <a:lnTo>
                        <a:pt x="1901" y="3584"/>
                      </a:lnTo>
                      <a:lnTo>
                        <a:pt x="1905" y="3589"/>
                      </a:lnTo>
                      <a:lnTo>
                        <a:pt x="1908" y="3592"/>
                      </a:lnTo>
                      <a:lnTo>
                        <a:pt x="1911" y="3598"/>
                      </a:lnTo>
                      <a:lnTo>
                        <a:pt x="1913" y="3604"/>
                      </a:lnTo>
                      <a:lnTo>
                        <a:pt x="1920" y="3605"/>
                      </a:lnTo>
                      <a:lnTo>
                        <a:pt x="1927" y="3605"/>
                      </a:lnTo>
                      <a:lnTo>
                        <a:pt x="1932" y="3604"/>
                      </a:lnTo>
                      <a:lnTo>
                        <a:pt x="1937" y="3600"/>
                      </a:lnTo>
                      <a:lnTo>
                        <a:pt x="1940" y="3596"/>
                      </a:lnTo>
                      <a:lnTo>
                        <a:pt x="1943" y="3591"/>
                      </a:lnTo>
                      <a:lnTo>
                        <a:pt x="1946" y="3586"/>
                      </a:lnTo>
                      <a:lnTo>
                        <a:pt x="1947" y="3579"/>
                      </a:lnTo>
                      <a:lnTo>
                        <a:pt x="1951" y="3565"/>
                      </a:lnTo>
                      <a:lnTo>
                        <a:pt x="1953" y="3551"/>
                      </a:lnTo>
                      <a:lnTo>
                        <a:pt x="1955" y="3539"/>
                      </a:lnTo>
                      <a:lnTo>
                        <a:pt x="1960" y="3529"/>
                      </a:lnTo>
                      <a:lnTo>
                        <a:pt x="1962" y="3525"/>
                      </a:lnTo>
                      <a:lnTo>
                        <a:pt x="1965" y="3522"/>
                      </a:lnTo>
                      <a:lnTo>
                        <a:pt x="1970" y="3518"/>
                      </a:lnTo>
                      <a:lnTo>
                        <a:pt x="1973" y="3517"/>
                      </a:lnTo>
                      <a:lnTo>
                        <a:pt x="1983" y="3515"/>
                      </a:lnTo>
                      <a:lnTo>
                        <a:pt x="1993" y="3515"/>
                      </a:lnTo>
                      <a:lnTo>
                        <a:pt x="2016" y="3518"/>
                      </a:lnTo>
                      <a:lnTo>
                        <a:pt x="2039" y="3521"/>
                      </a:lnTo>
                      <a:lnTo>
                        <a:pt x="2039" y="3531"/>
                      </a:lnTo>
                      <a:lnTo>
                        <a:pt x="2038" y="3540"/>
                      </a:lnTo>
                      <a:lnTo>
                        <a:pt x="2037" y="3549"/>
                      </a:lnTo>
                      <a:lnTo>
                        <a:pt x="2035" y="3558"/>
                      </a:lnTo>
                      <a:lnTo>
                        <a:pt x="2034" y="3568"/>
                      </a:lnTo>
                      <a:lnTo>
                        <a:pt x="2033" y="3578"/>
                      </a:lnTo>
                      <a:lnTo>
                        <a:pt x="2033" y="3586"/>
                      </a:lnTo>
                      <a:lnTo>
                        <a:pt x="2034" y="3595"/>
                      </a:lnTo>
                      <a:lnTo>
                        <a:pt x="2047" y="3595"/>
                      </a:lnTo>
                      <a:lnTo>
                        <a:pt x="2061" y="3595"/>
                      </a:lnTo>
                      <a:lnTo>
                        <a:pt x="2067" y="3596"/>
                      </a:lnTo>
                      <a:lnTo>
                        <a:pt x="2074" y="3597"/>
                      </a:lnTo>
                      <a:lnTo>
                        <a:pt x="2079" y="3599"/>
                      </a:lnTo>
                      <a:lnTo>
                        <a:pt x="2085" y="3604"/>
                      </a:lnTo>
                      <a:lnTo>
                        <a:pt x="2060" y="3619"/>
                      </a:lnTo>
                      <a:lnTo>
                        <a:pt x="2035" y="3633"/>
                      </a:lnTo>
                      <a:lnTo>
                        <a:pt x="2030" y="3638"/>
                      </a:lnTo>
                      <a:lnTo>
                        <a:pt x="2025" y="3642"/>
                      </a:lnTo>
                      <a:lnTo>
                        <a:pt x="2021" y="3648"/>
                      </a:lnTo>
                      <a:lnTo>
                        <a:pt x="2017" y="3653"/>
                      </a:lnTo>
                      <a:lnTo>
                        <a:pt x="2013" y="3660"/>
                      </a:lnTo>
                      <a:lnTo>
                        <a:pt x="2011" y="3666"/>
                      </a:lnTo>
                      <a:lnTo>
                        <a:pt x="2009" y="3674"/>
                      </a:lnTo>
                      <a:lnTo>
                        <a:pt x="2008" y="3682"/>
                      </a:lnTo>
                      <a:lnTo>
                        <a:pt x="2006" y="3690"/>
                      </a:lnTo>
                      <a:lnTo>
                        <a:pt x="2006" y="3698"/>
                      </a:lnTo>
                      <a:lnTo>
                        <a:pt x="2008" y="3705"/>
                      </a:lnTo>
                      <a:lnTo>
                        <a:pt x="2009" y="3713"/>
                      </a:lnTo>
                      <a:lnTo>
                        <a:pt x="2011" y="3720"/>
                      </a:lnTo>
                      <a:lnTo>
                        <a:pt x="2013" y="3727"/>
                      </a:lnTo>
                      <a:lnTo>
                        <a:pt x="2017" y="3732"/>
                      </a:lnTo>
                      <a:lnTo>
                        <a:pt x="2020" y="3738"/>
                      </a:lnTo>
                      <a:lnTo>
                        <a:pt x="2025" y="3744"/>
                      </a:lnTo>
                      <a:lnTo>
                        <a:pt x="2029" y="3748"/>
                      </a:lnTo>
                      <a:lnTo>
                        <a:pt x="2035" y="3753"/>
                      </a:lnTo>
                      <a:lnTo>
                        <a:pt x="2042" y="3756"/>
                      </a:lnTo>
                      <a:lnTo>
                        <a:pt x="2049" y="3759"/>
                      </a:lnTo>
                      <a:lnTo>
                        <a:pt x="2055" y="3760"/>
                      </a:lnTo>
                      <a:lnTo>
                        <a:pt x="2063" y="3761"/>
                      </a:lnTo>
                      <a:lnTo>
                        <a:pt x="2071" y="3761"/>
                      </a:lnTo>
                      <a:lnTo>
                        <a:pt x="2070" y="3770"/>
                      </a:lnTo>
                      <a:lnTo>
                        <a:pt x="2069" y="3778"/>
                      </a:lnTo>
                      <a:lnTo>
                        <a:pt x="2069" y="3785"/>
                      </a:lnTo>
                      <a:lnTo>
                        <a:pt x="2070" y="3792"/>
                      </a:lnTo>
                      <a:lnTo>
                        <a:pt x="2071" y="3798"/>
                      </a:lnTo>
                      <a:lnTo>
                        <a:pt x="2074" y="3803"/>
                      </a:lnTo>
                      <a:lnTo>
                        <a:pt x="2077" y="3808"/>
                      </a:lnTo>
                      <a:lnTo>
                        <a:pt x="2080" y="3811"/>
                      </a:lnTo>
                      <a:lnTo>
                        <a:pt x="2084" y="3813"/>
                      </a:lnTo>
                      <a:lnTo>
                        <a:pt x="2088" y="3816"/>
                      </a:lnTo>
                      <a:lnTo>
                        <a:pt x="2094" y="3816"/>
                      </a:lnTo>
                      <a:lnTo>
                        <a:pt x="2099" y="3813"/>
                      </a:lnTo>
                      <a:lnTo>
                        <a:pt x="2104" y="3811"/>
                      </a:lnTo>
                      <a:lnTo>
                        <a:pt x="2110" y="3806"/>
                      </a:lnTo>
                      <a:lnTo>
                        <a:pt x="2116" y="3801"/>
                      </a:lnTo>
                      <a:lnTo>
                        <a:pt x="2121" y="3794"/>
                      </a:lnTo>
                      <a:lnTo>
                        <a:pt x="2129" y="3785"/>
                      </a:lnTo>
                      <a:lnTo>
                        <a:pt x="2136" y="3779"/>
                      </a:lnTo>
                      <a:lnTo>
                        <a:pt x="2143" y="3776"/>
                      </a:lnTo>
                      <a:lnTo>
                        <a:pt x="2150" y="3773"/>
                      </a:lnTo>
                      <a:lnTo>
                        <a:pt x="2158" y="3775"/>
                      </a:lnTo>
                      <a:lnTo>
                        <a:pt x="2165" y="3776"/>
                      </a:lnTo>
                      <a:lnTo>
                        <a:pt x="2170" y="3779"/>
                      </a:lnTo>
                      <a:lnTo>
                        <a:pt x="2176" y="3785"/>
                      </a:lnTo>
                      <a:lnTo>
                        <a:pt x="2182" y="3790"/>
                      </a:lnTo>
                      <a:lnTo>
                        <a:pt x="2186" y="3797"/>
                      </a:lnTo>
                      <a:lnTo>
                        <a:pt x="2190" y="3805"/>
                      </a:lnTo>
                      <a:lnTo>
                        <a:pt x="2193" y="3813"/>
                      </a:lnTo>
                      <a:lnTo>
                        <a:pt x="2194" y="3822"/>
                      </a:lnTo>
                      <a:lnTo>
                        <a:pt x="2195" y="3831"/>
                      </a:lnTo>
                      <a:lnTo>
                        <a:pt x="2195" y="3841"/>
                      </a:lnTo>
                      <a:lnTo>
                        <a:pt x="2193" y="3850"/>
                      </a:lnTo>
                      <a:lnTo>
                        <a:pt x="2191" y="3857"/>
                      </a:lnTo>
                      <a:lnTo>
                        <a:pt x="2186" y="3863"/>
                      </a:lnTo>
                      <a:lnTo>
                        <a:pt x="2181" y="3870"/>
                      </a:lnTo>
                      <a:lnTo>
                        <a:pt x="2175" y="3878"/>
                      </a:lnTo>
                      <a:lnTo>
                        <a:pt x="2160" y="3893"/>
                      </a:lnTo>
                      <a:lnTo>
                        <a:pt x="2145" y="3909"/>
                      </a:lnTo>
                      <a:lnTo>
                        <a:pt x="2139" y="3917"/>
                      </a:lnTo>
                      <a:lnTo>
                        <a:pt x="2133" y="3924"/>
                      </a:lnTo>
                      <a:lnTo>
                        <a:pt x="2127" y="3932"/>
                      </a:lnTo>
                      <a:lnTo>
                        <a:pt x="2123" y="3940"/>
                      </a:lnTo>
                      <a:lnTo>
                        <a:pt x="2120" y="3948"/>
                      </a:lnTo>
                      <a:lnTo>
                        <a:pt x="2118" y="3956"/>
                      </a:lnTo>
                      <a:lnTo>
                        <a:pt x="2119" y="3964"/>
                      </a:lnTo>
                      <a:lnTo>
                        <a:pt x="2123" y="3972"/>
                      </a:lnTo>
                      <a:lnTo>
                        <a:pt x="2125" y="3975"/>
                      </a:lnTo>
                      <a:lnTo>
                        <a:pt x="2127" y="3978"/>
                      </a:lnTo>
                      <a:lnTo>
                        <a:pt x="2131" y="3982"/>
                      </a:lnTo>
                      <a:lnTo>
                        <a:pt x="2134" y="3984"/>
                      </a:lnTo>
                      <a:lnTo>
                        <a:pt x="2142" y="3986"/>
                      </a:lnTo>
                      <a:lnTo>
                        <a:pt x="2150" y="3989"/>
                      </a:lnTo>
                      <a:lnTo>
                        <a:pt x="2159" y="3991"/>
                      </a:lnTo>
                      <a:lnTo>
                        <a:pt x="2167" y="3993"/>
                      </a:lnTo>
                      <a:lnTo>
                        <a:pt x="2175" y="3997"/>
                      </a:lnTo>
                      <a:lnTo>
                        <a:pt x="2182" y="4002"/>
                      </a:lnTo>
                      <a:lnTo>
                        <a:pt x="2185" y="4007"/>
                      </a:lnTo>
                      <a:lnTo>
                        <a:pt x="2187" y="4011"/>
                      </a:lnTo>
                      <a:lnTo>
                        <a:pt x="2190" y="4016"/>
                      </a:lnTo>
                      <a:lnTo>
                        <a:pt x="2191" y="4021"/>
                      </a:lnTo>
                      <a:lnTo>
                        <a:pt x="2192" y="4031"/>
                      </a:lnTo>
                      <a:lnTo>
                        <a:pt x="2193" y="4041"/>
                      </a:lnTo>
                      <a:lnTo>
                        <a:pt x="2194" y="4052"/>
                      </a:lnTo>
                      <a:lnTo>
                        <a:pt x="2195" y="4063"/>
                      </a:lnTo>
                      <a:lnTo>
                        <a:pt x="2198" y="4067"/>
                      </a:lnTo>
                      <a:lnTo>
                        <a:pt x="2200" y="4072"/>
                      </a:lnTo>
                      <a:lnTo>
                        <a:pt x="2202" y="4076"/>
                      </a:lnTo>
                      <a:lnTo>
                        <a:pt x="2206" y="4081"/>
                      </a:lnTo>
                      <a:lnTo>
                        <a:pt x="2225" y="4073"/>
                      </a:lnTo>
                      <a:lnTo>
                        <a:pt x="2239" y="4067"/>
                      </a:lnTo>
                      <a:lnTo>
                        <a:pt x="2246" y="4067"/>
                      </a:lnTo>
                      <a:lnTo>
                        <a:pt x="2250" y="4066"/>
                      </a:lnTo>
                      <a:lnTo>
                        <a:pt x="2255" y="4067"/>
                      </a:lnTo>
                      <a:lnTo>
                        <a:pt x="2258" y="4068"/>
                      </a:lnTo>
                      <a:lnTo>
                        <a:pt x="2261" y="4071"/>
                      </a:lnTo>
                      <a:lnTo>
                        <a:pt x="2264" y="4073"/>
                      </a:lnTo>
                      <a:lnTo>
                        <a:pt x="2265" y="4076"/>
                      </a:lnTo>
                      <a:lnTo>
                        <a:pt x="2267" y="4081"/>
                      </a:lnTo>
                      <a:lnTo>
                        <a:pt x="2268" y="4090"/>
                      </a:lnTo>
                      <a:lnTo>
                        <a:pt x="2268" y="4100"/>
                      </a:lnTo>
                      <a:lnTo>
                        <a:pt x="2267" y="4125"/>
                      </a:lnTo>
                      <a:lnTo>
                        <a:pt x="2266" y="4150"/>
                      </a:lnTo>
                      <a:lnTo>
                        <a:pt x="2266" y="4163"/>
                      </a:lnTo>
                      <a:lnTo>
                        <a:pt x="2268" y="4174"/>
                      </a:lnTo>
                      <a:lnTo>
                        <a:pt x="2271" y="4179"/>
                      </a:lnTo>
                      <a:lnTo>
                        <a:pt x="2273" y="4183"/>
                      </a:lnTo>
                      <a:lnTo>
                        <a:pt x="2275" y="4188"/>
                      </a:lnTo>
                      <a:lnTo>
                        <a:pt x="2279" y="4192"/>
                      </a:lnTo>
                      <a:lnTo>
                        <a:pt x="2282" y="4196"/>
                      </a:lnTo>
                      <a:lnTo>
                        <a:pt x="2289" y="4198"/>
                      </a:lnTo>
                      <a:lnTo>
                        <a:pt x="2295" y="4200"/>
                      </a:lnTo>
                      <a:lnTo>
                        <a:pt x="2301" y="4200"/>
                      </a:lnTo>
                      <a:lnTo>
                        <a:pt x="2315" y="4200"/>
                      </a:lnTo>
                      <a:lnTo>
                        <a:pt x="2330" y="4199"/>
                      </a:lnTo>
                      <a:lnTo>
                        <a:pt x="2341" y="4199"/>
                      </a:lnTo>
                      <a:lnTo>
                        <a:pt x="2351" y="4198"/>
                      </a:lnTo>
                      <a:lnTo>
                        <a:pt x="2362" y="4199"/>
                      </a:lnTo>
                      <a:lnTo>
                        <a:pt x="2371" y="4202"/>
                      </a:lnTo>
                      <a:lnTo>
                        <a:pt x="2375" y="4204"/>
                      </a:lnTo>
                      <a:lnTo>
                        <a:pt x="2380" y="4206"/>
                      </a:lnTo>
                      <a:lnTo>
                        <a:pt x="2383" y="4210"/>
                      </a:lnTo>
                      <a:lnTo>
                        <a:pt x="2387" y="4214"/>
                      </a:lnTo>
                      <a:lnTo>
                        <a:pt x="2392" y="4223"/>
                      </a:lnTo>
                      <a:lnTo>
                        <a:pt x="2398" y="4232"/>
                      </a:lnTo>
                      <a:lnTo>
                        <a:pt x="2404" y="4240"/>
                      </a:lnTo>
                      <a:lnTo>
                        <a:pt x="2411" y="4247"/>
                      </a:lnTo>
                      <a:lnTo>
                        <a:pt x="2415" y="4249"/>
                      </a:lnTo>
                      <a:lnTo>
                        <a:pt x="2421" y="4251"/>
                      </a:lnTo>
                      <a:lnTo>
                        <a:pt x="2427" y="4252"/>
                      </a:lnTo>
                      <a:lnTo>
                        <a:pt x="2433" y="4251"/>
                      </a:lnTo>
                      <a:lnTo>
                        <a:pt x="2433" y="4254"/>
                      </a:lnTo>
                      <a:lnTo>
                        <a:pt x="2435" y="4256"/>
                      </a:lnTo>
                      <a:lnTo>
                        <a:pt x="2445" y="4257"/>
                      </a:lnTo>
                      <a:lnTo>
                        <a:pt x="2457" y="4256"/>
                      </a:lnTo>
                      <a:lnTo>
                        <a:pt x="2474" y="4256"/>
                      </a:lnTo>
                      <a:lnTo>
                        <a:pt x="2492" y="4256"/>
                      </a:lnTo>
                      <a:lnTo>
                        <a:pt x="2499" y="4257"/>
                      </a:lnTo>
                      <a:lnTo>
                        <a:pt x="2506" y="4260"/>
                      </a:lnTo>
                      <a:lnTo>
                        <a:pt x="2513" y="4263"/>
                      </a:lnTo>
                      <a:lnTo>
                        <a:pt x="2519" y="4268"/>
                      </a:lnTo>
                      <a:lnTo>
                        <a:pt x="2527" y="4277"/>
                      </a:lnTo>
                      <a:lnTo>
                        <a:pt x="2533" y="4286"/>
                      </a:lnTo>
                      <a:lnTo>
                        <a:pt x="2535" y="4294"/>
                      </a:lnTo>
                      <a:lnTo>
                        <a:pt x="2536" y="4302"/>
                      </a:lnTo>
                      <a:lnTo>
                        <a:pt x="2533" y="4320"/>
                      </a:lnTo>
                      <a:lnTo>
                        <a:pt x="2529" y="4340"/>
                      </a:lnTo>
                      <a:lnTo>
                        <a:pt x="2528" y="4345"/>
                      </a:lnTo>
                      <a:lnTo>
                        <a:pt x="2529" y="4350"/>
                      </a:lnTo>
                      <a:lnTo>
                        <a:pt x="2529" y="4353"/>
                      </a:lnTo>
                      <a:lnTo>
                        <a:pt x="2531" y="4356"/>
                      </a:lnTo>
                      <a:lnTo>
                        <a:pt x="2534" y="4359"/>
                      </a:lnTo>
                      <a:lnTo>
                        <a:pt x="2536" y="4360"/>
                      </a:lnTo>
                      <a:lnTo>
                        <a:pt x="2538" y="4361"/>
                      </a:lnTo>
                      <a:lnTo>
                        <a:pt x="2542" y="4362"/>
                      </a:lnTo>
                      <a:lnTo>
                        <a:pt x="2550" y="4363"/>
                      </a:lnTo>
                      <a:lnTo>
                        <a:pt x="2558" y="4362"/>
                      </a:lnTo>
                      <a:lnTo>
                        <a:pt x="2567" y="4361"/>
                      </a:lnTo>
                      <a:lnTo>
                        <a:pt x="2576" y="4360"/>
                      </a:lnTo>
                      <a:lnTo>
                        <a:pt x="2584" y="4358"/>
                      </a:lnTo>
                      <a:lnTo>
                        <a:pt x="2592" y="4356"/>
                      </a:lnTo>
                      <a:lnTo>
                        <a:pt x="2599" y="4355"/>
                      </a:lnTo>
                      <a:lnTo>
                        <a:pt x="2603" y="4356"/>
                      </a:lnTo>
                      <a:lnTo>
                        <a:pt x="2608" y="4358"/>
                      </a:lnTo>
                      <a:lnTo>
                        <a:pt x="2611" y="4360"/>
                      </a:lnTo>
                      <a:lnTo>
                        <a:pt x="2614" y="4361"/>
                      </a:lnTo>
                      <a:lnTo>
                        <a:pt x="2618" y="4364"/>
                      </a:lnTo>
                      <a:lnTo>
                        <a:pt x="2622" y="4370"/>
                      </a:lnTo>
                      <a:lnTo>
                        <a:pt x="2626" y="4378"/>
                      </a:lnTo>
                      <a:lnTo>
                        <a:pt x="2627" y="4386"/>
                      </a:lnTo>
                      <a:lnTo>
                        <a:pt x="2628" y="4396"/>
                      </a:lnTo>
                      <a:lnTo>
                        <a:pt x="2629" y="4405"/>
                      </a:lnTo>
                      <a:lnTo>
                        <a:pt x="2628" y="4416"/>
                      </a:lnTo>
                      <a:lnTo>
                        <a:pt x="2635" y="4416"/>
                      </a:lnTo>
                      <a:lnTo>
                        <a:pt x="2638" y="4416"/>
                      </a:lnTo>
                      <a:lnTo>
                        <a:pt x="2643" y="4417"/>
                      </a:lnTo>
                      <a:lnTo>
                        <a:pt x="2646" y="4418"/>
                      </a:lnTo>
                      <a:lnTo>
                        <a:pt x="2648" y="4416"/>
                      </a:lnTo>
                      <a:lnTo>
                        <a:pt x="2650" y="4411"/>
                      </a:lnTo>
                      <a:lnTo>
                        <a:pt x="2651" y="4409"/>
                      </a:lnTo>
                      <a:lnTo>
                        <a:pt x="2653" y="4407"/>
                      </a:lnTo>
                      <a:lnTo>
                        <a:pt x="2657" y="4405"/>
                      </a:lnTo>
                      <a:lnTo>
                        <a:pt x="2660" y="4405"/>
                      </a:lnTo>
                      <a:lnTo>
                        <a:pt x="2667" y="4404"/>
                      </a:lnTo>
                      <a:lnTo>
                        <a:pt x="2676" y="4405"/>
                      </a:lnTo>
                      <a:lnTo>
                        <a:pt x="2694" y="4410"/>
                      </a:lnTo>
                      <a:lnTo>
                        <a:pt x="2707" y="4415"/>
                      </a:lnTo>
                      <a:lnTo>
                        <a:pt x="2714" y="4404"/>
                      </a:lnTo>
                      <a:lnTo>
                        <a:pt x="2720" y="4396"/>
                      </a:lnTo>
                      <a:lnTo>
                        <a:pt x="2729" y="4391"/>
                      </a:lnTo>
                      <a:lnTo>
                        <a:pt x="2739" y="4385"/>
                      </a:lnTo>
                      <a:lnTo>
                        <a:pt x="2748" y="4380"/>
                      </a:lnTo>
                      <a:lnTo>
                        <a:pt x="2758" y="4377"/>
                      </a:lnTo>
                      <a:lnTo>
                        <a:pt x="2769" y="4375"/>
                      </a:lnTo>
                      <a:lnTo>
                        <a:pt x="2780" y="4371"/>
                      </a:lnTo>
                      <a:lnTo>
                        <a:pt x="2801" y="4367"/>
                      </a:lnTo>
                      <a:lnTo>
                        <a:pt x="2822" y="4360"/>
                      </a:lnTo>
                      <a:lnTo>
                        <a:pt x="2832" y="4356"/>
                      </a:lnTo>
                      <a:lnTo>
                        <a:pt x="2841" y="4351"/>
                      </a:lnTo>
                      <a:lnTo>
                        <a:pt x="2849" y="4345"/>
                      </a:lnTo>
                      <a:lnTo>
                        <a:pt x="2857" y="4337"/>
                      </a:lnTo>
                      <a:lnTo>
                        <a:pt x="2859" y="4334"/>
                      </a:lnTo>
                      <a:lnTo>
                        <a:pt x="2862" y="4330"/>
                      </a:lnTo>
                      <a:lnTo>
                        <a:pt x="2863" y="4327"/>
                      </a:lnTo>
                      <a:lnTo>
                        <a:pt x="2863" y="4325"/>
                      </a:lnTo>
                      <a:lnTo>
                        <a:pt x="2862" y="4318"/>
                      </a:lnTo>
                      <a:lnTo>
                        <a:pt x="2858" y="4312"/>
                      </a:lnTo>
                      <a:lnTo>
                        <a:pt x="2852" y="4306"/>
                      </a:lnTo>
                      <a:lnTo>
                        <a:pt x="2846" y="4301"/>
                      </a:lnTo>
                      <a:lnTo>
                        <a:pt x="2838" y="4296"/>
                      </a:lnTo>
                      <a:lnTo>
                        <a:pt x="2829" y="4290"/>
                      </a:lnTo>
                      <a:lnTo>
                        <a:pt x="2790" y="4276"/>
                      </a:lnTo>
                      <a:lnTo>
                        <a:pt x="2763" y="4266"/>
                      </a:lnTo>
                      <a:lnTo>
                        <a:pt x="2767" y="4261"/>
                      </a:lnTo>
                      <a:lnTo>
                        <a:pt x="2772" y="4256"/>
                      </a:lnTo>
                      <a:lnTo>
                        <a:pt x="2775" y="4252"/>
                      </a:lnTo>
                      <a:lnTo>
                        <a:pt x="2776" y="4247"/>
                      </a:lnTo>
                      <a:lnTo>
                        <a:pt x="2778" y="4238"/>
                      </a:lnTo>
                      <a:lnTo>
                        <a:pt x="2778" y="4230"/>
                      </a:lnTo>
                      <a:lnTo>
                        <a:pt x="2775" y="4213"/>
                      </a:lnTo>
                      <a:lnTo>
                        <a:pt x="2774" y="4189"/>
                      </a:lnTo>
                      <a:lnTo>
                        <a:pt x="2796" y="4181"/>
                      </a:lnTo>
                      <a:lnTo>
                        <a:pt x="2817" y="4174"/>
                      </a:lnTo>
                      <a:lnTo>
                        <a:pt x="2840" y="4167"/>
                      </a:lnTo>
                      <a:lnTo>
                        <a:pt x="2862" y="4161"/>
                      </a:lnTo>
                      <a:lnTo>
                        <a:pt x="2884" y="4153"/>
                      </a:lnTo>
                      <a:lnTo>
                        <a:pt x="2906" y="4145"/>
                      </a:lnTo>
                      <a:lnTo>
                        <a:pt x="2928" y="4136"/>
                      </a:lnTo>
                      <a:lnTo>
                        <a:pt x="2947" y="4124"/>
                      </a:lnTo>
                      <a:lnTo>
                        <a:pt x="2955" y="4118"/>
                      </a:lnTo>
                      <a:lnTo>
                        <a:pt x="2962" y="4113"/>
                      </a:lnTo>
                      <a:lnTo>
                        <a:pt x="2967" y="4107"/>
                      </a:lnTo>
                      <a:lnTo>
                        <a:pt x="2973" y="4100"/>
                      </a:lnTo>
                      <a:lnTo>
                        <a:pt x="2978" y="4092"/>
                      </a:lnTo>
                      <a:lnTo>
                        <a:pt x="2981" y="4085"/>
                      </a:lnTo>
                      <a:lnTo>
                        <a:pt x="2985" y="4077"/>
                      </a:lnTo>
                      <a:lnTo>
                        <a:pt x="2987" y="4069"/>
                      </a:lnTo>
                      <a:lnTo>
                        <a:pt x="2990" y="4052"/>
                      </a:lnTo>
                      <a:lnTo>
                        <a:pt x="2993" y="4035"/>
                      </a:lnTo>
                      <a:lnTo>
                        <a:pt x="2993" y="4018"/>
                      </a:lnTo>
                      <a:lnTo>
                        <a:pt x="2993" y="4001"/>
                      </a:lnTo>
                      <a:lnTo>
                        <a:pt x="2990" y="3982"/>
                      </a:lnTo>
                      <a:lnTo>
                        <a:pt x="2989" y="3962"/>
                      </a:lnTo>
                      <a:lnTo>
                        <a:pt x="2987" y="3944"/>
                      </a:lnTo>
                      <a:lnTo>
                        <a:pt x="2987" y="3925"/>
                      </a:lnTo>
                      <a:lnTo>
                        <a:pt x="2989" y="3915"/>
                      </a:lnTo>
                      <a:lnTo>
                        <a:pt x="2991" y="3904"/>
                      </a:lnTo>
                      <a:lnTo>
                        <a:pt x="2996" y="3895"/>
                      </a:lnTo>
                      <a:lnTo>
                        <a:pt x="3001" y="3887"/>
                      </a:lnTo>
                      <a:lnTo>
                        <a:pt x="3012" y="3872"/>
                      </a:lnTo>
                      <a:lnTo>
                        <a:pt x="3023" y="3855"/>
                      </a:lnTo>
                      <a:lnTo>
                        <a:pt x="3029" y="3846"/>
                      </a:lnTo>
                      <a:lnTo>
                        <a:pt x="3031" y="3837"/>
                      </a:lnTo>
                      <a:lnTo>
                        <a:pt x="3032" y="3828"/>
                      </a:lnTo>
                      <a:lnTo>
                        <a:pt x="3031" y="3820"/>
                      </a:lnTo>
                      <a:lnTo>
                        <a:pt x="3029" y="3811"/>
                      </a:lnTo>
                      <a:lnTo>
                        <a:pt x="3026" y="3803"/>
                      </a:lnTo>
                      <a:lnTo>
                        <a:pt x="3022" y="3794"/>
                      </a:lnTo>
                      <a:lnTo>
                        <a:pt x="3018" y="3786"/>
                      </a:lnTo>
                      <a:lnTo>
                        <a:pt x="3012" y="3775"/>
                      </a:lnTo>
                      <a:lnTo>
                        <a:pt x="3008" y="3763"/>
                      </a:lnTo>
                      <a:lnTo>
                        <a:pt x="3005" y="3752"/>
                      </a:lnTo>
                      <a:lnTo>
                        <a:pt x="3003" y="3739"/>
                      </a:lnTo>
                      <a:lnTo>
                        <a:pt x="3001" y="3715"/>
                      </a:lnTo>
                      <a:lnTo>
                        <a:pt x="2999" y="3691"/>
                      </a:lnTo>
                      <a:lnTo>
                        <a:pt x="2974" y="3690"/>
                      </a:lnTo>
                      <a:lnTo>
                        <a:pt x="2949" y="3690"/>
                      </a:lnTo>
                      <a:lnTo>
                        <a:pt x="2924" y="3690"/>
                      </a:lnTo>
                      <a:lnTo>
                        <a:pt x="2899" y="3690"/>
                      </a:lnTo>
                      <a:lnTo>
                        <a:pt x="2908" y="3678"/>
                      </a:lnTo>
                      <a:lnTo>
                        <a:pt x="2920" y="3666"/>
                      </a:lnTo>
                      <a:lnTo>
                        <a:pt x="2925" y="3661"/>
                      </a:lnTo>
                      <a:lnTo>
                        <a:pt x="2930" y="3654"/>
                      </a:lnTo>
                      <a:lnTo>
                        <a:pt x="2934" y="3647"/>
                      </a:lnTo>
                      <a:lnTo>
                        <a:pt x="2938" y="3640"/>
                      </a:lnTo>
                      <a:lnTo>
                        <a:pt x="2939" y="3631"/>
                      </a:lnTo>
                      <a:lnTo>
                        <a:pt x="2939" y="3622"/>
                      </a:lnTo>
                      <a:lnTo>
                        <a:pt x="2938" y="3612"/>
                      </a:lnTo>
                      <a:lnTo>
                        <a:pt x="2938" y="3603"/>
                      </a:lnTo>
                      <a:lnTo>
                        <a:pt x="2938" y="3593"/>
                      </a:lnTo>
                      <a:lnTo>
                        <a:pt x="2940" y="3586"/>
                      </a:lnTo>
                      <a:lnTo>
                        <a:pt x="2941" y="3582"/>
                      </a:lnTo>
                      <a:lnTo>
                        <a:pt x="2945" y="3579"/>
                      </a:lnTo>
                      <a:lnTo>
                        <a:pt x="2948" y="3575"/>
                      </a:lnTo>
                      <a:lnTo>
                        <a:pt x="2954" y="3573"/>
                      </a:lnTo>
                      <a:lnTo>
                        <a:pt x="2949" y="3565"/>
                      </a:lnTo>
                      <a:lnTo>
                        <a:pt x="2944" y="3559"/>
                      </a:lnTo>
                      <a:lnTo>
                        <a:pt x="2936" y="3555"/>
                      </a:lnTo>
                      <a:lnTo>
                        <a:pt x="2928" y="3550"/>
                      </a:lnTo>
                      <a:lnTo>
                        <a:pt x="2919" y="3548"/>
                      </a:lnTo>
                      <a:lnTo>
                        <a:pt x="2909" y="3546"/>
                      </a:lnTo>
                      <a:lnTo>
                        <a:pt x="2900" y="3545"/>
                      </a:lnTo>
                      <a:lnTo>
                        <a:pt x="2892" y="3543"/>
                      </a:lnTo>
                      <a:lnTo>
                        <a:pt x="2890" y="3527"/>
                      </a:lnTo>
                      <a:lnTo>
                        <a:pt x="2888" y="3509"/>
                      </a:lnTo>
                      <a:lnTo>
                        <a:pt x="2888" y="3501"/>
                      </a:lnTo>
                      <a:lnTo>
                        <a:pt x="2888" y="3492"/>
                      </a:lnTo>
                      <a:lnTo>
                        <a:pt x="2889" y="3484"/>
                      </a:lnTo>
                      <a:lnTo>
                        <a:pt x="2891" y="3476"/>
                      </a:lnTo>
                      <a:lnTo>
                        <a:pt x="2893" y="3473"/>
                      </a:lnTo>
                      <a:lnTo>
                        <a:pt x="2897" y="3470"/>
                      </a:lnTo>
                      <a:lnTo>
                        <a:pt x="2899" y="3468"/>
                      </a:lnTo>
                      <a:lnTo>
                        <a:pt x="2904" y="3466"/>
                      </a:lnTo>
                      <a:lnTo>
                        <a:pt x="2912" y="3461"/>
                      </a:lnTo>
                      <a:lnTo>
                        <a:pt x="2920" y="3458"/>
                      </a:lnTo>
                      <a:lnTo>
                        <a:pt x="2928" y="3453"/>
                      </a:lnTo>
                      <a:lnTo>
                        <a:pt x="2934" y="3449"/>
                      </a:lnTo>
                      <a:lnTo>
                        <a:pt x="2938" y="3445"/>
                      </a:lnTo>
                      <a:lnTo>
                        <a:pt x="2939" y="3443"/>
                      </a:lnTo>
                      <a:lnTo>
                        <a:pt x="2940" y="3439"/>
                      </a:lnTo>
                      <a:lnTo>
                        <a:pt x="2941" y="3435"/>
                      </a:lnTo>
                      <a:lnTo>
                        <a:pt x="2933" y="3409"/>
                      </a:lnTo>
                      <a:lnTo>
                        <a:pt x="2924" y="3382"/>
                      </a:lnTo>
                      <a:lnTo>
                        <a:pt x="2923" y="3376"/>
                      </a:lnTo>
                      <a:lnTo>
                        <a:pt x="2923" y="3370"/>
                      </a:lnTo>
                      <a:lnTo>
                        <a:pt x="2924" y="3366"/>
                      </a:lnTo>
                      <a:lnTo>
                        <a:pt x="2926" y="3361"/>
                      </a:lnTo>
                      <a:lnTo>
                        <a:pt x="2931" y="3359"/>
                      </a:lnTo>
                      <a:lnTo>
                        <a:pt x="2937" y="3358"/>
                      </a:lnTo>
                      <a:lnTo>
                        <a:pt x="2946" y="3358"/>
                      </a:lnTo>
                      <a:lnTo>
                        <a:pt x="2956" y="3359"/>
                      </a:lnTo>
                      <a:lnTo>
                        <a:pt x="2956" y="3368"/>
                      </a:lnTo>
                      <a:lnTo>
                        <a:pt x="2957" y="3375"/>
                      </a:lnTo>
                      <a:lnTo>
                        <a:pt x="2961" y="3377"/>
                      </a:lnTo>
                      <a:lnTo>
                        <a:pt x="2964" y="3378"/>
                      </a:lnTo>
                      <a:lnTo>
                        <a:pt x="2970" y="3379"/>
                      </a:lnTo>
                      <a:lnTo>
                        <a:pt x="2974" y="3379"/>
                      </a:lnTo>
                      <a:lnTo>
                        <a:pt x="2980" y="3382"/>
                      </a:lnTo>
                      <a:lnTo>
                        <a:pt x="2986" y="3385"/>
                      </a:lnTo>
                      <a:lnTo>
                        <a:pt x="2996" y="3398"/>
                      </a:lnTo>
                      <a:lnTo>
                        <a:pt x="3007" y="3410"/>
                      </a:lnTo>
                      <a:lnTo>
                        <a:pt x="3013" y="3415"/>
                      </a:lnTo>
                      <a:lnTo>
                        <a:pt x="3020" y="3418"/>
                      </a:lnTo>
                      <a:lnTo>
                        <a:pt x="3023" y="3419"/>
                      </a:lnTo>
                      <a:lnTo>
                        <a:pt x="3028" y="3419"/>
                      </a:lnTo>
                      <a:lnTo>
                        <a:pt x="3031" y="3419"/>
                      </a:lnTo>
                      <a:lnTo>
                        <a:pt x="3036" y="3418"/>
                      </a:lnTo>
                      <a:lnTo>
                        <a:pt x="3035" y="3406"/>
                      </a:lnTo>
                      <a:lnTo>
                        <a:pt x="3030" y="3394"/>
                      </a:lnTo>
                      <a:lnTo>
                        <a:pt x="3024" y="3382"/>
                      </a:lnTo>
                      <a:lnTo>
                        <a:pt x="3018" y="3370"/>
                      </a:lnTo>
                      <a:lnTo>
                        <a:pt x="3001" y="3349"/>
                      </a:lnTo>
                      <a:lnTo>
                        <a:pt x="2982" y="3326"/>
                      </a:lnTo>
                      <a:lnTo>
                        <a:pt x="2973" y="3316"/>
                      </a:lnTo>
                      <a:lnTo>
                        <a:pt x="2966" y="3304"/>
                      </a:lnTo>
                      <a:lnTo>
                        <a:pt x="2960" y="3292"/>
                      </a:lnTo>
                      <a:lnTo>
                        <a:pt x="2955" y="3280"/>
                      </a:lnTo>
                      <a:lnTo>
                        <a:pt x="2954" y="3275"/>
                      </a:lnTo>
                      <a:lnTo>
                        <a:pt x="2953" y="3268"/>
                      </a:lnTo>
                      <a:lnTo>
                        <a:pt x="2953" y="3262"/>
                      </a:lnTo>
                      <a:lnTo>
                        <a:pt x="2954" y="3255"/>
                      </a:lnTo>
                      <a:lnTo>
                        <a:pt x="2955" y="3250"/>
                      </a:lnTo>
                      <a:lnTo>
                        <a:pt x="2956" y="3243"/>
                      </a:lnTo>
                      <a:lnTo>
                        <a:pt x="2960" y="3236"/>
                      </a:lnTo>
                      <a:lnTo>
                        <a:pt x="2963" y="3229"/>
                      </a:lnTo>
                      <a:lnTo>
                        <a:pt x="2967" y="3230"/>
                      </a:lnTo>
                      <a:lnTo>
                        <a:pt x="2972" y="3232"/>
                      </a:lnTo>
                      <a:lnTo>
                        <a:pt x="2975" y="3236"/>
                      </a:lnTo>
                      <a:lnTo>
                        <a:pt x="2979" y="3238"/>
                      </a:lnTo>
                      <a:lnTo>
                        <a:pt x="2985" y="3246"/>
                      </a:lnTo>
                      <a:lnTo>
                        <a:pt x="2989" y="3253"/>
                      </a:lnTo>
                      <a:lnTo>
                        <a:pt x="2997" y="3270"/>
                      </a:lnTo>
                      <a:lnTo>
                        <a:pt x="3007" y="3286"/>
                      </a:lnTo>
                      <a:lnTo>
                        <a:pt x="3011" y="3291"/>
                      </a:lnTo>
                      <a:lnTo>
                        <a:pt x="3015" y="3294"/>
                      </a:lnTo>
                      <a:lnTo>
                        <a:pt x="3020" y="3296"/>
                      </a:lnTo>
                      <a:lnTo>
                        <a:pt x="3024" y="3299"/>
                      </a:lnTo>
                      <a:lnTo>
                        <a:pt x="3036" y="3302"/>
                      </a:lnTo>
                      <a:lnTo>
                        <a:pt x="3047" y="3304"/>
                      </a:lnTo>
                      <a:lnTo>
                        <a:pt x="3059" y="3304"/>
                      </a:lnTo>
                      <a:lnTo>
                        <a:pt x="3070" y="3303"/>
                      </a:lnTo>
                      <a:lnTo>
                        <a:pt x="3080" y="3300"/>
                      </a:lnTo>
                      <a:lnTo>
                        <a:pt x="3090" y="3296"/>
                      </a:lnTo>
                      <a:lnTo>
                        <a:pt x="3096" y="3293"/>
                      </a:lnTo>
                      <a:lnTo>
                        <a:pt x="3102" y="3288"/>
                      </a:lnTo>
                      <a:lnTo>
                        <a:pt x="3105" y="3284"/>
                      </a:lnTo>
                      <a:lnTo>
                        <a:pt x="3109" y="3280"/>
                      </a:lnTo>
                      <a:lnTo>
                        <a:pt x="3112" y="3270"/>
                      </a:lnTo>
                      <a:lnTo>
                        <a:pt x="3114" y="3260"/>
                      </a:lnTo>
                      <a:lnTo>
                        <a:pt x="3116" y="3248"/>
                      </a:lnTo>
                      <a:lnTo>
                        <a:pt x="3117" y="3237"/>
                      </a:lnTo>
                      <a:lnTo>
                        <a:pt x="3120" y="3227"/>
                      </a:lnTo>
                      <a:lnTo>
                        <a:pt x="3125" y="3215"/>
                      </a:lnTo>
                      <a:lnTo>
                        <a:pt x="3128" y="3210"/>
                      </a:lnTo>
                      <a:lnTo>
                        <a:pt x="3134" y="3204"/>
                      </a:lnTo>
                      <a:lnTo>
                        <a:pt x="3139" y="3199"/>
                      </a:lnTo>
                      <a:lnTo>
                        <a:pt x="3146" y="3196"/>
                      </a:lnTo>
                      <a:lnTo>
                        <a:pt x="3153" y="3194"/>
                      </a:lnTo>
                      <a:lnTo>
                        <a:pt x="3160" y="3191"/>
                      </a:lnTo>
                      <a:lnTo>
                        <a:pt x="3168" y="3190"/>
                      </a:lnTo>
                      <a:lnTo>
                        <a:pt x="3176" y="3189"/>
                      </a:lnTo>
                      <a:lnTo>
                        <a:pt x="3209" y="3190"/>
                      </a:lnTo>
                      <a:lnTo>
                        <a:pt x="3237" y="3193"/>
                      </a:lnTo>
                      <a:lnTo>
                        <a:pt x="3239" y="3213"/>
                      </a:lnTo>
                      <a:lnTo>
                        <a:pt x="3240" y="3234"/>
                      </a:lnTo>
                      <a:lnTo>
                        <a:pt x="3240" y="3255"/>
                      </a:lnTo>
                      <a:lnTo>
                        <a:pt x="3239" y="3276"/>
                      </a:lnTo>
                      <a:lnTo>
                        <a:pt x="3232" y="3275"/>
                      </a:lnTo>
                      <a:lnTo>
                        <a:pt x="3225" y="3276"/>
                      </a:lnTo>
                      <a:lnTo>
                        <a:pt x="3220" y="3277"/>
                      </a:lnTo>
                      <a:lnTo>
                        <a:pt x="3216" y="3280"/>
                      </a:lnTo>
                      <a:lnTo>
                        <a:pt x="3212" y="3284"/>
                      </a:lnTo>
                      <a:lnTo>
                        <a:pt x="3210" y="3287"/>
                      </a:lnTo>
                      <a:lnTo>
                        <a:pt x="3208" y="3292"/>
                      </a:lnTo>
                      <a:lnTo>
                        <a:pt x="3207" y="3297"/>
                      </a:lnTo>
                      <a:lnTo>
                        <a:pt x="3205" y="3320"/>
                      </a:lnTo>
                      <a:lnTo>
                        <a:pt x="3205" y="3343"/>
                      </a:lnTo>
                      <a:lnTo>
                        <a:pt x="3199" y="3344"/>
                      </a:lnTo>
                      <a:lnTo>
                        <a:pt x="3192" y="3346"/>
                      </a:lnTo>
                      <a:lnTo>
                        <a:pt x="3186" y="3349"/>
                      </a:lnTo>
                      <a:lnTo>
                        <a:pt x="3180" y="3352"/>
                      </a:lnTo>
                      <a:lnTo>
                        <a:pt x="3176" y="3357"/>
                      </a:lnTo>
                      <a:lnTo>
                        <a:pt x="3172" y="3361"/>
                      </a:lnTo>
                      <a:lnTo>
                        <a:pt x="3170" y="3366"/>
                      </a:lnTo>
                      <a:lnTo>
                        <a:pt x="3169" y="3371"/>
                      </a:lnTo>
                      <a:lnTo>
                        <a:pt x="3168" y="3376"/>
                      </a:lnTo>
                      <a:lnTo>
                        <a:pt x="3168" y="3382"/>
                      </a:lnTo>
                      <a:lnTo>
                        <a:pt x="3169" y="3386"/>
                      </a:lnTo>
                      <a:lnTo>
                        <a:pt x="3172" y="3391"/>
                      </a:lnTo>
                      <a:lnTo>
                        <a:pt x="3176" y="3395"/>
                      </a:lnTo>
                      <a:lnTo>
                        <a:pt x="3180" y="3399"/>
                      </a:lnTo>
                      <a:lnTo>
                        <a:pt x="3187" y="3401"/>
                      </a:lnTo>
                      <a:lnTo>
                        <a:pt x="3195" y="3403"/>
                      </a:lnTo>
                      <a:lnTo>
                        <a:pt x="3237" y="3409"/>
                      </a:lnTo>
                      <a:lnTo>
                        <a:pt x="3279" y="3412"/>
                      </a:lnTo>
                      <a:lnTo>
                        <a:pt x="3322" y="3415"/>
                      </a:lnTo>
                      <a:lnTo>
                        <a:pt x="3365" y="3417"/>
                      </a:lnTo>
                      <a:lnTo>
                        <a:pt x="3363" y="3426"/>
                      </a:lnTo>
                      <a:lnTo>
                        <a:pt x="3363" y="3434"/>
                      </a:lnTo>
                      <a:lnTo>
                        <a:pt x="3364" y="3440"/>
                      </a:lnTo>
                      <a:lnTo>
                        <a:pt x="3366" y="3443"/>
                      </a:lnTo>
                      <a:lnTo>
                        <a:pt x="3369" y="3445"/>
                      </a:lnTo>
                      <a:lnTo>
                        <a:pt x="3373" y="3447"/>
                      </a:lnTo>
                      <a:lnTo>
                        <a:pt x="3377" y="3445"/>
                      </a:lnTo>
                      <a:lnTo>
                        <a:pt x="3382" y="3444"/>
                      </a:lnTo>
                      <a:lnTo>
                        <a:pt x="3393" y="3439"/>
                      </a:lnTo>
                      <a:lnTo>
                        <a:pt x="3405" y="3432"/>
                      </a:lnTo>
                      <a:lnTo>
                        <a:pt x="3415" y="3424"/>
                      </a:lnTo>
                      <a:lnTo>
                        <a:pt x="3425" y="3418"/>
                      </a:lnTo>
                      <a:lnTo>
                        <a:pt x="3436" y="3410"/>
                      </a:lnTo>
                      <a:lnTo>
                        <a:pt x="3446" y="3404"/>
                      </a:lnTo>
                      <a:lnTo>
                        <a:pt x="3455" y="3400"/>
                      </a:lnTo>
                      <a:lnTo>
                        <a:pt x="3465" y="3396"/>
                      </a:lnTo>
                      <a:lnTo>
                        <a:pt x="3475" y="3394"/>
                      </a:lnTo>
                      <a:lnTo>
                        <a:pt x="3488" y="3393"/>
                      </a:lnTo>
                      <a:lnTo>
                        <a:pt x="3502" y="3393"/>
                      </a:lnTo>
                      <a:lnTo>
                        <a:pt x="3517" y="3393"/>
                      </a:lnTo>
                      <a:lnTo>
                        <a:pt x="3519" y="3418"/>
                      </a:lnTo>
                      <a:lnTo>
                        <a:pt x="3519" y="3443"/>
                      </a:lnTo>
                      <a:lnTo>
                        <a:pt x="3519" y="3468"/>
                      </a:lnTo>
                      <a:lnTo>
                        <a:pt x="3520" y="3493"/>
                      </a:lnTo>
                      <a:lnTo>
                        <a:pt x="3532" y="3497"/>
                      </a:lnTo>
                      <a:lnTo>
                        <a:pt x="3546" y="3499"/>
                      </a:lnTo>
                      <a:lnTo>
                        <a:pt x="3560" y="3500"/>
                      </a:lnTo>
                      <a:lnTo>
                        <a:pt x="3573" y="3500"/>
                      </a:lnTo>
                      <a:lnTo>
                        <a:pt x="3574" y="3516"/>
                      </a:lnTo>
                      <a:lnTo>
                        <a:pt x="3574" y="3537"/>
                      </a:lnTo>
                      <a:lnTo>
                        <a:pt x="3573" y="3546"/>
                      </a:lnTo>
                      <a:lnTo>
                        <a:pt x="3572" y="3556"/>
                      </a:lnTo>
                      <a:lnTo>
                        <a:pt x="3570" y="3565"/>
                      </a:lnTo>
                      <a:lnTo>
                        <a:pt x="3568" y="3574"/>
                      </a:lnTo>
                      <a:lnTo>
                        <a:pt x="3564" y="3582"/>
                      </a:lnTo>
                      <a:lnTo>
                        <a:pt x="3560" y="3588"/>
                      </a:lnTo>
                      <a:lnTo>
                        <a:pt x="3557" y="3590"/>
                      </a:lnTo>
                      <a:lnTo>
                        <a:pt x="3555" y="3591"/>
                      </a:lnTo>
                      <a:lnTo>
                        <a:pt x="3552" y="3593"/>
                      </a:lnTo>
                      <a:lnTo>
                        <a:pt x="3548" y="3593"/>
                      </a:lnTo>
                      <a:lnTo>
                        <a:pt x="3545" y="3593"/>
                      </a:lnTo>
                      <a:lnTo>
                        <a:pt x="3541" y="3593"/>
                      </a:lnTo>
                      <a:lnTo>
                        <a:pt x="3538" y="3592"/>
                      </a:lnTo>
                      <a:lnTo>
                        <a:pt x="3533" y="3590"/>
                      </a:lnTo>
                      <a:lnTo>
                        <a:pt x="3523" y="3583"/>
                      </a:lnTo>
                      <a:lnTo>
                        <a:pt x="3513" y="3574"/>
                      </a:lnTo>
                      <a:lnTo>
                        <a:pt x="3508" y="3575"/>
                      </a:lnTo>
                      <a:lnTo>
                        <a:pt x="3504" y="3578"/>
                      </a:lnTo>
                      <a:lnTo>
                        <a:pt x="3499" y="3581"/>
                      </a:lnTo>
                      <a:lnTo>
                        <a:pt x="3496" y="3584"/>
                      </a:lnTo>
                      <a:lnTo>
                        <a:pt x="3489" y="3593"/>
                      </a:lnTo>
                      <a:lnTo>
                        <a:pt x="3484" y="3603"/>
                      </a:lnTo>
                      <a:lnTo>
                        <a:pt x="3481" y="3613"/>
                      </a:lnTo>
                      <a:lnTo>
                        <a:pt x="3479" y="3624"/>
                      </a:lnTo>
                      <a:lnTo>
                        <a:pt x="3479" y="3634"/>
                      </a:lnTo>
                      <a:lnTo>
                        <a:pt x="3480" y="3645"/>
                      </a:lnTo>
                      <a:lnTo>
                        <a:pt x="3481" y="3648"/>
                      </a:lnTo>
                      <a:lnTo>
                        <a:pt x="3482" y="3652"/>
                      </a:lnTo>
                      <a:lnTo>
                        <a:pt x="3484" y="3654"/>
                      </a:lnTo>
                      <a:lnTo>
                        <a:pt x="3487" y="3655"/>
                      </a:lnTo>
                      <a:lnTo>
                        <a:pt x="3492" y="3658"/>
                      </a:lnTo>
                      <a:lnTo>
                        <a:pt x="3498" y="3661"/>
                      </a:lnTo>
                      <a:lnTo>
                        <a:pt x="3504" y="3663"/>
                      </a:lnTo>
                      <a:lnTo>
                        <a:pt x="3507" y="3669"/>
                      </a:lnTo>
                      <a:lnTo>
                        <a:pt x="3510" y="3672"/>
                      </a:lnTo>
                      <a:lnTo>
                        <a:pt x="3511" y="3677"/>
                      </a:lnTo>
                      <a:lnTo>
                        <a:pt x="3511" y="3682"/>
                      </a:lnTo>
                      <a:lnTo>
                        <a:pt x="3511" y="3689"/>
                      </a:lnTo>
                      <a:lnTo>
                        <a:pt x="3507" y="3707"/>
                      </a:lnTo>
                      <a:lnTo>
                        <a:pt x="3502" y="3726"/>
                      </a:lnTo>
                      <a:lnTo>
                        <a:pt x="3499" y="3735"/>
                      </a:lnTo>
                      <a:lnTo>
                        <a:pt x="3498" y="3744"/>
                      </a:lnTo>
                      <a:lnTo>
                        <a:pt x="3498" y="3753"/>
                      </a:lnTo>
                      <a:lnTo>
                        <a:pt x="3499" y="3762"/>
                      </a:lnTo>
                      <a:lnTo>
                        <a:pt x="3502" y="3768"/>
                      </a:lnTo>
                      <a:lnTo>
                        <a:pt x="3504" y="3772"/>
                      </a:lnTo>
                      <a:lnTo>
                        <a:pt x="3507" y="3776"/>
                      </a:lnTo>
                      <a:lnTo>
                        <a:pt x="3511" y="3779"/>
                      </a:lnTo>
                      <a:lnTo>
                        <a:pt x="3517" y="3784"/>
                      </a:lnTo>
                      <a:lnTo>
                        <a:pt x="3525" y="3788"/>
                      </a:lnTo>
                      <a:lnTo>
                        <a:pt x="3533" y="3792"/>
                      </a:lnTo>
                      <a:lnTo>
                        <a:pt x="3540" y="3796"/>
                      </a:lnTo>
                      <a:lnTo>
                        <a:pt x="3544" y="3798"/>
                      </a:lnTo>
                      <a:lnTo>
                        <a:pt x="3546" y="3801"/>
                      </a:lnTo>
                      <a:lnTo>
                        <a:pt x="3548" y="3804"/>
                      </a:lnTo>
                      <a:lnTo>
                        <a:pt x="3549" y="3809"/>
                      </a:lnTo>
                      <a:lnTo>
                        <a:pt x="3537" y="3813"/>
                      </a:lnTo>
                      <a:lnTo>
                        <a:pt x="3527" y="3819"/>
                      </a:lnTo>
                      <a:lnTo>
                        <a:pt x="3515" y="3825"/>
                      </a:lnTo>
                      <a:lnTo>
                        <a:pt x="3505" y="3831"/>
                      </a:lnTo>
                      <a:lnTo>
                        <a:pt x="3495" y="3837"/>
                      </a:lnTo>
                      <a:lnTo>
                        <a:pt x="3483" y="3843"/>
                      </a:lnTo>
                      <a:lnTo>
                        <a:pt x="3471" y="3847"/>
                      </a:lnTo>
                      <a:lnTo>
                        <a:pt x="3458" y="3851"/>
                      </a:lnTo>
                      <a:lnTo>
                        <a:pt x="3445" y="3853"/>
                      </a:lnTo>
                      <a:lnTo>
                        <a:pt x="3434" y="3854"/>
                      </a:lnTo>
                      <a:lnTo>
                        <a:pt x="3424" y="3854"/>
                      </a:lnTo>
                      <a:lnTo>
                        <a:pt x="3414" y="3853"/>
                      </a:lnTo>
                      <a:lnTo>
                        <a:pt x="3405" y="3850"/>
                      </a:lnTo>
                      <a:lnTo>
                        <a:pt x="3396" y="3846"/>
                      </a:lnTo>
                      <a:lnTo>
                        <a:pt x="3385" y="3842"/>
                      </a:lnTo>
                      <a:lnTo>
                        <a:pt x="3374" y="3836"/>
                      </a:lnTo>
                      <a:lnTo>
                        <a:pt x="3369" y="3835"/>
                      </a:lnTo>
                      <a:lnTo>
                        <a:pt x="3365" y="3833"/>
                      </a:lnTo>
                      <a:lnTo>
                        <a:pt x="3361" y="3833"/>
                      </a:lnTo>
                      <a:lnTo>
                        <a:pt x="3358" y="3833"/>
                      </a:lnTo>
                      <a:lnTo>
                        <a:pt x="3355" y="3834"/>
                      </a:lnTo>
                      <a:lnTo>
                        <a:pt x="3351" y="3835"/>
                      </a:lnTo>
                      <a:lnTo>
                        <a:pt x="3349" y="3837"/>
                      </a:lnTo>
                      <a:lnTo>
                        <a:pt x="3347" y="3839"/>
                      </a:lnTo>
                      <a:lnTo>
                        <a:pt x="3342" y="3845"/>
                      </a:lnTo>
                      <a:lnTo>
                        <a:pt x="3339" y="3853"/>
                      </a:lnTo>
                      <a:lnTo>
                        <a:pt x="3336" y="3862"/>
                      </a:lnTo>
                      <a:lnTo>
                        <a:pt x="3334" y="3872"/>
                      </a:lnTo>
                      <a:lnTo>
                        <a:pt x="3333" y="3894"/>
                      </a:lnTo>
                      <a:lnTo>
                        <a:pt x="3333" y="3915"/>
                      </a:lnTo>
                      <a:lnTo>
                        <a:pt x="3335" y="3933"/>
                      </a:lnTo>
                      <a:lnTo>
                        <a:pt x="3336" y="3945"/>
                      </a:lnTo>
                      <a:lnTo>
                        <a:pt x="3348" y="3945"/>
                      </a:lnTo>
                      <a:lnTo>
                        <a:pt x="3358" y="3946"/>
                      </a:lnTo>
                      <a:lnTo>
                        <a:pt x="3366" y="3948"/>
                      </a:lnTo>
                      <a:lnTo>
                        <a:pt x="3374" y="3950"/>
                      </a:lnTo>
                      <a:lnTo>
                        <a:pt x="3380" y="3952"/>
                      </a:lnTo>
                      <a:lnTo>
                        <a:pt x="3385" y="3956"/>
                      </a:lnTo>
                      <a:lnTo>
                        <a:pt x="3391" y="3959"/>
                      </a:lnTo>
                      <a:lnTo>
                        <a:pt x="3396" y="3962"/>
                      </a:lnTo>
                      <a:lnTo>
                        <a:pt x="3404" y="3972"/>
                      </a:lnTo>
                      <a:lnTo>
                        <a:pt x="3414" y="3982"/>
                      </a:lnTo>
                      <a:lnTo>
                        <a:pt x="3424" y="3992"/>
                      </a:lnTo>
                      <a:lnTo>
                        <a:pt x="3439" y="4003"/>
                      </a:lnTo>
                      <a:lnTo>
                        <a:pt x="3441" y="3995"/>
                      </a:lnTo>
                      <a:lnTo>
                        <a:pt x="3443" y="3987"/>
                      </a:lnTo>
                      <a:lnTo>
                        <a:pt x="3443" y="3978"/>
                      </a:lnTo>
                      <a:lnTo>
                        <a:pt x="3445" y="3970"/>
                      </a:lnTo>
                      <a:lnTo>
                        <a:pt x="3445" y="3961"/>
                      </a:lnTo>
                      <a:lnTo>
                        <a:pt x="3446" y="3952"/>
                      </a:lnTo>
                      <a:lnTo>
                        <a:pt x="3447" y="3943"/>
                      </a:lnTo>
                      <a:lnTo>
                        <a:pt x="3450" y="3935"/>
                      </a:lnTo>
                      <a:lnTo>
                        <a:pt x="3465" y="3933"/>
                      </a:lnTo>
                      <a:lnTo>
                        <a:pt x="3481" y="3933"/>
                      </a:lnTo>
                      <a:lnTo>
                        <a:pt x="3497" y="3934"/>
                      </a:lnTo>
                      <a:lnTo>
                        <a:pt x="3513" y="3935"/>
                      </a:lnTo>
                      <a:lnTo>
                        <a:pt x="3525" y="3936"/>
                      </a:lnTo>
                      <a:lnTo>
                        <a:pt x="3538" y="3937"/>
                      </a:lnTo>
                      <a:lnTo>
                        <a:pt x="3549" y="3939"/>
                      </a:lnTo>
                      <a:lnTo>
                        <a:pt x="3562" y="3939"/>
                      </a:lnTo>
                      <a:lnTo>
                        <a:pt x="3564" y="3932"/>
                      </a:lnTo>
                      <a:lnTo>
                        <a:pt x="3568" y="3927"/>
                      </a:lnTo>
                      <a:lnTo>
                        <a:pt x="3571" y="3923"/>
                      </a:lnTo>
                      <a:lnTo>
                        <a:pt x="3576" y="3919"/>
                      </a:lnTo>
                      <a:lnTo>
                        <a:pt x="3581" y="3917"/>
                      </a:lnTo>
                      <a:lnTo>
                        <a:pt x="3587" y="3916"/>
                      </a:lnTo>
                      <a:lnTo>
                        <a:pt x="3594" y="3915"/>
                      </a:lnTo>
                      <a:lnTo>
                        <a:pt x="3601" y="3915"/>
                      </a:lnTo>
                      <a:lnTo>
                        <a:pt x="3602" y="3905"/>
                      </a:lnTo>
                      <a:lnTo>
                        <a:pt x="3601" y="3898"/>
                      </a:lnTo>
                      <a:lnTo>
                        <a:pt x="3598" y="3890"/>
                      </a:lnTo>
                      <a:lnTo>
                        <a:pt x="3595" y="3882"/>
                      </a:lnTo>
                      <a:lnTo>
                        <a:pt x="3592" y="3874"/>
                      </a:lnTo>
                      <a:lnTo>
                        <a:pt x="3589" y="3866"/>
                      </a:lnTo>
                      <a:lnTo>
                        <a:pt x="3587" y="3858"/>
                      </a:lnTo>
                      <a:lnTo>
                        <a:pt x="3585" y="3850"/>
                      </a:lnTo>
                      <a:lnTo>
                        <a:pt x="3603" y="3844"/>
                      </a:lnTo>
                      <a:lnTo>
                        <a:pt x="3622" y="3839"/>
                      </a:lnTo>
                      <a:lnTo>
                        <a:pt x="3631" y="3837"/>
                      </a:lnTo>
                      <a:lnTo>
                        <a:pt x="3639" y="3833"/>
                      </a:lnTo>
                      <a:lnTo>
                        <a:pt x="3647" y="3828"/>
                      </a:lnTo>
                      <a:lnTo>
                        <a:pt x="3653" y="3820"/>
                      </a:lnTo>
                      <a:lnTo>
                        <a:pt x="3661" y="3809"/>
                      </a:lnTo>
                      <a:lnTo>
                        <a:pt x="3668" y="3796"/>
                      </a:lnTo>
                      <a:lnTo>
                        <a:pt x="3675" y="3784"/>
                      </a:lnTo>
                      <a:lnTo>
                        <a:pt x="3680" y="3769"/>
                      </a:lnTo>
                      <a:lnTo>
                        <a:pt x="3685" y="3755"/>
                      </a:lnTo>
                      <a:lnTo>
                        <a:pt x="3688" y="3740"/>
                      </a:lnTo>
                      <a:lnTo>
                        <a:pt x="3691" y="3727"/>
                      </a:lnTo>
                      <a:lnTo>
                        <a:pt x="3692" y="3713"/>
                      </a:lnTo>
                      <a:lnTo>
                        <a:pt x="3700" y="3711"/>
                      </a:lnTo>
                      <a:lnTo>
                        <a:pt x="3707" y="3710"/>
                      </a:lnTo>
                      <a:lnTo>
                        <a:pt x="3714" y="3708"/>
                      </a:lnTo>
                      <a:lnTo>
                        <a:pt x="3722" y="3708"/>
                      </a:lnTo>
                      <a:lnTo>
                        <a:pt x="3738" y="3708"/>
                      </a:lnTo>
                      <a:lnTo>
                        <a:pt x="3754" y="3712"/>
                      </a:lnTo>
                      <a:lnTo>
                        <a:pt x="3785" y="3720"/>
                      </a:lnTo>
                      <a:lnTo>
                        <a:pt x="3815" y="3728"/>
                      </a:lnTo>
                      <a:lnTo>
                        <a:pt x="3847" y="3734"/>
                      </a:lnTo>
                      <a:lnTo>
                        <a:pt x="3877" y="3737"/>
                      </a:lnTo>
                      <a:lnTo>
                        <a:pt x="3893" y="3738"/>
                      </a:lnTo>
                      <a:lnTo>
                        <a:pt x="3908" y="3742"/>
                      </a:lnTo>
                      <a:lnTo>
                        <a:pt x="3924" y="3744"/>
                      </a:lnTo>
                      <a:lnTo>
                        <a:pt x="3939" y="3748"/>
                      </a:lnTo>
                      <a:lnTo>
                        <a:pt x="3940" y="3732"/>
                      </a:lnTo>
                      <a:lnTo>
                        <a:pt x="3940" y="3716"/>
                      </a:lnTo>
                      <a:lnTo>
                        <a:pt x="3952" y="3715"/>
                      </a:lnTo>
                      <a:lnTo>
                        <a:pt x="3965" y="3715"/>
                      </a:lnTo>
                      <a:lnTo>
                        <a:pt x="3978" y="3714"/>
                      </a:lnTo>
                      <a:lnTo>
                        <a:pt x="3989" y="3714"/>
                      </a:lnTo>
                      <a:lnTo>
                        <a:pt x="3992" y="3708"/>
                      </a:lnTo>
                      <a:lnTo>
                        <a:pt x="3995" y="3704"/>
                      </a:lnTo>
                      <a:lnTo>
                        <a:pt x="3996" y="3716"/>
                      </a:lnTo>
                      <a:lnTo>
                        <a:pt x="3997" y="3729"/>
                      </a:lnTo>
                      <a:lnTo>
                        <a:pt x="3997" y="3742"/>
                      </a:lnTo>
                      <a:lnTo>
                        <a:pt x="3997" y="3754"/>
                      </a:lnTo>
                      <a:lnTo>
                        <a:pt x="4006" y="3754"/>
                      </a:lnTo>
                      <a:lnTo>
                        <a:pt x="4014" y="3756"/>
                      </a:lnTo>
                      <a:lnTo>
                        <a:pt x="4022" y="3759"/>
                      </a:lnTo>
                      <a:lnTo>
                        <a:pt x="4030" y="3762"/>
                      </a:lnTo>
                      <a:lnTo>
                        <a:pt x="4038" y="3764"/>
                      </a:lnTo>
                      <a:lnTo>
                        <a:pt x="4046" y="3767"/>
                      </a:lnTo>
                      <a:lnTo>
                        <a:pt x="4054" y="3767"/>
                      </a:lnTo>
                      <a:lnTo>
                        <a:pt x="4063" y="3767"/>
                      </a:lnTo>
                      <a:lnTo>
                        <a:pt x="4063" y="3775"/>
                      </a:lnTo>
                      <a:lnTo>
                        <a:pt x="4064" y="3784"/>
                      </a:lnTo>
                      <a:lnTo>
                        <a:pt x="4066" y="3792"/>
                      </a:lnTo>
                      <a:lnTo>
                        <a:pt x="4070" y="3798"/>
                      </a:lnTo>
                      <a:lnTo>
                        <a:pt x="4074" y="3804"/>
                      </a:lnTo>
                      <a:lnTo>
                        <a:pt x="4081" y="3808"/>
                      </a:lnTo>
                      <a:lnTo>
                        <a:pt x="4085" y="3809"/>
                      </a:lnTo>
                      <a:lnTo>
                        <a:pt x="4088" y="3810"/>
                      </a:lnTo>
                      <a:lnTo>
                        <a:pt x="4093" y="3810"/>
                      </a:lnTo>
                      <a:lnTo>
                        <a:pt x="4098" y="3809"/>
                      </a:lnTo>
                      <a:lnTo>
                        <a:pt x="4098" y="3803"/>
                      </a:lnTo>
                      <a:lnTo>
                        <a:pt x="4101" y="3797"/>
                      </a:lnTo>
                      <a:lnTo>
                        <a:pt x="4104" y="3793"/>
                      </a:lnTo>
                      <a:lnTo>
                        <a:pt x="4107" y="3789"/>
                      </a:lnTo>
                      <a:lnTo>
                        <a:pt x="4118" y="3783"/>
                      </a:lnTo>
                      <a:lnTo>
                        <a:pt x="4129" y="3777"/>
                      </a:lnTo>
                      <a:lnTo>
                        <a:pt x="4140" y="3770"/>
                      </a:lnTo>
                      <a:lnTo>
                        <a:pt x="4151" y="3763"/>
                      </a:lnTo>
                      <a:lnTo>
                        <a:pt x="4154" y="3760"/>
                      </a:lnTo>
                      <a:lnTo>
                        <a:pt x="4157" y="3755"/>
                      </a:lnTo>
                      <a:lnTo>
                        <a:pt x="4159" y="3749"/>
                      </a:lnTo>
                      <a:lnTo>
                        <a:pt x="4160" y="3743"/>
                      </a:lnTo>
                      <a:lnTo>
                        <a:pt x="4155" y="3742"/>
                      </a:lnTo>
                      <a:lnTo>
                        <a:pt x="4151" y="3739"/>
                      </a:lnTo>
                      <a:lnTo>
                        <a:pt x="4147" y="3736"/>
                      </a:lnTo>
                      <a:lnTo>
                        <a:pt x="4145" y="3732"/>
                      </a:lnTo>
                      <a:lnTo>
                        <a:pt x="4139" y="3723"/>
                      </a:lnTo>
                      <a:lnTo>
                        <a:pt x="4135" y="3712"/>
                      </a:lnTo>
                      <a:lnTo>
                        <a:pt x="4131" y="3699"/>
                      </a:lnTo>
                      <a:lnTo>
                        <a:pt x="4128" y="3685"/>
                      </a:lnTo>
                      <a:lnTo>
                        <a:pt x="4127" y="3669"/>
                      </a:lnTo>
                      <a:lnTo>
                        <a:pt x="4124" y="3653"/>
                      </a:lnTo>
                      <a:lnTo>
                        <a:pt x="4123" y="3620"/>
                      </a:lnTo>
                      <a:lnTo>
                        <a:pt x="4121" y="3588"/>
                      </a:lnTo>
                      <a:lnTo>
                        <a:pt x="4120" y="3573"/>
                      </a:lnTo>
                      <a:lnTo>
                        <a:pt x="4119" y="3560"/>
                      </a:lnTo>
                      <a:lnTo>
                        <a:pt x="4116" y="3549"/>
                      </a:lnTo>
                      <a:lnTo>
                        <a:pt x="4114" y="3540"/>
                      </a:lnTo>
                      <a:lnTo>
                        <a:pt x="4121" y="3539"/>
                      </a:lnTo>
                      <a:lnTo>
                        <a:pt x="4127" y="3539"/>
                      </a:lnTo>
                      <a:lnTo>
                        <a:pt x="4132" y="3540"/>
                      </a:lnTo>
                      <a:lnTo>
                        <a:pt x="4138" y="3541"/>
                      </a:lnTo>
                      <a:lnTo>
                        <a:pt x="4147" y="3545"/>
                      </a:lnTo>
                      <a:lnTo>
                        <a:pt x="4156" y="3550"/>
                      </a:lnTo>
                      <a:lnTo>
                        <a:pt x="4164" y="3557"/>
                      </a:lnTo>
                      <a:lnTo>
                        <a:pt x="4173" y="3564"/>
                      </a:lnTo>
                      <a:lnTo>
                        <a:pt x="4183" y="3570"/>
                      </a:lnTo>
                      <a:lnTo>
                        <a:pt x="4194" y="3573"/>
                      </a:lnTo>
                      <a:lnTo>
                        <a:pt x="4201" y="3575"/>
                      </a:lnTo>
                      <a:lnTo>
                        <a:pt x="4208" y="3574"/>
                      </a:lnTo>
                      <a:lnTo>
                        <a:pt x="4214" y="3573"/>
                      </a:lnTo>
                      <a:lnTo>
                        <a:pt x="4220" y="3571"/>
                      </a:lnTo>
                      <a:lnTo>
                        <a:pt x="4225" y="3566"/>
                      </a:lnTo>
                      <a:lnTo>
                        <a:pt x="4229" y="3562"/>
                      </a:lnTo>
                      <a:lnTo>
                        <a:pt x="4234" y="3556"/>
                      </a:lnTo>
                      <a:lnTo>
                        <a:pt x="4237" y="3549"/>
                      </a:lnTo>
                      <a:lnTo>
                        <a:pt x="4243" y="3535"/>
                      </a:lnTo>
                      <a:lnTo>
                        <a:pt x="4246" y="3522"/>
                      </a:lnTo>
                      <a:lnTo>
                        <a:pt x="4249" y="3507"/>
                      </a:lnTo>
                      <a:lnTo>
                        <a:pt x="4249" y="3496"/>
                      </a:lnTo>
                      <a:lnTo>
                        <a:pt x="4249" y="3481"/>
                      </a:lnTo>
                      <a:lnTo>
                        <a:pt x="4246" y="3467"/>
                      </a:lnTo>
                      <a:lnTo>
                        <a:pt x="4244" y="3461"/>
                      </a:lnTo>
                      <a:lnTo>
                        <a:pt x="4242" y="3456"/>
                      </a:lnTo>
                      <a:lnTo>
                        <a:pt x="4238" y="3450"/>
                      </a:lnTo>
                      <a:lnTo>
                        <a:pt x="4235" y="3445"/>
                      </a:lnTo>
                      <a:lnTo>
                        <a:pt x="4230" y="3441"/>
                      </a:lnTo>
                      <a:lnTo>
                        <a:pt x="4227" y="3437"/>
                      </a:lnTo>
                      <a:lnTo>
                        <a:pt x="4221" y="3434"/>
                      </a:lnTo>
                      <a:lnTo>
                        <a:pt x="4216" y="3431"/>
                      </a:lnTo>
                      <a:lnTo>
                        <a:pt x="4204" y="3426"/>
                      </a:lnTo>
                      <a:lnTo>
                        <a:pt x="4189" y="3423"/>
                      </a:lnTo>
                      <a:lnTo>
                        <a:pt x="4173" y="3419"/>
                      </a:lnTo>
                      <a:lnTo>
                        <a:pt x="4159" y="3416"/>
                      </a:lnTo>
                      <a:lnTo>
                        <a:pt x="4145" y="3411"/>
                      </a:lnTo>
                      <a:lnTo>
                        <a:pt x="4135" y="3406"/>
                      </a:lnTo>
                      <a:lnTo>
                        <a:pt x="4129" y="3402"/>
                      </a:lnTo>
                      <a:lnTo>
                        <a:pt x="4124" y="3398"/>
                      </a:lnTo>
                      <a:lnTo>
                        <a:pt x="4120" y="3393"/>
                      </a:lnTo>
                      <a:lnTo>
                        <a:pt x="4115" y="3389"/>
                      </a:lnTo>
                      <a:lnTo>
                        <a:pt x="4108" y="3376"/>
                      </a:lnTo>
                      <a:lnTo>
                        <a:pt x="4101" y="3360"/>
                      </a:lnTo>
                      <a:lnTo>
                        <a:pt x="4123" y="3359"/>
                      </a:lnTo>
                      <a:lnTo>
                        <a:pt x="4147" y="3355"/>
                      </a:lnTo>
                      <a:lnTo>
                        <a:pt x="4152" y="3354"/>
                      </a:lnTo>
                      <a:lnTo>
                        <a:pt x="4157" y="3352"/>
                      </a:lnTo>
                      <a:lnTo>
                        <a:pt x="4162" y="3349"/>
                      </a:lnTo>
                      <a:lnTo>
                        <a:pt x="4165" y="3345"/>
                      </a:lnTo>
                      <a:lnTo>
                        <a:pt x="4168" y="3342"/>
                      </a:lnTo>
                      <a:lnTo>
                        <a:pt x="4170" y="3336"/>
                      </a:lnTo>
                      <a:lnTo>
                        <a:pt x="4171" y="3330"/>
                      </a:lnTo>
                      <a:lnTo>
                        <a:pt x="4170" y="3324"/>
                      </a:lnTo>
                      <a:lnTo>
                        <a:pt x="4169" y="3316"/>
                      </a:lnTo>
                      <a:lnTo>
                        <a:pt x="4165" y="3309"/>
                      </a:lnTo>
                      <a:lnTo>
                        <a:pt x="4161" y="3303"/>
                      </a:lnTo>
                      <a:lnTo>
                        <a:pt x="4156" y="3297"/>
                      </a:lnTo>
                      <a:lnTo>
                        <a:pt x="4151" y="3293"/>
                      </a:lnTo>
                      <a:lnTo>
                        <a:pt x="4146" y="3287"/>
                      </a:lnTo>
                      <a:lnTo>
                        <a:pt x="4143" y="3281"/>
                      </a:lnTo>
                      <a:lnTo>
                        <a:pt x="4139" y="3273"/>
                      </a:lnTo>
                      <a:lnTo>
                        <a:pt x="4137" y="3267"/>
                      </a:lnTo>
                      <a:lnTo>
                        <a:pt x="4136" y="3259"/>
                      </a:lnTo>
                      <a:lnTo>
                        <a:pt x="4136" y="3252"/>
                      </a:lnTo>
                      <a:lnTo>
                        <a:pt x="4136" y="3244"/>
                      </a:lnTo>
                      <a:lnTo>
                        <a:pt x="4138" y="3228"/>
                      </a:lnTo>
                      <a:lnTo>
                        <a:pt x="4139" y="3213"/>
                      </a:lnTo>
                      <a:lnTo>
                        <a:pt x="4155" y="3212"/>
                      </a:lnTo>
                      <a:lnTo>
                        <a:pt x="4170" y="3212"/>
                      </a:lnTo>
                      <a:lnTo>
                        <a:pt x="4186" y="3212"/>
                      </a:lnTo>
                      <a:lnTo>
                        <a:pt x="4201" y="3213"/>
                      </a:lnTo>
                      <a:lnTo>
                        <a:pt x="4220" y="3213"/>
                      </a:lnTo>
                      <a:lnTo>
                        <a:pt x="4239" y="3214"/>
                      </a:lnTo>
                      <a:lnTo>
                        <a:pt x="4259" y="3213"/>
                      </a:lnTo>
                      <a:lnTo>
                        <a:pt x="4278" y="3211"/>
                      </a:lnTo>
                      <a:lnTo>
                        <a:pt x="4292" y="3209"/>
                      </a:lnTo>
                      <a:lnTo>
                        <a:pt x="4304" y="3204"/>
                      </a:lnTo>
                      <a:lnTo>
                        <a:pt x="4317" y="3198"/>
                      </a:lnTo>
                      <a:lnTo>
                        <a:pt x="4328" y="3193"/>
                      </a:lnTo>
                      <a:lnTo>
                        <a:pt x="4352" y="3179"/>
                      </a:lnTo>
                      <a:lnTo>
                        <a:pt x="4376" y="3166"/>
                      </a:lnTo>
                      <a:lnTo>
                        <a:pt x="4375" y="3176"/>
                      </a:lnTo>
                      <a:lnTo>
                        <a:pt x="4376" y="3185"/>
                      </a:lnTo>
                      <a:lnTo>
                        <a:pt x="4377" y="3194"/>
                      </a:lnTo>
                      <a:lnTo>
                        <a:pt x="4377" y="3203"/>
                      </a:lnTo>
                      <a:lnTo>
                        <a:pt x="4392" y="3199"/>
                      </a:lnTo>
                      <a:lnTo>
                        <a:pt x="4407" y="3196"/>
                      </a:lnTo>
                      <a:lnTo>
                        <a:pt x="4414" y="3194"/>
                      </a:lnTo>
                      <a:lnTo>
                        <a:pt x="4422" y="3193"/>
                      </a:lnTo>
                      <a:lnTo>
                        <a:pt x="4430" y="3191"/>
                      </a:lnTo>
                      <a:lnTo>
                        <a:pt x="4438" y="3191"/>
                      </a:lnTo>
                      <a:lnTo>
                        <a:pt x="4439" y="3158"/>
                      </a:lnTo>
                      <a:lnTo>
                        <a:pt x="4439" y="3124"/>
                      </a:lnTo>
                      <a:lnTo>
                        <a:pt x="4438" y="3091"/>
                      </a:lnTo>
                      <a:lnTo>
                        <a:pt x="4436" y="3058"/>
                      </a:lnTo>
                      <a:lnTo>
                        <a:pt x="4430" y="3059"/>
                      </a:lnTo>
                      <a:lnTo>
                        <a:pt x="4424" y="3058"/>
                      </a:lnTo>
                      <a:lnTo>
                        <a:pt x="4419" y="3057"/>
                      </a:lnTo>
                      <a:lnTo>
                        <a:pt x="4415" y="3055"/>
                      </a:lnTo>
                      <a:lnTo>
                        <a:pt x="4413" y="3051"/>
                      </a:lnTo>
                      <a:lnTo>
                        <a:pt x="4410" y="3047"/>
                      </a:lnTo>
                      <a:lnTo>
                        <a:pt x="4408" y="3042"/>
                      </a:lnTo>
                      <a:lnTo>
                        <a:pt x="4408" y="3037"/>
                      </a:lnTo>
                      <a:lnTo>
                        <a:pt x="4407" y="3014"/>
                      </a:lnTo>
                      <a:lnTo>
                        <a:pt x="4407" y="2991"/>
                      </a:lnTo>
                      <a:lnTo>
                        <a:pt x="4398" y="2991"/>
                      </a:lnTo>
                      <a:lnTo>
                        <a:pt x="4389" y="2992"/>
                      </a:lnTo>
                      <a:lnTo>
                        <a:pt x="4381" y="2993"/>
                      </a:lnTo>
                      <a:lnTo>
                        <a:pt x="4374" y="2994"/>
                      </a:lnTo>
                      <a:lnTo>
                        <a:pt x="4368" y="2997"/>
                      </a:lnTo>
                      <a:lnTo>
                        <a:pt x="4364" y="3000"/>
                      </a:lnTo>
                      <a:lnTo>
                        <a:pt x="4359" y="3002"/>
                      </a:lnTo>
                      <a:lnTo>
                        <a:pt x="4354" y="3007"/>
                      </a:lnTo>
                      <a:lnTo>
                        <a:pt x="4349" y="3016"/>
                      </a:lnTo>
                      <a:lnTo>
                        <a:pt x="4343" y="3028"/>
                      </a:lnTo>
                      <a:lnTo>
                        <a:pt x="4339" y="3041"/>
                      </a:lnTo>
                      <a:lnTo>
                        <a:pt x="4334" y="3058"/>
                      </a:lnTo>
                      <a:lnTo>
                        <a:pt x="4323" y="3054"/>
                      </a:lnTo>
                      <a:lnTo>
                        <a:pt x="4311" y="3048"/>
                      </a:lnTo>
                      <a:lnTo>
                        <a:pt x="4301" y="3042"/>
                      </a:lnTo>
                      <a:lnTo>
                        <a:pt x="4290" y="3039"/>
                      </a:lnTo>
                      <a:lnTo>
                        <a:pt x="4280" y="3038"/>
                      </a:lnTo>
                      <a:lnTo>
                        <a:pt x="4274" y="3039"/>
                      </a:lnTo>
                      <a:lnTo>
                        <a:pt x="4267" y="3040"/>
                      </a:lnTo>
                      <a:lnTo>
                        <a:pt x="4260" y="3043"/>
                      </a:lnTo>
                      <a:lnTo>
                        <a:pt x="4247" y="3049"/>
                      </a:lnTo>
                      <a:lnTo>
                        <a:pt x="4234" y="3054"/>
                      </a:lnTo>
                      <a:lnTo>
                        <a:pt x="4210" y="3057"/>
                      </a:lnTo>
                      <a:lnTo>
                        <a:pt x="4185" y="3059"/>
                      </a:lnTo>
                      <a:lnTo>
                        <a:pt x="4160" y="3058"/>
                      </a:lnTo>
                      <a:lnTo>
                        <a:pt x="4134" y="3057"/>
                      </a:lnTo>
                      <a:lnTo>
                        <a:pt x="4107" y="3053"/>
                      </a:lnTo>
                      <a:lnTo>
                        <a:pt x="4082" y="3048"/>
                      </a:lnTo>
                      <a:lnTo>
                        <a:pt x="4058" y="3042"/>
                      </a:lnTo>
                      <a:lnTo>
                        <a:pt x="4036" y="3035"/>
                      </a:lnTo>
                      <a:lnTo>
                        <a:pt x="4023" y="3031"/>
                      </a:lnTo>
                      <a:lnTo>
                        <a:pt x="4012" y="3025"/>
                      </a:lnTo>
                      <a:lnTo>
                        <a:pt x="4001" y="3020"/>
                      </a:lnTo>
                      <a:lnTo>
                        <a:pt x="3992" y="3013"/>
                      </a:lnTo>
                      <a:lnTo>
                        <a:pt x="3984" y="3005"/>
                      </a:lnTo>
                      <a:lnTo>
                        <a:pt x="3978" y="2996"/>
                      </a:lnTo>
                      <a:lnTo>
                        <a:pt x="3973" y="2984"/>
                      </a:lnTo>
                      <a:lnTo>
                        <a:pt x="3970" y="2971"/>
                      </a:lnTo>
                      <a:lnTo>
                        <a:pt x="3964" y="2949"/>
                      </a:lnTo>
                      <a:lnTo>
                        <a:pt x="3958" y="2928"/>
                      </a:lnTo>
                      <a:lnTo>
                        <a:pt x="3952" y="2907"/>
                      </a:lnTo>
                      <a:lnTo>
                        <a:pt x="3946" y="2886"/>
                      </a:lnTo>
                      <a:lnTo>
                        <a:pt x="3931" y="2845"/>
                      </a:lnTo>
                      <a:lnTo>
                        <a:pt x="3915" y="2804"/>
                      </a:lnTo>
                      <a:lnTo>
                        <a:pt x="3923" y="2804"/>
                      </a:lnTo>
                      <a:lnTo>
                        <a:pt x="3930" y="2803"/>
                      </a:lnTo>
                      <a:lnTo>
                        <a:pt x="3935" y="2800"/>
                      </a:lnTo>
                      <a:lnTo>
                        <a:pt x="3940" y="2796"/>
                      </a:lnTo>
                      <a:lnTo>
                        <a:pt x="3942" y="2792"/>
                      </a:lnTo>
                      <a:lnTo>
                        <a:pt x="3946" y="2786"/>
                      </a:lnTo>
                      <a:lnTo>
                        <a:pt x="3947" y="2780"/>
                      </a:lnTo>
                      <a:lnTo>
                        <a:pt x="3948" y="2774"/>
                      </a:lnTo>
                      <a:lnTo>
                        <a:pt x="3950" y="2760"/>
                      </a:lnTo>
                      <a:lnTo>
                        <a:pt x="3954" y="2746"/>
                      </a:lnTo>
                      <a:lnTo>
                        <a:pt x="3955" y="2739"/>
                      </a:lnTo>
                      <a:lnTo>
                        <a:pt x="3957" y="2734"/>
                      </a:lnTo>
                      <a:lnTo>
                        <a:pt x="3960" y="2729"/>
                      </a:lnTo>
                      <a:lnTo>
                        <a:pt x="3965" y="2725"/>
                      </a:lnTo>
                      <a:lnTo>
                        <a:pt x="3984" y="2723"/>
                      </a:lnTo>
                      <a:lnTo>
                        <a:pt x="4003" y="2720"/>
                      </a:lnTo>
                      <a:lnTo>
                        <a:pt x="4020" y="2714"/>
                      </a:lnTo>
                      <a:lnTo>
                        <a:pt x="4037" y="2709"/>
                      </a:lnTo>
                      <a:lnTo>
                        <a:pt x="4045" y="2704"/>
                      </a:lnTo>
                      <a:lnTo>
                        <a:pt x="4052" y="2700"/>
                      </a:lnTo>
                      <a:lnTo>
                        <a:pt x="4060" y="2695"/>
                      </a:lnTo>
                      <a:lnTo>
                        <a:pt x="4066" y="2689"/>
                      </a:lnTo>
                      <a:lnTo>
                        <a:pt x="4072" y="2682"/>
                      </a:lnTo>
                      <a:lnTo>
                        <a:pt x="4078" y="2676"/>
                      </a:lnTo>
                      <a:lnTo>
                        <a:pt x="4083" y="2669"/>
                      </a:lnTo>
                      <a:lnTo>
                        <a:pt x="4088" y="2661"/>
                      </a:lnTo>
                      <a:lnTo>
                        <a:pt x="4099" y="2641"/>
                      </a:lnTo>
                      <a:lnTo>
                        <a:pt x="4112" y="2622"/>
                      </a:lnTo>
                      <a:lnTo>
                        <a:pt x="4126" y="2604"/>
                      </a:lnTo>
                      <a:lnTo>
                        <a:pt x="4140" y="2586"/>
                      </a:lnTo>
                      <a:lnTo>
                        <a:pt x="4148" y="2577"/>
                      </a:lnTo>
                      <a:lnTo>
                        <a:pt x="4156" y="2569"/>
                      </a:lnTo>
                      <a:lnTo>
                        <a:pt x="4165" y="2562"/>
                      </a:lnTo>
                      <a:lnTo>
                        <a:pt x="4175" y="2555"/>
                      </a:lnTo>
                      <a:lnTo>
                        <a:pt x="4184" y="2548"/>
                      </a:lnTo>
                      <a:lnTo>
                        <a:pt x="4194" y="2544"/>
                      </a:lnTo>
                      <a:lnTo>
                        <a:pt x="4204" y="2539"/>
                      </a:lnTo>
                      <a:lnTo>
                        <a:pt x="4214" y="2537"/>
                      </a:lnTo>
                      <a:lnTo>
                        <a:pt x="4237" y="2532"/>
                      </a:lnTo>
                      <a:lnTo>
                        <a:pt x="4259" y="2526"/>
                      </a:lnTo>
                      <a:lnTo>
                        <a:pt x="4269" y="2523"/>
                      </a:lnTo>
                      <a:lnTo>
                        <a:pt x="4278" y="2518"/>
                      </a:lnTo>
                      <a:lnTo>
                        <a:pt x="4287" y="2511"/>
                      </a:lnTo>
                      <a:lnTo>
                        <a:pt x="4294" y="2501"/>
                      </a:lnTo>
                      <a:lnTo>
                        <a:pt x="4303" y="2488"/>
                      </a:lnTo>
                      <a:lnTo>
                        <a:pt x="4312" y="2475"/>
                      </a:lnTo>
                      <a:lnTo>
                        <a:pt x="4318" y="2468"/>
                      </a:lnTo>
                      <a:lnTo>
                        <a:pt x="4323" y="2463"/>
                      </a:lnTo>
                      <a:lnTo>
                        <a:pt x="4329" y="2458"/>
                      </a:lnTo>
                      <a:lnTo>
                        <a:pt x="4337" y="2454"/>
                      </a:lnTo>
                      <a:lnTo>
                        <a:pt x="4367" y="2442"/>
                      </a:lnTo>
                      <a:lnTo>
                        <a:pt x="4402" y="2431"/>
                      </a:lnTo>
                      <a:lnTo>
                        <a:pt x="4418" y="2425"/>
                      </a:lnTo>
                      <a:lnTo>
                        <a:pt x="4434" y="2416"/>
                      </a:lnTo>
                      <a:lnTo>
                        <a:pt x="4440" y="2411"/>
                      </a:lnTo>
                      <a:lnTo>
                        <a:pt x="4446" y="2406"/>
                      </a:lnTo>
                      <a:lnTo>
                        <a:pt x="4451" y="2400"/>
                      </a:lnTo>
                      <a:lnTo>
                        <a:pt x="4455" y="2393"/>
                      </a:lnTo>
                      <a:lnTo>
                        <a:pt x="4468" y="2391"/>
                      </a:lnTo>
                      <a:lnTo>
                        <a:pt x="4483" y="2389"/>
                      </a:lnTo>
                      <a:lnTo>
                        <a:pt x="4497" y="2385"/>
                      </a:lnTo>
                      <a:lnTo>
                        <a:pt x="4512" y="2381"/>
                      </a:lnTo>
                      <a:lnTo>
                        <a:pt x="4524" y="2375"/>
                      </a:lnTo>
                      <a:lnTo>
                        <a:pt x="4538" y="2369"/>
                      </a:lnTo>
                      <a:lnTo>
                        <a:pt x="4550" y="2361"/>
                      </a:lnTo>
                      <a:lnTo>
                        <a:pt x="4562" y="2353"/>
                      </a:lnTo>
                      <a:lnTo>
                        <a:pt x="4578" y="2336"/>
                      </a:lnTo>
                      <a:lnTo>
                        <a:pt x="4592" y="2319"/>
                      </a:lnTo>
                      <a:lnTo>
                        <a:pt x="4600" y="2312"/>
                      </a:lnTo>
                      <a:lnTo>
                        <a:pt x="4610" y="2308"/>
                      </a:lnTo>
                      <a:lnTo>
                        <a:pt x="4619" y="2304"/>
                      </a:lnTo>
                      <a:lnTo>
                        <a:pt x="4628" y="2302"/>
                      </a:lnTo>
                      <a:lnTo>
                        <a:pt x="4647" y="2299"/>
                      </a:lnTo>
                      <a:lnTo>
                        <a:pt x="4666" y="2293"/>
                      </a:lnTo>
                      <a:lnTo>
                        <a:pt x="4669" y="2280"/>
                      </a:lnTo>
                      <a:lnTo>
                        <a:pt x="4672" y="2269"/>
                      </a:lnTo>
                      <a:lnTo>
                        <a:pt x="4677" y="2260"/>
                      </a:lnTo>
                      <a:lnTo>
                        <a:pt x="4682" y="2251"/>
                      </a:lnTo>
                      <a:lnTo>
                        <a:pt x="4689" y="2244"/>
                      </a:lnTo>
                      <a:lnTo>
                        <a:pt x="4696" y="2238"/>
                      </a:lnTo>
                      <a:lnTo>
                        <a:pt x="4705" y="2234"/>
                      </a:lnTo>
                      <a:lnTo>
                        <a:pt x="4714" y="2230"/>
                      </a:lnTo>
                      <a:lnTo>
                        <a:pt x="4723" y="2227"/>
                      </a:lnTo>
                      <a:lnTo>
                        <a:pt x="4735" y="2225"/>
                      </a:lnTo>
                      <a:lnTo>
                        <a:pt x="4745" y="2224"/>
                      </a:lnTo>
                      <a:lnTo>
                        <a:pt x="4756" y="2222"/>
                      </a:lnTo>
                      <a:lnTo>
                        <a:pt x="4779" y="2221"/>
                      </a:lnTo>
                      <a:lnTo>
                        <a:pt x="4802" y="2221"/>
                      </a:lnTo>
                      <a:lnTo>
                        <a:pt x="4819" y="2221"/>
                      </a:lnTo>
                      <a:lnTo>
                        <a:pt x="4835" y="2221"/>
                      </a:lnTo>
                      <a:lnTo>
                        <a:pt x="4850" y="2220"/>
                      </a:lnTo>
                      <a:lnTo>
                        <a:pt x="4865" y="2219"/>
                      </a:lnTo>
                      <a:lnTo>
                        <a:pt x="4866" y="2211"/>
                      </a:lnTo>
                      <a:lnTo>
                        <a:pt x="4870" y="2195"/>
                      </a:lnTo>
                      <a:lnTo>
                        <a:pt x="4876" y="2178"/>
                      </a:lnTo>
                      <a:lnTo>
                        <a:pt x="4878" y="2169"/>
                      </a:lnTo>
                      <a:lnTo>
                        <a:pt x="4885" y="2158"/>
                      </a:lnTo>
                      <a:lnTo>
                        <a:pt x="4894" y="2145"/>
                      </a:lnTo>
                      <a:lnTo>
                        <a:pt x="4904" y="2132"/>
                      </a:lnTo>
                      <a:lnTo>
                        <a:pt x="4918" y="2120"/>
                      </a:lnTo>
                      <a:lnTo>
                        <a:pt x="4915" y="2115"/>
                      </a:lnTo>
                      <a:lnTo>
                        <a:pt x="4914" y="2111"/>
                      </a:lnTo>
                      <a:lnTo>
                        <a:pt x="4912" y="2105"/>
                      </a:lnTo>
                      <a:lnTo>
                        <a:pt x="4914" y="2101"/>
                      </a:lnTo>
                      <a:lnTo>
                        <a:pt x="4915" y="2095"/>
                      </a:lnTo>
                      <a:lnTo>
                        <a:pt x="4918" y="2090"/>
                      </a:lnTo>
                      <a:lnTo>
                        <a:pt x="4922" y="2087"/>
                      </a:lnTo>
                      <a:lnTo>
                        <a:pt x="4927" y="2083"/>
                      </a:lnTo>
                      <a:lnTo>
                        <a:pt x="4918" y="2081"/>
                      </a:lnTo>
                      <a:lnTo>
                        <a:pt x="4910" y="2078"/>
                      </a:lnTo>
                      <a:lnTo>
                        <a:pt x="4903" y="2073"/>
                      </a:lnTo>
                      <a:lnTo>
                        <a:pt x="4898" y="2066"/>
                      </a:lnTo>
                      <a:lnTo>
                        <a:pt x="4892" y="2060"/>
                      </a:lnTo>
                      <a:lnTo>
                        <a:pt x="4887" y="2052"/>
                      </a:lnTo>
                      <a:lnTo>
                        <a:pt x="4883" y="2042"/>
                      </a:lnTo>
                      <a:lnTo>
                        <a:pt x="4879" y="2033"/>
                      </a:lnTo>
                      <a:lnTo>
                        <a:pt x="4874" y="2036"/>
                      </a:lnTo>
                      <a:lnTo>
                        <a:pt x="4869" y="2037"/>
                      </a:lnTo>
                      <a:lnTo>
                        <a:pt x="4866" y="2039"/>
                      </a:lnTo>
                      <a:lnTo>
                        <a:pt x="4863" y="2042"/>
                      </a:lnTo>
                      <a:lnTo>
                        <a:pt x="4861" y="2046"/>
                      </a:lnTo>
                      <a:lnTo>
                        <a:pt x="4859" y="2049"/>
                      </a:lnTo>
                      <a:lnTo>
                        <a:pt x="4858" y="2055"/>
                      </a:lnTo>
                      <a:lnTo>
                        <a:pt x="4857" y="2061"/>
                      </a:lnTo>
                      <a:lnTo>
                        <a:pt x="4852" y="2061"/>
                      </a:lnTo>
                      <a:lnTo>
                        <a:pt x="4846" y="2062"/>
                      </a:lnTo>
                      <a:lnTo>
                        <a:pt x="4841" y="2062"/>
                      </a:lnTo>
                      <a:lnTo>
                        <a:pt x="4836" y="2063"/>
                      </a:lnTo>
                      <a:lnTo>
                        <a:pt x="4830" y="2074"/>
                      </a:lnTo>
                      <a:lnTo>
                        <a:pt x="4827" y="2086"/>
                      </a:lnTo>
                      <a:lnTo>
                        <a:pt x="4825" y="2099"/>
                      </a:lnTo>
                      <a:lnTo>
                        <a:pt x="4824" y="2112"/>
                      </a:lnTo>
                      <a:lnTo>
                        <a:pt x="4818" y="2113"/>
                      </a:lnTo>
                      <a:lnTo>
                        <a:pt x="4813" y="2113"/>
                      </a:lnTo>
                      <a:lnTo>
                        <a:pt x="4810" y="2113"/>
                      </a:lnTo>
                      <a:lnTo>
                        <a:pt x="4805" y="2112"/>
                      </a:lnTo>
                      <a:lnTo>
                        <a:pt x="4803" y="2110"/>
                      </a:lnTo>
                      <a:lnTo>
                        <a:pt x="4801" y="2107"/>
                      </a:lnTo>
                      <a:lnTo>
                        <a:pt x="4799" y="2105"/>
                      </a:lnTo>
                      <a:lnTo>
                        <a:pt x="4796" y="2102"/>
                      </a:lnTo>
                      <a:lnTo>
                        <a:pt x="4792" y="2086"/>
                      </a:lnTo>
                      <a:lnTo>
                        <a:pt x="4789" y="2069"/>
                      </a:lnTo>
                      <a:lnTo>
                        <a:pt x="4785" y="2069"/>
                      </a:lnTo>
                      <a:lnTo>
                        <a:pt x="4780" y="2069"/>
                      </a:lnTo>
                      <a:lnTo>
                        <a:pt x="4776" y="2070"/>
                      </a:lnTo>
                      <a:lnTo>
                        <a:pt x="4771" y="2071"/>
                      </a:lnTo>
                      <a:lnTo>
                        <a:pt x="4761" y="2077"/>
                      </a:lnTo>
                      <a:lnTo>
                        <a:pt x="4751" y="2082"/>
                      </a:lnTo>
                      <a:lnTo>
                        <a:pt x="4738" y="2089"/>
                      </a:lnTo>
                      <a:lnTo>
                        <a:pt x="4727" y="2095"/>
                      </a:lnTo>
                      <a:lnTo>
                        <a:pt x="4721" y="2096"/>
                      </a:lnTo>
                      <a:lnTo>
                        <a:pt x="4715" y="2096"/>
                      </a:lnTo>
                      <a:lnTo>
                        <a:pt x="4711" y="2095"/>
                      </a:lnTo>
                      <a:lnTo>
                        <a:pt x="4707" y="2091"/>
                      </a:lnTo>
                      <a:lnTo>
                        <a:pt x="4697" y="2082"/>
                      </a:lnTo>
                      <a:lnTo>
                        <a:pt x="4689" y="2076"/>
                      </a:lnTo>
                      <a:lnTo>
                        <a:pt x="4680" y="2071"/>
                      </a:lnTo>
                      <a:lnTo>
                        <a:pt x="4671" y="2069"/>
                      </a:lnTo>
                      <a:lnTo>
                        <a:pt x="4662" y="2068"/>
                      </a:lnTo>
                      <a:lnTo>
                        <a:pt x="4652" y="2069"/>
                      </a:lnTo>
                      <a:lnTo>
                        <a:pt x="4640" y="2069"/>
                      </a:lnTo>
                      <a:lnTo>
                        <a:pt x="4627" y="2070"/>
                      </a:lnTo>
                      <a:lnTo>
                        <a:pt x="4627" y="2080"/>
                      </a:lnTo>
                      <a:lnTo>
                        <a:pt x="4627" y="2091"/>
                      </a:lnTo>
                      <a:lnTo>
                        <a:pt x="4625" y="2103"/>
                      </a:lnTo>
                      <a:lnTo>
                        <a:pt x="4625" y="2113"/>
                      </a:lnTo>
                      <a:lnTo>
                        <a:pt x="4615" y="2114"/>
                      </a:lnTo>
                      <a:lnTo>
                        <a:pt x="4604" y="2114"/>
                      </a:lnTo>
                      <a:lnTo>
                        <a:pt x="4592" y="2113"/>
                      </a:lnTo>
                      <a:lnTo>
                        <a:pt x="4581" y="2113"/>
                      </a:lnTo>
                      <a:lnTo>
                        <a:pt x="4562" y="2112"/>
                      </a:lnTo>
                      <a:lnTo>
                        <a:pt x="4543" y="2112"/>
                      </a:lnTo>
                      <a:lnTo>
                        <a:pt x="4536" y="2112"/>
                      </a:lnTo>
                      <a:lnTo>
                        <a:pt x="4526" y="2113"/>
                      </a:lnTo>
                      <a:lnTo>
                        <a:pt x="4518" y="2115"/>
                      </a:lnTo>
                      <a:lnTo>
                        <a:pt x="4512" y="2118"/>
                      </a:lnTo>
                      <a:lnTo>
                        <a:pt x="4505" y="2120"/>
                      </a:lnTo>
                      <a:lnTo>
                        <a:pt x="4499" y="2124"/>
                      </a:lnTo>
                      <a:lnTo>
                        <a:pt x="4493" y="2129"/>
                      </a:lnTo>
                      <a:lnTo>
                        <a:pt x="4490" y="2135"/>
                      </a:lnTo>
                      <a:lnTo>
                        <a:pt x="4487" y="2142"/>
                      </a:lnTo>
                      <a:lnTo>
                        <a:pt x="4485" y="2151"/>
                      </a:lnTo>
                      <a:lnTo>
                        <a:pt x="4484" y="2160"/>
                      </a:lnTo>
                      <a:lnTo>
                        <a:pt x="4484" y="2171"/>
                      </a:lnTo>
                      <a:lnTo>
                        <a:pt x="4480" y="2171"/>
                      </a:lnTo>
                      <a:lnTo>
                        <a:pt x="4476" y="2171"/>
                      </a:lnTo>
                      <a:lnTo>
                        <a:pt x="4472" y="2170"/>
                      </a:lnTo>
                      <a:lnTo>
                        <a:pt x="4468" y="2169"/>
                      </a:lnTo>
                      <a:lnTo>
                        <a:pt x="4463" y="2164"/>
                      </a:lnTo>
                      <a:lnTo>
                        <a:pt x="4459" y="2159"/>
                      </a:lnTo>
                      <a:lnTo>
                        <a:pt x="4457" y="2151"/>
                      </a:lnTo>
                      <a:lnTo>
                        <a:pt x="4456" y="2143"/>
                      </a:lnTo>
                      <a:lnTo>
                        <a:pt x="4456" y="2134"/>
                      </a:lnTo>
                      <a:lnTo>
                        <a:pt x="4458" y="2124"/>
                      </a:lnTo>
                      <a:lnTo>
                        <a:pt x="4461" y="2114"/>
                      </a:lnTo>
                      <a:lnTo>
                        <a:pt x="4465" y="2105"/>
                      </a:lnTo>
                      <a:lnTo>
                        <a:pt x="4471" y="2096"/>
                      </a:lnTo>
                      <a:lnTo>
                        <a:pt x="4476" y="2088"/>
                      </a:lnTo>
                      <a:lnTo>
                        <a:pt x="4484" y="2081"/>
                      </a:lnTo>
                      <a:lnTo>
                        <a:pt x="4492" y="2076"/>
                      </a:lnTo>
                      <a:lnTo>
                        <a:pt x="4501" y="2071"/>
                      </a:lnTo>
                      <a:lnTo>
                        <a:pt x="4512" y="2069"/>
                      </a:lnTo>
                      <a:lnTo>
                        <a:pt x="4513" y="2064"/>
                      </a:lnTo>
                      <a:lnTo>
                        <a:pt x="4514" y="2060"/>
                      </a:lnTo>
                      <a:lnTo>
                        <a:pt x="4523" y="2060"/>
                      </a:lnTo>
                      <a:lnTo>
                        <a:pt x="4532" y="2058"/>
                      </a:lnTo>
                      <a:lnTo>
                        <a:pt x="4541" y="2058"/>
                      </a:lnTo>
                      <a:lnTo>
                        <a:pt x="4550" y="2058"/>
                      </a:lnTo>
                      <a:lnTo>
                        <a:pt x="4559" y="2058"/>
                      </a:lnTo>
                      <a:lnTo>
                        <a:pt x="4569" y="2058"/>
                      </a:lnTo>
                      <a:lnTo>
                        <a:pt x="4576" y="2058"/>
                      </a:lnTo>
                      <a:lnTo>
                        <a:pt x="4586" y="2057"/>
                      </a:lnTo>
                      <a:lnTo>
                        <a:pt x="4586" y="2052"/>
                      </a:lnTo>
                      <a:lnTo>
                        <a:pt x="4588" y="2047"/>
                      </a:lnTo>
                      <a:lnTo>
                        <a:pt x="4590" y="2042"/>
                      </a:lnTo>
                      <a:lnTo>
                        <a:pt x="4592" y="2039"/>
                      </a:lnTo>
                      <a:lnTo>
                        <a:pt x="4596" y="2037"/>
                      </a:lnTo>
                      <a:lnTo>
                        <a:pt x="4600" y="2035"/>
                      </a:lnTo>
                      <a:lnTo>
                        <a:pt x="4605" y="2032"/>
                      </a:lnTo>
                      <a:lnTo>
                        <a:pt x="4610" y="2031"/>
                      </a:lnTo>
                      <a:lnTo>
                        <a:pt x="4621" y="2029"/>
                      </a:lnTo>
                      <a:lnTo>
                        <a:pt x="4632" y="2028"/>
                      </a:lnTo>
                      <a:lnTo>
                        <a:pt x="4643" y="2028"/>
                      </a:lnTo>
                      <a:lnTo>
                        <a:pt x="4653" y="2029"/>
                      </a:lnTo>
                      <a:lnTo>
                        <a:pt x="4651" y="2021"/>
                      </a:lnTo>
                      <a:lnTo>
                        <a:pt x="4647" y="2014"/>
                      </a:lnTo>
                      <a:lnTo>
                        <a:pt x="4643" y="2007"/>
                      </a:lnTo>
                      <a:lnTo>
                        <a:pt x="4638" y="2003"/>
                      </a:lnTo>
                      <a:lnTo>
                        <a:pt x="4631" y="1999"/>
                      </a:lnTo>
                      <a:lnTo>
                        <a:pt x="4624" y="1996"/>
                      </a:lnTo>
                      <a:lnTo>
                        <a:pt x="4617" y="1994"/>
                      </a:lnTo>
                      <a:lnTo>
                        <a:pt x="4610" y="1992"/>
                      </a:lnTo>
                      <a:lnTo>
                        <a:pt x="4578" y="1990"/>
                      </a:lnTo>
                      <a:lnTo>
                        <a:pt x="4547" y="1990"/>
                      </a:lnTo>
                      <a:lnTo>
                        <a:pt x="4546" y="1978"/>
                      </a:lnTo>
                      <a:lnTo>
                        <a:pt x="4545" y="1966"/>
                      </a:lnTo>
                      <a:lnTo>
                        <a:pt x="4546" y="1956"/>
                      </a:lnTo>
                      <a:lnTo>
                        <a:pt x="4548" y="1947"/>
                      </a:lnTo>
                      <a:lnTo>
                        <a:pt x="4550" y="1942"/>
                      </a:lnTo>
                      <a:lnTo>
                        <a:pt x="4553" y="1939"/>
                      </a:lnTo>
                      <a:lnTo>
                        <a:pt x="4556" y="1937"/>
                      </a:lnTo>
                      <a:lnTo>
                        <a:pt x="4559" y="1934"/>
                      </a:lnTo>
                      <a:lnTo>
                        <a:pt x="4564" y="1932"/>
                      </a:lnTo>
                      <a:lnTo>
                        <a:pt x="4570" y="1932"/>
                      </a:lnTo>
                      <a:lnTo>
                        <a:pt x="4576" y="1932"/>
                      </a:lnTo>
                      <a:lnTo>
                        <a:pt x="4584" y="1933"/>
                      </a:lnTo>
                      <a:lnTo>
                        <a:pt x="4583" y="1927"/>
                      </a:lnTo>
                      <a:lnTo>
                        <a:pt x="4583" y="1922"/>
                      </a:lnTo>
                      <a:lnTo>
                        <a:pt x="4583" y="1916"/>
                      </a:lnTo>
                      <a:lnTo>
                        <a:pt x="4584" y="1912"/>
                      </a:lnTo>
                      <a:lnTo>
                        <a:pt x="4588" y="1907"/>
                      </a:lnTo>
                      <a:lnTo>
                        <a:pt x="4591" y="1904"/>
                      </a:lnTo>
                      <a:lnTo>
                        <a:pt x="4596" y="1901"/>
                      </a:lnTo>
                      <a:lnTo>
                        <a:pt x="4600" y="1899"/>
                      </a:lnTo>
                      <a:lnTo>
                        <a:pt x="4603" y="1890"/>
                      </a:lnTo>
                      <a:lnTo>
                        <a:pt x="4604" y="1882"/>
                      </a:lnTo>
                      <a:lnTo>
                        <a:pt x="4603" y="1875"/>
                      </a:lnTo>
                      <a:lnTo>
                        <a:pt x="4600" y="1871"/>
                      </a:lnTo>
                      <a:lnTo>
                        <a:pt x="4597" y="1868"/>
                      </a:lnTo>
                      <a:lnTo>
                        <a:pt x="4592" y="1866"/>
                      </a:lnTo>
                      <a:lnTo>
                        <a:pt x="4588" y="1864"/>
                      </a:lnTo>
                      <a:lnTo>
                        <a:pt x="4582" y="1863"/>
                      </a:lnTo>
                      <a:lnTo>
                        <a:pt x="4571" y="1861"/>
                      </a:lnTo>
                      <a:lnTo>
                        <a:pt x="4561" y="1858"/>
                      </a:lnTo>
                      <a:lnTo>
                        <a:pt x="4557" y="1855"/>
                      </a:lnTo>
                      <a:lnTo>
                        <a:pt x="4554" y="1851"/>
                      </a:lnTo>
                      <a:lnTo>
                        <a:pt x="4551" y="1847"/>
                      </a:lnTo>
                      <a:lnTo>
                        <a:pt x="4551" y="1840"/>
                      </a:lnTo>
                      <a:lnTo>
                        <a:pt x="4558" y="1838"/>
                      </a:lnTo>
                      <a:lnTo>
                        <a:pt x="4572" y="1834"/>
                      </a:lnTo>
                      <a:lnTo>
                        <a:pt x="4578" y="1831"/>
                      </a:lnTo>
                      <a:lnTo>
                        <a:pt x="4581" y="1826"/>
                      </a:lnTo>
                      <a:lnTo>
                        <a:pt x="4582" y="1824"/>
                      </a:lnTo>
                      <a:lnTo>
                        <a:pt x="4582" y="1822"/>
                      </a:lnTo>
                      <a:lnTo>
                        <a:pt x="4581" y="1818"/>
                      </a:lnTo>
                      <a:lnTo>
                        <a:pt x="4579" y="1815"/>
                      </a:lnTo>
                      <a:lnTo>
                        <a:pt x="4574" y="1811"/>
                      </a:lnTo>
                      <a:lnTo>
                        <a:pt x="4570" y="1808"/>
                      </a:lnTo>
                      <a:lnTo>
                        <a:pt x="4565" y="1806"/>
                      </a:lnTo>
                      <a:lnTo>
                        <a:pt x="4561" y="1804"/>
                      </a:lnTo>
                      <a:lnTo>
                        <a:pt x="4550" y="1802"/>
                      </a:lnTo>
                      <a:lnTo>
                        <a:pt x="4540" y="1799"/>
                      </a:lnTo>
                      <a:lnTo>
                        <a:pt x="4515" y="1792"/>
                      </a:lnTo>
                      <a:lnTo>
                        <a:pt x="4490" y="1785"/>
                      </a:lnTo>
                      <a:lnTo>
                        <a:pt x="4484" y="1783"/>
                      </a:lnTo>
                      <a:lnTo>
                        <a:pt x="4479" y="1781"/>
                      </a:lnTo>
                      <a:lnTo>
                        <a:pt x="4474" y="1777"/>
                      </a:lnTo>
                      <a:lnTo>
                        <a:pt x="4471" y="1773"/>
                      </a:lnTo>
                      <a:lnTo>
                        <a:pt x="4466" y="1768"/>
                      </a:lnTo>
                      <a:lnTo>
                        <a:pt x="4464" y="1762"/>
                      </a:lnTo>
                      <a:lnTo>
                        <a:pt x="4461" y="1756"/>
                      </a:lnTo>
                      <a:lnTo>
                        <a:pt x="4460" y="1748"/>
                      </a:lnTo>
                      <a:lnTo>
                        <a:pt x="4459" y="1736"/>
                      </a:lnTo>
                      <a:lnTo>
                        <a:pt x="4456" y="1723"/>
                      </a:lnTo>
                      <a:lnTo>
                        <a:pt x="4451" y="1709"/>
                      </a:lnTo>
                      <a:lnTo>
                        <a:pt x="4447" y="1694"/>
                      </a:lnTo>
                      <a:lnTo>
                        <a:pt x="4434" y="1664"/>
                      </a:lnTo>
                      <a:lnTo>
                        <a:pt x="4422" y="1633"/>
                      </a:lnTo>
                      <a:lnTo>
                        <a:pt x="4417" y="1617"/>
                      </a:lnTo>
                      <a:lnTo>
                        <a:pt x="4413" y="1602"/>
                      </a:lnTo>
                      <a:lnTo>
                        <a:pt x="4410" y="1586"/>
                      </a:lnTo>
                      <a:lnTo>
                        <a:pt x="4409" y="1571"/>
                      </a:lnTo>
                      <a:lnTo>
                        <a:pt x="4409" y="1564"/>
                      </a:lnTo>
                      <a:lnTo>
                        <a:pt x="4410" y="1556"/>
                      </a:lnTo>
                      <a:lnTo>
                        <a:pt x="4411" y="1549"/>
                      </a:lnTo>
                      <a:lnTo>
                        <a:pt x="4414" y="1543"/>
                      </a:lnTo>
                      <a:lnTo>
                        <a:pt x="4417" y="1536"/>
                      </a:lnTo>
                      <a:lnTo>
                        <a:pt x="4420" y="1530"/>
                      </a:lnTo>
                      <a:lnTo>
                        <a:pt x="4424" y="1523"/>
                      </a:lnTo>
                      <a:lnTo>
                        <a:pt x="4430" y="1518"/>
                      </a:lnTo>
                      <a:lnTo>
                        <a:pt x="4434" y="1511"/>
                      </a:lnTo>
                      <a:lnTo>
                        <a:pt x="4440" y="1505"/>
                      </a:lnTo>
                      <a:lnTo>
                        <a:pt x="4443" y="1498"/>
                      </a:lnTo>
                      <a:lnTo>
                        <a:pt x="4447" y="1491"/>
                      </a:lnTo>
                      <a:lnTo>
                        <a:pt x="4449" y="1485"/>
                      </a:lnTo>
                      <a:lnTo>
                        <a:pt x="4450" y="1478"/>
                      </a:lnTo>
                      <a:lnTo>
                        <a:pt x="4450" y="1471"/>
                      </a:lnTo>
                      <a:lnTo>
                        <a:pt x="4449" y="1464"/>
                      </a:lnTo>
                      <a:lnTo>
                        <a:pt x="4439" y="1469"/>
                      </a:lnTo>
                      <a:lnTo>
                        <a:pt x="4431" y="1475"/>
                      </a:lnTo>
                      <a:lnTo>
                        <a:pt x="4423" y="1485"/>
                      </a:lnTo>
                      <a:lnTo>
                        <a:pt x="4415" y="1492"/>
                      </a:lnTo>
                      <a:lnTo>
                        <a:pt x="4408" y="1502"/>
                      </a:lnTo>
                      <a:lnTo>
                        <a:pt x="4400" y="1511"/>
                      </a:lnTo>
                      <a:lnTo>
                        <a:pt x="4393" y="1520"/>
                      </a:lnTo>
                      <a:lnTo>
                        <a:pt x="4384" y="1527"/>
                      </a:lnTo>
                      <a:lnTo>
                        <a:pt x="4379" y="1530"/>
                      </a:lnTo>
                      <a:lnTo>
                        <a:pt x="4373" y="1533"/>
                      </a:lnTo>
                      <a:lnTo>
                        <a:pt x="4366" y="1536"/>
                      </a:lnTo>
                      <a:lnTo>
                        <a:pt x="4358" y="1538"/>
                      </a:lnTo>
                      <a:lnTo>
                        <a:pt x="4341" y="1543"/>
                      </a:lnTo>
                      <a:lnTo>
                        <a:pt x="4324" y="1545"/>
                      </a:lnTo>
                      <a:lnTo>
                        <a:pt x="4305" y="1546"/>
                      </a:lnTo>
                      <a:lnTo>
                        <a:pt x="4288" y="1545"/>
                      </a:lnTo>
                      <a:lnTo>
                        <a:pt x="4280" y="1544"/>
                      </a:lnTo>
                      <a:lnTo>
                        <a:pt x="4272" y="1541"/>
                      </a:lnTo>
                      <a:lnTo>
                        <a:pt x="4266" y="1540"/>
                      </a:lnTo>
                      <a:lnTo>
                        <a:pt x="4260" y="1537"/>
                      </a:lnTo>
                      <a:lnTo>
                        <a:pt x="4262" y="1548"/>
                      </a:lnTo>
                      <a:lnTo>
                        <a:pt x="4263" y="1559"/>
                      </a:lnTo>
                      <a:lnTo>
                        <a:pt x="4264" y="1570"/>
                      </a:lnTo>
                      <a:lnTo>
                        <a:pt x="4264" y="1581"/>
                      </a:lnTo>
                      <a:lnTo>
                        <a:pt x="4253" y="1580"/>
                      </a:lnTo>
                      <a:lnTo>
                        <a:pt x="4242" y="1580"/>
                      </a:lnTo>
                      <a:lnTo>
                        <a:pt x="4233" y="1582"/>
                      </a:lnTo>
                      <a:lnTo>
                        <a:pt x="4225" y="1586"/>
                      </a:lnTo>
                      <a:lnTo>
                        <a:pt x="4220" y="1588"/>
                      </a:lnTo>
                      <a:lnTo>
                        <a:pt x="4218" y="1592"/>
                      </a:lnTo>
                      <a:lnTo>
                        <a:pt x="4214" y="1595"/>
                      </a:lnTo>
                      <a:lnTo>
                        <a:pt x="4212" y="1598"/>
                      </a:lnTo>
                      <a:lnTo>
                        <a:pt x="4211" y="1603"/>
                      </a:lnTo>
                      <a:lnTo>
                        <a:pt x="4209" y="1609"/>
                      </a:lnTo>
                      <a:lnTo>
                        <a:pt x="4209" y="1614"/>
                      </a:lnTo>
                      <a:lnTo>
                        <a:pt x="4208" y="1621"/>
                      </a:lnTo>
                      <a:lnTo>
                        <a:pt x="4202" y="1622"/>
                      </a:lnTo>
                      <a:lnTo>
                        <a:pt x="4197" y="1623"/>
                      </a:lnTo>
                      <a:lnTo>
                        <a:pt x="4193" y="1623"/>
                      </a:lnTo>
                      <a:lnTo>
                        <a:pt x="4188" y="1623"/>
                      </a:lnTo>
                      <a:lnTo>
                        <a:pt x="4185" y="1622"/>
                      </a:lnTo>
                      <a:lnTo>
                        <a:pt x="4181" y="1620"/>
                      </a:lnTo>
                      <a:lnTo>
                        <a:pt x="4178" y="1618"/>
                      </a:lnTo>
                      <a:lnTo>
                        <a:pt x="4176" y="1615"/>
                      </a:lnTo>
                      <a:lnTo>
                        <a:pt x="4171" y="1609"/>
                      </a:lnTo>
                      <a:lnTo>
                        <a:pt x="4168" y="1601"/>
                      </a:lnTo>
                      <a:lnTo>
                        <a:pt x="4167" y="1592"/>
                      </a:lnTo>
                      <a:lnTo>
                        <a:pt x="4165" y="1581"/>
                      </a:lnTo>
                      <a:lnTo>
                        <a:pt x="4167" y="1560"/>
                      </a:lnTo>
                      <a:lnTo>
                        <a:pt x="4169" y="1538"/>
                      </a:lnTo>
                      <a:lnTo>
                        <a:pt x="4171" y="1519"/>
                      </a:lnTo>
                      <a:lnTo>
                        <a:pt x="4173" y="1504"/>
                      </a:lnTo>
                      <a:lnTo>
                        <a:pt x="4175" y="1465"/>
                      </a:lnTo>
                      <a:lnTo>
                        <a:pt x="4176" y="1416"/>
                      </a:lnTo>
                      <a:lnTo>
                        <a:pt x="4177" y="1405"/>
                      </a:lnTo>
                      <a:lnTo>
                        <a:pt x="4179" y="1392"/>
                      </a:lnTo>
                      <a:lnTo>
                        <a:pt x="4181" y="1382"/>
                      </a:lnTo>
                      <a:lnTo>
                        <a:pt x="4185" y="1372"/>
                      </a:lnTo>
                      <a:lnTo>
                        <a:pt x="4189" y="1363"/>
                      </a:lnTo>
                      <a:lnTo>
                        <a:pt x="4196" y="1355"/>
                      </a:lnTo>
                      <a:lnTo>
                        <a:pt x="4203" y="1349"/>
                      </a:lnTo>
                      <a:lnTo>
                        <a:pt x="4211" y="1344"/>
                      </a:lnTo>
                      <a:lnTo>
                        <a:pt x="4211" y="1336"/>
                      </a:lnTo>
                      <a:lnTo>
                        <a:pt x="4211" y="1330"/>
                      </a:lnTo>
                      <a:lnTo>
                        <a:pt x="4204" y="1327"/>
                      </a:lnTo>
                      <a:lnTo>
                        <a:pt x="4198" y="1325"/>
                      </a:lnTo>
                      <a:lnTo>
                        <a:pt x="4193" y="1322"/>
                      </a:lnTo>
                      <a:lnTo>
                        <a:pt x="4186" y="1317"/>
                      </a:lnTo>
                      <a:lnTo>
                        <a:pt x="4175" y="1307"/>
                      </a:lnTo>
                      <a:lnTo>
                        <a:pt x="4163" y="1297"/>
                      </a:lnTo>
                      <a:lnTo>
                        <a:pt x="4157" y="1292"/>
                      </a:lnTo>
                      <a:lnTo>
                        <a:pt x="4152" y="1289"/>
                      </a:lnTo>
                      <a:lnTo>
                        <a:pt x="4146" y="1285"/>
                      </a:lnTo>
                      <a:lnTo>
                        <a:pt x="4140" y="1282"/>
                      </a:lnTo>
                      <a:lnTo>
                        <a:pt x="4134" y="1281"/>
                      </a:lnTo>
                      <a:lnTo>
                        <a:pt x="4128" y="1281"/>
                      </a:lnTo>
                      <a:lnTo>
                        <a:pt x="4122" y="1282"/>
                      </a:lnTo>
                      <a:lnTo>
                        <a:pt x="4116" y="1285"/>
                      </a:lnTo>
                      <a:lnTo>
                        <a:pt x="4116" y="1298"/>
                      </a:lnTo>
                      <a:lnTo>
                        <a:pt x="4115" y="1309"/>
                      </a:lnTo>
                      <a:lnTo>
                        <a:pt x="4115" y="1322"/>
                      </a:lnTo>
                      <a:lnTo>
                        <a:pt x="4115" y="1334"/>
                      </a:lnTo>
                      <a:lnTo>
                        <a:pt x="4104" y="1334"/>
                      </a:lnTo>
                      <a:lnTo>
                        <a:pt x="4091" y="1332"/>
                      </a:lnTo>
                      <a:lnTo>
                        <a:pt x="4079" y="1331"/>
                      </a:lnTo>
                      <a:lnTo>
                        <a:pt x="4066" y="1331"/>
                      </a:lnTo>
                      <a:lnTo>
                        <a:pt x="4062" y="1331"/>
                      </a:lnTo>
                      <a:lnTo>
                        <a:pt x="4056" y="1332"/>
                      </a:lnTo>
                      <a:lnTo>
                        <a:pt x="4052" y="1334"/>
                      </a:lnTo>
                      <a:lnTo>
                        <a:pt x="4047" y="1336"/>
                      </a:lnTo>
                      <a:lnTo>
                        <a:pt x="4045" y="1339"/>
                      </a:lnTo>
                      <a:lnTo>
                        <a:pt x="4042" y="1342"/>
                      </a:lnTo>
                      <a:lnTo>
                        <a:pt x="4041" y="1346"/>
                      </a:lnTo>
                      <a:lnTo>
                        <a:pt x="4040" y="1349"/>
                      </a:lnTo>
                      <a:lnTo>
                        <a:pt x="4039" y="1357"/>
                      </a:lnTo>
                      <a:lnTo>
                        <a:pt x="4039" y="1365"/>
                      </a:lnTo>
                      <a:lnTo>
                        <a:pt x="4039" y="1374"/>
                      </a:lnTo>
                      <a:lnTo>
                        <a:pt x="4039" y="1382"/>
                      </a:lnTo>
                      <a:lnTo>
                        <a:pt x="4038" y="1390"/>
                      </a:lnTo>
                      <a:lnTo>
                        <a:pt x="4036" y="1397"/>
                      </a:lnTo>
                      <a:lnTo>
                        <a:pt x="4029" y="1397"/>
                      </a:lnTo>
                      <a:lnTo>
                        <a:pt x="4021" y="1397"/>
                      </a:lnTo>
                      <a:lnTo>
                        <a:pt x="4014" y="1396"/>
                      </a:lnTo>
                      <a:lnTo>
                        <a:pt x="4007" y="1393"/>
                      </a:lnTo>
                      <a:lnTo>
                        <a:pt x="3995" y="1389"/>
                      </a:lnTo>
                      <a:lnTo>
                        <a:pt x="3983" y="1382"/>
                      </a:lnTo>
                      <a:lnTo>
                        <a:pt x="3972" y="1374"/>
                      </a:lnTo>
                      <a:lnTo>
                        <a:pt x="3962" y="1364"/>
                      </a:lnTo>
                      <a:lnTo>
                        <a:pt x="3951" y="1355"/>
                      </a:lnTo>
                      <a:lnTo>
                        <a:pt x="3941" y="1343"/>
                      </a:lnTo>
                      <a:lnTo>
                        <a:pt x="3931" y="1332"/>
                      </a:lnTo>
                      <a:lnTo>
                        <a:pt x="3918" y="1321"/>
                      </a:lnTo>
                      <a:lnTo>
                        <a:pt x="3907" y="1311"/>
                      </a:lnTo>
                      <a:lnTo>
                        <a:pt x="3893" y="1302"/>
                      </a:lnTo>
                      <a:lnTo>
                        <a:pt x="3886" y="1299"/>
                      </a:lnTo>
                      <a:lnTo>
                        <a:pt x="3880" y="1295"/>
                      </a:lnTo>
                      <a:lnTo>
                        <a:pt x="3872" y="1293"/>
                      </a:lnTo>
                      <a:lnTo>
                        <a:pt x="3864" y="1292"/>
                      </a:lnTo>
                      <a:lnTo>
                        <a:pt x="3856" y="1291"/>
                      </a:lnTo>
                      <a:lnTo>
                        <a:pt x="3847" y="1291"/>
                      </a:lnTo>
                      <a:lnTo>
                        <a:pt x="3837" y="1292"/>
                      </a:lnTo>
                      <a:lnTo>
                        <a:pt x="3828" y="1293"/>
                      </a:lnTo>
                      <a:lnTo>
                        <a:pt x="3828" y="1300"/>
                      </a:lnTo>
                      <a:lnTo>
                        <a:pt x="3829" y="1306"/>
                      </a:lnTo>
                      <a:lnTo>
                        <a:pt x="3832" y="1310"/>
                      </a:lnTo>
                      <a:lnTo>
                        <a:pt x="3836" y="1313"/>
                      </a:lnTo>
                      <a:lnTo>
                        <a:pt x="3842" y="1315"/>
                      </a:lnTo>
                      <a:lnTo>
                        <a:pt x="3848" y="1316"/>
                      </a:lnTo>
                      <a:lnTo>
                        <a:pt x="3853" y="1316"/>
                      </a:lnTo>
                      <a:lnTo>
                        <a:pt x="3860" y="1316"/>
                      </a:lnTo>
                      <a:lnTo>
                        <a:pt x="3855" y="1321"/>
                      </a:lnTo>
                      <a:lnTo>
                        <a:pt x="3845" y="1327"/>
                      </a:lnTo>
                      <a:lnTo>
                        <a:pt x="3844" y="1336"/>
                      </a:lnTo>
                      <a:lnTo>
                        <a:pt x="3844" y="1346"/>
                      </a:lnTo>
                      <a:lnTo>
                        <a:pt x="3847" y="1354"/>
                      </a:lnTo>
                      <a:lnTo>
                        <a:pt x="3849" y="1362"/>
                      </a:lnTo>
                      <a:lnTo>
                        <a:pt x="3855" y="1377"/>
                      </a:lnTo>
                      <a:lnTo>
                        <a:pt x="3861" y="1392"/>
                      </a:lnTo>
                      <a:lnTo>
                        <a:pt x="3850" y="1392"/>
                      </a:lnTo>
                      <a:lnTo>
                        <a:pt x="3836" y="1391"/>
                      </a:lnTo>
                      <a:lnTo>
                        <a:pt x="3826" y="1391"/>
                      </a:lnTo>
                      <a:lnTo>
                        <a:pt x="3815" y="1391"/>
                      </a:lnTo>
                      <a:lnTo>
                        <a:pt x="3803" y="1391"/>
                      </a:lnTo>
                      <a:lnTo>
                        <a:pt x="3793" y="1392"/>
                      </a:lnTo>
                      <a:lnTo>
                        <a:pt x="3784" y="1395"/>
                      </a:lnTo>
                      <a:lnTo>
                        <a:pt x="3776" y="1399"/>
                      </a:lnTo>
                      <a:lnTo>
                        <a:pt x="3774" y="1401"/>
                      </a:lnTo>
                      <a:lnTo>
                        <a:pt x="3771" y="1405"/>
                      </a:lnTo>
                      <a:lnTo>
                        <a:pt x="3769" y="1409"/>
                      </a:lnTo>
                      <a:lnTo>
                        <a:pt x="3769" y="1414"/>
                      </a:lnTo>
                      <a:lnTo>
                        <a:pt x="3768" y="1425"/>
                      </a:lnTo>
                      <a:lnTo>
                        <a:pt x="3769" y="1437"/>
                      </a:lnTo>
                      <a:lnTo>
                        <a:pt x="3771" y="1448"/>
                      </a:lnTo>
                      <a:lnTo>
                        <a:pt x="3775" y="1461"/>
                      </a:lnTo>
                      <a:lnTo>
                        <a:pt x="3778" y="1472"/>
                      </a:lnTo>
                      <a:lnTo>
                        <a:pt x="3781" y="1483"/>
                      </a:lnTo>
                      <a:lnTo>
                        <a:pt x="3783" y="1495"/>
                      </a:lnTo>
                      <a:lnTo>
                        <a:pt x="3783" y="1506"/>
                      </a:lnTo>
                      <a:lnTo>
                        <a:pt x="3777" y="1506"/>
                      </a:lnTo>
                      <a:lnTo>
                        <a:pt x="3770" y="1505"/>
                      </a:lnTo>
                      <a:lnTo>
                        <a:pt x="3765" y="1504"/>
                      </a:lnTo>
                      <a:lnTo>
                        <a:pt x="3759" y="1502"/>
                      </a:lnTo>
                      <a:lnTo>
                        <a:pt x="3753" y="1499"/>
                      </a:lnTo>
                      <a:lnTo>
                        <a:pt x="3748" y="1498"/>
                      </a:lnTo>
                      <a:lnTo>
                        <a:pt x="3742" y="1497"/>
                      </a:lnTo>
                      <a:lnTo>
                        <a:pt x="3736" y="1497"/>
                      </a:lnTo>
                      <a:lnTo>
                        <a:pt x="3720" y="1500"/>
                      </a:lnTo>
                      <a:lnTo>
                        <a:pt x="3704" y="1502"/>
                      </a:lnTo>
                      <a:lnTo>
                        <a:pt x="3694" y="1499"/>
                      </a:lnTo>
                      <a:lnTo>
                        <a:pt x="3685" y="1496"/>
                      </a:lnTo>
                      <a:lnTo>
                        <a:pt x="3677" y="1492"/>
                      </a:lnTo>
                      <a:lnTo>
                        <a:pt x="3670" y="1488"/>
                      </a:lnTo>
                      <a:lnTo>
                        <a:pt x="3666" y="1483"/>
                      </a:lnTo>
                      <a:lnTo>
                        <a:pt x="3661" y="1478"/>
                      </a:lnTo>
                      <a:lnTo>
                        <a:pt x="3658" y="1472"/>
                      </a:lnTo>
                      <a:lnTo>
                        <a:pt x="3655" y="1465"/>
                      </a:lnTo>
                      <a:lnTo>
                        <a:pt x="3653" y="1458"/>
                      </a:lnTo>
                      <a:lnTo>
                        <a:pt x="3653" y="1451"/>
                      </a:lnTo>
                      <a:lnTo>
                        <a:pt x="3653" y="1444"/>
                      </a:lnTo>
                      <a:lnTo>
                        <a:pt x="3653" y="1436"/>
                      </a:lnTo>
                      <a:lnTo>
                        <a:pt x="3656" y="1418"/>
                      </a:lnTo>
                      <a:lnTo>
                        <a:pt x="3660" y="1401"/>
                      </a:lnTo>
                      <a:lnTo>
                        <a:pt x="3672" y="1365"/>
                      </a:lnTo>
                      <a:lnTo>
                        <a:pt x="3684" y="1329"/>
                      </a:lnTo>
                      <a:lnTo>
                        <a:pt x="3688" y="1313"/>
                      </a:lnTo>
                      <a:lnTo>
                        <a:pt x="3692" y="1297"/>
                      </a:lnTo>
                      <a:lnTo>
                        <a:pt x="3692" y="1290"/>
                      </a:lnTo>
                      <a:lnTo>
                        <a:pt x="3692" y="1283"/>
                      </a:lnTo>
                      <a:lnTo>
                        <a:pt x="3692" y="1277"/>
                      </a:lnTo>
                      <a:lnTo>
                        <a:pt x="3691" y="1272"/>
                      </a:lnTo>
                      <a:lnTo>
                        <a:pt x="3684" y="1256"/>
                      </a:lnTo>
                      <a:lnTo>
                        <a:pt x="3676" y="1240"/>
                      </a:lnTo>
                      <a:lnTo>
                        <a:pt x="3666" y="1224"/>
                      </a:lnTo>
                      <a:lnTo>
                        <a:pt x="3654" y="1209"/>
                      </a:lnTo>
                      <a:lnTo>
                        <a:pt x="3642" y="1195"/>
                      </a:lnTo>
                      <a:lnTo>
                        <a:pt x="3628" y="1183"/>
                      </a:lnTo>
                      <a:lnTo>
                        <a:pt x="3621" y="1178"/>
                      </a:lnTo>
                      <a:lnTo>
                        <a:pt x="3613" y="1172"/>
                      </a:lnTo>
                      <a:lnTo>
                        <a:pt x="3606" y="1169"/>
                      </a:lnTo>
                      <a:lnTo>
                        <a:pt x="3598" y="1165"/>
                      </a:lnTo>
                      <a:lnTo>
                        <a:pt x="3585" y="1159"/>
                      </a:lnTo>
                      <a:lnTo>
                        <a:pt x="3573" y="1151"/>
                      </a:lnTo>
                      <a:lnTo>
                        <a:pt x="3564" y="1144"/>
                      </a:lnTo>
                      <a:lnTo>
                        <a:pt x="3558" y="1136"/>
                      </a:lnTo>
                      <a:lnTo>
                        <a:pt x="3553" y="1126"/>
                      </a:lnTo>
                      <a:lnTo>
                        <a:pt x="3549" y="1114"/>
                      </a:lnTo>
                      <a:lnTo>
                        <a:pt x="3548" y="1102"/>
                      </a:lnTo>
                      <a:lnTo>
                        <a:pt x="3547" y="1087"/>
                      </a:lnTo>
                      <a:lnTo>
                        <a:pt x="3536" y="1087"/>
                      </a:lnTo>
                      <a:lnTo>
                        <a:pt x="3524" y="1088"/>
                      </a:lnTo>
                      <a:lnTo>
                        <a:pt x="3514" y="1088"/>
                      </a:lnTo>
                      <a:lnTo>
                        <a:pt x="3505" y="1089"/>
                      </a:lnTo>
                      <a:lnTo>
                        <a:pt x="3496" y="1088"/>
                      </a:lnTo>
                      <a:lnTo>
                        <a:pt x="3487" y="1087"/>
                      </a:lnTo>
                      <a:lnTo>
                        <a:pt x="3479" y="1085"/>
                      </a:lnTo>
                      <a:lnTo>
                        <a:pt x="3471" y="1081"/>
                      </a:lnTo>
                      <a:lnTo>
                        <a:pt x="3467" y="1078"/>
                      </a:lnTo>
                      <a:lnTo>
                        <a:pt x="3465" y="1076"/>
                      </a:lnTo>
                      <a:lnTo>
                        <a:pt x="3463" y="1071"/>
                      </a:lnTo>
                      <a:lnTo>
                        <a:pt x="3461" y="1067"/>
                      </a:lnTo>
                      <a:lnTo>
                        <a:pt x="3453" y="1045"/>
                      </a:lnTo>
                      <a:lnTo>
                        <a:pt x="3446" y="1024"/>
                      </a:lnTo>
                      <a:lnTo>
                        <a:pt x="3441" y="1014"/>
                      </a:lnTo>
                      <a:lnTo>
                        <a:pt x="3438" y="1003"/>
                      </a:lnTo>
                      <a:lnTo>
                        <a:pt x="3432" y="993"/>
                      </a:lnTo>
                      <a:lnTo>
                        <a:pt x="3425" y="982"/>
                      </a:lnTo>
                      <a:lnTo>
                        <a:pt x="3418" y="970"/>
                      </a:lnTo>
                      <a:lnTo>
                        <a:pt x="3412" y="956"/>
                      </a:lnTo>
                      <a:lnTo>
                        <a:pt x="3407" y="942"/>
                      </a:lnTo>
                      <a:lnTo>
                        <a:pt x="3404" y="928"/>
                      </a:lnTo>
                      <a:lnTo>
                        <a:pt x="3400" y="913"/>
                      </a:lnTo>
                      <a:lnTo>
                        <a:pt x="3399" y="898"/>
                      </a:lnTo>
                      <a:lnTo>
                        <a:pt x="3398" y="882"/>
                      </a:lnTo>
                      <a:lnTo>
                        <a:pt x="3398" y="866"/>
                      </a:lnTo>
                      <a:lnTo>
                        <a:pt x="3398" y="834"/>
                      </a:lnTo>
                      <a:lnTo>
                        <a:pt x="3401" y="802"/>
                      </a:lnTo>
                      <a:lnTo>
                        <a:pt x="3405" y="773"/>
                      </a:lnTo>
                      <a:lnTo>
                        <a:pt x="3408" y="744"/>
                      </a:lnTo>
                      <a:lnTo>
                        <a:pt x="3407" y="747"/>
                      </a:lnTo>
                      <a:lnTo>
                        <a:pt x="3406" y="748"/>
                      </a:lnTo>
                      <a:lnTo>
                        <a:pt x="3404" y="748"/>
                      </a:lnTo>
                      <a:lnTo>
                        <a:pt x="3401" y="749"/>
                      </a:lnTo>
                      <a:lnTo>
                        <a:pt x="3396" y="747"/>
                      </a:lnTo>
                      <a:lnTo>
                        <a:pt x="3389" y="744"/>
                      </a:lnTo>
                      <a:lnTo>
                        <a:pt x="3376" y="737"/>
                      </a:lnTo>
                      <a:lnTo>
                        <a:pt x="3369" y="731"/>
                      </a:lnTo>
                      <a:lnTo>
                        <a:pt x="3366" y="725"/>
                      </a:lnTo>
                      <a:lnTo>
                        <a:pt x="3364" y="719"/>
                      </a:lnTo>
                      <a:lnTo>
                        <a:pt x="3363" y="712"/>
                      </a:lnTo>
                      <a:lnTo>
                        <a:pt x="3363" y="706"/>
                      </a:lnTo>
                      <a:lnTo>
                        <a:pt x="3363" y="693"/>
                      </a:lnTo>
                      <a:lnTo>
                        <a:pt x="3363" y="679"/>
                      </a:lnTo>
                      <a:lnTo>
                        <a:pt x="3364" y="666"/>
                      </a:lnTo>
                      <a:lnTo>
                        <a:pt x="3364" y="652"/>
                      </a:lnTo>
                      <a:lnTo>
                        <a:pt x="3364" y="638"/>
                      </a:lnTo>
                      <a:lnTo>
                        <a:pt x="3360" y="626"/>
                      </a:lnTo>
                      <a:lnTo>
                        <a:pt x="3358" y="621"/>
                      </a:lnTo>
                      <a:lnTo>
                        <a:pt x="3355" y="616"/>
                      </a:lnTo>
                      <a:lnTo>
                        <a:pt x="3351" y="612"/>
                      </a:lnTo>
                      <a:lnTo>
                        <a:pt x="3347" y="608"/>
                      </a:lnTo>
                      <a:lnTo>
                        <a:pt x="3341" y="605"/>
                      </a:lnTo>
                      <a:lnTo>
                        <a:pt x="3335" y="603"/>
                      </a:lnTo>
                      <a:lnTo>
                        <a:pt x="3327" y="602"/>
                      </a:lnTo>
                      <a:lnTo>
                        <a:pt x="3318" y="601"/>
                      </a:lnTo>
                      <a:lnTo>
                        <a:pt x="3317" y="592"/>
                      </a:lnTo>
                      <a:lnTo>
                        <a:pt x="3315" y="583"/>
                      </a:lnTo>
                      <a:lnTo>
                        <a:pt x="3310" y="581"/>
                      </a:lnTo>
                      <a:lnTo>
                        <a:pt x="3303" y="583"/>
                      </a:lnTo>
                      <a:lnTo>
                        <a:pt x="3298" y="584"/>
                      </a:lnTo>
                      <a:lnTo>
                        <a:pt x="3290" y="585"/>
                      </a:lnTo>
                      <a:lnTo>
                        <a:pt x="3275" y="591"/>
                      </a:lnTo>
                      <a:lnTo>
                        <a:pt x="3258" y="596"/>
                      </a:lnTo>
                      <a:lnTo>
                        <a:pt x="3241" y="601"/>
                      </a:lnTo>
                      <a:lnTo>
                        <a:pt x="3225" y="607"/>
                      </a:lnTo>
                      <a:lnTo>
                        <a:pt x="3209" y="610"/>
                      </a:lnTo>
                      <a:lnTo>
                        <a:pt x="3193" y="610"/>
                      </a:lnTo>
                      <a:lnTo>
                        <a:pt x="3186" y="610"/>
                      </a:lnTo>
                      <a:lnTo>
                        <a:pt x="3179" y="609"/>
                      </a:lnTo>
                      <a:lnTo>
                        <a:pt x="3174" y="607"/>
                      </a:lnTo>
                      <a:lnTo>
                        <a:pt x="3168" y="603"/>
                      </a:lnTo>
                      <a:lnTo>
                        <a:pt x="3162" y="599"/>
                      </a:lnTo>
                      <a:lnTo>
                        <a:pt x="3159" y="593"/>
                      </a:lnTo>
                      <a:lnTo>
                        <a:pt x="3154" y="586"/>
                      </a:lnTo>
                      <a:lnTo>
                        <a:pt x="3152" y="577"/>
                      </a:lnTo>
                      <a:lnTo>
                        <a:pt x="3145" y="578"/>
                      </a:lnTo>
                      <a:lnTo>
                        <a:pt x="3138" y="577"/>
                      </a:lnTo>
                      <a:lnTo>
                        <a:pt x="3131" y="576"/>
                      </a:lnTo>
                      <a:lnTo>
                        <a:pt x="3126" y="576"/>
                      </a:lnTo>
                      <a:lnTo>
                        <a:pt x="3126" y="566"/>
                      </a:lnTo>
                      <a:lnTo>
                        <a:pt x="3125" y="554"/>
                      </a:lnTo>
                      <a:lnTo>
                        <a:pt x="3123" y="543"/>
                      </a:lnTo>
                      <a:lnTo>
                        <a:pt x="3123" y="533"/>
                      </a:lnTo>
                      <a:lnTo>
                        <a:pt x="3109" y="526"/>
                      </a:lnTo>
                      <a:lnTo>
                        <a:pt x="3093" y="519"/>
                      </a:lnTo>
                      <a:lnTo>
                        <a:pt x="3076" y="511"/>
                      </a:lnTo>
                      <a:lnTo>
                        <a:pt x="3059" y="505"/>
                      </a:lnTo>
                      <a:lnTo>
                        <a:pt x="3049" y="503"/>
                      </a:lnTo>
                      <a:lnTo>
                        <a:pt x="3043" y="503"/>
                      </a:lnTo>
                      <a:lnTo>
                        <a:pt x="3036" y="503"/>
                      </a:lnTo>
                      <a:lnTo>
                        <a:pt x="3029" y="505"/>
                      </a:lnTo>
                      <a:lnTo>
                        <a:pt x="3024" y="509"/>
                      </a:lnTo>
                      <a:lnTo>
                        <a:pt x="3020" y="514"/>
                      </a:lnTo>
                      <a:lnTo>
                        <a:pt x="3016" y="522"/>
                      </a:lnTo>
                      <a:lnTo>
                        <a:pt x="3015" y="531"/>
                      </a:lnTo>
                      <a:lnTo>
                        <a:pt x="3003" y="529"/>
                      </a:lnTo>
                      <a:lnTo>
                        <a:pt x="2989" y="527"/>
                      </a:lnTo>
                      <a:lnTo>
                        <a:pt x="2975" y="525"/>
                      </a:lnTo>
                      <a:lnTo>
                        <a:pt x="2963" y="525"/>
                      </a:lnTo>
                      <a:lnTo>
                        <a:pt x="2949" y="525"/>
                      </a:lnTo>
                      <a:lnTo>
                        <a:pt x="2936" y="526"/>
                      </a:lnTo>
                      <a:lnTo>
                        <a:pt x="2922" y="528"/>
                      </a:lnTo>
                      <a:lnTo>
                        <a:pt x="2908" y="531"/>
                      </a:lnTo>
                      <a:lnTo>
                        <a:pt x="2906" y="515"/>
                      </a:lnTo>
                      <a:lnTo>
                        <a:pt x="2903" y="501"/>
                      </a:lnTo>
                      <a:lnTo>
                        <a:pt x="2895" y="499"/>
                      </a:lnTo>
                      <a:lnTo>
                        <a:pt x="2887" y="498"/>
                      </a:lnTo>
                      <a:lnTo>
                        <a:pt x="2879" y="496"/>
                      </a:lnTo>
                      <a:lnTo>
                        <a:pt x="2872" y="493"/>
                      </a:lnTo>
                      <a:lnTo>
                        <a:pt x="2866" y="488"/>
                      </a:lnTo>
                      <a:lnTo>
                        <a:pt x="2862" y="482"/>
                      </a:lnTo>
                      <a:lnTo>
                        <a:pt x="2859" y="479"/>
                      </a:lnTo>
                      <a:lnTo>
                        <a:pt x="2858" y="476"/>
                      </a:lnTo>
                      <a:lnTo>
                        <a:pt x="2858" y="471"/>
                      </a:lnTo>
                      <a:lnTo>
                        <a:pt x="2858" y="468"/>
                      </a:lnTo>
                      <a:lnTo>
                        <a:pt x="2872" y="466"/>
                      </a:lnTo>
                      <a:lnTo>
                        <a:pt x="2886" y="466"/>
                      </a:lnTo>
                      <a:lnTo>
                        <a:pt x="2899" y="465"/>
                      </a:lnTo>
                      <a:lnTo>
                        <a:pt x="2913" y="465"/>
                      </a:lnTo>
                      <a:lnTo>
                        <a:pt x="2912" y="441"/>
                      </a:lnTo>
                      <a:lnTo>
                        <a:pt x="2908" y="418"/>
                      </a:lnTo>
                      <a:lnTo>
                        <a:pt x="2906" y="405"/>
                      </a:lnTo>
                      <a:lnTo>
                        <a:pt x="2906" y="394"/>
                      </a:lnTo>
                      <a:lnTo>
                        <a:pt x="2907" y="388"/>
                      </a:lnTo>
                      <a:lnTo>
                        <a:pt x="2908" y="382"/>
                      </a:lnTo>
                      <a:lnTo>
                        <a:pt x="2909" y="377"/>
                      </a:lnTo>
                      <a:lnTo>
                        <a:pt x="2912" y="371"/>
                      </a:lnTo>
                      <a:lnTo>
                        <a:pt x="2916" y="361"/>
                      </a:lnTo>
                      <a:lnTo>
                        <a:pt x="2920" y="351"/>
                      </a:lnTo>
                      <a:lnTo>
                        <a:pt x="2922" y="341"/>
                      </a:lnTo>
                      <a:lnTo>
                        <a:pt x="2923" y="332"/>
                      </a:lnTo>
                      <a:lnTo>
                        <a:pt x="2924" y="313"/>
                      </a:lnTo>
                      <a:lnTo>
                        <a:pt x="2923" y="292"/>
                      </a:lnTo>
                      <a:lnTo>
                        <a:pt x="2911" y="291"/>
                      </a:lnTo>
                      <a:lnTo>
                        <a:pt x="2898" y="291"/>
                      </a:lnTo>
                      <a:lnTo>
                        <a:pt x="2886" y="291"/>
                      </a:lnTo>
                      <a:lnTo>
                        <a:pt x="2874" y="290"/>
                      </a:lnTo>
                      <a:lnTo>
                        <a:pt x="2873" y="279"/>
                      </a:lnTo>
                      <a:lnTo>
                        <a:pt x="2872" y="265"/>
                      </a:lnTo>
                      <a:lnTo>
                        <a:pt x="2871" y="252"/>
                      </a:lnTo>
                      <a:lnTo>
                        <a:pt x="2872" y="240"/>
                      </a:lnTo>
                      <a:lnTo>
                        <a:pt x="2873" y="234"/>
                      </a:lnTo>
                      <a:lnTo>
                        <a:pt x="2875" y="228"/>
                      </a:lnTo>
                      <a:lnTo>
                        <a:pt x="2878" y="224"/>
                      </a:lnTo>
                      <a:lnTo>
                        <a:pt x="2881" y="219"/>
                      </a:lnTo>
                      <a:lnTo>
                        <a:pt x="2886" y="216"/>
                      </a:lnTo>
                      <a:lnTo>
                        <a:pt x="2891" y="214"/>
                      </a:lnTo>
                      <a:lnTo>
                        <a:pt x="2897" y="213"/>
                      </a:lnTo>
                      <a:lnTo>
                        <a:pt x="2905" y="211"/>
                      </a:lnTo>
                      <a:lnTo>
                        <a:pt x="2907" y="202"/>
                      </a:lnTo>
                      <a:lnTo>
                        <a:pt x="2907" y="192"/>
                      </a:lnTo>
                      <a:lnTo>
                        <a:pt x="2907" y="182"/>
                      </a:lnTo>
                      <a:lnTo>
                        <a:pt x="2905" y="174"/>
                      </a:lnTo>
                      <a:lnTo>
                        <a:pt x="2899" y="172"/>
                      </a:lnTo>
                      <a:lnTo>
                        <a:pt x="2888" y="169"/>
                      </a:lnTo>
                      <a:lnTo>
                        <a:pt x="2875" y="167"/>
                      </a:lnTo>
                      <a:lnTo>
                        <a:pt x="2867" y="165"/>
                      </a:lnTo>
                      <a:lnTo>
                        <a:pt x="2862" y="160"/>
                      </a:lnTo>
                      <a:lnTo>
                        <a:pt x="2857" y="154"/>
                      </a:lnTo>
                      <a:lnTo>
                        <a:pt x="2852" y="149"/>
                      </a:lnTo>
                      <a:lnTo>
                        <a:pt x="2849" y="142"/>
                      </a:lnTo>
                      <a:lnTo>
                        <a:pt x="2845" y="128"/>
                      </a:lnTo>
                      <a:lnTo>
                        <a:pt x="2842" y="115"/>
                      </a:lnTo>
                      <a:lnTo>
                        <a:pt x="2842" y="108"/>
                      </a:lnTo>
                      <a:lnTo>
                        <a:pt x="2841" y="99"/>
                      </a:lnTo>
                      <a:lnTo>
                        <a:pt x="2832" y="99"/>
                      </a:lnTo>
                      <a:lnTo>
                        <a:pt x="2823" y="99"/>
                      </a:lnTo>
                      <a:lnTo>
                        <a:pt x="2814" y="99"/>
                      </a:lnTo>
                      <a:lnTo>
                        <a:pt x="2805" y="100"/>
                      </a:lnTo>
                      <a:lnTo>
                        <a:pt x="2788" y="101"/>
                      </a:lnTo>
                      <a:lnTo>
                        <a:pt x="2770" y="101"/>
                      </a:lnTo>
                      <a:lnTo>
                        <a:pt x="2761" y="100"/>
                      </a:lnTo>
                      <a:lnTo>
                        <a:pt x="2753" y="99"/>
                      </a:lnTo>
                      <a:lnTo>
                        <a:pt x="2744" y="98"/>
                      </a:lnTo>
                      <a:lnTo>
                        <a:pt x="2736" y="95"/>
                      </a:lnTo>
                      <a:lnTo>
                        <a:pt x="2710" y="87"/>
                      </a:lnTo>
                      <a:lnTo>
                        <a:pt x="2685" y="83"/>
                      </a:lnTo>
                      <a:lnTo>
                        <a:pt x="2660" y="80"/>
                      </a:lnTo>
                      <a:lnTo>
                        <a:pt x="2632" y="79"/>
                      </a:lnTo>
                      <a:lnTo>
                        <a:pt x="2626" y="79"/>
                      </a:lnTo>
                      <a:lnTo>
                        <a:pt x="2619" y="80"/>
                      </a:lnTo>
                      <a:lnTo>
                        <a:pt x="2611" y="80"/>
                      </a:lnTo>
                      <a:lnTo>
                        <a:pt x="2602" y="80"/>
                      </a:lnTo>
                      <a:lnTo>
                        <a:pt x="2593" y="80"/>
                      </a:lnTo>
                      <a:lnTo>
                        <a:pt x="2585" y="79"/>
                      </a:lnTo>
                      <a:lnTo>
                        <a:pt x="2577" y="77"/>
                      </a:lnTo>
                      <a:lnTo>
                        <a:pt x="2571" y="72"/>
                      </a:lnTo>
                      <a:lnTo>
                        <a:pt x="2569" y="70"/>
                      </a:lnTo>
                      <a:lnTo>
                        <a:pt x="2568" y="67"/>
                      </a:lnTo>
                      <a:lnTo>
                        <a:pt x="2567" y="62"/>
                      </a:lnTo>
                      <a:lnTo>
                        <a:pt x="2567" y="58"/>
                      </a:lnTo>
                      <a:lnTo>
                        <a:pt x="2566" y="49"/>
                      </a:lnTo>
                      <a:lnTo>
                        <a:pt x="2563" y="41"/>
                      </a:lnTo>
                      <a:lnTo>
                        <a:pt x="2559" y="31"/>
                      </a:lnTo>
                      <a:lnTo>
                        <a:pt x="2553" y="25"/>
                      </a:lnTo>
                      <a:lnTo>
                        <a:pt x="2546" y="17"/>
                      </a:lnTo>
                      <a:lnTo>
                        <a:pt x="2537" y="11"/>
                      </a:lnTo>
                      <a:lnTo>
                        <a:pt x="2528" y="4"/>
                      </a:lnTo>
                      <a:lnTo>
                        <a:pt x="2517" y="0"/>
                      </a:lnTo>
                      <a:lnTo>
                        <a:pt x="2510" y="13"/>
                      </a:lnTo>
                      <a:lnTo>
                        <a:pt x="2501" y="26"/>
                      </a:lnTo>
                      <a:lnTo>
                        <a:pt x="2496" y="30"/>
                      </a:lnTo>
                      <a:lnTo>
                        <a:pt x="2489" y="35"/>
                      </a:lnTo>
                      <a:lnTo>
                        <a:pt x="2481" y="37"/>
                      </a:lnTo>
                      <a:lnTo>
                        <a:pt x="2472" y="38"/>
                      </a:lnTo>
                      <a:lnTo>
                        <a:pt x="2449" y="38"/>
                      </a:lnTo>
                      <a:lnTo>
                        <a:pt x="2427" y="36"/>
                      </a:lnTo>
                      <a:lnTo>
                        <a:pt x="2404" y="34"/>
                      </a:lnTo>
                      <a:lnTo>
                        <a:pt x="2381" y="33"/>
                      </a:lnTo>
                      <a:lnTo>
                        <a:pt x="2364" y="33"/>
                      </a:lnTo>
                      <a:lnTo>
                        <a:pt x="2350" y="35"/>
                      </a:lnTo>
                      <a:lnTo>
                        <a:pt x="2337" y="38"/>
                      </a:lnTo>
                      <a:lnTo>
                        <a:pt x="2324" y="43"/>
                      </a:lnTo>
                      <a:lnTo>
                        <a:pt x="2300" y="53"/>
                      </a:lnTo>
                      <a:lnTo>
                        <a:pt x="2275" y="68"/>
                      </a:lnTo>
                      <a:lnTo>
                        <a:pt x="2274" y="92"/>
                      </a:lnTo>
                      <a:lnTo>
                        <a:pt x="2271" y="116"/>
                      </a:lnTo>
                      <a:lnTo>
                        <a:pt x="2266" y="139"/>
                      </a:lnTo>
                      <a:lnTo>
                        <a:pt x="2260" y="161"/>
                      </a:lnTo>
                      <a:lnTo>
                        <a:pt x="2254" y="184"/>
                      </a:lnTo>
                      <a:lnTo>
                        <a:pt x="2247" y="207"/>
                      </a:lnTo>
                      <a:lnTo>
                        <a:pt x="2240" y="230"/>
                      </a:lnTo>
                      <a:lnTo>
                        <a:pt x="2232" y="252"/>
                      </a:lnTo>
                      <a:lnTo>
                        <a:pt x="2224" y="279"/>
                      </a:lnTo>
                      <a:lnTo>
                        <a:pt x="2216" y="305"/>
                      </a:lnTo>
                      <a:lnTo>
                        <a:pt x="2209" y="331"/>
                      </a:lnTo>
                      <a:lnTo>
                        <a:pt x="2200" y="356"/>
                      </a:lnTo>
                      <a:lnTo>
                        <a:pt x="2191" y="380"/>
                      </a:lnTo>
                      <a:lnTo>
                        <a:pt x="2178" y="404"/>
                      </a:lnTo>
                      <a:lnTo>
                        <a:pt x="2172" y="415"/>
                      </a:lnTo>
                      <a:lnTo>
                        <a:pt x="2165" y="425"/>
                      </a:lnTo>
                      <a:lnTo>
                        <a:pt x="2157" y="435"/>
                      </a:lnTo>
                      <a:lnTo>
                        <a:pt x="2148" y="444"/>
                      </a:lnTo>
                      <a:lnTo>
                        <a:pt x="2135" y="455"/>
                      </a:lnTo>
                      <a:lnTo>
                        <a:pt x="2125" y="466"/>
                      </a:lnTo>
                      <a:lnTo>
                        <a:pt x="2116" y="479"/>
                      </a:lnTo>
                      <a:lnTo>
                        <a:pt x="2107" y="492"/>
                      </a:lnTo>
                      <a:lnTo>
                        <a:pt x="2091" y="518"/>
                      </a:lnTo>
                      <a:lnTo>
                        <a:pt x="2076" y="545"/>
                      </a:lnTo>
                      <a:lnTo>
                        <a:pt x="2060" y="571"/>
                      </a:lnTo>
                      <a:lnTo>
                        <a:pt x="2043" y="597"/>
                      </a:lnTo>
                      <a:lnTo>
                        <a:pt x="2034" y="610"/>
                      </a:lnTo>
                      <a:lnTo>
                        <a:pt x="2023" y="621"/>
                      </a:lnTo>
                      <a:lnTo>
                        <a:pt x="2011" y="633"/>
                      </a:lnTo>
                      <a:lnTo>
                        <a:pt x="1998" y="644"/>
                      </a:lnTo>
                      <a:lnTo>
                        <a:pt x="1977" y="659"/>
                      </a:lnTo>
                      <a:lnTo>
                        <a:pt x="1954" y="671"/>
                      </a:lnTo>
                      <a:lnTo>
                        <a:pt x="1930" y="683"/>
                      </a:lnTo>
                      <a:lnTo>
                        <a:pt x="1907" y="694"/>
                      </a:lnTo>
                      <a:lnTo>
                        <a:pt x="1883" y="706"/>
                      </a:lnTo>
                      <a:lnTo>
                        <a:pt x="1861" y="717"/>
                      </a:lnTo>
                      <a:lnTo>
                        <a:pt x="1849" y="724"/>
                      </a:lnTo>
                      <a:lnTo>
                        <a:pt x="1838" y="731"/>
                      </a:lnTo>
                      <a:lnTo>
                        <a:pt x="1826" y="739"/>
                      </a:lnTo>
                      <a:lnTo>
                        <a:pt x="1815" y="747"/>
                      </a:lnTo>
                      <a:lnTo>
                        <a:pt x="1805" y="753"/>
                      </a:lnTo>
                      <a:lnTo>
                        <a:pt x="1793" y="759"/>
                      </a:lnTo>
                      <a:lnTo>
                        <a:pt x="1783" y="763"/>
                      </a:lnTo>
                      <a:lnTo>
                        <a:pt x="1773" y="766"/>
                      </a:lnTo>
                      <a:lnTo>
                        <a:pt x="1750" y="771"/>
                      </a:lnTo>
                      <a:lnTo>
                        <a:pt x="1726" y="777"/>
                      </a:lnTo>
                      <a:lnTo>
                        <a:pt x="1716" y="781"/>
                      </a:lnTo>
                      <a:lnTo>
                        <a:pt x="1706" y="786"/>
                      </a:lnTo>
                      <a:lnTo>
                        <a:pt x="1697" y="792"/>
                      </a:lnTo>
                      <a:lnTo>
                        <a:pt x="1688" y="799"/>
                      </a:lnTo>
                      <a:lnTo>
                        <a:pt x="1680" y="807"/>
                      </a:lnTo>
                      <a:lnTo>
                        <a:pt x="1672" y="815"/>
                      </a:lnTo>
                      <a:lnTo>
                        <a:pt x="1665" y="824"/>
                      </a:lnTo>
                      <a:lnTo>
                        <a:pt x="1658" y="833"/>
                      </a:lnTo>
                      <a:lnTo>
                        <a:pt x="1645" y="853"/>
                      </a:lnTo>
                      <a:lnTo>
                        <a:pt x="1634" y="872"/>
                      </a:lnTo>
                      <a:lnTo>
                        <a:pt x="1624" y="892"/>
                      </a:lnTo>
                      <a:lnTo>
                        <a:pt x="1614" y="913"/>
                      </a:lnTo>
                      <a:lnTo>
                        <a:pt x="1607" y="914"/>
                      </a:lnTo>
                      <a:lnTo>
                        <a:pt x="1601" y="917"/>
                      </a:lnTo>
                      <a:lnTo>
                        <a:pt x="1596" y="922"/>
                      </a:lnTo>
                      <a:lnTo>
                        <a:pt x="1594" y="927"/>
                      </a:lnTo>
                      <a:lnTo>
                        <a:pt x="1592" y="932"/>
                      </a:lnTo>
                      <a:lnTo>
                        <a:pt x="1591" y="939"/>
                      </a:lnTo>
                      <a:lnTo>
                        <a:pt x="1591" y="946"/>
                      </a:lnTo>
                      <a:lnTo>
                        <a:pt x="1591" y="953"/>
                      </a:lnTo>
                      <a:lnTo>
                        <a:pt x="1593" y="969"/>
                      </a:lnTo>
                      <a:lnTo>
                        <a:pt x="1594" y="983"/>
                      </a:lnTo>
                      <a:lnTo>
                        <a:pt x="1595" y="990"/>
                      </a:lnTo>
                      <a:lnTo>
                        <a:pt x="1595" y="997"/>
                      </a:lnTo>
                      <a:lnTo>
                        <a:pt x="1594" y="1004"/>
                      </a:lnTo>
                      <a:lnTo>
                        <a:pt x="1593" y="1010"/>
                      </a:lnTo>
                      <a:lnTo>
                        <a:pt x="1589" y="1019"/>
                      </a:lnTo>
                      <a:lnTo>
                        <a:pt x="1584" y="1027"/>
                      </a:lnTo>
                      <a:lnTo>
                        <a:pt x="1577" y="1034"/>
                      </a:lnTo>
                      <a:lnTo>
                        <a:pt x="1571" y="1039"/>
                      </a:lnTo>
                      <a:lnTo>
                        <a:pt x="1554" y="1048"/>
                      </a:lnTo>
                      <a:lnTo>
                        <a:pt x="1535" y="1060"/>
                      </a:lnTo>
                      <a:lnTo>
                        <a:pt x="1516" y="1070"/>
                      </a:lnTo>
                      <a:lnTo>
                        <a:pt x="1495" y="1081"/>
                      </a:lnTo>
                      <a:lnTo>
                        <a:pt x="1486" y="1087"/>
                      </a:lnTo>
                      <a:lnTo>
                        <a:pt x="1477" y="1094"/>
                      </a:lnTo>
                      <a:lnTo>
                        <a:pt x="1469" y="1102"/>
                      </a:lnTo>
                      <a:lnTo>
                        <a:pt x="1462" y="1111"/>
                      </a:lnTo>
                      <a:lnTo>
                        <a:pt x="1456" y="1120"/>
                      </a:lnTo>
                      <a:lnTo>
                        <a:pt x="1451" y="1130"/>
                      </a:lnTo>
                      <a:lnTo>
                        <a:pt x="1447" y="1139"/>
                      </a:lnTo>
                      <a:lnTo>
                        <a:pt x="1443" y="1150"/>
                      </a:lnTo>
                      <a:lnTo>
                        <a:pt x="1436" y="1170"/>
                      </a:lnTo>
                      <a:lnTo>
                        <a:pt x="1429" y="1191"/>
                      </a:lnTo>
                      <a:lnTo>
                        <a:pt x="1422" y="1210"/>
                      </a:lnTo>
                      <a:lnTo>
                        <a:pt x="1414" y="1229"/>
                      </a:lnTo>
                      <a:lnTo>
                        <a:pt x="1409" y="1240"/>
                      </a:lnTo>
                      <a:lnTo>
                        <a:pt x="1403" y="1249"/>
                      </a:lnTo>
                      <a:lnTo>
                        <a:pt x="1395" y="1257"/>
                      </a:lnTo>
                      <a:lnTo>
                        <a:pt x="1387" y="1266"/>
                      </a:lnTo>
                      <a:lnTo>
                        <a:pt x="1373" y="1277"/>
                      </a:lnTo>
                      <a:lnTo>
                        <a:pt x="1358" y="1286"/>
                      </a:lnTo>
                      <a:lnTo>
                        <a:pt x="1344" y="1294"/>
                      </a:lnTo>
                      <a:lnTo>
                        <a:pt x="1328" y="1301"/>
                      </a:lnTo>
                      <a:lnTo>
                        <a:pt x="1312" y="1305"/>
                      </a:lnTo>
                      <a:lnTo>
                        <a:pt x="1296" y="1308"/>
                      </a:lnTo>
                      <a:lnTo>
                        <a:pt x="1279" y="1310"/>
                      </a:lnTo>
                      <a:lnTo>
                        <a:pt x="1263" y="1311"/>
                      </a:lnTo>
                      <a:lnTo>
                        <a:pt x="1228" y="1310"/>
                      </a:lnTo>
                      <a:lnTo>
                        <a:pt x="1192" y="1309"/>
                      </a:lnTo>
                      <a:lnTo>
                        <a:pt x="1157" y="1307"/>
                      </a:lnTo>
                      <a:lnTo>
                        <a:pt x="1122" y="1306"/>
                      </a:lnTo>
                      <a:lnTo>
                        <a:pt x="1101" y="1307"/>
                      </a:lnTo>
                      <a:lnTo>
                        <a:pt x="1081" y="1308"/>
                      </a:lnTo>
                      <a:lnTo>
                        <a:pt x="1061" y="1309"/>
                      </a:lnTo>
                      <a:lnTo>
                        <a:pt x="1043" y="1313"/>
                      </a:lnTo>
                      <a:lnTo>
                        <a:pt x="1025" y="1316"/>
                      </a:lnTo>
                      <a:lnTo>
                        <a:pt x="1007" y="1321"/>
                      </a:lnTo>
                      <a:lnTo>
                        <a:pt x="988" y="1326"/>
                      </a:lnTo>
                      <a:lnTo>
                        <a:pt x="970" y="1333"/>
                      </a:lnTo>
                      <a:lnTo>
                        <a:pt x="930" y="1354"/>
                      </a:lnTo>
                      <a:lnTo>
                        <a:pt x="889" y="1377"/>
                      </a:lnTo>
                      <a:lnTo>
                        <a:pt x="878" y="1383"/>
                      </a:lnTo>
                      <a:lnTo>
                        <a:pt x="868" y="1388"/>
                      </a:lnTo>
                      <a:lnTo>
                        <a:pt x="856" y="1391"/>
                      </a:lnTo>
                      <a:lnTo>
                        <a:pt x="846" y="1395"/>
                      </a:lnTo>
                      <a:lnTo>
                        <a:pt x="835" y="1397"/>
                      </a:lnTo>
                      <a:lnTo>
                        <a:pt x="823" y="1398"/>
                      </a:lnTo>
                      <a:lnTo>
                        <a:pt x="812" y="1398"/>
                      </a:lnTo>
                      <a:lnTo>
                        <a:pt x="801" y="1396"/>
                      </a:lnTo>
                      <a:lnTo>
                        <a:pt x="794" y="1393"/>
                      </a:lnTo>
                      <a:lnTo>
                        <a:pt x="787" y="1391"/>
                      </a:lnTo>
                      <a:lnTo>
                        <a:pt x="779" y="1387"/>
                      </a:lnTo>
                      <a:lnTo>
                        <a:pt x="771" y="1381"/>
                      </a:lnTo>
                      <a:lnTo>
                        <a:pt x="755" y="1368"/>
                      </a:lnTo>
                      <a:lnTo>
                        <a:pt x="739" y="1355"/>
                      </a:lnTo>
                      <a:lnTo>
                        <a:pt x="725" y="1339"/>
                      </a:lnTo>
                      <a:lnTo>
                        <a:pt x="713" y="1322"/>
                      </a:lnTo>
                      <a:lnTo>
                        <a:pt x="707" y="1314"/>
                      </a:lnTo>
                      <a:lnTo>
                        <a:pt x="703" y="1307"/>
                      </a:lnTo>
                      <a:lnTo>
                        <a:pt x="699" y="1299"/>
                      </a:lnTo>
                      <a:lnTo>
                        <a:pt x="697" y="1292"/>
                      </a:lnTo>
                      <a:lnTo>
                        <a:pt x="695" y="1277"/>
                      </a:lnTo>
                      <a:lnTo>
                        <a:pt x="692" y="1262"/>
                      </a:lnTo>
                      <a:lnTo>
                        <a:pt x="692" y="1250"/>
                      </a:lnTo>
                      <a:lnTo>
                        <a:pt x="692" y="1239"/>
                      </a:lnTo>
                      <a:lnTo>
                        <a:pt x="691" y="1228"/>
                      </a:lnTo>
                      <a:lnTo>
                        <a:pt x="689" y="1218"/>
                      </a:lnTo>
                      <a:lnTo>
                        <a:pt x="686" y="1212"/>
                      </a:lnTo>
                      <a:lnTo>
                        <a:pt x="682" y="1208"/>
                      </a:lnTo>
                      <a:lnTo>
                        <a:pt x="679" y="1202"/>
                      </a:lnTo>
                      <a:lnTo>
                        <a:pt x="673" y="1198"/>
                      </a:lnTo>
                      <a:lnTo>
                        <a:pt x="665" y="1192"/>
                      </a:lnTo>
                      <a:lnTo>
                        <a:pt x="658" y="1187"/>
                      </a:lnTo>
                      <a:lnTo>
                        <a:pt x="650" y="1183"/>
                      </a:lnTo>
                      <a:lnTo>
                        <a:pt x="643" y="1179"/>
                      </a:lnTo>
                      <a:lnTo>
                        <a:pt x="635" y="1176"/>
                      </a:lnTo>
                      <a:lnTo>
                        <a:pt x="627" y="1174"/>
                      </a:lnTo>
                      <a:lnTo>
                        <a:pt x="619" y="1172"/>
                      </a:lnTo>
                      <a:lnTo>
                        <a:pt x="611" y="1171"/>
                      </a:lnTo>
                      <a:lnTo>
                        <a:pt x="596" y="1170"/>
                      </a:lnTo>
                      <a:lnTo>
                        <a:pt x="580" y="1172"/>
                      </a:lnTo>
                      <a:lnTo>
                        <a:pt x="564" y="1176"/>
                      </a:lnTo>
                      <a:lnTo>
                        <a:pt x="548" y="1180"/>
                      </a:lnTo>
                      <a:lnTo>
                        <a:pt x="532" y="1186"/>
                      </a:lnTo>
                      <a:lnTo>
                        <a:pt x="517" y="1194"/>
                      </a:lnTo>
                      <a:lnTo>
                        <a:pt x="502" y="1203"/>
                      </a:lnTo>
                      <a:lnTo>
                        <a:pt x="489" y="1212"/>
                      </a:lnTo>
                      <a:lnTo>
                        <a:pt x="475" y="1223"/>
                      </a:lnTo>
                      <a:lnTo>
                        <a:pt x="462" y="1233"/>
                      </a:lnTo>
                      <a:lnTo>
                        <a:pt x="451" y="1244"/>
                      </a:lnTo>
                      <a:lnTo>
                        <a:pt x="441" y="1256"/>
                      </a:lnTo>
                      <a:lnTo>
                        <a:pt x="436" y="1261"/>
                      </a:lnTo>
                      <a:lnTo>
                        <a:pt x="433" y="1268"/>
                      </a:lnTo>
                      <a:lnTo>
                        <a:pt x="429" y="1275"/>
                      </a:lnTo>
                      <a:lnTo>
                        <a:pt x="427" y="1282"/>
                      </a:lnTo>
                      <a:lnTo>
                        <a:pt x="421" y="1295"/>
                      </a:lnTo>
                      <a:lnTo>
                        <a:pt x="413" y="1308"/>
                      </a:lnTo>
                      <a:lnTo>
                        <a:pt x="394" y="1333"/>
                      </a:lnTo>
                      <a:lnTo>
                        <a:pt x="375" y="1357"/>
                      </a:lnTo>
                      <a:lnTo>
                        <a:pt x="356" y="1382"/>
                      </a:lnTo>
                      <a:lnTo>
                        <a:pt x="337" y="1407"/>
                      </a:lnTo>
                      <a:lnTo>
                        <a:pt x="315" y="1437"/>
                      </a:lnTo>
                      <a:lnTo>
                        <a:pt x="292" y="1467"/>
                      </a:lnTo>
                      <a:lnTo>
                        <a:pt x="278" y="1483"/>
                      </a:lnTo>
                      <a:lnTo>
                        <a:pt x="265" y="1498"/>
                      </a:lnTo>
                      <a:lnTo>
                        <a:pt x="252" y="1511"/>
                      </a:lnTo>
                      <a:lnTo>
                        <a:pt x="239" y="1522"/>
                      </a:lnTo>
                      <a:lnTo>
                        <a:pt x="223" y="1533"/>
                      </a:lnTo>
                      <a:lnTo>
                        <a:pt x="207" y="1544"/>
                      </a:lnTo>
                      <a:lnTo>
                        <a:pt x="191" y="1554"/>
                      </a:lnTo>
                      <a:lnTo>
                        <a:pt x="174" y="1564"/>
                      </a:lnTo>
                      <a:lnTo>
                        <a:pt x="139" y="1585"/>
                      </a:lnTo>
                      <a:lnTo>
                        <a:pt x="106" y="1605"/>
                      </a:lnTo>
                      <a:lnTo>
                        <a:pt x="95" y="1613"/>
                      </a:lnTo>
                      <a:lnTo>
                        <a:pt x="84" y="1621"/>
                      </a:lnTo>
                      <a:lnTo>
                        <a:pt x="76" y="1629"/>
                      </a:lnTo>
                      <a:lnTo>
                        <a:pt x="69" y="1636"/>
                      </a:lnTo>
                      <a:lnTo>
                        <a:pt x="64" y="1644"/>
                      </a:lnTo>
                      <a:lnTo>
                        <a:pt x="59" y="1651"/>
                      </a:lnTo>
                      <a:lnTo>
                        <a:pt x="55" y="1659"/>
                      </a:lnTo>
                      <a:lnTo>
                        <a:pt x="52" y="1667"/>
                      </a:lnTo>
                      <a:lnTo>
                        <a:pt x="48" y="1684"/>
                      </a:lnTo>
                      <a:lnTo>
                        <a:pt x="44" y="1703"/>
                      </a:lnTo>
                      <a:lnTo>
                        <a:pt x="42" y="1725"/>
                      </a:lnTo>
                      <a:lnTo>
                        <a:pt x="39" y="1751"/>
                      </a:lnTo>
                      <a:lnTo>
                        <a:pt x="35" y="1762"/>
                      </a:lnTo>
                      <a:lnTo>
                        <a:pt x="32" y="1773"/>
                      </a:lnTo>
                      <a:lnTo>
                        <a:pt x="27" y="1782"/>
                      </a:lnTo>
                      <a:lnTo>
                        <a:pt x="23" y="1791"/>
                      </a:lnTo>
                      <a:lnTo>
                        <a:pt x="17" y="1800"/>
                      </a:lnTo>
                      <a:lnTo>
                        <a:pt x="13" y="1809"/>
                      </a:lnTo>
                      <a:lnTo>
                        <a:pt x="8" y="1819"/>
                      </a:lnTo>
                      <a:lnTo>
                        <a:pt x="5" y="1831"/>
                      </a:lnTo>
                      <a:lnTo>
                        <a:pt x="1" y="1850"/>
                      </a:lnTo>
                      <a:lnTo>
                        <a:pt x="0" y="1867"/>
                      </a:lnTo>
                      <a:lnTo>
                        <a:pt x="1" y="1882"/>
                      </a:lnTo>
                      <a:lnTo>
                        <a:pt x="5" y="1896"/>
                      </a:lnTo>
                      <a:lnTo>
                        <a:pt x="9" y="1908"/>
                      </a:lnTo>
                      <a:lnTo>
                        <a:pt x="16" y="1918"/>
                      </a:lnTo>
                      <a:lnTo>
                        <a:pt x="24" y="1927"/>
                      </a:lnTo>
                      <a:lnTo>
                        <a:pt x="33" y="1935"/>
                      </a:lnTo>
                      <a:lnTo>
                        <a:pt x="43" y="1943"/>
                      </a:lnTo>
                      <a:lnTo>
                        <a:pt x="55" y="1950"/>
                      </a:lnTo>
                      <a:lnTo>
                        <a:pt x="66" y="1957"/>
                      </a:lnTo>
                      <a:lnTo>
                        <a:pt x="80" y="1964"/>
                      </a:lnTo>
                      <a:lnTo>
                        <a:pt x="92" y="1971"/>
                      </a:lnTo>
                      <a:lnTo>
                        <a:pt x="106" y="1979"/>
                      </a:lnTo>
                      <a:lnTo>
                        <a:pt x="120" y="1988"/>
                      </a:lnTo>
                      <a:lnTo>
                        <a:pt x="132" y="1997"/>
                      </a:lnTo>
                      <a:lnTo>
                        <a:pt x="142" y="2005"/>
                      </a:lnTo>
                      <a:lnTo>
                        <a:pt x="153" y="2014"/>
                      </a:lnTo>
                      <a:lnTo>
                        <a:pt x="162" y="2023"/>
                      </a:lnTo>
                      <a:lnTo>
                        <a:pt x="172" y="2031"/>
                      </a:lnTo>
                      <a:lnTo>
                        <a:pt x="179" y="2038"/>
                      </a:lnTo>
                      <a:lnTo>
                        <a:pt x="184" y="2045"/>
                      </a:lnTo>
                      <a:lnTo>
                        <a:pt x="187" y="2048"/>
                      </a:lnTo>
                      <a:lnTo>
                        <a:pt x="190" y="2050"/>
                      </a:lnTo>
                      <a:lnTo>
                        <a:pt x="194" y="2053"/>
                      </a:lnTo>
                      <a:lnTo>
                        <a:pt x="199" y="2055"/>
                      </a:lnTo>
                      <a:lnTo>
                        <a:pt x="205" y="2055"/>
                      </a:lnTo>
                      <a:lnTo>
                        <a:pt x="208" y="2053"/>
                      </a:lnTo>
                      <a:lnTo>
                        <a:pt x="211" y="2050"/>
                      </a:lnTo>
                      <a:lnTo>
                        <a:pt x="213" y="2048"/>
                      </a:lnTo>
                      <a:lnTo>
                        <a:pt x="214" y="2045"/>
                      </a:lnTo>
                      <a:lnTo>
                        <a:pt x="216" y="2041"/>
                      </a:lnTo>
                      <a:lnTo>
                        <a:pt x="219" y="2039"/>
                      </a:lnTo>
                      <a:lnTo>
                        <a:pt x="222" y="2038"/>
                      </a:lnTo>
                      <a:lnTo>
                        <a:pt x="237" y="2037"/>
                      </a:lnTo>
                      <a:lnTo>
                        <a:pt x="253" y="2037"/>
                      </a:lnTo>
                      <a:lnTo>
                        <a:pt x="270" y="2039"/>
                      </a:lnTo>
                      <a:lnTo>
                        <a:pt x="287" y="2041"/>
                      </a:lnTo>
                      <a:lnTo>
                        <a:pt x="303" y="2046"/>
                      </a:lnTo>
                      <a:lnTo>
                        <a:pt x="319" y="2052"/>
                      </a:lnTo>
                      <a:lnTo>
                        <a:pt x="334" y="2057"/>
                      </a:lnTo>
                      <a:lnTo>
                        <a:pt x="346" y="2065"/>
                      </a:lnTo>
                      <a:lnTo>
                        <a:pt x="354" y="2071"/>
                      </a:lnTo>
                      <a:lnTo>
                        <a:pt x="360" y="2077"/>
                      </a:lnTo>
                      <a:lnTo>
                        <a:pt x="364" y="2083"/>
                      </a:lnTo>
                      <a:lnTo>
                        <a:pt x="369" y="2090"/>
                      </a:lnTo>
                      <a:lnTo>
                        <a:pt x="371" y="2098"/>
                      </a:lnTo>
                      <a:lnTo>
                        <a:pt x="373" y="2105"/>
                      </a:lnTo>
                      <a:lnTo>
                        <a:pt x="376" y="2113"/>
                      </a:lnTo>
                      <a:lnTo>
                        <a:pt x="377" y="2122"/>
                      </a:lnTo>
                      <a:lnTo>
                        <a:pt x="377" y="2158"/>
                      </a:lnTo>
                      <a:lnTo>
                        <a:pt x="376" y="2194"/>
                      </a:lnTo>
                      <a:lnTo>
                        <a:pt x="376" y="2213"/>
                      </a:lnTo>
                      <a:lnTo>
                        <a:pt x="376" y="2230"/>
                      </a:lnTo>
                      <a:lnTo>
                        <a:pt x="375" y="2238"/>
                      </a:lnTo>
                      <a:lnTo>
                        <a:pt x="372" y="2245"/>
                      </a:lnTo>
                      <a:lnTo>
                        <a:pt x="369" y="2253"/>
                      </a:lnTo>
                      <a:lnTo>
                        <a:pt x="366" y="2261"/>
                      </a:lnTo>
                      <a:lnTo>
                        <a:pt x="360" y="2268"/>
                      </a:lnTo>
                      <a:lnTo>
                        <a:pt x="354" y="2275"/>
                      </a:lnTo>
                      <a:lnTo>
                        <a:pt x="348" y="2280"/>
                      </a:lnTo>
                      <a:lnTo>
                        <a:pt x="342" y="2285"/>
                      </a:lnTo>
                      <a:lnTo>
                        <a:pt x="336" y="2290"/>
                      </a:lnTo>
                      <a:lnTo>
                        <a:pt x="330" y="2295"/>
                      </a:lnTo>
                      <a:lnTo>
                        <a:pt x="326" y="2301"/>
                      </a:lnTo>
                      <a:lnTo>
                        <a:pt x="321" y="2307"/>
                      </a:lnTo>
                      <a:lnTo>
                        <a:pt x="315" y="2318"/>
                      </a:lnTo>
                      <a:lnTo>
                        <a:pt x="311" y="2334"/>
                      </a:lnTo>
                      <a:lnTo>
                        <a:pt x="307" y="2351"/>
                      </a:lnTo>
                      <a:lnTo>
                        <a:pt x="306" y="2370"/>
                      </a:lnTo>
                      <a:lnTo>
                        <a:pt x="305" y="2390"/>
                      </a:lnTo>
                      <a:lnTo>
                        <a:pt x="305" y="2408"/>
                      </a:lnTo>
                      <a:lnTo>
                        <a:pt x="307" y="2424"/>
                      </a:lnTo>
                      <a:lnTo>
                        <a:pt x="312" y="2437"/>
                      </a:lnTo>
                      <a:lnTo>
                        <a:pt x="315" y="2443"/>
                      </a:lnTo>
                      <a:lnTo>
                        <a:pt x="320" y="2449"/>
                      </a:lnTo>
                      <a:lnTo>
                        <a:pt x="326" y="2454"/>
                      </a:lnTo>
                      <a:lnTo>
                        <a:pt x="331" y="2457"/>
                      </a:lnTo>
                      <a:lnTo>
                        <a:pt x="337" y="2460"/>
                      </a:lnTo>
                      <a:lnTo>
                        <a:pt x="342" y="2463"/>
                      </a:lnTo>
                      <a:lnTo>
                        <a:pt x="346" y="2467"/>
                      </a:lnTo>
                      <a:lnTo>
                        <a:pt x="350" y="2472"/>
                      </a:lnTo>
                      <a:lnTo>
                        <a:pt x="352" y="2478"/>
                      </a:lnTo>
                      <a:lnTo>
                        <a:pt x="353" y="2485"/>
                      </a:lnTo>
                      <a:lnTo>
                        <a:pt x="353" y="2495"/>
                      </a:lnTo>
                      <a:lnTo>
                        <a:pt x="353" y="2504"/>
                      </a:lnTo>
                      <a:lnTo>
                        <a:pt x="352" y="2522"/>
                      </a:lnTo>
                      <a:lnTo>
                        <a:pt x="352" y="2537"/>
                      </a:lnTo>
                      <a:lnTo>
                        <a:pt x="364" y="2540"/>
                      </a:lnTo>
                      <a:lnTo>
                        <a:pt x="372" y="2544"/>
                      </a:lnTo>
                      <a:lnTo>
                        <a:pt x="377" y="2548"/>
                      </a:lnTo>
                      <a:lnTo>
                        <a:pt x="379" y="2554"/>
                      </a:lnTo>
                      <a:lnTo>
                        <a:pt x="381" y="2559"/>
                      </a:lnTo>
                      <a:lnTo>
                        <a:pt x="383" y="2565"/>
                      </a:lnTo>
                      <a:lnTo>
                        <a:pt x="386" y="2571"/>
                      </a:lnTo>
                      <a:lnTo>
                        <a:pt x="391" y="2578"/>
                      </a:lnTo>
                      <a:lnTo>
                        <a:pt x="400" y="2585"/>
                      </a:lnTo>
                      <a:lnTo>
                        <a:pt x="411" y="2590"/>
                      </a:lnTo>
                      <a:lnTo>
                        <a:pt x="424" y="2595"/>
                      </a:lnTo>
                      <a:lnTo>
                        <a:pt x="436" y="2599"/>
                      </a:lnTo>
                      <a:lnTo>
                        <a:pt x="451" y="2603"/>
                      </a:lnTo>
                      <a:lnTo>
                        <a:pt x="467" y="2606"/>
                      </a:lnTo>
                      <a:lnTo>
                        <a:pt x="482" y="2610"/>
                      </a:lnTo>
                      <a:lnTo>
                        <a:pt x="498" y="2612"/>
                      </a:lnTo>
                      <a:lnTo>
                        <a:pt x="528" y="2614"/>
                      </a:lnTo>
                      <a:lnTo>
                        <a:pt x="561" y="2615"/>
                      </a:lnTo>
                      <a:lnTo>
                        <a:pt x="584" y="2615"/>
                      </a:lnTo>
                      <a:lnTo>
                        <a:pt x="601" y="2618"/>
                      </a:lnTo>
                      <a:lnTo>
                        <a:pt x="608" y="2619"/>
                      </a:lnTo>
                      <a:lnTo>
                        <a:pt x="614" y="2621"/>
                      </a:lnTo>
                      <a:lnTo>
                        <a:pt x="618" y="2624"/>
                      </a:lnTo>
                      <a:lnTo>
                        <a:pt x="622" y="2628"/>
                      </a:lnTo>
                      <a:lnTo>
                        <a:pt x="624" y="2632"/>
                      </a:lnTo>
                      <a:lnTo>
                        <a:pt x="626" y="2638"/>
                      </a:lnTo>
                      <a:lnTo>
                        <a:pt x="627" y="2645"/>
                      </a:lnTo>
                      <a:lnTo>
                        <a:pt x="629" y="2652"/>
                      </a:lnTo>
                      <a:lnTo>
                        <a:pt x="630" y="2670"/>
                      </a:lnTo>
                      <a:lnTo>
                        <a:pt x="630" y="2693"/>
                      </a:lnTo>
                      <a:lnTo>
                        <a:pt x="631" y="2726"/>
                      </a:lnTo>
                      <a:lnTo>
                        <a:pt x="634" y="2756"/>
                      </a:lnTo>
                      <a:lnTo>
                        <a:pt x="637" y="2771"/>
                      </a:lnTo>
                      <a:lnTo>
                        <a:pt x="639" y="2787"/>
                      </a:lnTo>
                      <a:lnTo>
                        <a:pt x="643" y="2802"/>
                      </a:lnTo>
                      <a:lnTo>
                        <a:pt x="648" y="2818"/>
                      </a:lnTo>
                      <a:lnTo>
                        <a:pt x="658" y="2848"/>
                      </a:lnTo>
                      <a:lnTo>
                        <a:pt x="671" y="2877"/>
                      </a:lnTo>
                      <a:lnTo>
                        <a:pt x="686" y="2906"/>
                      </a:lnTo>
                      <a:lnTo>
                        <a:pt x="700" y="2935"/>
                      </a:lnTo>
                      <a:lnTo>
                        <a:pt x="715" y="2961"/>
                      </a:lnTo>
                      <a:lnTo>
                        <a:pt x="732" y="2985"/>
                      </a:lnTo>
                      <a:lnTo>
                        <a:pt x="740" y="2997"/>
                      </a:lnTo>
                      <a:lnTo>
                        <a:pt x="747" y="3009"/>
                      </a:lnTo>
                      <a:lnTo>
                        <a:pt x="753" y="3022"/>
                      </a:lnTo>
                      <a:lnTo>
                        <a:pt x="757" y="3037"/>
                      </a:lnTo>
                      <a:lnTo>
                        <a:pt x="762" y="3054"/>
                      </a:lnTo>
                      <a:lnTo>
                        <a:pt x="767" y="3069"/>
                      </a:lnTo>
                      <a:lnTo>
                        <a:pt x="774" y="3080"/>
                      </a:lnTo>
                      <a:lnTo>
                        <a:pt x="781" y="3091"/>
                      </a:lnTo>
                      <a:lnTo>
                        <a:pt x="799" y="3114"/>
                      </a:lnTo>
                      <a:lnTo>
                        <a:pt x="819" y="3141"/>
                      </a:lnTo>
                      <a:lnTo>
                        <a:pt x="843" y="3173"/>
                      </a:lnTo>
                      <a:lnTo>
                        <a:pt x="871" y="3212"/>
                      </a:lnTo>
                      <a:lnTo>
                        <a:pt x="878" y="3222"/>
                      </a:lnTo>
                      <a:lnTo>
                        <a:pt x="884" y="3232"/>
                      </a:lnTo>
                      <a:lnTo>
                        <a:pt x="889" y="3242"/>
                      </a:lnTo>
                      <a:lnTo>
                        <a:pt x="894" y="3252"/>
                      </a:lnTo>
                      <a:lnTo>
                        <a:pt x="897" y="3261"/>
                      </a:lnTo>
                      <a:lnTo>
                        <a:pt x="900" y="3271"/>
                      </a:lnTo>
                      <a:lnTo>
                        <a:pt x="900" y="3279"/>
                      </a:lnTo>
                      <a:lnTo>
                        <a:pt x="900" y="3288"/>
                      </a:lnTo>
                      <a:lnTo>
                        <a:pt x="888" y="3288"/>
                      </a:lnTo>
                      <a:lnTo>
                        <a:pt x="878" y="3288"/>
                      </a:lnTo>
                      <a:lnTo>
                        <a:pt x="867" y="3291"/>
                      </a:lnTo>
                      <a:lnTo>
                        <a:pt x="856" y="3294"/>
                      </a:lnTo>
                      <a:lnTo>
                        <a:pt x="852" y="3296"/>
                      </a:lnTo>
                      <a:lnTo>
                        <a:pt x="847" y="3299"/>
                      </a:lnTo>
                      <a:lnTo>
                        <a:pt x="843" y="3302"/>
                      </a:lnTo>
                      <a:lnTo>
                        <a:pt x="839" y="3305"/>
                      </a:lnTo>
                      <a:lnTo>
                        <a:pt x="836" y="3310"/>
                      </a:lnTo>
                      <a:lnTo>
                        <a:pt x="834" y="3314"/>
                      </a:lnTo>
                      <a:lnTo>
                        <a:pt x="831" y="3320"/>
                      </a:lnTo>
                      <a:lnTo>
                        <a:pt x="830" y="3326"/>
                      </a:lnTo>
                      <a:lnTo>
                        <a:pt x="842" y="3321"/>
                      </a:lnTo>
                      <a:lnTo>
                        <a:pt x="853" y="3316"/>
                      </a:lnTo>
                      <a:lnTo>
                        <a:pt x="863" y="3311"/>
                      </a:lnTo>
                      <a:lnTo>
                        <a:pt x="877" y="3307"/>
                      </a:lnTo>
                      <a:lnTo>
                        <a:pt x="893" y="3301"/>
                      </a:lnTo>
                      <a:lnTo>
                        <a:pt x="911" y="3296"/>
                      </a:lnTo>
                      <a:lnTo>
                        <a:pt x="928" y="3293"/>
                      </a:lnTo>
                      <a:lnTo>
                        <a:pt x="945" y="3292"/>
                      </a:lnTo>
                      <a:lnTo>
                        <a:pt x="953" y="3292"/>
                      </a:lnTo>
                      <a:lnTo>
                        <a:pt x="959" y="3293"/>
                      </a:lnTo>
                      <a:lnTo>
                        <a:pt x="964" y="3295"/>
                      </a:lnTo>
                      <a:lnTo>
                        <a:pt x="969" y="329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7716;p21">
                  <a:extLst>
                    <a:ext uri="{FF2B5EF4-FFF2-40B4-BE49-F238E27FC236}">
                      <a16:creationId xmlns="" xmlns:a16="http://schemas.microsoft.com/office/drawing/2014/main" id="{9558BB76-8540-403B-B62D-8BA538766B41}"/>
                    </a:ext>
                  </a:extLst>
                </p:cNvPr>
                <p:cNvSpPr/>
                <p:nvPr/>
              </p:nvSpPr>
              <p:spPr>
                <a:xfrm>
                  <a:off x="5292113" y="2046785"/>
                  <a:ext cx="502461" cy="4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805" extrusionOk="0">
                      <a:moveTo>
                        <a:pt x="824" y="261"/>
                      </a:moveTo>
                      <a:lnTo>
                        <a:pt x="823" y="263"/>
                      </a:lnTo>
                      <a:lnTo>
                        <a:pt x="822" y="265"/>
                      </a:lnTo>
                      <a:lnTo>
                        <a:pt x="817" y="268"/>
                      </a:lnTo>
                      <a:lnTo>
                        <a:pt x="814" y="270"/>
                      </a:lnTo>
                      <a:lnTo>
                        <a:pt x="800" y="272"/>
                      </a:lnTo>
                      <a:lnTo>
                        <a:pt x="784" y="273"/>
                      </a:lnTo>
                      <a:lnTo>
                        <a:pt x="753" y="274"/>
                      </a:lnTo>
                      <a:lnTo>
                        <a:pt x="732" y="273"/>
                      </a:lnTo>
                      <a:lnTo>
                        <a:pt x="732" y="263"/>
                      </a:lnTo>
                      <a:lnTo>
                        <a:pt x="730" y="254"/>
                      </a:lnTo>
                      <a:lnTo>
                        <a:pt x="725" y="247"/>
                      </a:lnTo>
                      <a:lnTo>
                        <a:pt x="720" y="239"/>
                      </a:lnTo>
                      <a:lnTo>
                        <a:pt x="713" y="233"/>
                      </a:lnTo>
                      <a:lnTo>
                        <a:pt x="705" y="228"/>
                      </a:lnTo>
                      <a:lnTo>
                        <a:pt x="696" y="223"/>
                      </a:lnTo>
                      <a:lnTo>
                        <a:pt x="687" y="220"/>
                      </a:lnTo>
                      <a:lnTo>
                        <a:pt x="666" y="213"/>
                      </a:lnTo>
                      <a:lnTo>
                        <a:pt x="646" y="210"/>
                      </a:lnTo>
                      <a:lnTo>
                        <a:pt x="626" y="207"/>
                      </a:lnTo>
                      <a:lnTo>
                        <a:pt x="610" y="207"/>
                      </a:lnTo>
                      <a:lnTo>
                        <a:pt x="585" y="207"/>
                      </a:lnTo>
                      <a:lnTo>
                        <a:pt x="564" y="206"/>
                      </a:lnTo>
                      <a:lnTo>
                        <a:pt x="553" y="205"/>
                      </a:lnTo>
                      <a:lnTo>
                        <a:pt x="543" y="203"/>
                      </a:lnTo>
                      <a:lnTo>
                        <a:pt x="532" y="200"/>
                      </a:lnTo>
                      <a:lnTo>
                        <a:pt x="519" y="197"/>
                      </a:lnTo>
                      <a:lnTo>
                        <a:pt x="507" y="192"/>
                      </a:lnTo>
                      <a:lnTo>
                        <a:pt x="493" y="189"/>
                      </a:lnTo>
                      <a:lnTo>
                        <a:pt x="477" y="187"/>
                      </a:lnTo>
                      <a:lnTo>
                        <a:pt x="460" y="183"/>
                      </a:lnTo>
                      <a:lnTo>
                        <a:pt x="444" y="181"/>
                      </a:lnTo>
                      <a:lnTo>
                        <a:pt x="428" y="180"/>
                      </a:lnTo>
                      <a:lnTo>
                        <a:pt x="413" y="180"/>
                      </a:lnTo>
                      <a:lnTo>
                        <a:pt x="400" y="180"/>
                      </a:lnTo>
                      <a:lnTo>
                        <a:pt x="395" y="187"/>
                      </a:lnTo>
                      <a:lnTo>
                        <a:pt x="390" y="192"/>
                      </a:lnTo>
                      <a:lnTo>
                        <a:pt x="385" y="197"/>
                      </a:lnTo>
                      <a:lnTo>
                        <a:pt x="378" y="200"/>
                      </a:lnTo>
                      <a:lnTo>
                        <a:pt x="371" y="203"/>
                      </a:lnTo>
                      <a:lnTo>
                        <a:pt x="365" y="205"/>
                      </a:lnTo>
                      <a:lnTo>
                        <a:pt x="357" y="205"/>
                      </a:lnTo>
                      <a:lnTo>
                        <a:pt x="351" y="206"/>
                      </a:lnTo>
                      <a:lnTo>
                        <a:pt x="336" y="206"/>
                      </a:lnTo>
                      <a:lnTo>
                        <a:pt x="321" y="208"/>
                      </a:lnTo>
                      <a:lnTo>
                        <a:pt x="314" y="210"/>
                      </a:lnTo>
                      <a:lnTo>
                        <a:pt x="307" y="212"/>
                      </a:lnTo>
                      <a:lnTo>
                        <a:pt x="300" y="214"/>
                      </a:lnTo>
                      <a:lnTo>
                        <a:pt x="294" y="219"/>
                      </a:lnTo>
                      <a:lnTo>
                        <a:pt x="293" y="231"/>
                      </a:lnTo>
                      <a:lnTo>
                        <a:pt x="288" y="248"/>
                      </a:lnTo>
                      <a:lnTo>
                        <a:pt x="286" y="255"/>
                      </a:lnTo>
                      <a:lnTo>
                        <a:pt x="282" y="262"/>
                      </a:lnTo>
                      <a:lnTo>
                        <a:pt x="280" y="265"/>
                      </a:lnTo>
                      <a:lnTo>
                        <a:pt x="278" y="268"/>
                      </a:lnTo>
                      <a:lnTo>
                        <a:pt x="274" y="270"/>
                      </a:lnTo>
                      <a:lnTo>
                        <a:pt x="272" y="270"/>
                      </a:lnTo>
                      <a:lnTo>
                        <a:pt x="265" y="271"/>
                      </a:lnTo>
                      <a:lnTo>
                        <a:pt x="259" y="269"/>
                      </a:lnTo>
                      <a:lnTo>
                        <a:pt x="254" y="265"/>
                      </a:lnTo>
                      <a:lnTo>
                        <a:pt x="248" y="261"/>
                      </a:lnTo>
                      <a:lnTo>
                        <a:pt x="242" y="256"/>
                      </a:lnTo>
                      <a:lnTo>
                        <a:pt x="238" y="252"/>
                      </a:lnTo>
                      <a:lnTo>
                        <a:pt x="232" y="247"/>
                      </a:lnTo>
                      <a:lnTo>
                        <a:pt x="226" y="245"/>
                      </a:lnTo>
                      <a:lnTo>
                        <a:pt x="220" y="244"/>
                      </a:lnTo>
                      <a:lnTo>
                        <a:pt x="212" y="245"/>
                      </a:lnTo>
                      <a:lnTo>
                        <a:pt x="204" y="247"/>
                      </a:lnTo>
                      <a:lnTo>
                        <a:pt x="197" y="251"/>
                      </a:lnTo>
                      <a:lnTo>
                        <a:pt x="189" y="255"/>
                      </a:lnTo>
                      <a:lnTo>
                        <a:pt x="181" y="261"/>
                      </a:lnTo>
                      <a:lnTo>
                        <a:pt x="173" y="268"/>
                      </a:lnTo>
                      <a:lnTo>
                        <a:pt x="166" y="276"/>
                      </a:lnTo>
                      <a:lnTo>
                        <a:pt x="159" y="284"/>
                      </a:lnTo>
                      <a:lnTo>
                        <a:pt x="154" y="292"/>
                      </a:lnTo>
                      <a:lnTo>
                        <a:pt x="148" y="301"/>
                      </a:lnTo>
                      <a:lnTo>
                        <a:pt x="144" y="309"/>
                      </a:lnTo>
                      <a:lnTo>
                        <a:pt x="140" y="317"/>
                      </a:lnTo>
                      <a:lnTo>
                        <a:pt x="138" y="325"/>
                      </a:lnTo>
                      <a:lnTo>
                        <a:pt x="137" y="333"/>
                      </a:lnTo>
                      <a:lnTo>
                        <a:pt x="137" y="338"/>
                      </a:lnTo>
                      <a:lnTo>
                        <a:pt x="141" y="338"/>
                      </a:lnTo>
                      <a:lnTo>
                        <a:pt x="146" y="339"/>
                      </a:lnTo>
                      <a:lnTo>
                        <a:pt x="150" y="339"/>
                      </a:lnTo>
                      <a:lnTo>
                        <a:pt x="155" y="339"/>
                      </a:lnTo>
                      <a:lnTo>
                        <a:pt x="155" y="344"/>
                      </a:lnTo>
                      <a:lnTo>
                        <a:pt x="155" y="346"/>
                      </a:lnTo>
                      <a:lnTo>
                        <a:pt x="155" y="350"/>
                      </a:lnTo>
                      <a:lnTo>
                        <a:pt x="154" y="352"/>
                      </a:lnTo>
                      <a:lnTo>
                        <a:pt x="150" y="355"/>
                      </a:lnTo>
                      <a:lnTo>
                        <a:pt x="144" y="358"/>
                      </a:lnTo>
                      <a:lnTo>
                        <a:pt x="132" y="360"/>
                      </a:lnTo>
                      <a:lnTo>
                        <a:pt x="118" y="359"/>
                      </a:lnTo>
                      <a:lnTo>
                        <a:pt x="110" y="359"/>
                      </a:lnTo>
                      <a:lnTo>
                        <a:pt x="103" y="359"/>
                      </a:lnTo>
                      <a:lnTo>
                        <a:pt x="102" y="368"/>
                      </a:lnTo>
                      <a:lnTo>
                        <a:pt x="103" y="375"/>
                      </a:lnTo>
                      <a:lnTo>
                        <a:pt x="105" y="381"/>
                      </a:lnTo>
                      <a:lnTo>
                        <a:pt x="106" y="387"/>
                      </a:lnTo>
                      <a:lnTo>
                        <a:pt x="110" y="400"/>
                      </a:lnTo>
                      <a:lnTo>
                        <a:pt x="115" y="415"/>
                      </a:lnTo>
                      <a:lnTo>
                        <a:pt x="118" y="415"/>
                      </a:lnTo>
                      <a:lnTo>
                        <a:pt x="122" y="416"/>
                      </a:lnTo>
                      <a:lnTo>
                        <a:pt x="121" y="420"/>
                      </a:lnTo>
                      <a:lnTo>
                        <a:pt x="122" y="425"/>
                      </a:lnTo>
                      <a:lnTo>
                        <a:pt x="116" y="426"/>
                      </a:lnTo>
                      <a:lnTo>
                        <a:pt x="111" y="427"/>
                      </a:lnTo>
                      <a:lnTo>
                        <a:pt x="106" y="432"/>
                      </a:lnTo>
                      <a:lnTo>
                        <a:pt x="101" y="436"/>
                      </a:lnTo>
                      <a:lnTo>
                        <a:pt x="97" y="443"/>
                      </a:lnTo>
                      <a:lnTo>
                        <a:pt x="92" y="450"/>
                      </a:lnTo>
                      <a:lnTo>
                        <a:pt x="89" y="458"/>
                      </a:lnTo>
                      <a:lnTo>
                        <a:pt x="85" y="467"/>
                      </a:lnTo>
                      <a:lnTo>
                        <a:pt x="78" y="484"/>
                      </a:lnTo>
                      <a:lnTo>
                        <a:pt x="74" y="502"/>
                      </a:lnTo>
                      <a:lnTo>
                        <a:pt x="72" y="517"/>
                      </a:lnTo>
                      <a:lnTo>
                        <a:pt x="70" y="527"/>
                      </a:lnTo>
                      <a:lnTo>
                        <a:pt x="77" y="528"/>
                      </a:lnTo>
                      <a:lnTo>
                        <a:pt x="82" y="531"/>
                      </a:lnTo>
                      <a:lnTo>
                        <a:pt x="85" y="534"/>
                      </a:lnTo>
                      <a:lnTo>
                        <a:pt x="89" y="539"/>
                      </a:lnTo>
                      <a:lnTo>
                        <a:pt x="90" y="544"/>
                      </a:lnTo>
                      <a:lnTo>
                        <a:pt x="91" y="551"/>
                      </a:lnTo>
                      <a:lnTo>
                        <a:pt x="90" y="558"/>
                      </a:lnTo>
                      <a:lnTo>
                        <a:pt x="90" y="566"/>
                      </a:lnTo>
                      <a:lnTo>
                        <a:pt x="84" y="597"/>
                      </a:lnTo>
                      <a:lnTo>
                        <a:pt x="80" y="622"/>
                      </a:lnTo>
                      <a:lnTo>
                        <a:pt x="84" y="622"/>
                      </a:lnTo>
                      <a:lnTo>
                        <a:pt x="89" y="623"/>
                      </a:lnTo>
                      <a:lnTo>
                        <a:pt x="93" y="624"/>
                      </a:lnTo>
                      <a:lnTo>
                        <a:pt x="97" y="626"/>
                      </a:lnTo>
                      <a:lnTo>
                        <a:pt x="99" y="629"/>
                      </a:lnTo>
                      <a:lnTo>
                        <a:pt x="101" y="631"/>
                      </a:lnTo>
                      <a:lnTo>
                        <a:pt x="103" y="634"/>
                      </a:lnTo>
                      <a:lnTo>
                        <a:pt x="106" y="638"/>
                      </a:lnTo>
                      <a:lnTo>
                        <a:pt x="106" y="641"/>
                      </a:lnTo>
                      <a:lnTo>
                        <a:pt x="107" y="646"/>
                      </a:lnTo>
                      <a:lnTo>
                        <a:pt x="106" y="649"/>
                      </a:lnTo>
                      <a:lnTo>
                        <a:pt x="106" y="653"/>
                      </a:lnTo>
                      <a:lnTo>
                        <a:pt x="103" y="657"/>
                      </a:lnTo>
                      <a:lnTo>
                        <a:pt x="101" y="660"/>
                      </a:lnTo>
                      <a:lnTo>
                        <a:pt x="99" y="663"/>
                      </a:lnTo>
                      <a:lnTo>
                        <a:pt x="96" y="666"/>
                      </a:lnTo>
                      <a:lnTo>
                        <a:pt x="78" y="676"/>
                      </a:lnTo>
                      <a:lnTo>
                        <a:pt x="53" y="692"/>
                      </a:lnTo>
                      <a:lnTo>
                        <a:pt x="25" y="709"/>
                      </a:lnTo>
                      <a:lnTo>
                        <a:pt x="0" y="724"/>
                      </a:lnTo>
                      <a:lnTo>
                        <a:pt x="3" y="733"/>
                      </a:lnTo>
                      <a:lnTo>
                        <a:pt x="10" y="742"/>
                      </a:lnTo>
                      <a:lnTo>
                        <a:pt x="17" y="750"/>
                      </a:lnTo>
                      <a:lnTo>
                        <a:pt x="26" y="758"/>
                      </a:lnTo>
                      <a:lnTo>
                        <a:pt x="33" y="752"/>
                      </a:lnTo>
                      <a:lnTo>
                        <a:pt x="40" y="746"/>
                      </a:lnTo>
                      <a:lnTo>
                        <a:pt x="44" y="740"/>
                      </a:lnTo>
                      <a:lnTo>
                        <a:pt x="47" y="736"/>
                      </a:lnTo>
                      <a:lnTo>
                        <a:pt x="44" y="740"/>
                      </a:lnTo>
                      <a:lnTo>
                        <a:pt x="40" y="746"/>
                      </a:lnTo>
                      <a:lnTo>
                        <a:pt x="33" y="752"/>
                      </a:lnTo>
                      <a:lnTo>
                        <a:pt x="26" y="758"/>
                      </a:lnTo>
                      <a:lnTo>
                        <a:pt x="36" y="768"/>
                      </a:lnTo>
                      <a:lnTo>
                        <a:pt x="48" y="776"/>
                      </a:lnTo>
                      <a:lnTo>
                        <a:pt x="58" y="783"/>
                      </a:lnTo>
                      <a:lnTo>
                        <a:pt x="68" y="790"/>
                      </a:lnTo>
                      <a:lnTo>
                        <a:pt x="75" y="796"/>
                      </a:lnTo>
                      <a:lnTo>
                        <a:pt x="83" y="802"/>
                      </a:lnTo>
                      <a:lnTo>
                        <a:pt x="91" y="806"/>
                      </a:lnTo>
                      <a:lnTo>
                        <a:pt x="100" y="810"/>
                      </a:lnTo>
                      <a:lnTo>
                        <a:pt x="117" y="816"/>
                      </a:lnTo>
                      <a:lnTo>
                        <a:pt x="134" y="823"/>
                      </a:lnTo>
                      <a:lnTo>
                        <a:pt x="152" y="828"/>
                      </a:lnTo>
                      <a:lnTo>
                        <a:pt x="171" y="834"/>
                      </a:lnTo>
                      <a:lnTo>
                        <a:pt x="188" y="840"/>
                      </a:lnTo>
                      <a:lnTo>
                        <a:pt x="205" y="848"/>
                      </a:lnTo>
                      <a:lnTo>
                        <a:pt x="198" y="847"/>
                      </a:lnTo>
                      <a:lnTo>
                        <a:pt x="191" y="848"/>
                      </a:lnTo>
                      <a:lnTo>
                        <a:pt x="184" y="851"/>
                      </a:lnTo>
                      <a:lnTo>
                        <a:pt x="178" y="853"/>
                      </a:lnTo>
                      <a:lnTo>
                        <a:pt x="165" y="859"/>
                      </a:lnTo>
                      <a:lnTo>
                        <a:pt x="152" y="865"/>
                      </a:lnTo>
                      <a:lnTo>
                        <a:pt x="146" y="895"/>
                      </a:lnTo>
                      <a:lnTo>
                        <a:pt x="139" y="926"/>
                      </a:lnTo>
                      <a:lnTo>
                        <a:pt x="134" y="941"/>
                      </a:lnTo>
                      <a:lnTo>
                        <a:pt x="129" y="955"/>
                      </a:lnTo>
                      <a:lnTo>
                        <a:pt x="122" y="969"/>
                      </a:lnTo>
                      <a:lnTo>
                        <a:pt x="114" y="982"/>
                      </a:lnTo>
                      <a:lnTo>
                        <a:pt x="93" y="1003"/>
                      </a:lnTo>
                      <a:lnTo>
                        <a:pt x="74" y="1027"/>
                      </a:lnTo>
                      <a:lnTo>
                        <a:pt x="69" y="1033"/>
                      </a:lnTo>
                      <a:lnTo>
                        <a:pt x="66" y="1040"/>
                      </a:lnTo>
                      <a:lnTo>
                        <a:pt x="64" y="1047"/>
                      </a:lnTo>
                      <a:lnTo>
                        <a:pt x="62" y="1052"/>
                      </a:lnTo>
                      <a:lnTo>
                        <a:pt x="61" y="1059"/>
                      </a:lnTo>
                      <a:lnTo>
                        <a:pt x="62" y="1066"/>
                      </a:lnTo>
                      <a:lnTo>
                        <a:pt x="65" y="1073"/>
                      </a:lnTo>
                      <a:lnTo>
                        <a:pt x="69" y="1081"/>
                      </a:lnTo>
                      <a:lnTo>
                        <a:pt x="74" y="1091"/>
                      </a:lnTo>
                      <a:lnTo>
                        <a:pt x="77" y="1102"/>
                      </a:lnTo>
                      <a:lnTo>
                        <a:pt x="80" y="1116"/>
                      </a:lnTo>
                      <a:lnTo>
                        <a:pt x="81" y="1130"/>
                      </a:lnTo>
                      <a:lnTo>
                        <a:pt x="83" y="1142"/>
                      </a:lnTo>
                      <a:lnTo>
                        <a:pt x="86" y="1155"/>
                      </a:lnTo>
                      <a:lnTo>
                        <a:pt x="89" y="1159"/>
                      </a:lnTo>
                      <a:lnTo>
                        <a:pt x="91" y="1164"/>
                      </a:lnTo>
                      <a:lnTo>
                        <a:pt x="94" y="1167"/>
                      </a:lnTo>
                      <a:lnTo>
                        <a:pt x="99" y="1171"/>
                      </a:lnTo>
                      <a:lnTo>
                        <a:pt x="105" y="1173"/>
                      </a:lnTo>
                      <a:lnTo>
                        <a:pt x="110" y="1175"/>
                      </a:lnTo>
                      <a:lnTo>
                        <a:pt x="117" y="1176"/>
                      </a:lnTo>
                      <a:lnTo>
                        <a:pt x="124" y="1176"/>
                      </a:lnTo>
                      <a:lnTo>
                        <a:pt x="138" y="1176"/>
                      </a:lnTo>
                      <a:lnTo>
                        <a:pt x="152" y="1173"/>
                      </a:lnTo>
                      <a:lnTo>
                        <a:pt x="181" y="1165"/>
                      </a:lnTo>
                      <a:lnTo>
                        <a:pt x="206" y="1158"/>
                      </a:lnTo>
                      <a:lnTo>
                        <a:pt x="206" y="1172"/>
                      </a:lnTo>
                      <a:lnTo>
                        <a:pt x="208" y="1187"/>
                      </a:lnTo>
                      <a:lnTo>
                        <a:pt x="209" y="1195"/>
                      </a:lnTo>
                      <a:lnTo>
                        <a:pt x="208" y="1203"/>
                      </a:lnTo>
                      <a:lnTo>
                        <a:pt x="206" y="1209"/>
                      </a:lnTo>
                      <a:lnTo>
                        <a:pt x="201" y="1216"/>
                      </a:lnTo>
                      <a:lnTo>
                        <a:pt x="215" y="1228"/>
                      </a:lnTo>
                      <a:lnTo>
                        <a:pt x="232" y="1242"/>
                      </a:lnTo>
                      <a:lnTo>
                        <a:pt x="241" y="1249"/>
                      </a:lnTo>
                      <a:lnTo>
                        <a:pt x="250" y="1254"/>
                      </a:lnTo>
                      <a:lnTo>
                        <a:pt x="255" y="1255"/>
                      </a:lnTo>
                      <a:lnTo>
                        <a:pt x="258" y="1255"/>
                      </a:lnTo>
                      <a:lnTo>
                        <a:pt x="263" y="1254"/>
                      </a:lnTo>
                      <a:lnTo>
                        <a:pt x="265" y="1252"/>
                      </a:lnTo>
                      <a:lnTo>
                        <a:pt x="271" y="1247"/>
                      </a:lnTo>
                      <a:lnTo>
                        <a:pt x="275" y="1242"/>
                      </a:lnTo>
                      <a:lnTo>
                        <a:pt x="278" y="1238"/>
                      </a:lnTo>
                      <a:lnTo>
                        <a:pt x="281" y="1232"/>
                      </a:lnTo>
                      <a:lnTo>
                        <a:pt x="285" y="1224"/>
                      </a:lnTo>
                      <a:lnTo>
                        <a:pt x="287" y="1216"/>
                      </a:lnTo>
                      <a:lnTo>
                        <a:pt x="290" y="1208"/>
                      </a:lnTo>
                      <a:lnTo>
                        <a:pt x="296" y="1201"/>
                      </a:lnTo>
                      <a:lnTo>
                        <a:pt x="299" y="1198"/>
                      </a:lnTo>
                      <a:lnTo>
                        <a:pt x="304" y="1196"/>
                      </a:lnTo>
                      <a:lnTo>
                        <a:pt x="311" y="1192"/>
                      </a:lnTo>
                      <a:lnTo>
                        <a:pt x="318" y="1190"/>
                      </a:lnTo>
                      <a:lnTo>
                        <a:pt x="322" y="1188"/>
                      </a:lnTo>
                      <a:lnTo>
                        <a:pt x="327" y="1185"/>
                      </a:lnTo>
                      <a:lnTo>
                        <a:pt x="331" y="1182"/>
                      </a:lnTo>
                      <a:lnTo>
                        <a:pt x="334" y="1179"/>
                      </a:lnTo>
                      <a:lnTo>
                        <a:pt x="339" y="1171"/>
                      </a:lnTo>
                      <a:lnTo>
                        <a:pt x="344" y="1162"/>
                      </a:lnTo>
                      <a:lnTo>
                        <a:pt x="348" y="1155"/>
                      </a:lnTo>
                      <a:lnTo>
                        <a:pt x="353" y="1148"/>
                      </a:lnTo>
                      <a:lnTo>
                        <a:pt x="356" y="1144"/>
                      </a:lnTo>
                      <a:lnTo>
                        <a:pt x="361" y="1143"/>
                      </a:lnTo>
                      <a:lnTo>
                        <a:pt x="365" y="1142"/>
                      </a:lnTo>
                      <a:lnTo>
                        <a:pt x="370" y="1142"/>
                      </a:lnTo>
                      <a:lnTo>
                        <a:pt x="380" y="1141"/>
                      </a:lnTo>
                      <a:lnTo>
                        <a:pt x="390" y="1139"/>
                      </a:lnTo>
                      <a:lnTo>
                        <a:pt x="400" y="1136"/>
                      </a:lnTo>
                      <a:lnTo>
                        <a:pt x="408" y="1132"/>
                      </a:lnTo>
                      <a:lnTo>
                        <a:pt x="420" y="1127"/>
                      </a:lnTo>
                      <a:lnTo>
                        <a:pt x="433" y="1124"/>
                      </a:lnTo>
                      <a:lnTo>
                        <a:pt x="439" y="1123"/>
                      </a:lnTo>
                      <a:lnTo>
                        <a:pt x="446" y="1124"/>
                      </a:lnTo>
                      <a:lnTo>
                        <a:pt x="453" y="1126"/>
                      </a:lnTo>
                      <a:lnTo>
                        <a:pt x="461" y="1131"/>
                      </a:lnTo>
                      <a:lnTo>
                        <a:pt x="468" y="1135"/>
                      </a:lnTo>
                      <a:lnTo>
                        <a:pt x="474" y="1140"/>
                      </a:lnTo>
                      <a:lnTo>
                        <a:pt x="479" y="1146"/>
                      </a:lnTo>
                      <a:lnTo>
                        <a:pt x="485" y="1151"/>
                      </a:lnTo>
                      <a:lnTo>
                        <a:pt x="493" y="1163"/>
                      </a:lnTo>
                      <a:lnTo>
                        <a:pt x="501" y="1175"/>
                      </a:lnTo>
                      <a:lnTo>
                        <a:pt x="508" y="1188"/>
                      </a:lnTo>
                      <a:lnTo>
                        <a:pt x="515" y="1200"/>
                      </a:lnTo>
                      <a:lnTo>
                        <a:pt x="523" y="1213"/>
                      </a:lnTo>
                      <a:lnTo>
                        <a:pt x="533" y="1225"/>
                      </a:lnTo>
                      <a:lnTo>
                        <a:pt x="545" y="1240"/>
                      </a:lnTo>
                      <a:lnTo>
                        <a:pt x="561" y="1253"/>
                      </a:lnTo>
                      <a:lnTo>
                        <a:pt x="577" y="1265"/>
                      </a:lnTo>
                      <a:lnTo>
                        <a:pt x="593" y="1277"/>
                      </a:lnTo>
                      <a:lnTo>
                        <a:pt x="627" y="1299"/>
                      </a:lnTo>
                      <a:lnTo>
                        <a:pt x="659" y="1322"/>
                      </a:lnTo>
                      <a:lnTo>
                        <a:pt x="679" y="1333"/>
                      </a:lnTo>
                      <a:lnTo>
                        <a:pt x="706" y="1347"/>
                      </a:lnTo>
                      <a:lnTo>
                        <a:pt x="720" y="1354"/>
                      </a:lnTo>
                      <a:lnTo>
                        <a:pt x="731" y="1362"/>
                      </a:lnTo>
                      <a:lnTo>
                        <a:pt x="735" y="1365"/>
                      </a:lnTo>
                      <a:lnTo>
                        <a:pt x="739" y="1369"/>
                      </a:lnTo>
                      <a:lnTo>
                        <a:pt x="741" y="1373"/>
                      </a:lnTo>
                      <a:lnTo>
                        <a:pt x="742" y="1377"/>
                      </a:lnTo>
                      <a:lnTo>
                        <a:pt x="742" y="1381"/>
                      </a:lnTo>
                      <a:lnTo>
                        <a:pt x="741" y="1385"/>
                      </a:lnTo>
                      <a:lnTo>
                        <a:pt x="738" y="1388"/>
                      </a:lnTo>
                      <a:lnTo>
                        <a:pt x="734" y="1392"/>
                      </a:lnTo>
                      <a:lnTo>
                        <a:pt x="724" y="1397"/>
                      </a:lnTo>
                      <a:lnTo>
                        <a:pt x="712" y="1401"/>
                      </a:lnTo>
                      <a:lnTo>
                        <a:pt x="685" y="1405"/>
                      </a:lnTo>
                      <a:lnTo>
                        <a:pt x="667" y="1410"/>
                      </a:lnTo>
                      <a:lnTo>
                        <a:pt x="661" y="1419"/>
                      </a:lnTo>
                      <a:lnTo>
                        <a:pt x="657" y="1430"/>
                      </a:lnTo>
                      <a:lnTo>
                        <a:pt x="656" y="1436"/>
                      </a:lnTo>
                      <a:lnTo>
                        <a:pt x="655" y="1442"/>
                      </a:lnTo>
                      <a:lnTo>
                        <a:pt x="656" y="1447"/>
                      </a:lnTo>
                      <a:lnTo>
                        <a:pt x="656" y="1453"/>
                      </a:lnTo>
                      <a:lnTo>
                        <a:pt x="663" y="1455"/>
                      </a:lnTo>
                      <a:lnTo>
                        <a:pt x="667" y="1459"/>
                      </a:lnTo>
                      <a:lnTo>
                        <a:pt x="673" y="1462"/>
                      </a:lnTo>
                      <a:lnTo>
                        <a:pt x="676" y="1466"/>
                      </a:lnTo>
                      <a:lnTo>
                        <a:pt x="685" y="1475"/>
                      </a:lnTo>
                      <a:lnTo>
                        <a:pt x="692" y="1484"/>
                      </a:lnTo>
                      <a:lnTo>
                        <a:pt x="700" y="1493"/>
                      </a:lnTo>
                      <a:lnTo>
                        <a:pt x="708" y="1501"/>
                      </a:lnTo>
                      <a:lnTo>
                        <a:pt x="714" y="1504"/>
                      </a:lnTo>
                      <a:lnTo>
                        <a:pt x="718" y="1507"/>
                      </a:lnTo>
                      <a:lnTo>
                        <a:pt x="724" y="1509"/>
                      </a:lnTo>
                      <a:lnTo>
                        <a:pt x="731" y="1510"/>
                      </a:lnTo>
                      <a:lnTo>
                        <a:pt x="732" y="1518"/>
                      </a:lnTo>
                      <a:lnTo>
                        <a:pt x="733" y="1525"/>
                      </a:lnTo>
                      <a:lnTo>
                        <a:pt x="734" y="1530"/>
                      </a:lnTo>
                      <a:lnTo>
                        <a:pt x="737" y="1535"/>
                      </a:lnTo>
                      <a:lnTo>
                        <a:pt x="739" y="1538"/>
                      </a:lnTo>
                      <a:lnTo>
                        <a:pt x="742" y="1541"/>
                      </a:lnTo>
                      <a:lnTo>
                        <a:pt x="746" y="1543"/>
                      </a:lnTo>
                      <a:lnTo>
                        <a:pt x="749" y="1545"/>
                      </a:lnTo>
                      <a:lnTo>
                        <a:pt x="758" y="1546"/>
                      </a:lnTo>
                      <a:lnTo>
                        <a:pt x="767" y="1546"/>
                      </a:lnTo>
                      <a:lnTo>
                        <a:pt x="778" y="1545"/>
                      </a:lnTo>
                      <a:lnTo>
                        <a:pt x="789" y="1543"/>
                      </a:lnTo>
                      <a:lnTo>
                        <a:pt x="804" y="1540"/>
                      </a:lnTo>
                      <a:lnTo>
                        <a:pt x="817" y="1538"/>
                      </a:lnTo>
                      <a:lnTo>
                        <a:pt x="828" y="1540"/>
                      </a:lnTo>
                      <a:lnTo>
                        <a:pt x="836" y="1541"/>
                      </a:lnTo>
                      <a:lnTo>
                        <a:pt x="844" y="1542"/>
                      </a:lnTo>
                      <a:lnTo>
                        <a:pt x="849" y="1544"/>
                      </a:lnTo>
                      <a:lnTo>
                        <a:pt x="855" y="1546"/>
                      </a:lnTo>
                      <a:lnTo>
                        <a:pt x="860" y="1550"/>
                      </a:lnTo>
                      <a:lnTo>
                        <a:pt x="863" y="1554"/>
                      </a:lnTo>
                      <a:lnTo>
                        <a:pt x="866" y="1559"/>
                      </a:lnTo>
                      <a:lnTo>
                        <a:pt x="870" y="1569"/>
                      </a:lnTo>
                      <a:lnTo>
                        <a:pt x="872" y="1582"/>
                      </a:lnTo>
                      <a:lnTo>
                        <a:pt x="874" y="1597"/>
                      </a:lnTo>
                      <a:lnTo>
                        <a:pt x="876" y="1614"/>
                      </a:lnTo>
                      <a:lnTo>
                        <a:pt x="882" y="1612"/>
                      </a:lnTo>
                      <a:lnTo>
                        <a:pt x="890" y="1614"/>
                      </a:lnTo>
                      <a:lnTo>
                        <a:pt x="897" y="1615"/>
                      </a:lnTo>
                      <a:lnTo>
                        <a:pt x="905" y="1617"/>
                      </a:lnTo>
                      <a:lnTo>
                        <a:pt x="919" y="1623"/>
                      </a:lnTo>
                      <a:lnTo>
                        <a:pt x="934" y="1631"/>
                      </a:lnTo>
                      <a:lnTo>
                        <a:pt x="947" y="1639"/>
                      </a:lnTo>
                      <a:lnTo>
                        <a:pt x="961" y="1647"/>
                      </a:lnTo>
                      <a:lnTo>
                        <a:pt x="976" y="1653"/>
                      </a:lnTo>
                      <a:lnTo>
                        <a:pt x="989" y="1658"/>
                      </a:lnTo>
                      <a:lnTo>
                        <a:pt x="1003" y="1660"/>
                      </a:lnTo>
                      <a:lnTo>
                        <a:pt x="1013" y="1664"/>
                      </a:lnTo>
                      <a:lnTo>
                        <a:pt x="1022" y="1668"/>
                      </a:lnTo>
                      <a:lnTo>
                        <a:pt x="1029" y="1673"/>
                      </a:lnTo>
                      <a:lnTo>
                        <a:pt x="1034" y="1680"/>
                      </a:lnTo>
                      <a:lnTo>
                        <a:pt x="1038" y="1688"/>
                      </a:lnTo>
                      <a:lnTo>
                        <a:pt x="1041" y="1697"/>
                      </a:lnTo>
                      <a:lnTo>
                        <a:pt x="1042" y="1709"/>
                      </a:lnTo>
                      <a:lnTo>
                        <a:pt x="1068" y="1709"/>
                      </a:lnTo>
                      <a:lnTo>
                        <a:pt x="1093" y="1709"/>
                      </a:lnTo>
                      <a:lnTo>
                        <a:pt x="1106" y="1709"/>
                      </a:lnTo>
                      <a:lnTo>
                        <a:pt x="1118" y="1709"/>
                      </a:lnTo>
                      <a:lnTo>
                        <a:pt x="1131" y="1710"/>
                      </a:lnTo>
                      <a:lnTo>
                        <a:pt x="1143" y="1713"/>
                      </a:lnTo>
                      <a:lnTo>
                        <a:pt x="1152" y="1715"/>
                      </a:lnTo>
                      <a:lnTo>
                        <a:pt x="1160" y="1715"/>
                      </a:lnTo>
                      <a:lnTo>
                        <a:pt x="1169" y="1715"/>
                      </a:lnTo>
                      <a:lnTo>
                        <a:pt x="1177" y="1715"/>
                      </a:lnTo>
                      <a:lnTo>
                        <a:pt x="1193" y="1713"/>
                      </a:lnTo>
                      <a:lnTo>
                        <a:pt x="1209" y="1709"/>
                      </a:lnTo>
                      <a:lnTo>
                        <a:pt x="1225" y="1706"/>
                      </a:lnTo>
                      <a:lnTo>
                        <a:pt x="1240" y="1704"/>
                      </a:lnTo>
                      <a:lnTo>
                        <a:pt x="1248" y="1704"/>
                      </a:lnTo>
                      <a:lnTo>
                        <a:pt x="1256" y="1704"/>
                      </a:lnTo>
                      <a:lnTo>
                        <a:pt x="1263" y="1704"/>
                      </a:lnTo>
                      <a:lnTo>
                        <a:pt x="1271" y="1705"/>
                      </a:lnTo>
                      <a:lnTo>
                        <a:pt x="1272" y="1718"/>
                      </a:lnTo>
                      <a:lnTo>
                        <a:pt x="1272" y="1732"/>
                      </a:lnTo>
                      <a:lnTo>
                        <a:pt x="1272" y="1746"/>
                      </a:lnTo>
                      <a:lnTo>
                        <a:pt x="1273" y="1759"/>
                      </a:lnTo>
                      <a:lnTo>
                        <a:pt x="1281" y="1757"/>
                      </a:lnTo>
                      <a:lnTo>
                        <a:pt x="1289" y="1756"/>
                      </a:lnTo>
                      <a:lnTo>
                        <a:pt x="1297" y="1756"/>
                      </a:lnTo>
                      <a:lnTo>
                        <a:pt x="1305" y="1757"/>
                      </a:lnTo>
                      <a:lnTo>
                        <a:pt x="1306" y="1762"/>
                      </a:lnTo>
                      <a:lnTo>
                        <a:pt x="1308" y="1766"/>
                      </a:lnTo>
                      <a:lnTo>
                        <a:pt x="1311" y="1768"/>
                      </a:lnTo>
                      <a:lnTo>
                        <a:pt x="1314" y="1771"/>
                      </a:lnTo>
                      <a:lnTo>
                        <a:pt x="1321" y="1773"/>
                      </a:lnTo>
                      <a:lnTo>
                        <a:pt x="1329" y="1774"/>
                      </a:lnTo>
                      <a:lnTo>
                        <a:pt x="1333" y="1774"/>
                      </a:lnTo>
                      <a:lnTo>
                        <a:pt x="1337" y="1775"/>
                      </a:lnTo>
                      <a:lnTo>
                        <a:pt x="1340" y="1778"/>
                      </a:lnTo>
                      <a:lnTo>
                        <a:pt x="1344" y="1780"/>
                      </a:lnTo>
                      <a:lnTo>
                        <a:pt x="1346" y="1784"/>
                      </a:lnTo>
                      <a:lnTo>
                        <a:pt x="1348" y="1789"/>
                      </a:lnTo>
                      <a:lnTo>
                        <a:pt x="1348" y="1796"/>
                      </a:lnTo>
                      <a:lnTo>
                        <a:pt x="1348" y="1805"/>
                      </a:lnTo>
                      <a:lnTo>
                        <a:pt x="1361" y="1805"/>
                      </a:lnTo>
                      <a:lnTo>
                        <a:pt x="1372" y="1805"/>
                      </a:lnTo>
                      <a:lnTo>
                        <a:pt x="1385" y="1805"/>
                      </a:lnTo>
                      <a:lnTo>
                        <a:pt x="1396" y="1804"/>
                      </a:lnTo>
                      <a:lnTo>
                        <a:pt x="1408" y="1788"/>
                      </a:lnTo>
                      <a:lnTo>
                        <a:pt x="1424" y="1765"/>
                      </a:lnTo>
                      <a:lnTo>
                        <a:pt x="1445" y="1738"/>
                      </a:lnTo>
                      <a:lnTo>
                        <a:pt x="1465" y="1712"/>
                      </a:lnTo>
                      <a:lnTo>
                        <a:pt x="1454" y="1707"/>
                      </a:lnTo>
                      <a:lnTo>
                        <a:pt x="1443" y="1702"/>
                      </a:lnTo>
                      <a:lnTo>
                        <a:pt x="1437" y="1699"/>
                      </a:lnTo>
                      <a:lnTo>
                        <a:pt x="1432" y="1696"/>
                      </a:lnTo>
                      <a:lnTo>
                        <a:pt x="1429" y="1692"/>
                      </a:lnTo>
                      <a:lnTo>
                        <a:pt x="1426" y="1688"/>
                      </a:lnTo>
                      <a:lnTo>
                        <a:pt x="1424" y="1683"/>
                      </a:lnTo>
                      <a:lnTo>
                        <a:pt x="1423" y="1679"/>
                      </a:lnTo>
                      <a:lnTo>
                        <a:pt x="1422" y="1673"/>
                      </a:lnTo>
                      <a:lnTo>
                        <a:pt x="1423" y="1668"/>
                      </a:lnTo>
                      <a:lnTo>
                        <a:pt x="1426" y="1659"/>
                      </a:lnTo>
                      <a:lnTo>
                        <a:pt x="1430" y="1650"/>
                      </a:lnTo>
                      <a:lnTo>
                        <a:pt x="1441" y="1632"/>
                      </a:lnTo>
                      <a:lnTo>
                        <a:pt x="1454" y="1617"/>
                      </a:lnTo>
                      <a:lnTo>
                        <a:pt x="1464" y="1606"/>
                      </a:lnTo>
                      <a:lnTo>
                        <a:pt x="1473" y="1594"/>
                      </a:lnTo>
                      <a:lnTo>
                        <a:pt x="1482" y="1582"/>
                      </a:lnTo>
                      <a:lnTo>
                        <a:pt x="1490" y="1569"/>
                      </a:lnTo>
                      <a:lnTo>
                        <a:pt x="1505" y="1543"/>
                      </a:lnTo>
                      <a:lnTo>
                        <a:pt x="1520" y="1516"/>
                      </a:lnTo>
                      <a:lnTo>
                        <a:pt x="1529" y="1494"/>
                      </a:lnTo>
                      <a:lnTo>
                        <a:pt x="1538" y="1469"/>
                      </a:lnTo>
                      <a:lnTo>
                        <a:pt x="1543" y="1458"/>
                      </a:lnTo>
                      <a:lnTo>
                        <a:pt x="1549" y="1447"/>
                      </a:lnTo>
                      <a:lnTo>
                        <a:pt x="1554" y="1437"/>
                      </a:lnTo>
                      <a:lnTo>
                        <a:pt x="1561" y="1429"/>
                      </a:lnTo>
                      <a:lnTo>
                        <a:pt x="1563" y="1421"/>
                      </a:lnTo>
                      <a:lnTo>
                        <a:pt x="1566" y="1412"/>
                      </a:lnTo>
                      <a:lnTo>
                        <a:pt x="1576" y="1412"/>
                      </a:lnTo>
                      <a:lnTo>
                        <a:pt x="1585" y="1411"/>
                      </a:lnTo>
                      <a:lnTo>
                        <a:pt x="1594" y="1411"/>
                      </a:lnTo>
                      <a:lnTo>
                        <a:pt x="1602" y="1411"/>
                      </a:lnTo>
                      <a:lnTo>
                        <a:pt x="1604" y="1405"/>
                      </a:lnTo>
                      <a:lnTo>
                        <a:pt x="1604" y="1401"/>
                      </a:lnTo>
                      <a:lnTo>
                        <a:pt x="1604" y="1395"/>
                      </a:lnTo>
                      <a:lnTo>
                        <a:pt x="1603" y="1390"/>
                      </a:lnTo>
                      <a:lnTo>
                        <a:pt x="1601" y="1387"/>
                      </a:lnTo>
                      <a:lnTo>
                        <a:pt x="1597" y="1384"/>
                      </a:lnTo>
                      <a:lnTo>
                        <a:pt x="1594" y="1381"/>
                      </a:lnTo>
                      <a:lnTo>
                        <a:pt x="1588" y="1380"/>
                      </a:lnTo>
                      <a:lnTo>
                        <a:pt x="1579" y="1356"/>
                      </a:lnTo>
                      <a:lnTo>
                        <a:pt x="1570" y="1331"/>
                      </a:lnTo>
                      <a:lnTo>
                        <a:pt x="1567" y="1319"/>
                      </a:lnTo>
                      <a:lnTo>
                        <a:pt x="1566" y="1305"/>
                      </a:lnTo>
                      <a:lnTo>
                        <a:pt x="1566" y="1299"/>
                      </a:lnTo>
                      <a:lnTo>
                        <a:pt x="1566" y="1292"/>
                      </a:lnTo>
                      <a:lnTo>
                        <a:pt x="1567" y="1287"/>
                      </a:lnTo>
                      <a:lnTo>
                        <a:pt x="1569" y="1280"/>
                      </a:lnTo>
                      <a:lnTo>
                        <a:pt x="1571" y="1279"/>
                      </a:lnTo>
                      <a:lnTo>
                        <a:pt x="1575" y="1277"/>
                      </a:lnTo>
                      <a:lnTo>
                        <a:pt x="1576" y="1274"/>
                      </a:lnTo>
                      <a:lnTo>
                        <a:pt x="1578" y="1272"/>
                      </a:lnTo>
                      <a:lnTo>
                        <a:pt x="1580" y="1265"/>
                      </a:lnTo>
                      <a:lnTo>
                        <a:pt x="1582" y="1258"/>
                      </a:lnTo>
                      <a:lnTo>
                        <a:pt x="1583" y="1252"/>
                      </a:lnTo>
                      <a:lnTo>
                        <a:pt x="1583" y="1244"/>
                      </a:lnTo>
                      <a:lnTo>
                        <a:pt x="1585" y="1237"/>
                      </a:lnTo>
                      <a:lnTo>
                        <a:pt x="1587" y="1231"/>
                      </a:lnTo>
                      <a:lnTo>
                        <a:pt x="1593" y="1224"/>
                      </a:lnTo>
                      <a:lnTo>
                        <a:pt x="1599" y="1220"/>
                      </a:lnTo>
                      <a:lnTo>
                        <a:pt x="1604" y="1217"/>
                      </a:lnTo>
                      <a:lnTo>
                        <a:pt x="1610" y="1215"/>
                      </a:lnTo>
                      <a:lnTo>
                        <a:pt x="1616" y="1214"/>
                      </a:lnTo>
                      <a:lnTo>
                        <a:pt x="1623" y="1213"/>
                      </a:lnTo>
                      <a:lnTo>
                        <a:pt x="1628" y="1209"/>
                      </a:lnTo>
                      <a:lnTo>
                        <a:pt x="1634" y="1205"/>
                      </a:lnTo>
                      <a:lnTo>
                        <a:pt x="1638" y="1198"/>
                      </a:lnTo>
                      <a:lnTo>
                        <a:pt x="1641" y="1192"/>
                      </a:lnTo>
                      <a:lnTo>
                        <a:pt x="1643" y="1184"/>
                      </a:lnTo>
                      <a:lnTo>
                        <a:pt x="1643" y="1177"/>
                      </a:lnTo>
                      <a:lnTo>
                        <a:pt x="1643" y="1160"/>
                      </a:lnTo>
                      <a:lnTo>
                        <a:pt x="1640" y="1143"/>
                      </a:lnTo>
                      <a:lnTo>
                        <a:pt x="1636" y="1126"/>
                      </a:lnTo>
                      <a:lnTo>
                        <a:pt x="1633" y="1109"/>
                      </a:lnTo>
                      <a:lnTo>
                        <a:pt x="1632" y="1101"/>
                      </a:lnTo>
                      <a:lnTo>
                        <a:pt x="1632" y="1093"/>
                      </a:lnTo>
                      <a:lnTo>
                        <a:pt x="1633" y="1086"/>
                      </a:lnTo>
                      <a:lnTo>
                        <a:pt x="1634" y="1080"/>
                      </a:lnTo>
                      <a:lnTo>
                        <a:pt x="1637" y="1073"/>
                      </a:lnTo>
                      <a:lnTo>
                        <a:pt x="1642" y="1066"/>
                      </a:lnTo>
                      <a:lnTo>
                        <a:pt x="1649" y="1062"/>
                      </a:lnTo>
                      <a:lnTo>
                        <a:pt x="1654" y="1059"/>
                      </a:lnTo>
                      <a:lnTo>
                        <a:pt x="1669" y="1053"/>
                      </a:lnTo>
                      <a:lnTo>
                        <a:pt x="1684" y="1049"/>
                      </a:lnTo>
                      <a:lnTo>
                        <a:pt x="1692" y="1045"/>
                      </a:lnTo>
                      <a:lnTo>
                        <a:pt x="1699" y="1041"/>
                      </a:lnTo>
                      <a:lnTo>
                        <a:pt x="1705" y="1036"/>
                      </a:lnTo>
                      <a:lnTo>
                        <a:pt x="1710" y="1031"/>
                      </a:lnTo>
                      <a:lnTo>
                        <a:pt x="1714" y="1024"/>
                      </a:lnTo>
                      <a:lnTo>
                        <a:pt x="1717" y="1017"/>
                      </a:lnTo>
                      <a:lnTo>
                        <a:pt x="1720" y="1009"/>
                      </a:lnTo>
                      <a:lnTo>
                        <a:pt x="1724" y="1000"/>
                      </a:lnTo>
                      <a:lnTo>
                        <a:pt x="1727" y="986"/>
                      </a:lnTo>
                      <a:lnTo>
                        <a:pt x="1731" y="971"/>
                      </a:lnTo>
                      <a:lnTo>
                        <a:pt x="1733" y="963"/>
                      </a:lnTo>
                      <a:lnTo>
                        <a:pt x="1735" y="957"/>
                      </a:lnTo>
                      <a:lnTo>
                        <a:pt x="1740" y="951"/>
                      </a:lnTo>
                      <a:lnTo>
                        <a:pt x="1746" y="945"/>
                      </a:lnTo>
                      <a:lnTo>
                        <a:pt x="1751" y="942"/>
                      </a:lnTo>
                      <a:lnTo>
                        <a:pt x="1758" y="939"/>
                      </a:lnTo>
                      <a:lnTo>
                        <a:pt x="1766" y="938"/>
                      </a:lnTo>
                      <a:lnTo>
                        <a:pt x="1774" y="937"/>
                      </a:lnTo>
                      <a:lnTo>
                        <a:pt x="1791" y="936"/>
                      </a:lnTo>
                      <a:lnTo>
                        <a:pt x="1806" y="935"/>
                      </a:lnTo>
                      <a:lnTo>
                        <a:pt x="1809" y="925"/>
                      </a:lnTo>
                      <a:lnTo>
                        <a:pt x="1816" y="914"/>
                      </a:lnTo>
                      <a:lnTo>
                        <a:pt x="1823" y="904"/>
                      </a:lnTo>
                      <a:lnTo>
                        <a:pt x="1831" y="893"/>
                      </a:lnTo>
                      <a:lnTo>
                        <a:pt x="1840" y="883"/>
                      </a:lnTo>
                      <a:lnTo>
                        <a:pt x="1848" y="872"/>
                      </a:lnTo>
                      <a:lnTo>
                        <a:pt x="1855" y="862"/>
                      </a:lnTo>
                      <a:lnTo>
                        <a:pt x="1861" y="852"/>
                      </a:lnTo>
                      <a:lnTo>
                        <a:pt x="1866" y="843"/>
                      </a:lnTo>
                      <a:lnTo>
                        <a:pt x="1871" y="836"/>
                      </a:lnTo>
                      <a:lnTo>
                        <a:pt x="1875" y="830"/>
                      </a:lnTo>
                      <a:lnTo>
                        <a:pt x="1880" y="828"/>
                      </a:lnTo>
                      <a:lnTo>
                        <a:pt x="1887" y="826"/>
                      </a:lnTo>
                      <a:lnTo>
                        <a:pt x="1894" y="824"/>
                      </a:lnTo>
                      <a:lnTo>
                        <a:pt x="1903" y="826"/>
                      </a:lnTo>
                      <a:lnTo>
                        <a:pt x="1915" y="828"/>
                      </a:lnTo>
                      <a:lnTo>
                        <a:pt x="1920" y="828"/>
                      </a:lnTo>
                      <a:lnTo>
                        <a:pt x="1924" y="827"/>
                      </a:lnTo>
                      <a:lnTo>
                        <a:pt x="1927" y="824"/>
                      </a:lnTo>
                      <a:lnTo>
                        <a:pt x="1928" y="822"/>
                      </a:lnTo>
                      <a:lnTo>
                        <a:pt x="1929" y="819"/>
                      </a:lnTo>
                      <a:lnTo>
                        <a:pt x="1928" y="814"/>
                      </a:lnTo>
                      <a:lnTo>
                        <a:pt x="1927" y="810"/>
                      </a:lnTo>
                      <a:lnTo>
                        <a:pt x="1924" y="804"/>
                      </a:lnTo>
                      <a:lnTo>
                        <a:pt x="1914" y="786"/>
                      </a:lnTo>
                      <a:lnTo>
                        <a:pt x="1908" y="777"/>
                      </a:lnTo>
                      <a:lnTo>
                        <a:pt x="1898" y="764"/>
                      </a:lnTo>
                      <a:lnTo>
                        <a:pt x="1889" y="753"/>
                      </a:lnTo>
                      <a:lnTo>
                        <a:pt x="1883" y="748"/>
                      </a:lnTo>
                      <a:lnTo>
                        <a:pt x="1876" y="745"/>
                      </a:lnTo>
                      <a:lnTo>
                        <a:pt x="1870" y="742"/>
                      </a:lnTo>
                      <a:lnTo>
                        <a:pt x="1861" y="740"/>
                      </a:lnTo>
                      <a:lnTo>
                        <a:pt x="1837" y="738"/>
                      </a:lnTo>
                      <a:lnTo>
                        <a:pt x="1821" y="736"/>
                      </a:lnTo>
                      <a:lnTo>
                        <a:pt x="1814" y="732"/>
                      </a:lnTo>
                      <a:lnTo>
                        <a:pt x="1807" y="727"/>
                      </a:lnTo>
                      <a:lnTo>
                        <a:pt x="1800" y="719"/>
                      </a:lnTo>
                      <a:lnTo>
                        <a:pt x="1792" y="707"/>
                      </a:lnTo>
                      <a:lnTo>
                        <a:pt x="1783" y="688"/>
                      </a:lnTo>
                      <a:lnTo>
                        <a:pt x="1776" y="672"/>
                      </a:lnTo>
                      <a:lnTo>
                        <a:pt x="1772" y="664"/>
                      </a:lnTo>
                      <a:lnTo>
                        <a:pt x="1766" y="658"/>
                      </a:lnTo>
                      <a:lnTo>
                        <a:pt x="1763" y="655"/>
                      </a:lnTo>
                      <a:lnTo>
                        <a:pt x="1759" y="653"/>
                      </a:lnTo>
                      <a:lnTo>
                        <a:pt x="1755" y="650"/>
                      </a:lnTo>
                      <a:lnTo>
                        <a:pt x="1750" y="648"/>
                      </a:lnTo>
                      <a:lnTo>
                        <a:pt x="1740" y="647"/>
                      </a:lnTo>
                      <a:lnTo>
                        <a:pt x="1731" y="646"/>
                      </a:lnTo>
                      <a:lnTo>
                        <a:pt x="1720" y="645"/>
                      </a:lnTo>
                      <a:lnTo>
                        <a:pt x="1710" y="641"/>
                      </a:lnTo>
                      <a:lnTo>
                        <a:pt x="1697" y="633"/>
                      </a:lnTo>
                      <a:lnTo>
                        <a:pt x="1685" y="624"/>
                      </a:lnTo>
                      <a:lnTo>
                        <a:pt x="1678" y="619"/>
                      </a:lnTo>
                      <a:lnTo>
                        <a:pt x="1673" y="615"/>
                      </a:lnTo>
                      <a:lnTo>
                        <a:pt x="1666" y="612"/>
                      </a:lnTo>
                      <a:lnTo>
                        <a:pt x="1659" y="608"/>
                      </a:lnTo>
                      <a:lnTo>
                        <a:pt x="1640" y="602"/>
                      </a:lnTo>
                      <a:lnTo>
                        <a:pt x="1620" y="598"/>
                      </a:lnTo>
                      <a:lnTo>
                        <a:pt x="1600" y="596"/>
                      </a:lnTo>
                      <a:lnTo>
                        <a:pt x="1579" y="593"/>
                      </a:lnTo>
                      <a:lnTo>
                        <a:pt x="1561" y="593"/>
                      </a:lnTo>
                      <a:lnTo>
                        <a:pt x="1539" y="592"/>
                      </a:lnTo>
                      <a:lnTo>
                        <a:pt x="1529" y="591"/>
                      </a:lnTo>
                      <a:lnTo>
                        <a:pt x="1519" y="589"/>
                      </a:lnTo>
                      <a:lnTo>
                        <a:pt x="1515" y="586"/>
                      </a:lnTo>
                      <a:lnTo>
                        <a:pt x="1511" y="584"/>
                      </a:lnTo>
                      <a:lnTo>
                        <a:pt x="1508" y="582"/>
                      </a:lnTo>
                      <a:lnTo>
                        <a:pt x="1505" y="579"/>
                      </a:lnTo>
                      <a:lnTo>
                        <a:pt x="1498" y="568"/>
                      </a:lnTo>
                      <a:lnTo>
                        <a:pt x="1493" y="556"/>
                      </a:lnTo>
                      <a:lnTo>
                        <a:pt x="1489" y="542"/>
                      </a:lnTo>
                      <a:lnTo>
                        <a:pt x="1486" y="528"/>
                      </a:lnTo>
                      <a:lnTo>
                        <a:pt x="1485" y="514"/>
                      </a:lnTo>
                      <a:lnTo>
                        <a:pt x="1485" y="500"/>
                      </a:lnTo>
                      <a:lnTo>
                        <a:pt x="1486" y="486"/>
                      </a:lnTo>
                      <a:lnTo>
                        <a:pt x="1487" y="475"/>
                      </a:lnTo>
                      <a:lnTo>
                        <a:pt x="1480" y="474"/>
                      </a:lnTo>
                      <a:lnTo>
                        <a:pt x="1473" y="471"/>
                      </a:lnTo>
                      <a:lnTo>
                        <a:pt x="1467" y="468"/>
                      </a:lnTo>
                      <a:lnTo>
                        <a:pt x="1462" y="463"/>
                      </a:lnTo>
                      <a:lnTo>
                        <a:pt x="1453" y="453"/>
                      </a:lnTo>
                      <a:lnTo>
                        <a:pt x="1446" y="442"/>
                      </a:lnTo>
                      <a:lnTo>
                        <a:pt x="1441" y="432"/>
                      </a:lnTo>
                      <a:lnTo>
                        <a:pt x="1436" y="420"/>
                      </a:lnTo>
                      <a:lnTo>
                        <a:pt x="1429" y="415"/>
                      </a:lnTo>
                      <a:lnTo>
                        <a:pt x="1421" y="410"/>
                      </a:lnTo>
                      <a:lnTo>
                        <a:pt x="1413" y="405"/>
                      </a:lnTo>
                      <a:lnTo>
                        <a:pt x="1404" y="403"/>
                      </a:lnTo>
                      <a:lnTo>
                        <a:pt x="1394" y="402"/>
                      </a:lnTo>
                      <a:lnTo>
                        <a:pt x="1382" y="402"/>
                      </a:lnTo>
                      <a:lnTo>
                        <a:pt x="1375" y="403"/>
                      </a:lnTo>
                      <a:lnTo>
                        <a:pt x="1369" y="402"/>
                      </a:lnTo>
                      <a:lnTo>
                        <a:pt x="1362" y="402"/>
                      </a:lnTo>
                      <a:lnTo>
                        <a:pt x="1355" y="400"/>
                      </a:lnTo>
                      <a:lnTo>
                        <a:pt x="1347" y="396"/>
                      </a:lnTo>
                      <a:lnTo>
                        <a:pt x="1338" y="388"/>
                      </a:lnTo>
                      <a:lnTo>
                        <a:pt x="1328" y="378"/>
                      </a:lnTo>
                      <a:lnTo>
                        <a:pt x="1316" y="367"/>
                      </a:lnTo>
                      <a:lnTo>
                        <a:pt x="1306" y="355"/>
                      </a:lnTo>
                      <a:lnTo>
                        <a:pt x="1298" y="343"/>
                      </a:lnTo>
                      <a:lnTo>
                        <a:pt x="1295" y="337"/>
                      </a:lnTo>
                      <a:lnTo>
                        <a:pt x="1292" y="331"/>
                      </a:lnTo>
                      <a:lnTo>
                        <a:pt x="1290" y="327"/>
                      </a:lnTo>
                      <a:lnTo>
                        <a:pt x="1290" y="322"/>
                      </a:lnTo>
                      <a:lnTo>
                        <a:pt x="1273" y="315"/>
                      </a:lnTo>
                      <a:lnTo>
                        <a:pt x="1258" y="307"/>
                      </a:lnTo>
                      <a:lnTo>
                        <a:pt x="1250" y="305"/>
                      </a:lnTo>
                      <a:lnTo>
                        <a:pt x="1242" y="303"/>
                      </a:lnTo>
                      <a:lnTo>
                        <a:pt x="1233" y="302"/>
                      </a:lnTo>
                      <a:lnTo>
                        <a:pt x="1223" y="304"/>
                      </a:lnTo>
                      <a:lnTo>
                        <a:pt x="1215" y="306"/>
                      </a:lnTo>
                      <a:lnTo>
                        <a:pt x="1208" y="310"/>
                      </a:lnTo>
                      <a:lnTo>
                        <a:pt x="1201" y="313"/>
                      </a:lnTo>
                      <a:lnTo>
                        <a:pt x="1194" y="318"/>
                      </a:lnTo>
                      <a:lnTo>
                        <a:pt x="1188" y="322"/>
                      </a:lnTo>
                      <a:lnTo>
                        <a:pt x="1182" y="326"/>
                      </a:lnTo>
                      <a:lnTo>
                        <a:pt x="1174" y="329"/>
                      </a:lnTo>
                      <a:lnTo>
                        <a:pt x="1167" y="331"/>
                      </a:lnTo>
                      <a:lnTo>
                        <a:pt x="1166" y="334"/>
                      </a:lnTo>
                      <a:lnTo>
                        <a:pt x="1166" y="337"/>
                      </a:lnTo>
                      <a:lnTo>
                        <a:pt x="1156" y="339"/>
                      </a:lnTo>
                      <a:lnTo>
                        <a:pt x="1148" y="339"/>
                      </a:lnTo>
                      <a:lnTo>
                        <a:pt x="1140" y="338"/>
                      </a:lnTo>
                      <a:lnTo>
                        <a:pt x="1132" y="335"/>
                      </a:lnTo>
                      <a:lnTo>
                        <a:pt x="1125" y="331"/>
                      </a:lnTo>
                      <a:lnTo>
                        <a:pt x="1119" y="327"/>
                      </a:lnTo>
                      <a:lnTo>
                        <a:pt x="1114" y="321"/>
                      </a:lnTo>
                      <a:lnTo>
                        <a:pt x="1108" y="315"/>
                      </a:lnTo>
                      <a:lnTo>
                        <a:pt x="1087" y="288"/>
                      </a:lnTo>
                      <a:lnTo>
                        <a:pt x="1068" y="263"/>
                      </a:lnTo>
                      <a:lnTo>
                        <a:pt x="1062" y="259"/>
                      </a:lnTo>
                      <a:lnTo>
                        <a:pt x="1054" y="255"/>
                      </a:lnTo>
                      <a:lnTo>
                        <a:pt x="1047" y="252"/>
                      </a:lnTo>
                      <a:lnTo>
                        <a:pt x="1040" y="249"/>
                      </a:lnTo>
                      <a:lnTo>
                        <a:pt x="1032" y="246"/>
                      </a:lnTo>
                      <a:lnTo>
                        <a:pt x="1025" y="241"/>
                      </a:lnTo>
                      <a:lnTo>
                        <a:pt x="1019" y="237"/>
                      </a:lnTo>
                      <a:lnTo>
                        <a:pt x="1013" y="229"/>
                      </a:lnTo>
                      <a:lnTo>
                        <a:pt x="1010" y="222"/>
                      </a:lnTo>
                      <a:lnTo>
                        <a:pt x="1008" y="215"/>
                      </a:lnTo>
                      <a:lnTo>
                        <a:pt x="1006" y="208"/>
                      </a:lnTo>
                      <a:lnTo>
                        <a:pt x="1006" y="203"/>
                      </a:lnTo>
                      <a:lnTo>
                        <a:pt x="1005" y="196"/>
                      </a:lnTo>
                      <a:lnTo>
                        <a:pt x="1003" y="190"/>
                      </a:lnTo>
                      <a:lnTo>
                        <a:pt x="1000" y="184"/>
                      </a:lnTo>
                      <a:lnTo>
                        <a:pt x="994" y="179"/>
                      </a:lnTo>
                      <a:lnTo>
                        <a:pt x="986" y="177"/>
                      </a:lnTo>
                      <a:lnTo>
                        <a:pt x="979" y="174"/>
                      </a:lnTo>
                      <a:lnTo>
                        <a:pt x="973" y="171"/>
                      </a:lnTo>
                      <a:lnTo>
                        <a:pt x="970" y="166"/>
                      </a:lnTo>
                      <a:lnTo>
                        <a:pt x="967" y="162"/>
                      </a:lnTo>
                      <a:lnTo>
                        <a:pt x="964" y="156"/>
                      </a:lnTo>
                      <a:lnTo>
                        <a:pt x="963" y="149"/>
                      </a:lnTo>
                      <a:lnTo>
                        <a:pt x="962" y="143"/>
                      </a:lnTo>
                      <a:lnTo>
                        <a:pt x="962" y="129"/>
                      </a:lnTo>
                      <a:lnTo>
                        <a:pt x="962" y="114"/>
                      </a:lnTo>
                      <a:lnTo>
                        <a:pt x="961" y="98"/>
                      </a:lnTo>
                      <a:lnTo>
                        <a:pt x="958" y="83"/>
                      </a:lnTo>
                      <a:lnTo>
                        <a:pt x="947" y="83"/>
                      </a:lnTo>
                      <a:lnTo>
                        <a:pt x="936" y="82"/>
                      </a:lnTo>
                      <a:lnTo>
                        <a:pt x="924" y="81"/>
                      </a:lnTo>
                      <a:lnTo>
                        <a:pt x="914" y="82"/>
                      </a:lnTo>
                      <a:lnTo>
                        <a:pt x="917" y="81"/>
                      </a:lnTo>
                      <a:lnTo>
                        <a:pt x="918" y="80"/>
                      </a:lnTo>
                      <a:lnTo>
                        <a:pt x="919" y="79"/>
                      </a:lnTo>
                      <a:lnTo>
                        <a:pt x="920" y="76"/>
                      </a:lnTo>
                      <a:lnTo>
                        <a:pt x="920" y="72"/>
                      </a:lnTo>
                      <a:lnTo>
                        <a:pt x="919" y="66"/>
                      </a:lnTo>
                      <a:lnTo>
                        <a:pt x="915" y="60"/>
                      </a:lnTo>
                      <a:lnTo>
                        <a:pt x="912" y="54"/>
                      </a:lnTo>
                      <a:lnTo>
                        <a:pt x="907" y="47"/>
                      </a:lnTo>
                      <a:lnTo>
                        <a:pt x="902" y="39"/>
                      </a:lnTo>
                      <a:lnTo>
                        <a:pt x="889" y="25"/>
                      </a:lnTo>
                      <a:lnTo>
                        <a:pt x="876" y="13"/>
                      </a:lnTo>
                      <a:lnTo>
                        <a:pt x="870" y="8"/>
                      </a:lnTo>
                      <a:lnTo>
                        <a:pt x="864" y="3"/>
                      </a:lnTo>
                      <a:lnTo>
                        <a:pt x="860" y="1"/>
                      </a:lnTo>
                      <a:lnTo>
                        <a:pt x="855" y="0"/>
                      </a:lnTo>
                      <a:lnTo>
                        <a:pt x="855" y="9"/>
                      </a:lnTo>
                      <a:lnTo>
                        <a:pt x="856" y="21"/>
                      </a:lnTo>
                      <a:lnTo>
                        <a:pt x="856" y="26"/>
                      </a:lnTo>
                      <a:lnTo>
                        <a:pt x="856" y="32"/>
                      </a:lnTo>
                      <a:lnTo>
                        <a:pt x="855" y="36"/>
                      </a:lnTo>
                      <a:lnTo>
                        <a:pt x="854" y="40"/>
                      </a:lnTo>
                      <a:lnTo>
                        <a:pt x="849" y="43"/>
                      </a:lnTo>
                      <a:lnTo>
                        <a:pt x="846" y="46"/>
                      </a:lnTo>
                      <a:lnTo>
                        <a:pt x="840" y="46"/>
                      </a:lnTo>
                      <a:lnTo>
                        <a:pt x="836" y="46"/>
                      </a:lnTo>
                      <a:lnTo>
                        <a:pt x="829" y="46"/>
                      </a:lnTo>
                      <a:lnTo>
                        <a:pt x="823" y="48"/>
                      </a:lnTo>
                      <a:lnTo>
                        <a:pt x="820" y="50"/>
                      </a:lnTo>
                      <a:lnTo>
                        <a:pt x="816" y="54"/>
                      </a:lnTo>
                      <a:lnTo>
                        <a:pt x="814" y="57"/>
                      </a:lnTo>
                      <a:lnTo>
                        <a:pt x="814" y="60"/>
                      </a:lnTo>
                      <a:lnTo>
                        <a:pt x="813" y="66"/>
                      </a:lnTo>
                      <a:lnTo>
                        <a:pt x="811" y="73"/>
                      </a:lnTo>
                      <a:lnTo>
                        <a:pt x="813" y="80"/>
                      </a:lnTo>
                      <a:lnTo>
                        <a:pt x="813" y="87"/>
                      </a:lnTo>
                      <a:lnTo>
                        <a:pt x="811" y="93"/>
                      </a:lnTo>
                      <a:lnTo>
                        <a:pt x="807" y="101"/>
                      </a:lnTo>
                      <a:lnTo>
                        <a:pt x="804" y="107"/>
                      </a:lnTo>
                      <a:lnTo>
                        <a:pt x="800" y="110"/>
                      </a:lnTo>
                      <a:lnTo>
                        <a:pt x="796" y="114"/>
                      </a:lnTo>
                      <a:lnTo>
                        <a:pt x="791" y="116"/>
                      </a:lnTo>
                      <a:lnTo>
                        <a:pt x="787" y="118"/>
                      </a:lnTo>
                      <a:lnTo>
                        <a:pt x="782" y="120"/>
                      </a:lnTo>
                      <a:lnTo>
                        <a:pt x="778" y="120"/>
                      </a:lnTo>
                      <a:lnTo>
                        <a:pt x="772" y="118"/>
                      </a:lnTo>
                      <a:lnTo>
                        <a:pt x="776" y="149"/>
                      </a:lnTo>
                      <a:lnTo>
                        <a:pt x="781" y="175"/>
                      </a:lnTo>
                      <a:lnTo>
                        <a:pt x="783" y="187"/>
                      </a:lnTo>
                      <a:lnTo>
                        <a:pt x="786" y="196"/>
                      </a:lnTo>
                      <a:lnTo>
                        <a:pt x="788" y="203"/>
                      </a:lnTo>
                      <a:lnTo>
                        <a:pt x="791" y="207"/>
                      </a:lnTo>
                      <a:lnTo>
                        <a:pt x="802" y="220"/>
                      </a:lnTo>
                      <a:lnTo>
                        <a:pt x="811" y="232"/>
                      </a:lnTo>
                      <a:lnTo>
                        <a:pt x="814" y="239"/>
                      </a:lnTo>
                      <a:lnTo>
                        <a:pt x="819" y="246"/>
                      </a:lnTo>
                      <a:lnTo>
                        <a:pt x="822" y="253"/>
                      </a:lnTo>
                      <a:lnTo>
                        <a:pt x="824" y="26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7717;p21">
                  <a:extLst>
                    <a:ext uri="{FF2B5EF4-FFF2-40B4-BE49-F238E27FC236}">
                      <a16:creationId xmlns="" xmlns:a16="http://schemas.microsoft.com/office/drawing/2014/main" id="{AE828FB2-D665-4A75-A70E-7A7EA77C205D}"/>
                    </a:ext>
                  </a:extLst>
                </p:cNvPr>
                <p:cNvSpPr/>
                <p:nvPr/>
              </p:nvSpPr>
              <p:spPr>
                <a:xfrm>
                  <a:off x="5212710" y="2237549"/>
                  <a:ext cx="1109060" cy="1012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8" h="4037" extrusionOk="0">
                      <a:moveTo>
                        <a:pt x="1650" y="1047"/>
                      </a:moveTo>
                      <a:lnTo>
                        <a:pt x="1650" y="1038"/>
                      </a:lnTo>
                      <a:lnTo>
                        <a:pt x="1650" y="1031"/>
                      </a:lnTo>
                      <a:lnTo>
                        <a:pt x="1648" y="1026"/>
                      </a:lnTo>
                      <a:lnTo>
                        <a:pt x="1646" y="1022"/>
                      </a:lnTo>
                      <a:lnTo>
                        <a:pt x="1642" y="1020"/>
                      </a:lnTo>
                      <a:lnTo>
                        <a:pt x="1639" y="1017"/>
                      </a:lnTo>
                      <a:lnTo>
                        <a:pt x="1635" y="1016"/>
                      </a:lnTo>
                      <a:lnTo>
                        <a:pt x="1631" y="1016"/>
                      </a:lnTo>
                      <a:lnTo>
                        <a:pt x="1623" y="1015"/>
                      </a:lnTo>
                      <a:lnTo>
                        <a:pt x="1616" y="1013"/>
                      </a:lnTo>
                      <a:lnTo>
                        <a:pt x="1613" y="1010"/>
                      </a:lnTo>
                      <a:lnTo>
                        <a:pt x="1610" y="1008"/>
                      </a:lnTo>
                      <a:lnTo>
                        <a:pt x="1608" y="1004"/>
                      </a:lnTo>
                      <a:lnTo>
                        <a:pt x="1607" y="999"/>
                      </a:lnTo>
                      <a:lnTo>
                        <a:pt x="1599" y="998"/>
                      </a:lnTo>
                      <a:lnTo>
                        <a:pt x="1591" y="998"/>
                      </a:lnTo>
                      <a:lnTo>
                        <a:pt x="1583" y="999"/>
                      </a:lnTo>
                      <a:lnTo>
                        <a:pt x="1575" y="1001"/>
                      </a:lnTo>
                      <a:lnTo>
                        <a:pt x="1574" y="988"/>
                      </a:lnTo>
                      <a:lnTo>
                        <a:pt x="1574" y="974"/>
                      </a:lnTo>
                      <a:lnTo>
                        <a:pt x="1574" y="960"/>
                      </a:lnTo>
                      <a:lnTo>
                        <a:pt x="1573" y="947"/>
                      </a:lnTo>
                      <a:lnTo>
                        <a:pt x="1565" y="946"/>
                      </a:lnTo>
                      <a:lnTo>
                        <a:pt x="1558" y="946"/>
                      </a:lnTo>
                      <a:lnTo>
                        <a:pt x="1550" y="946"/>
                      </a:lnTo>
                      <a:lnTo>
                        <a:pt x="1542" y="946"/>
                      </a:lnTo>
                      <a:lnTo>
                        <a:pt x="1527" y="948"/>
                      </a:lnTo>
                      <a:lnTo>
                        <a:pt x="1511" y="951"/>
                      </a:lnTo>
                      <a:lnTo>
                        <a:pt x="1495" y="955"/>
                      </a:lnTo>
                      <a:lnTo>
                        <a:pt x="1479" y="957"/>
                      </a:lnTo>
                      <a:lnTo>
                        <a:pt x="1471" y="957"/>
                      </a:lnTo>
                      <a:lnTo>
                        <a:pt x="1462" y="957"/>
                      </a:lnTo>
                      <a:lnTo>
                        <a:pt x="1454" y="957"/>
                      </a:lnTo>
                      <a:lnTo>
                        <a:pt x="1445" y="955"/>
                      </a:lnTo>
                      <a:lnTo>
                        <a:pt x="1433" y="952"/>
                      </a:lnTo>
                      <a:lnTo>
                        <a:pt x="1420" y="951"/>
                      </a:lnTo>
                      <a:lnTo>
                        <a:pt x="1408" y="951"/>
                      </a:lnTo>
                      <a:lnTo>
                        <a:pt x="1395" y="951"/>
                      </a:lnTo>
                      <a:lnTo>
                        <a:pt x="1370" y="951"/>
                      </a:lnTo>
                      <a:lnTo>
                        <a:pt x="1344" y="951"/>
                      </a:lnTo>
                      <a:lnTo>
                        <a:pt x="1343" y="939"/>
                      </a:lnTo>
                      <a:lnTo>
                        <a:pt x="1340" y="930"/>
                      </a:lnTo>
                      <a:lnTo>
                        <a:pt x="1336" y="922"/>
                      </a:lnTo>
                      <a:lnTo>
                        <a:pt x="1331" y="915"/>
                      </a:lnTo>
                      <a:lnTo>
                        <a:pt x="1324" y="910"/>
                      </a:lnTo>
                      <a:lnTo>
                        <a:pt x="1315" y="906"/>
                      </a:lnTo>
                      <a:lnTo>
                        <a:pt x="1305" y="902"/>
                      </a:lnTo>
                      <a:lnTo>
                        <a:pt x="1291" y="900"/>
                      </a:lnTo>
                      <a:lnTo>
                        <a:pt x="1278" y="895"/>
                      </a:lnTo>
                      <a:lnTo>
                        <a:pt x="1263" y="889"/>
                      </a:lnTo>
                      <a:lnTo>
                        <a:pt x="1249" y="881"/>
                      </a:lnTo>
                      <a:lnTo>
                        <a:pt x="1236" y="873"/>
                      </a:lnTo>
                      <a:lnTo>
                        <a:pt x="1221" y="865"/>
                      </a:lnTo>
                      <a:lnTo>
                        <a:pt x="1207" y="859"/>
                      </a:lnTo>
                      <a:lnTo>
                        <a:pt x="1199" y="857"/>
                      </a:lnTo>
                      <a:lnTo>
                        <a:pt x="1192" y="856"/>
                      </a:lnTo>
                      <a:lnTo>
                        <a:pt x="1184" y="854"/>
                      </a:lnTo>
                      <a:lnTo>
                        <a:pt x="1178" y="856"/>
                      </a:lnTo>
                      <a:lnTo>
                        <a:pt x="1176" y="839"/>
                      </a:lnTo>
                      <a:lnTo>
                        <a:pt x="1174" y="824"/>
                      </a:lnTo>
                      <a:lnTo>
                        <a:pt x="1172" y="811"/>
                      </a:lnTo>
                      <a:lnTo>
                        <a:pt x="1168" y="801"/>
                      </a:lnTo>
                      <a:lnTo>
                        <a:pt x="1165" y="796"/>
                      </a:lnTo>
                      <a:lnTo>
                        <a:pt x="1162" y="792"/>
                      </a:lnTo>
                      <a:lnTo>
                        <a:pt x="1157" y="788"/>
                      </a:lnTo>
                      <a:lnTo>
                        <a:pt x="1151" y="786"/>
                      </a:lnTo>
                      <a:lnTo>
                        <a:pt x="1146" y="784"/>
                      </a:lnTo>
                      <a:lnTo>
                        <a:pt x="1138" y="783"/>
                      </a:lnTo>
                      <a:lnTo>
                        <a:pt x="1130" y="782"/>
                      </a:lnTo>
                      <a:lnTo>
                        <a:pt x="1119" y="780"/>
                      </a:lnTo>
                      <a:lnTo>
                        <a:pt x="1106" y="782"/>
                      </a:lnTo>
                      <a:lnTo>
                        <a:pt x="1091" y="785"/>
                      </a:lnTo>
                      <a:lnTo>
                        <a:pt x="1080" y="787"/>
                      </a:lnTo>
                      <a:lnTo>
                        <a:pt x="1069" y="788"/>
                      </a:lnTo>
                      <a:lnTo>
                        <a:pt x="1060" y="788"/>
                      </a:lnTo>
                      <a:lnTo>
                        <a:pt x="1051" y="787"/>
                      </a:lnTo>
                      <a:lnTo>
                        <a:pt x="1048" y="785"/>
                      </a:lnTo>
                      <a:lnTo>
                        <a:pt x="1044" y="783"/>
                      </a:lnTo>
                      <a:lnTo>
                        <a:pt x="1041" y="780"/>
                      </a:lnTo>
                      <a:lnTo>
                        <a:pt x="1039" y="777"/>
                      </a:lnTo>
                      <a:lnTo>
                        <a:pt x="1036" y="772"/>
                      </a:lnTo>
                      <a:lnTo>
                        <a:pt x="1035" y="767"/>
                      </a:lnTo>
                      <a:lnTo>
                        <a:pt x="1034" y="760"/>
                      </a:lnTo>
                      <a:lnTo>
                        <a:pt x="1033" y="752"/>
                      </a:lnTo>
                      <a:lnTo>
                        <a:pt x="1026" y="751"/>
                      </a:lnTo>
                      <a:lnTo>
                        <a:pt x="1020" y="749"/>
                      </a:lnTo>
                      <a:lnTo>
                        <a:pt x="1016" y="746"/>
                      </a:lnTo>
                      <a:lnTo>
                        <a:pt x="1010" y="743"/>
                      </a:lnTo>
                      <a:lnTo>
                        <a:pt x="1002" y="735"/>
                      </a:lnTo>
                      <a:lnTo>
                        <a:pt x="994" y="726"/>
                      </a:lnTo>
                      <a:lnTo>
                        <a:pt x="987" y="717"/>
                      </a:lnTo>
                      <a:lnTo>
                        <a:pt x="978" y="708"/>
                      </a:lnTo>
                      <a:lnTo>
                        <a:pt x="975" y="704"/>
                      </a:lnTo>
                      <a:lnTo>
                        <a:pt x="969" y="701"/>
                      </a:lnTo>
                      <a:lnTo>
                        <a:pt x="965" y="697"/>
                      </a:lnTo>
                      <a:lnTo>
                        <a:pt x="958" y="695"/>
                      </a:lnTo>
                      <a:lnTo>
                        <a:pt x="958" y="689"/>
                      </a:lnTo>
                      <a:lnTo>
                        <a:pt x="957" y="684"/>
                      </a:lnTo>
                      <a:lnTo>
                        <a:pt x="958" y="678"/>
                      </a:lnTo>
                      <a:lnTo>
                        <a:pt x="959" y="672"/>
                      </a:lnTo>
                      <a:lnTo>
                        <a:pt x="963" y="661"/>
                      </a:lnTo>
                      <a:lnTo>
                        <a:pt x="969" y="652"/>
                      </a:lnTo>
                      <a:lnTo>
                        <a:pt x="987" y="647"/>
                      </a:lnTo>
                      <a:lnTo>
                        <a:pt x="1014" y="643"/>
                      </a:lnTo>
                      <a:lnTo>
                        <a:pt x="1026" y="639"/>
                      </a:lnTo>
                      <a:lnTo>
                        <a:pt x="1036" y="634"/>
                      </a:lnTo>
                      <a:lnTo>
                        <a:pt x="1040" y="630"/>
                      </a:lnTo>
                      <a:lnTo>
                        <a:pt x="1043" y="627"/>
                      </a:lnTo>
                      <a:lnTo>
                        <a:pt x="1044" y="623"/>
                      </a:lnTo>
                      <a:lnTo>
                        <a:pt x="1044" y="619"/>
                      </a:lnTo>
                      <a:lnTo>
                        <a:pt x="1043" y="615"/>
                      </a:lnTo>
                      <a:lnTo>
                        <a:pt x="1041" y="611"/>
                      </a:lnTo>
                      <a:lnTo>
                        <a:pt x="1037" y="607"/>
                      </a:lnTo>
                      <a:lnTo>
                        <a:pt x="1033" y="604"/>
                      </a:lnTo>
                      <a:lnTo>
                        <a:pt x="1022" y="596"/>
                      </a:lnTo>
                      <a:lnTo>
                        <a:pt x="1008" y="589"/>
                      </a:lnTo>
                      <a:lnTo>
                        <a:pt x="981" y="575"/>
                      </a:lnTo>
                      <a:lnTo>
                        <a:pt x="961" y="564"/>
                      </a:lnTo>
                      <a:lnTo>
                        <a:pt x="929" y="541"/>
                      </a:lnTo>
                      <a:lnTo>
                        <a:pt x="895" y="519"/>
                      </a:lnTo>
                      <a:lnTo>
                        <a:pt x="879" y="507"/>
                      </a:lnTo>
                      <a:lnTo>
                        <a:pt x="863" y="495"/>
                      </a:lnTo>
                      <a:lnTo>
                        <a:pt x="847" y="482"/>
                      </a:lnTo>
                      <a:lnTo>
                        <a:pt x="835" y="467"/>
                      </a:lnTo>
                      <a:lnTo>
                        <a:pt x="825" y="455"/>
                      </a:lnTo>
                      <a:lnTo>
                        <a:pt x="817" y="442"/>
                      </a:lnTo>
                      <a:lnTo>
                        <a:pt x="810" y="430"/>
                      </a:lnTo>
                      <a:lnTo>
                        <a:pt x="803" y="417"/>
                      </a:lnTo>
                      <a:lnTo>
                        <a:pt x="795" y="405"/>
                      </a:lnTo>
                      <a:lnTo>
                        <a:pt x="787" y="393"/>
                      </a:lnTo>
                      <a:lnTo>
                        <a:pt x="781" y="388"/>
                      </a:lnTo>
                      <a:lnTo>
                        <a:pt x="776" y="382"/>
                      </a:lnTo>
                      <a:lnTo>
                        <a:pt x="770" y="377"/>
                      </a:lnTo>
                      <a:lnTo>
                        <a:pt x="763" y="373"/>
                      </a:lnTo>
                      <a:lnTo>
                        <a:pt x="755" y="368"/>
                      </a:lnTo>
                      <a:lnTo>
                        <a:pt x="748" y="366"/>
                      </a:lnTo>
                      <a:lnTo>
                        <a:pt x="741" y="365"/>
                      </a:lnTo>
                      <a:lnTo>
                        <a:pt x="735" y="366"/>
                      </a:lnTo>
                      <a:lnTo>
                        <a:pt x="722" y="369"/>
                      </a:lnTo>
                      <a:lnTo>
                        <a:pt x="710" y="374"/>
                      </a:lnTo>
                      <a:lnTo>
                        <a:pt x="702" y="378"/>
                      </a:lnTo>
                      <a:lnTo>
                        <a:pt x="692" y="381"/>
                      </a:lnTo>
                      <a:lnTo>
                        <a:pt x="682" y="383"/>
                      </a:lnTo>
                      <a:lnTo>
                        <a:pt x="672" y="384"/>
                      </a:lnTo>
                      <a:lnTo>
                        <a:pt x="667" y="384"/>
                      </a:lnTo>
                      <a:lnTo>
                        <a:pt x="663" y="385"/>
                      </a:lnTo>
                      <a:lnTo>
                        <a:pt x="658" y="386"/>
                      </a:lnTo>
                      <a:lnTo>
                        <a:pt x="655" y="390"/>
                      </a:lnTo>
                      <a:lnTo>
                        <a:pt x="650" y="397"/>
                      </a:lnTo>
                      <a:lnTo>
                        <a:pt x="646" y="404"/>
                      </a:lnTo>
                      <a:lnTo>
                        <a:pt x="641" y="413"/>
                      </a:lnTo>
                      <a:lnTo>
                        <a:pt x="636" y="421"/>
                      </a:lnTo>
                      <a:lnTo>
                        <a:pt x="633" y="424"/>
                      </a:lnTo>
                      <a:lnTo>
                        <a:pt x="629" y="427"/>
                      </a:lnTo>
                      <a:lnTo>
                        <a:pt x="624" y="430"/>
                      </a:lnTo>
                      <a:lnTo>
                        <a:pt x="620" y="432"/>
                      </a:lnTo>
                      <a:lnTo>
                        <a:pt x="613" y="434"/>
                      </a:lnTo>
                      <a:lnTo>
                        <a:pt x="606" y="438"/>
                      </a:lnTo>
                      <a:lnTo>
                        <a:pt x="601" y="440"/>
                      </a:lnTo>
                      <a:lnTo>
                        <a:pt x="598" y="443"/>
                      </a:lnTo>
                      <a:lnTo>
                        <a:pt x="592" y="450"/>
                      </a:lnTo>
                      <a:lnTo>
                        <a:pt x="589" y="458"/>
                      </a:lnTo>
                      <a:lnTo>
                        <a:pt x="587" y="466"/>
                      </a:lnTo>
                      <a:lnTo>
                        <a:pt x="583" y="474"/>
                      </a:lnTo>
                      <a:lnTo>
                        <a:pt x="580" y="480"/>
                      </a:lnTo>
                      <a:lnTo>
                        <a:pt x="577" y="484"/>
                      </a:lnTo>
                      <a:lnTo>
                        <a:pt x="573" y="489"/>
                      </a:lnTo>
                      <a:lnTo>
                        <a:pt x="567" y="494"/>
                      </a:lnTo>
                      <a:lnTo>
                        <a:pt x="565" y="496"/>
                      </a:lnTo>
                      <a:lnTo>
                        <a:pt x="560" y="497"/>
                      </a:lnTo>
                      <a:lnTo>
                        <a:pt x="557" y="497"/>
                      </a:lnTo>
                      <a:lnTo>
                        <a:pt x="552" y="496"/>
                      </a:lnTo>
                      <a:lnTo>
                        <a:pt x="543" y="491"/>
                      </a:lnTo>
                      <a:lnTo>
                        <a:pt x="534" y="484"/>
                      </a:lnTo>
                      <a:lnTo>
                        <a:pt x="517" y="470"/>
                      </a:lnTo>
                      <a:lnTo>
                        <a:pt x="503" y="458"/>
                      </a:lnTo>
                      <a:lnTo>
                        <a:pt x="508" y="451"/>
                      </a:lnTo>
                      <a:lnTo>
                        <a:pt x="510" y="445"/>
                      </a:lnTo>
                      <a:lnTo>
                        <a:pt x="511" y="437"/>
                      </a:lnTo>
                      <a:lnTo>
                        <a:pt x="510" y="429"/>
                      </a:lnTo>
                      <a:lnTo>
                        <a:pt x="508" y="414"/>
                      </a:lnTo>
                      <a:lnTo>
                        <a:pt x="508" y="400"/>
                      </a:lnTo>
                      <a:lnTo>
                        <a:pt x="483" y="407"/>
                      </a:lnTo>
                      <a:lnTo>
                        <a:pt x="454" y="415"/>
                      </a:lnTo>
                      <a:lnTo>
                        <a:pt x="440" y="418"/>
                      </a:lnTo>
                      <a:lnTo>
                        <a:pt x="426" y="418"/>
                      </a:lnTo>
                      <a:lnTo>
                        <a:pt x="419" y="418"/>
                      </a:lnTo>
                      <a:lnTo>
                        <a:pt x="412" y="417"/>
                      </a:lnTo>
                      <a:lnTo>
                        <a:pt x="407" y="415"/>
                      </a:lnTo>
                      <a:lnTo>
                        <a:pt x="401" y="413"/>
                      </a:lnTo>
                      <a:lnTo>
                        <a:pt x="396" y="409"/>
                      </a:lnTo>
                      <a:lnTo>
                        <a:pt x="393" y="406"/>
                      </a:lnTo>
                      <a:lnTo>
                        <a:pt x="391" y="401"/>
                      </a:lnTo>
                      <a:lnTo>
                        <a:pt x="388" y="397"/>
                      </a:lnTo>
                      <a:lnTo>
                        <a:pt x="385" y="384"/>
                      </a:lnTo>
                      <a:lnTo>
                        <a:pt x="383" y="372"/>
                      </a:lnTo>
                      <a:lnTo>
                        <a:pt x="382" y="358"/>
                      </a:lnTo>
                      <a:lnTo>
                        <a:pt x="379" y="344"/>
                      </a:lnTo>
                      <a:lnTo>
                        <a:pt x="376" y="333"/>
                      </a:lnTo>
                      <a:lnTo>
                        <a:pt x="371" y="323"/>
                      </a:lnTo>
                      <a:lnTo>
                        <a:pt x="367" y="315"/>
                      </a:lnTo>
                      <a:lnTo>
                        <a:pt x="364" y="308"/>
                      </a:lnTo>
                      <a:lnTo>
                        <a:pt x="363" y="301"/>
                      </a:lnTo>
                      <a:lnTo>
                        <a:pt x="364" y="294"/>
                      </a:lnTo>
                      <a:lnTo>
                        <a:pt x="366" y="289"/>
                      </a:lnTo>
                      <a:lnTo>
                        <a:pt x="368" y="282"/>
                      </a:lnTo>
                      <a:lnTo>
                        <a:pt x="371" y="275"/>
                      </a:lnTo>
                      <a:lnTo>
                        <a:pt x="376" y="269"/>
                      </a:lnTo>
                      <a:lnTo>
                        <a:pt x="395" y="245"/>
                      </a:lnTo>
                      <a:lnTo>
                        <a:pt x="416" y="224"/>
                      </a:lnTo>
                      <a:lnTo>
                        <a:pt x="424" y="211"/>
                      </a:lnTo>
                      <a:lnTo>
                        <a:pt x="431" y="197"/>
                      </a:lnTo>
                      <a:lnTo>
                        <a:pt x="436" y="183"/>
                      </a:lnTo>
                      <a:lnTo>
                        <a:pt x="441" y="168"/>
                      </a:lnTo>
                      <a:lnTo>
                        <a:pt x="448" y="137"/>
                      </a:lnTo>
                      <a:lnTo>
                        <a:pt x="454" y="107"/>
                      </a:lnTo>
                      <a:lnTo>
                        <a:pt x="467" y="101"/>
                      </a:lnTo>
                      <a:lnTo>
                        <a:pt x="480" y="95"/>
                      </a:lnTo>
                      <a:lnTo>
                        <a:pt x="486" y="93"/>
                      </a:lnTo>
                      <a:lnTo>
                        <a:pt x="493" y="90"/>
                      </a:lnTo>
                      <a:lnTo>
                        <a:pt x="500" y="89"/>
                      </a:lnTo>
                      <a:lnTo>
                        <a:pt x="507" y="90"/>
                      </a:lnTo>
                      <a:lnTo>
                        <a:pt x="490" y="82"/>
                      </a:lnTo>
                      <a:lnTo>
                        <a:pt x="473" y="76"/>
                      </a:lnTo>
                      <a:lnTo>
                        <a:pt x="454" y="70"/>
                      </a:lnTo>
                      <a:lnTo>
                        <a:pt x="436" y="65"/>
                      </a:lnTo>
                      <a:lnTo>
                        <a:pt x="419" y="58"/>
                      </a:lnTo>
                      <a:lnTo>
                        <a:pt x="402" y="52"/>
                      </a:lnTo>
                      <a:lnTo>
                        <a:pt x="393" y="48"/>
                      </a:lnTo>
                      <a:lnTo>
                        <a:pt x="385" y="44"/>
                      </a:lnTo>
                      <a:lnTo>
                        <a:pt x="377" y="38"/>
                      </a:lnTo>
                      <a:lnTo>
                        <a:pt x="370" y="32"/>
                      </a:lnTo>
                      <a:lnTo>
                        <a:pt x="360" y="25"/>
                      </a:lnTo>
                      <a:lnTo>
                        <a:pt x="350" y="18"/>
                      </a:lnTo>
                      <a:lnTo>
                        <a:pt x="338" y="10"/>
                      </a:lnTo>
                      <a:lnTo>
                        <a:pt x="328" y="0"/>
                      </a:lnTo>
                      <a:lnTo>
                        <a:pt x="319" y="7"/>
                      </a:lnTo>
                      <a:lnTo>
                        <a:pt x="310" y="15"/>
                      </a:lnTo>
                      <a:lnTo>
                        <a:pt x="303" y="21"/>
                      </a:lnTo>
                      <a:lnTo>
                        <a:pt x="300" y="27"/>
                      </a:lnTo>
                      <a:lnTo>
                        <a:pt x="294" y="37"/>
                      </a:lnTo>
                      <a:lnTo>
                        <a:pt x="287" y="47"/>
                      </a:lnTo>
                      <a:lnTo>
                        <a:pt x="280" y="57"/>
                      </a:lnTo>
                      <a:lnTo>
                        <a:pt x="272" y="68"/>
                      </a:lnTo>
                      <a:lnTo>
                        <a:pt x="255" y="87"/>
                      </a:lnTo>
                      <a:lnTo>
                        <a:pt x="239" y="106"/>
                      </a:lnTo>
                      <a:lnTo>
                        <a:pt x="231" y="117"/>
                      </a:lnTo>
                      <a:lnTo>
                        <a:pt x="223" y="127"/>
                      </a:lnTo>
                      <a:lnTo>
                        <a:pt x="216" y="137"/>
                      </a:lnTo>
                      <a:lnTo>
                        <a:pt x="211" y="147"/>
                      </a:lnTo>
                      <a:lnTo>
                        <a:pt x="205" y="159"/>
                      </a:lnTo>
                      <a:lnTo>
                        <a:pt x="202" y="170"/>
                      </a:lnTo>
                      <a:lnTo>
                        <a:pt x="198" y="183"/>
                      </a:lnTo>
                      <a:lnTo>
                        <a:pt x="197" y="195"/>
                      </a:lnTo>
                      <a:lnTo>
                        <a:pt x="193" y="195"/>
                      </a:lnTo>
                      <a:lnTo>
                        <a:pt x="187" y="196"/>
                      </a:lnTo>
                      <a:lnTo>
                        <a:pt x="173" y="196"/>
                      </a:lnTo>
                      <a:lnTo>
                        <a:pt x="162" y="200"/>
                      </a:lnTo>
                      <a:lnTo>
                        <a:pt x="156" y="202"/>
                      </a:lnTo>
                      <a:lnTo>
                        <a:pt x="152" y="205"/>
                      </a:lnTo>
                      <a:lnTo>
                        <a:pt x="149" y="211"/>
                      </a:lnTo>
                      <a:lnTo>
                        <a:pt x="147" y="219"/>
                      </a:lnTo>
                      <a:lnTo>
                        <a:pt x="146" y="225"/>
                      </a:lnTo>
                      <a:lnTo>
                        <a:pt x="144" y="230"/>
                      </a:lnTo>
                      <a:lnTo>
                        <a:pt x="141" y="235"/>
                      </a:lnTo>
                      <a:lnTo>
                        <a:pt x="138" y="238"/>
                      </a:lnTo>
                      <a:lnTo>
                        <a:pt x="134" y="242"/>
                      </a:lnTo>
                      <a:lnTo>
                        <a:pt x="131" y="246"/>
                      </a:lnTo>
                      <a:lnTo>
                        <a:pt x="129" y="251"/>
                      </a:lnTo>
                      <a:lnTo>
                        <a:pt x="126" y="257"/>
                      </a:lnTo>
                      <a:lnTo>
                        <a:pt x="117" y="257"/>
                      </a:lnTo>
                      <a:lnTo>
                        <a:pt x="111" y="259"/>
                      </a:lnTo>
                      <a:lnTo>
                        <a:pt x="105" y="261"/>
                      </a:lnTo>
                      <a:lnTo>
                        <a:pt x="99" y="265"/>
                      </a:lnTo>
                      <a:lnTo>
                        <a:pt x="96" y="269"/>
                      </a:lnTo>
                      <a:lnTo>
                        <a:pt x="92" y="274"/>
                      </a:lnTo>
                      <a:lnTo>
                        <a:pt x="90" y="279"/>
                      </a:lnTo>
                      <a:lnTo>
                        <a:pt x="89" y="285"/>
                      </a:lnTo>
                      <a:lnTo>
                        <a:pt x="87" y="299"/>
                      </a:lnTo>
                      <a:lnTo>
                        <a:pt x="87" y="312"/>
                      </a:lnTo>
                      <a:lnTo>
                        <a:pt x="87" y="326"/>
                      </a:lnTo>
                      <a:lnTo>
                        <a:pt x="87" y="340"/>
                      </a:lnTo>
                      <a:lnTo>
                        <a:pt x="87" y="348"/>
                      </a:lnTo>
                      <a:lnTo>
                        <a:pt x="84" y="355"/>
                      </a:lnTo>
                      <a:lnTo>
                        <a:pt x="82" y="361"/>
                      </a:lnTo>
                      <a:lnTo>
                        <a:pt x="80" y="368"/>
                      </a:lnTo>
                      <a:lnTo>
                        <a:pt x="72" y="380"/>
                      </a:lnTo>
                      <a:lnTo>
                        <a:pt x="63" y="392"/>
                      </a:lnTo>
                      <a:lnTo>
                        <a:pt x="57" y="399"/>
                      </a:lnTo>
                      <a:lnTo>
                        <a:pt x="54" y="406"/>
                      </a:lnTo>
                      <a:lnTo>
                        <a:pt x="50" y="414"/>
                      </a:lnTo>
                      <a:lnTo>
                        <a:pt x="48" y="422"/>
                      </a:lnTo>
                      <a:lnTo>
                        <a:pt x="43" y="437"/>
                      </a:lnTo>
                      <a:lnTo>
                        <a:pt x="38" y="453"/>
                      </a:lnTo>
                      <a:lnTo>
                        <a:pt x="32" y="454"/>
                      </a:lnTo>
                      <a:lnTo>
                        <a:pt x="27" y="454"/>
                      </a:lnTo>
                      <a:lnTo>
                        <a:pt x="19" y="479"/>
                      </a:lnTo>
                      <a:lnTo>
                        <a:pt x="13" y="506"/>
                      </a:lnTo>
                      <a:lnTo>
                        <a:pt x="7" y="533"/>
                      </a:lnTo>
                      <a:lnTo>
                        <a:pt x="2" y="562"/>
                      </a:lnTo>
                      <a:lnTo>
                        <a:pt x="1" y="577"/>
                      </a:lnTo>
                      <a:lnTo>
                        <a:pt x="0" y="591"/>
                      </a:lnTo>
                      <a:lnTo>
                        <a:pt x="0" y="605"/>
                      </a:lnTo>
                      <a:lnTo>
                        <a:pt x="0" y="619"/>
                      </a:lnTo>
                      <a:lnTo>
                        <a:pt x="1" y="632"/>
                      </a:lnTo>
                      <a:lnTo>
                        <a:pt x="4" y="646"/>
                      </a:lnTo>
                      <a:lnTo>
                        <a:pt x="6" y="659"/>
                      </a:lnTo>
                      <a:lnTo>
                        <a:pt x="9" y="671"/>
                      </a:lnTo>
                      <a:lnTo>
                        <a:pt x="14" y="684"/>
                      </a:lnTo>
                      <a:lnTo>
                        <a:pt x="17" y="697"/>
                      </a:lnTo>
                      <a:lnTo>
                        <a:pt x="19" y="712"/>
                      </a:lnTo>
                      <a:lnTo>
                        <a:pt x="23" y="728"/>
                      </a:lnTo>
                      <a:lnTo>
                        <a:pt x="27" y="763"/>
                      </a:lnTo>
                      <a:lnTo>
                        <a:pt x="31" y="802"/>
                      </a:lnTo>
                      <a:lnTo>
                        <a:pt x="33" y="841"/>
                      </a:lnTo>
                      <a:lnTo>
                        <a:pt x="35" y="878"/>
                      </a:lnTo>
                      <a:lnTo>
                        <a:pt x="38" y="915"/>
                      </a:lnTo>
                      <a:lnTo>
                        <a:pt x="40" y="948"/>
                      </a:lnTo>
                      <a:lnTo>
                        <a:pt x="45" y="950"/>
                      </a:lnTo>
                      <a:lnTo>
                        <a:pt x="49" y="949"/>
                      </a:lnTo>
                      <a:lnTo>
                        <a:pt x="52" y="947"/>
                      </a:lnTo>
                      <a:lnTo>
                        <a:pt x="56" y="944"/>
                      </a:lnTo>
                      <a:lnTo>
                        <a:pt x="62" y="944"/>
                      </a:lnTo>
                      <a:lnTo>
                        <a:pt x="68" y="952"/>
                      </a:lnTo>
                      <a:lnTo>
                        <a:pt x="74" y="960"/>
                      </a:lnTo>
                      <a:lnTo>
                        <a:pt x="74" y="966"/>
                      </a:lnTo>
                      <a:lnTo>
                        <a:pt x="74" y="968"/>
                      </a:lnTo>
                      <a:lnTo>
                        <a:pt x="72" y="968"/>
                      </a:lnTo>
                      <a:lnTo>
                        <a:pt x="70" y="968"/>
                      </a:lnTo>
                      <a:lnTo>
                        <a:pt x="66" y="968"/>
                      </a:lnTo>
                      <a:lnTo>
                        <a:pt x="63" y="972"/>
                      </a:lnTo>
                      <a:lnTo>
                        <a:pt x="66" y="976"/>
                      </a:lnTo>
                      <a:lnTo>
                        <a:pt x="70" y="983"/>
                      </a:lnTo>
                      <a:lnTo>
                        <a:pt x="74" y="983"/>
                      </a:lnTo>
                      <a:lnTo>
                        <a:pt x="79" y="984"/>
                      </a:lnTo>
                      <a:lnTo>
                        <a:pt x="78" y="987"/>
                      </a:lnTo>
                      <a:lnTo>
                        <a:pt x="76" y="990"/>
                      </a:lnTo>
                      <a:lnTo>
                        <a:pt x="80" y="992"/>
                      </a:lnTo>
                      <a:lnTo>
                        <a:pt x="82" y="997"/>
                      </a:lnTo>
                      <a:lnTo>
                        <a:pt x="87" y="999"/>
                      </a:lnTo>
                      <a:lnTo>
                        <a:pt x="90" y="1001"/>
                      </a:lnTo>
                      <a:lnTo>
                        <a:pt x="91" y="1005"/>
                      </a:lnTo>
                      <a:lnTo>
                        <a:pt x="92" y="1008"/>
                      </a:lnTo>
                      <a:lnTo>
                        <a:pt x="96" y="1012"/>
                      </a:lnTo>
                      <a:lnTo>
                        <a:pt x="99" y="1014"/>
                      </a:lnTo>
                      <a:lnTo>
                        <a:pt x="101" y="1016"/>
                      </a:lnTo>
                      <a:lnTo>
                        <a:pt x="103" y="1022"/>
                      </a:lnTo>
                      <a:lnTo>
                        <a:pt x="104" y="1023"/>
                      </a:lnTo>
                      <a:lnTo>
                        <a:pt x="106" y="1024"/>
                      </a:lnTo>
                      <a:lnTo>
                        <a:pt x="109" y="1023"/>
                      </a:lnTo>
                      <a:lnTo>
                        <a:pt x="113" y="1022"/>
                      </a:lnTo>
                      <a:lnTo>
                        <a:pt x="116" y="1021"/>
                      </a:lnTo>
                      <a:lnTo>
                        <a:pt x="121" y="1021"/>
                      </a:lnTo>
                      <a:lnTo>
                        <a:pt x="121" y="1030"/>
                      </a:lnTo>
                      <a:lnTo>
                        <a:pt x="120" y="1038"/>
                      </a:lnTo>
                      <a:lnTo>
                        <a:pt x="119" y="1042"/>
                      </a:lnTo>
                      <a:lnTo>
                        <a:pt x="117" y="1048"/>
                      </a:lnTo>
                      <a:lnTo>
                        <a:pt x="117" y="1053"/>
                      </a:lnTo>
                      <a:lnTo>
                        <a:pt x="119" y="1058"/>
                      </a:lnTo>
                      <a:lnTo>
                        <a:pt x="123" y="1065"/>
                      </a:lnTo>
                      <a:lnTo>
                        <a:pt x="128" y="1071"/>
                      </a:lnTo>
                      <a:lnTo>
                        <a:pt x="129" y="1073"/>
                      </a:lnTo>
                      <a:lnTo>
                        <a:pt x="129" y="1075"/>
                      </a:lnTo>
                      <a:lnTo>
                        <a:pt x="125" y="1078"/>
                      </a:lnTo>
                      <a:lnTo>
                        <a:pt x="120" y="1080"/>
                      </a:lnTo>
                      <a:lnTo>
                        <a:pt x="115" y="1082"/>
                      </a:lnTo>
                      <a:lnTo>
                        <a:pt x="112" y="1085"/>
                      </a:lnTo>
                      <a:lnTo>
                        <a:pt x="111" y="1088"/>
                      </a:lnTo>
                      <a:lnTo>
                        <a:pt x="111" y="1092"/>
                      </a:lnTo>
                      <a:lnTo>
                        <a:pt x="112" y="1096"/>
                      </a:lnTo>
                      <a:lnTo>
                        <a:pt x="113" y="1099"/>
                      </a:lnTo>
                      <a:lnTo>
                        <a:pt x="116" y="1103"/>
                      </a:lnTo>
                      <a:lnTo>
                        <a:pt x="119" y="1106"/>
                      </a:lnTo>
                      <a:lnTo>
                        <a:pt x="122" y="1110"/>
                      </a:lnTo>
                      <a:lnTo>
                        <a:pt x="125" y="1113"/>
                      </a:lnTo>
                      <a:lnTo>
                        <a:pt x="128" y="1118"/>
                      </a:lnTo>
                      <a:lnTo>
                        <a:pt x="129" y="1121"/>
                      </a:lnTo>
                      <a:lnTo>
                        <a:pt x="129" y="1124"/>
                      </a:lnTo>
                      <a:lnTo>
                        <a:pt x="128" y="1129"/>
                      </a:lnTo>
                      <a:lnTo>
                        <a:pt x="125" y="1132"/>
                      </a:lnTo>
                      <a:lnTo>
                        <a:pt x="122" y="1136"/>
                      </a:lnTo>
                      <a:lnTo>
                        <a:pt x="132" y="1148"/>
                      </a:lnTo>
                      <a:lnTo>
                        <a:pt x="137" y="1157"/>
                      </a:lnTo>
                      <a:lnTo>
                        <a:pt x="141" y="1180"/>
                      </a:lnTo>
                      <a:lnTo>
                        <a:pt x="145" y="1202"/>
                      </a:lnTo>
                      <a:lnTo>
                        <a:pt x="147" y="1211"/>
                      </a:lnTo>
                      <a:lnTo>
                        <a:pt x="152" y="1221"/>
                      </a:lnTo>
                      <a:lnTo>
                        <a:pt x="157" y="1230"/>
                      </a:lnTo>
                      <a:lnTo>
                        <a:pt x="166" y="1241"/>
                      </a:lnTo>
                      <a:lnTo>
                        <a:pt x="175" y="1251"/>
                      </a:lnTo>
                      <a:lnTo>
                        <a:pt x="186" y="1262"/>
                      </a:lnTo>
                      <a:lnTo>
                        <a:pt x="194" y="1274"/>
                      </a:lnTo>
                      <a:lnTo>
                        <a:pt x="203" y="1285"/>
                      </a:lnTo>
                      <a:lnTo>
                        <a:pt x="218" y="1310"/>
                      </a:lnTo>
                      <a:lnTo>
                        <a:pt x="230" y="1335"/>
                      </a:lnTo>
                      <a:lnTo>
                        <a:pt x="231" y="1338"/>
                      </a:lnTo>
                      <a:lnTo>
                        <a:pt x="232" y="1341"/>
                      </a:lnTo>
                      <a:lnTo>
                        <a:pt x="234" y="1344"/>
                      </a:lnTo>
                      <a:lnTo>
                        <a:pt x="235" y="1346"/>
                      </a:lnTo>
                      <a:lnTo>
                        <a:pt x="242" y="1360"/>
                      </a:lnTo>
                      <a:lnTo>
                        <a:pt x="246" y="1374"/>
                      </a:lnTo>
                      <a:lnTo>
                        <a:pt x="251" y="1386"/>
                      </a:lnTo>
                      <a:lnTo>
                        <a:pt x="253" y="1400"/>
                      </a:lnTo>
                      <a:lnTo>
                        <a:pt x="256" y="1425"/>
                      </a:lnTo>
                      <a:lnTo>
                        <a:pt x="257" y="1451"/>
                      </a:lnTo>
                      <a:lnTo>
                        <a:pt x="257" y="1457"/>
                      </a:lnTo>
                      <a:lnTo>
                        <a:pt x="257" y="1463"/>
                      </a:lnTo>
                      <a:lnTo>
                        <a:pt x="259" y="1471"/>
                      </a:lnTo>
                      <a:lnTo>
                        <a:pt x="261" y="1479"/>
                      </a:lnTo>
                      <a:lnTo>
                        <a:pt x="263" y="1486"/>
                      </a:lnTo>
                      <a:lnTo>
                        <a:pt x="268" y="1494"/>
                      </a:lnTo>
                      <a:lnTo>
                        <a:pt x="269" y="1498"/>
                      </a:lnTo>
                      <a:lnTo>
                        <a:pt x="270" y="1502"/>
                      </a:lnTo>
                      <a:lnTo>
                        <a:pt x="270" y="1516"/>
                      </a:lnTo>
                      <a:lnTo>
                        <a:pt x="269" y="1530"/>
                      </a:lnTo>
                      <a:lnTo>
                        <a:pt x="264" y="1532"/>
                      </a:lnTo>
                      <a:lnTo>
                        <a:pt x="260" y="1534"/>
                      </a:lnTo>
                      <a:lnTo>
                        <a:pt x="255" y="1535"/>
                      </a:lnTo>
                      <a:lnTo>
                        <a:pt x="251" y="1537"/>
                      </a:lnTo>
                      <a:lnTo>
                        <a:pt x="240" y="1537"/>
                      </a:lnTo>
                      <a:lnTo>
                        <a:pt x="229" y="1537"/>
                      </a:lnTo>
                      <a:lnTo>
                        <a:pt x="220" y="1535"/>
                      </a:lnTo>
                      <a:lnTo>
                        <a:pt x="212" y="1537"/>
                      </a:lnTo>
                      <a:lnTo>
                        <a:pt x="204" y="1537"/>
                      </a:lnTo>
                      <a:lnTo>
                        <a:pt x="196" y="1539"/>
                      </a:lnTo>
                      <a:lnTo>
                        <a:pt x="196" y="1540"/>
                      </a:lnTo>
                      <a:lnTo>
                        <a:pt x="197" y="1547"/>
                      </a:lnTo>
                      <a:lnTo>
                        <a:pt x="197" y="1554"/>
                      </a:lnTo>
                      <a:lnTo>
                        <a:pt x="196" y="1561"/>
                      </a:lnTo>
                      <a:lnTo>
                        <a:pt x="194" y="1567"/>
                      </a:lnTo>
                      <a:lnTo>
                        <a:pt x="190" y="1574"/>
                      </a:lnTo>
                      <a:lnTo>
                        <a:pt x="187" y="1581"/>
                      </a:lnTo>
                      <a:lnTo>
                        <a:pt x="181" y="1587"/>
                      </a:lnTo>
                      <a:lnTo>
                        <a:pt x="177" y="1594"/>
                      </a:lnTo>
                      <a:lnTo>
                        <a:pt x="171" y="1599"/>
                      </a:lnTo>
                      <a:lnTo>
                        <a:pt x="167" y="1606"/>
                      </a:lnTo>
                      <a:lnTo>
                        <a:pt x="164" y="1612"/>
                      </a:lnTo>
                      <a:lnTo>
                        <a:pt x="161" y="1619"/>
                      </a:lnTo>
                      <a:lnTo>
                        <a:pt x="158" y="1625"/>
                      </a:lnTo>
                      <a:lnTo>
                        <a:pt x="157" y="1632"/>
                      </a:lnTo>
                      <a:lnTo>
                        <a:pt x="156" y="1640"/>
                      </a:lnTo>
                      <a:lnTo>
                        <a:pt x="156" y="1647"/>
                      </a:lnTo>
                      <a:lnTo>
                        <a:pt x="157" y="1662"/>
                      </a:lnTo>
                      <a:lnTo>
                        <a:pt x="160" y="1678"/>
                      </a:lnTo>
                      <a:lnTo>
                        <a:pt x="164" y="1693"/>
                      </a:lnTo>
                      <a:lnTo>
                        <a:pt x="169" y="1709"/>
                      </a:lnTo>
                      <a:lnTo>
                        <a:pt x="181" y="1740"/>
                      </a:lnTo>
                      <a:lnTo>
                        <a:pt x="194" y="1770"/>
                      </a:lnTo>
                      <a:lnTo>
                        <a:pt x="198" y="1785"/>
                      </a:lnTo>
                      <a:lnTo>
                        <a:pt x="203" y="1799"/>
                      </a:lnTo>
                      <a:lnTo>
                        <a:pt x="206" y="1812"/>
                      </a:lnTo>
                      <a:lnTo>
                        <a:pt x="207" y="1824"/>
                      </a:lnTo>
                      <a:lnTo>
                        <a:pt x="208" y="1832"/>
                      </a:lnTo>
                      <a:lnTo>
                        <a:pt x="211" y="1838"/>
                      </a:lnTo>
                      <a:lnTo>
                        <a:pt x="213" y="1844"/>
                      </a:lnTo>
                      <a:lnTo>
                        <a:pt x="218" y="1849"/>
                      </a:lnTo>
                      <a:lnTo>
                        <a:pt x="221" y="1853"/>
                      </a:lnTo>
                      <a:lnTo>
                        <a:pt x="226" y="1857"/>
                      </a:lnTo>
                      <a:lnTo>
                        <a:pt x="231" y="1859"/>
                      </a:lnTo>
                      <a:lnTo>
                        <a:pt x="237" y="1861"/>
                      </a:lnTo>
                      <a:lnTo>
                        <a:pt x="262" y="1868"/>
                      </a:lnTo>
                      <a:lnTo>
                        <a:pt x="287" y="1875"/>
                      </a:lnTo>
                      <a:lnTo>
                        <a:pt x="297" y="1878"/>
                      </a:lnTo>
                      <a:lnTo>
                        <a:pt x="308" y="1880"/>
                      </a:lnTo>
                      <a:lnTo>
                        <a:pt x="312" y="1882"/>
                      </a:lnTo>
                      <a:lnTo>
                        <a:pt x="317" y="1884"/>
                      </a:lnTo>
                      <a:lnTo>
                        <a:pt x="321" y="1887"/>
                      </a:lnTo>
                      <a:lnTo>
                        <a:pt x="326" y="1891"/>
                      </a:lnTo>
                      <a:lnTo>
                        <a:pt x="328" y="1894"/>
                      </a:lnTo>
                      <a:lnTo>
                        <a:pt x="329" y="1898"/>
                      </a:lnTo>
                      <a:lnTo>
                        <a:pt x="329" y="1900"/>
                      </a:lnTo>
                      <a:lnTo>
                        <a:pt x="328" y="1902"/>
                      </a:lnTo>
                      <a:lnTo>
                        <a:pt x="325" y="1907"/>
                      </a:lnTo>
                      <a:lnTo>
                        <a:pt x="319" y="1910"/>
                      </a:lnTo>
                      <a:lnTo>
                        <a:pt x="305" y="1914"/>
                      </a:lnTo>
                      <a:lnTo>
                        <a:pt x="298" y="1916"/>
                      </a:lnTo>
                      <a:lnTo>
                        <a:pt x="298" y="1923"/>
                      </a:lnTo>
                      <a:lnTo>
                        <a:pt x="301" y="1927"/>
                      </a:lnTo>
                      <a:lnTo>
                        <a:pt x="304" y="1931"/>
                      </a:lnTo>
                      <a:lnTo>
                        <a:pt x="308" y="1934"/>
                      </a:lnTo>
                      <a:lnTo>
                        <a:pt x="318" y="1937"/>
                      </a:lnTo>
                      <a:lnTo>
                        <a:pt x="329" y="1939"/>
                      </a:lnTo>
                      <a:lnTo>
                        <a:pt x="335" y="1940"/>
                      </a:lnTo>
                      <a:lnTo>
                        <a:pt x="339" y="1942"/>
                      </a:lnTo>
                      <a:lnTo>
                        <a:pt x="344" y="1944"/>
                      </a:lnTo>
                      <a:lnTo>
                        <a:pt x="347" y="1947"/>
                      </a:lnTo>
                      <a:lnTo>
                        <a:pt x="350" y="1951"/>
                      </a:lnTo>
                      <a:lnTo>
                        <a:pt x="351" y="1958"/>
                      </a:lnTo>
                      <a:lnTo>
                        <a:pt x="350" y="1966"/>
                      </a:lnTo>
                      <a:lnTo>
                        <a:pt x="347" y="1975"/>
                      </a:lnTo>
                      <a:lnTo>
                        <a:pt x="343" y="1977"/>
                      </a:lnTo>
                      <a:lnTo>
                        <a:pt x="338" y="1980"/>
                      </a:lnTo>
                      <a:lnTo>
                        <a:pt x="335" y="1983"/>
                      </a:lnTo>
                      <a:lnTo>
                        <a:pt x="331" y="1988"/>
                      </a:lnTo>
                      <a:lnTo>
                        <a:pt x="330" y="1992"/>
                      </a:lnTo>
                      <a:lnTo>
                        <a:pt x="330" y="1998"/>
                      </a:lnTo>
                      <a:lnTo>
                        <a:pt x="330" y="2003"/>
                      </a:lnTo>
                      <a:lnTo>
                        <a:pt x="331" y="2009"/>
                      </a:lnTo>
                      <a:lnTo>
                        <a:pt x="323" y="2008"/>
                      </a:lnTo>
                      <a:lnTo>
                        <a:pt x="317" y="2008"/>
                      </a:lnTo>
                      <a:lnTo>
                        <a:pt x="311" y="2008"/>
                      </a:lnTo>
                      <a:lnTo>
                        <a:pt x="306" y="2010"/>
                      </a:lnTo>
                      <a:lnTo>
                        <a:pt x="303" y="2013"/>
                      </a:lnTo>
                      <a:lnTo>
                        <a:pt x="300" y="2015"/>
                      </a:lnTo>
                      <a:lnTo>
                        <a:pt x="297" y="2018"/>
                      </a:lnTo>
                      <a:lnTo>
                        <a:pt x="295" y="2023"/>
                      </a:lnTo>
                      <a:lnTo>
                        <a:pt x="293" y="2032"/>
                      </a:lnTo>
                      <a:lnTo>
                        <a:pt x="292" y="2042"/>
                      </a:lnTo>
                      <a:lnTo>
                        <a:pt x="293" y="2054"/>
                      </a:lnTo>
                      <a:lnTo>
                        <a:pt x="294" y="2066"/>
                      </a:lnTo>
                      <a:lnTo>
                        <a:pt x="325" y="2066"/>
                      </a:lnTo>
                      <a:lnTo>
                        <a:pt x="357" y="2068"/>
                      </a:lnTo>
                      <a:lnTo>
                        <a:pt x="364" y="2070"/>
                      </a:lnTo>
                      <a:lnTo>
                        <a:pt x="371" y="2072"/>
                      </a:lnTo>
                      <a:lnTo>
                        <a:pt x="378" y="2075"/>
                      </a:lnTo>
                      <a:lnTo>
                        <a:pt x="384" y="2079"/>
                      </a:lnTo>
                      <a:lnTo>
                        <a:pt x="390" y="2083"/>
                      </a:lnTo>
                      <a:lnTo>
                        <a:pt x="394" y="2090"/>
                      </a:lnTo>
                      <a:lnTo>
                        <a:pt x="398" y="2097"/>
                      </a:lnTo>
                      <a:lnTo>
                        <a:pt x="400" y="2105"/>
                      </a:lnTo>
                      <a:lnTo>
                        <a:pt x="390" y="2104"/>
                      </a:lnTo>
                      <a:lnTo>
                        <a:pt x="379" y="2104"/>
                      </a:lnTo>
                      <a:lnTo>
                        <a:pt x="368" y="2105"/>
                      </a:lnTo>
                      <a:lnTo>
                        <a:pt x="357" y="2107"/>
                      </a:lnTo>
                      <a:lnTo>
                        <a:pt x="352" y="2108"/>
                      </a:lnTo>
                      <a:lnTo>
                        <a:pt x="347" y="2111"/>
                      </a:lnTo>
                      <a:lnTo>
                        <a:pt x="343" y="2113"/>
                      </a:lnTo>
                      <a:lnTo>
                        <a:pt x="339" y="2115"/>
                      </a:lnTo>
                      <a:lnTo>
                        <a:pt x="337" y="2118"/>
                      </a:lnTo>
                      <a:lnTo>
                        <a:pt x="335" y="2123"/>
                      </a:lnTo>
                      <a:lnTo>
                        <a:pt x="333" y="2128"/>
                      </a:lnTo>
                      <a:lnTo>
                        <a:pt x="333" y="2133"/>
                      </a:lnTo>
                      <a:lnTo>
                        <a:pt x="323" y="2134"/>
                      </a:lnTo>
                      <a:lnTo>
                        <a:pt x="316" y="2134"/>
                      </a:lnTo>
                      <a:lnTo>
                        <a:pt x="306" y="2134"/>
                      </a:lnTo>
                      <a:lnTo>
                        <a:pt x="297" y="2134"/>
                      </a:lnTo>
                      <a:lnTo>
                        <a:pt x="288" y="2134"/>
                      </a:lnTo>
                      <a:lnTo>
                        <a:pt x="279" y="2134"/>
                      </a:lnTo>
                      <a:lnTo>
                        <a:pt x="270" y="2136"/>
                      </a:lnTo>
                      <a:lnTo>
                        <a:pt x="261" y="2136"/>
                      </a:lnTo>
                      <a:lnTo>
                        <a:pt x="260" y="2140"/>
                      </a:lnTo>
                      <a:lnTo>
                        <a:pt x="259" y="2145"/>
                      </a:lnTo>
                      <a:lnTo>
                        <a:pt x="248" y="2147"/>
                      </a:lnTo>
                      <a:lnTo>
                        <a:pt x="239" y="2152"/>
                      </a:lnTo>
                      <a:lnTo>
                        <a:pt x="231" y="2157"/>
                      </a:lnTo>
                      <a:lnTo>
                        <a:pt x="223" y="2164"/>
                      </a:lnTo>
                      <a:lnTo>
                        <a:pt x="218" y="2172"/>
                      </a:lnTo>
                      <a:lnTo>
                        <a:pt x="212" y="2181"/>
                      </a:lnTo>
                      <a:lnTo>
                        <a:pt x="208" y="2190"/>
                      </a:lnTo>
                      <a:lnTo>
                        <a:pt x="205" y="2200"/>
                      </a:lnTo>
                      <a:lnTo>
                        <a:pt x="203" y="2210"/>
                      </a:lnTo>
                      <a:lnTo>
                        <a:pt x="203" y="2219"/>
                      </a:lnTo>
                      <a:lnTo>
                        <a:pt x="204" y="2227"/>
                      </a:lnTo>
                      <a:lnTo>
                        <a:pt x="206" y="2235"/>
                      </a:lnTo>
                      <a:lnTo>
                        <a:pt x="210" y="2240"/>
                      </a:lnTo>
                      <a:lnTo>
                        <a:pt x="215" y="2245"/>
                      </a:lnTo>
                      <a:lnTo>
                        <a:pt x="219" y="2246"/>
                      </a:lnTo>
                      <a:lnTo>
                        <a:pt x="223" y="2247"/>
                      </a:lnTo>
                      <a:lnTo>
                        <a:pt x="227" y="2247"/>
                      </a:lnTo>
                      <a:lnTo>
                        <a:pt x="231" y="2247"/>
                      </a:lnTo>
                      <a:lnTo>
                        <a:pt x="231" y="2236"/>
                      </a:lnTo>
                      <a:lnTo>
                        <a:pt x="232" y="2227"/>
                      </a:lnTo>
                      <a:lnTo>
                        <a:pt x="234" y="2218"/>
                      </a:lnTo>
                      <a:lnTo>
                        <a:pt x="237" y="2211"/>
                      </a:lnTo>
                      <a:lnTo>
                        <a:pt x="240" y="2205"/>
                      </a:lnTo>
                      <a:lnTo>
                        <a:pt x="246" y="2200"/>
                      </a:lnTo>
                      <a:lnTo>
                        <a:pt x="252" y="2196"/>
                      </a:lnTo>
                      <a:lnTo>
                        <a:pt x="259" y="2194"/>
                      </a:lnTo>
                      <a:lnTo>
                        <a:pt x="265" y="2191"/>
                      </a:lnTo>
                      <a:lnTo>
                        <a:pt x="273" y="2189"/>
                      </a:lnTo>
                      <a:lnTo>
                        <a:pt x="283" y="2188"/>
                      </a:lnTo>
                      <a:lnTo>
                        <a:pt x="290" y="2188"/>
                      </a:lnTo>
                      <a:lnTo>
                        <a:pt x="309" y="2188"/>
                      </a:lnTo>
                      <a:lnTo>
                        <a:pt x="328" y="2189"/>
                      </a:lnTo>
                      <a:lnTo>
                        <a:pt x="339" y="2189"/>
                      </a:lnTo>
                      <a:lnTo>
                        <a:pt x="351" y="2190"/>
                      </a:lnTo>
                      <a:lnTo>
                        <a:pt x="362" y="2190"/>
                      </a:lnTo>
                      <a:lnTo>
                        <a:pt x="372" y="2189"/>
                      </a:lnTo>
                      <a:lnTo>
                        <a:pt x="372" y="2179"/>
                      </a:lnTo>
                      <a:lnTo>
                        <a:pt x="374" y="2167"/>
                      </a:lnTo>
                      <a:lnTo>
                        <a:pt x="374" y="2156"/>
                      </a:lnTo>
                      <a:lnTo>
                        <a:pt x="374" y="2146"/>
                      </a:lnTo>
                      <a:lnTo>
                        <a:pt x="387" y="2145"/>
                      </a:lnTo>
                      <a:lnTo>
                        <a:pt x="399" y="2145"/>
                      </a:lnTo>
                      <a:lnTo>
                        <a:pt x="409" y="2144"/>
                      </a:lnTo>
                      <a:lnTo>
                        <a:pt x="418" y="2145"/>
                      </a:lnTo>
                      <a:lnTo>
                        <a:pt x="427" y="2147"/>
                      </a:lnTo>
                      <a:lnTo>
                        <a:pt x="436" y="2152"/>
                      </a:lnTo>
                      <a:lnTo>
                        <a:pt x="444" y="2158"/>
                      </a:lnTo>
                      <a:lnTo>
                        <a:pt x="454" y="2167"/>
                      </a:lnTo>
                      <a:lnTo>
                        <a:pt x="458" y="2171"/>
                      </a:lnTo>
                      <a:lnTo>
                        <a:pt x="462" y="2172"/>
                      </a:lnTo>
                      <a:lnTo>
                        <a:pt x="468" y="2172"/>
                      </a:lnTo>
                      <a:lnTo>
                        <a:pt x="474" y="2171"/>
                      </a:lnTo>
                      <a:lnTo>
                        <a:pt x="485" y="2165"/>
                      </a:lnTo>
                      <a:lnTo>
                        <a:pt x="498" y="2158"/>
                      </a:lnTo>
                      <a:lnTo>
                        <a:pt x="508" y="2153"/>
                      </a:lnTo>
                      <a:lnTo>
                        <a:pt x="518" y="2147"/>
                      </a:lnTo>
                      <a:lnTo>
                        <a:pt x="523" y="2146"/>
                      </a:lnTo>
                      <a:lnTo>
                        <a:pt x="527" y="2145"/>
                      </a:lnTo>
                      <a:lnTo>
                        <a:pt x="532" y="2145"/>
                      </a:lnTo>
                      <a:lnTo>
                        <a:pt x="536" y="2145"/>
                      </a:lnTo>
                      <a:lnTo>
                        <a:pt x="539" y="2162"/>
                      </a:lnTo>
                      <a:lnTo>
                        <a:pt x="543" y="2178"/>
                      </a:lnTo>
                      <a:lnTo>
                        <a:pt x="546" y="2181"/>
                      </a:lnTo>
                      <a:lnTo>
                        <a:pt x="548" y="2183"/>
                      </a:lnTo>
                      <a:lnTo>
                        <a:pt x="550" y="2186"/>
                      </a:lnTo>
                      <a:lnTo>
                        <a:pt x="552" y="2188"/>
                      </a:lnTo>
                      <a:lnTo>
                        <a:pt x="557" y="2189"/>
                      </a:lnTo>
                      <a:lnTo>
                        <a:pt x="560" y="2189"/>
                      </a:lnTo>
                      <a:lnTo>
                        <a:pt x="565" y="2189"/>
                      </a:lnTo>
                      <a:lnTo>
                        <a:pt x="571" y="2188"/>
                      </a:lnTo>
                      <a:lnTo>
                        <a:pt x="572" y="2175"/>
                      </a:lnTo>
                      <a:lnTo>
                        <a:pt x="574" y="2162"/>
                      </a:lnTo>
                      <a:lnTo>
                        <a:pt x="577" y="2150"/>
                      </a:lnTo>
                      <a:lnTo>
                        <a:pt x="583" y="2139"/>
                      </a:lnTo>
                      <a:lnTo>
                        <a:pt x="588" y="2138"/>
                      </a:lnTo>
                      <a:lnTo>
                        <a:pt x="593" y="2138"/>
                      </a:lnTo>
                      <a:lnTo>
                        <a:pt x="599" y="2137"/>
                      </a:lnTo>
                      <a:lnTo>
                        <a:pt x="604" y="2137"/>
                      </a:lnTo>
                      <a:lnTo>
                        <a:pt x="605" y="2131"/>
                      </a:lnTo>
                      <a:lnTo>
                        <a:pt x="606" y="2125"/>
                      </a:lnTo>
                      <a:lnTo>
                        <a:pt x="608" y="2122"/>
                      </a:lnTo>
                      <a:lnTo>
                        <a:pt x="610" y="2118"/>
                      </a:lnTo>
                      <a:lnTo>
                        <a:pt x="613" y="2115"/>
                      </a:lnTo>
                      <a:lnTo>
                        <a:pt x="616" y="2113"/>
                      </a:lnTo>
                      <a:lnTo>
                        <a:pt x="621" y="2112"/>
                      </a:lnTo>
                      <a:lnTo>
                        <a:pt x="626" y="2109"/>
                      </a:lnTo>
                      <a:lnTo>
                        <a:pt x="630" y="2118"/>
                      </a:lnTo>
                      <a:lnTo>
                        <a:pt x="634" y="2128"/>
                      </a:lnTo>
                      <a:lnTo>
                        <a:pt x="639" y="2136"/>
                      </a:lnTo>
                      <a:lnTo>
                        <a:pt x="645" y="2142"/>
                      </a:lnTo>
                      <a:lnTo>
                        <a:pt x="650" y="2149"/>
                      </a:lnTo>
                      <a:lnTo>
                        <a:pt x="657" y="2154"/>
                      </a:lnTo>
                      <a:lnTo>
                        <a:pt x="665" y="2157"/>
                      </a:lnTo>
                      <a:lnTo>
                        <a:pt x="674" y="2159"/>
                      </a:lnTo>
                      <a:lnTo>
                        <a:pt x="669" y="2163"/>
                      </a:lnTo>
                      <a:lnTo>
                        <a:pt x="665" y="2166"/>
                      </a:lnTo>
                      <a:lnTo>
                        <a:pt x="662" y="2171"/>
                      </a:lnTo>
                      <a:lnTo>
                        <a:pt x="661" y="2175"/>
                      </a:lnTo>
                      <a:lnTo>
                        <a:pt x="659" y="2181"/>
                      </a:lnTo>
                      <a:lnTo>
                        <a:pt x="661" y="2187"/>
                      </a:lnTo>
                      <a:lnTo>
                        <a:pt x="662" y="2191"/>
                      </a:lnTo>
                      <a:lnTo>
                        <a:pt x="665" y="2196"/>
                      </a:lnTo>
                      <a:lnTo>
                        <a:pt x="675" y="2186"/>
                      </a:lnTo>
                      <a:lnTo>
                        <a:pt x="687" y="2178"/>
                      </a:lnTo>
                      <a:lnTo>
                        <a:pt x="696" y="2172"/>
                      </a:lnTo>
                      <a:lnTo>
                        <a:pt x="705" y="2169"/>
                      </a:lnTo>
                      <a:lnTo>
                        <a:pt x="696" y="2172"/>
                      </a:lnTo>
                      <a:lnTo>
                        <a:pt x="687" y="2178"/>
                      </a:lnTo>
                      <a:lnTo>
                        <a:pt x="675" y="2186"/>
                      </a:lnTo>
                      <a:lnTo>
                        <a:pt x="665" y="2196"/>
                      </a:lnTo>
                      <a:lnTo>
                        <a:pt x="667" y="2198"/>
                      </a:lnTo>
                      <a:lnTo>
                        <a:pt x="670" y="2200"/>
                      </a:lnTo>
                      <a:lnTo>
                        <a:pt x="674" y="2203"/>
                      </a:lnTo>
                      <a:lnTo>
                        <a:pt x="678" y="2204"/>
                      </a:lnTo>
                      <a:lnTo>
                        <a:pt x="688" y="2204"/>
                      </a:lnTo>
                      <a:lnTo>
                        <a:pt x="698" y="2204"/>
                      </a:lnTo>
                      <a:lnTo>
                        <a:pt x="708" y="2202"/>
                      </a:lnTo>
                      <a:lnTo>
                        <a:pt x="719" y="2199"/>
                      </a:lnTo>
                      <a:lnTo>
                        <a:pt x="728" y="2198"/>
                      </a:lnTo>
                      <a:lnTo>
                        <a:pt x="738" y="2196"/>
                      </a:lnTo>
                      <a:lnTo>
                        <a:pt x="747" y="2195"/>
                      </a:lnTo>
                      <a:lnTo>
                        <a:pt x="756" y="2196"/>
                      </a:lnTo>
                      <a:lnTo>
                        <a:pt x="766" y="2197"/>
                      </a:lnTo>
                      <a:lnTo>
                        <a:pt x="778" y="2200"/>
                      </a:lnTo>
                      <a:lnTo>
                        <a:pt x="788" y="2204"/>
                      </a:lnTo>
                      <a:lnTo>
                        <a:pt x="798" y="2207"/>
                      </a:lnTo>
                      <a:lnTo>
                        <a:pt x="809" y="2211"/>
                      </a:lnTo>
                      <a:lnTo>
                        <a:pt x="819" y="2214"/>
                      </a:lnTo>
                      <a:lnTo>
                        <a:pt x="829" y="2216"/>
                      </a:lnTo>
                      <a:lnTo>
                        <a:pt x="839" y="2219"/>
                      </a:lnTo>
                      <a:lnTo>
                        <a:pt x="862" y="2220"/>
                      </a:lnTo>
                      <a:lnTo>
                        <a:pt x="885" y="2219"/>
                      </a:lnTo>
                      <a:lnTo>
                        <a:pt x="907" y="2216"/>
                      </a:lnTo>
                      <a:lnTo>
                        <a:pt x="929" y="2215"/>
                      </a:lnTo>
                      <a:lnTo>
                        <a:pt x="930" y="2207"/>
                      </a:lnTo>
                      <a:lnTo>
                        <a:pt x="930" y="2200"/>
                      </a:lnTo>
                      <a:lnTo>
                        <a:pt x="946" y="2200"/>
                      </a:lnTo>
                      <a:lnTo>
                        <a:pt x="960" y="2202"/>
                      </a:lnTo>
                      <a:lnTo>
                        <a:pt x="971" y="2205"/>
                      </a:lnTo>
                      <a:lnTo>
                        <a:pt x="982" y="2210"/>
                      </a:lnTo>
                      <a:lnTo>
                        <a:pt x="1001" y="2222"/>
                      </a:lnTo>
                      <a:lnTo>
                        <a:pt x="1024" y="2238"/>
                      </a:lnTo>
                      <a:lnTo>
                        <a:pt x="1024" y="2243"/>
                      </a:lnTo>
                      <a:lnTo>
                        <a:pt x="1024" y="2246"/>
                      </a:lnTo>
                      <a:lnTo>
                        <a:pt x="1025" y="2249"/>
                      </a:lnTo>
                      <a:lnTo>
                        <a:pt x="1027" y="2253"/>
                      </a:lnTo>
                      <a:lnTo>
                        <a:pt x="1032" y="2257"/>
                      </a:lnTo>
                      <a:lnTo>
                        <a:pt x="1037" y="2262"/>
                      </a:lnTo>
                      <a:lnTo>
                        <a:pt x="1052" y="2268"/>
                      </a:lnTo>
                      <a:lnTo>
                        <a:pt x="1067" y="2270"/>
                      </a:lnTo>
                      <a:lnTo>
                        <a:pt x="1077" y="2273"/>
                      </a:lnTo>
                      <a:lnTo>
                        <a:pt x="1085" y="2278"/>
                      </a:lnTo>
                      <a:lnTo>
                        <a:pt x="1091" y="2284"/>
                      </a:lnTo>
                      <a:lnTo>
                        <a:pt x="1096" y="2289"/>
                      </a:lnTo>
                      <a:lnTo>
                        <a:pt x="1098" y="2297"/>
                      </a:lnTo>
                      <a:lnTo>
                        <a:pt x="1098" y="2305"/>
                      </a:lnTo>
                      <a:lnTo>
                        <a:pt x="1099" y="2316"/>
                      </a:lnTo>
                      <a:lnTo>
                        <a:pt x="1099" y="2326"/>
                      </a:lnTo>
                      <a:lnTo>
                        <a:pt x="1099" y="2333"/>
                      </a:lnTo>
                      <a:lnTo>
                        <a:pt x="1100" y="2339"/>
                      </a:lnTo>
                      <a:lnTo>
                        <a:pt x="1101" y="2345"/>
                      </a:lnTo>
                      <a:lnTo>
                        <a:pt x="1102" y="2351"/>
                      </a:lnTo>
                      <a:lnTo>
                        <a:pt x="1108" y="2362"/>
                      </a:lnTo>
                      <a:lnTo>
                        <a:pt x="1113" y="2372"/>
                      </a:lnTo>
                      <a:lnTo>
                        <a:pt x="1126" y="2393"/>
                      </a:lnTo>
                      <a:lnTo>
                        <a:pt x="1139" y="2415"/>
                      </a:lnTo>
                      <a:lnTo>
                        <a:pt x="1142" y="2421"/>
                      </a:lnTo>
                      <a:lnTo>
                        <a:pt x="1143" y="2429"/>
                      </a:lnTo>
                      <a:lnTo>
                        <a:pt x="1146" y="2436"/>
                      </a:lnTo>
                      <a:lnTo>
                        <a:pt x="1147" y="2444"/>
                      </a:lnTo>
                      <a:lnTo>
                        <a:pt x="1147" y="2459"/>
                      </a:lnTo>
                      <a:lnTo>
                        <a:pt x="1146" y="2475"/>
                      </a:lnTo>
                      <a:lnTo>
                        <a:pt x="1143" y="2506"/>
                      </a:lnTo>
                      <a:lnTo>
                        <a:pt x="1142" y="2536"/>
                      </a:lnTo>
                      <a:lnTo>
                        <a:pt x="1134" y="2538"/>
                      </a:lnTo>
                      <a:lnTo>
                        <a:pt x="1129" y="2539"/>
                      </a:lnTo>
                      <a:lnTo>
                        <a:pt x="1123" y="2541"/>
                      </a:lnTo>
                      <a:lnTo>
                        <a:pt x="1119" y="2544"/>
                      </a:lnTo>
                      <a:lnTo>
                        <a:pt x="1116" y="2549"/>
                      </a:lnTo>
                      <a:lnTo>
                        <a:pt x="1115" y="2552"/>
                      </a:lnTo>
                      <a:lnTo>
                        <a:pt x="1113" y="2557"/>
                      </a:lnTo>
                      <a:lnTo>
                        <a:pt x="1111" y="2561"/>
                      </a:lnTo>
                      <a:lnTo>
                        <a:pt x="1109" y="2571"/>
                      </a:lnTo>
                      <a:lnTo>
                        <a:pt x="1106" y="2579"/>
                      </a:lnTo>
                      <a:lnTo>
                        <a:pt x="1104" y="2582"/>
                      </a:lnTo>
                      <a:lnTo>
                        <a:pt x="1101" y="2584"/>
                      </a:lnTo>
                      <a:lnTo>
                        <a:pt x="1097" y="2585"/>
                      </a:lnTo>
                      <a:lnTo>
                        <a:pt x="1092" y="2587"/>
                      </a:lnTo>
                      <a:lnTo>
                        <a:pt x="1090" y="2593"/>
                      </a:lnTo>
                      <a:lnTo>
                        <a:pt x="1089" y="2600"/>
                      </a:lnTo>
                      <a:lnTo>
                        <a:pt x="1088" y="2607"/>
                      </a:lnTo>
                      <a:lnTo>
                        <a:pt x="1088" y="2614"/>
                      </a:lnTo>
                      <a:lnTo>
                        <a:pt x="1088" y="2628"/>
                      </a:lnTo>
                      <a:lnTo>
                        <a:pt x="1088" y="2642"/>
                      </a:lnTo>
                      <a:lnTo>
                        <a:pt x="1083" y="2646"/>
                      </a:lnTo>
                      <a:lnTo>
                        <a:pt x="1078" y="2650"/>
                      </a:lnTo>
                      <a:lnTo>
                        <a:pt x="1074" y="2655"/>
                      </a:lnTo>
                      <a:lnTo>
                        <a:pt x="1072" y="2662"/>
                      </a:lnTo>
                      <a:lnTo>
                        <a:pt x="1066" y="2674"/>
                      </a:lnTo>
                      <a:lnTo>
                        <a:pt x="1061" y="2688"/>
                      </a:lnTo>
                      <a:lnTo>
                        <a:pt x="1057" y="2703"/>
                      </a:lnTo>
                      <a:lnTo>
                        <a:pt x="1051" y="2715"/>
                      </a:lnTo>
                      <a:lnTo>
                        <a:pt x="1048" y="2721"/>
                      </a:lnTo>
                      <a:lnTo>
                        <a:pt x="1043" y="2727"/>
                      </a:lnTo>
                      <a:lnTo>
                        <a:pt x="1039" y="2730"/>
                      </a:lnTo>
                      <a:lnTo>
                        <a:pt x="1033" y="2733"/>
                      </a:lnTo>
                      <a:lnTo>
                        <a:pt x="1031" y="2745"/>
                      </a:lnTo>
                      <a:lnTo>
                        <a:pt x="1026" y="2755"/>
                      </a:lnTo>
                      <a:lnTo>
                        <a:pt x="1022" y="2765"/>
                      </a:lnTo>
                      <a:lnTo>
                        <a:pt x="1017" y="2776"/>
                      </a:lnTo>
                      <a:lnTo>
                        <a:pt x="1012" y="2786"/>
                      </a:lnTo>
                      <a:lnTo>
                        <a:pt x="1008" y="2796"/>
                      </a:lnTo>
                      <a:lnTo>
                        <a:pt x="1004" y="2805"/>
                      </a:lnTo>
                      <a:lnTo>
                        <a:pt x="1002" y="2815"/>
                      </a:lnTo>
                      <a:lnTo>
                        <a:pt x="998" y="2812"/>
                      </a:lnTo>
                      <a:lnTo>
                        <a:pt x="993" y="2810"/>
                      </a:lnTo>
                      <a:lnTo>
                        <a:pt x="989" y="2809"/>
                      </a:lnTo>
                      <a:lnTo>
                        <a:pt x="985" y="2809"/>
                      </a:lnTo>
                      <a:lnTo>
                        <a:pt x="983" y="2811"/>
                      </a:lnTo>
                      <a:lnTo>
                        <a:pt x="981" y="2813"/>
                      </a:lnTo>
                      <a:lnTo>
                        <a:pt x="979" y="2817"/>
                      </a:lnTo>
                      <a:lnTo>
                        <a:pt x="977" y="2820"/>
                      </a:lnTo>
                      <a:lnTo>
                        <a:pt x="976" y="2829"/>
                      </a:lnTo>
                      <a:lnTo>
                        <a:pt x="976" y="2839"/>
                      </a:lnTo>
                      <a:lnTo>
                        <a:pt x="976" y="2850"/>
                      </a:lnTo>
                      <a:lnTo>
                        <a:pt x="977" y="2858"/>
                      </a:lnTo>
                      <a:lnTo>
                        <a:pt x="971" y="2858"/>
                      </a:lnTo>
                      <a:lnTo>
                        <a:pt x="967" y="2859"/>
                      </a:lnTo>
                      <a:lnTo>
                        <a:pt x="967" y="2863"/>
                      </a:lnTo>
                      <a:lnTo>
                        <a:pt x="968" y="2867"/>
                      </a:lnTo>
                      <a:lnTo>
                        <a:pt x="970" y="2871"/>
                      </a:lnTo>
                      <a:lnTo>
                        <a:pt x="973" y="2876"/>
                      </a:lnTo>
                      <a:lnTo>
                        <a:pt x="978" y="2884"/>
                      </a:lnTo>
                      <a:lnTo>
                        <a:pt x="984" y="2893"/>
                      </a:lnTo>
                      <a:lnTo>
                        <a:pt x="990" y="2901"/>
                      </a:lnTo>
                      <a:lnTo>
                        <a:pt x="993" y="2909"/>
                      </a:lnTo>
                      <a:lnTo>
                        <a:pt x="994" y="2913"/>
                      </a:lnTo>
                      <a:lnTo>
                        <a:pt x="993" y="2918"/>
                      </a:lnTo>
                      <a:lnTo>
                        <a:pt x="993" y="2921"/>
                      </a:lnTo>
                      <a:lnTo>
                        <a:pt x="991" y="2926"/>
                      </a:lnTo>
                      <a:lnTo>
                        <a:pt x="986" y="2932"/>
                      </a:lnTo>
                      <a:lnTo>
                        <a:pt x="982" y="2935"/>
                      </a:lnTo>
                      <a:lnTo>
                        <a:pt x="977" y="2937"/>
                      </a:lnTo>
                      <a:lnTo>
                        <a:pt x="971" y="2940"/>
                      </a:lnTo>
                      <a:lnTo>
                        <a:pt x="960" y="2940"/>
                      </a:lnTo>
                      <a:lnTo>
                        <a:pt x="949" y="2940"/>
                      </a:lnTo>
                      <a:lnTo>
                        <a:pt x="941" y="2940"/>
                      </a:lnTo>
                      <a:lnTo>
                        <a:pt x="935" y="2941"/>
                      </a:lnTo>
                      <a:lnTo>
                        <a:pt x="929" y="2943"/>
                      </a:lnTo>
                      <a:lnTo>
                        <a:pt x="924" y="2946"/>
                      </a:lnTo>
                      <a:lnTo>
                        <a:pt x="914" y="2954"/>
                      </a:lnTo>
                      <a:lnTo>
                        <a:pt x="904" y="2962"/>
                      </a:lnTo>
                      <a:lnTo>
                        <a:pt x="897" y="2967"/>
                      </a:lnTo>
                      <a:lnTo>
                        <a:pt x="889" y="2969"/>
                      </a:lnTo>
                      <a:lnTo>
                        <a:pt x="881" y="2970"/>
                      </a:lnTo>
                      <a:lnTo>
                        <a:pt x="872" y="2971"/>
                      </a:lnTo>
                      <a:lnTo>
                        <a:pt x="854" y="2971"/>
                      </a:lnTo>
                      <a:lnTo>
                        <a:pt x="836" y="2970"/>
                      </a:lnTo>
                      <a:lnTo>
                        <a:pt x="826" y="2969"/>
                      </a:lnTo>
                      <a:lnTo>
                        <a:pt x="814" y="2968"/>
                      </a:lnTo>
                      <a:lnTo>
                        <a:pt x="804" y="2968"/>
                      </a:lnTo>
                      <a:lnTo>
                        <a:pt x="794" y="2969"/>
                      </a:lnTo>
                      <a:lnTo>
                        <a:pt x="787" y="2970"/>
                      </a:lnTo>
                      <a:lnTo>
                        <a:pt x="781" y="2973"/>
                      </a:lnTo>
                      <a:lnTo>
                        <a:pt x="777" y="2975"/>
                      </a:lnTo>
                      <a:lnTo>
                        <a:pt x="773" y="2979"/>
                      </a:lnTo>
                      <a:lnTo>
                        <a:pt x="770" y="2983"/>
                      </a:lnTo>
                      <a:lnTo>
                        <a:pt x="768" y="2987"/>
                      </a:lnTo>
                      <a:lnTo>
                        <a:pt x="766" y="2992"/>
                      </a:lnTo>
                      <a:lnTo>
                        <a:pt x="766" y="2998"/>
                      </a:lnTo>
                      <a:lnTo>
                        <a:pt x="766" y="3020"/>
                      </a:lnTo>
                      <a:lnTo>
                        <a:pt x="768" y="3043"/>
                      </a:lnTo>
                      <a:lnTo>
                        <a:pt x="762" y="3044"/>
                      </a:lnTo>
                      <a:lnTo>
                        <a:pt x="756" y="3045"/>
                      </a:lnTo>
                      <a:lnTo>
                        <a:pt x="751" y="3044"/>
                      </a:lnTo>
                      <a:lnTo>
                        <a:pt x="745" y="3043"/>
                      </a:lnTo>
                      <a:lnTo>
                        <a:pt x="735" y="3042"/>
                      </a:lnTo>
                      <a:lnTo>
                        <a:pt x="727" y="3042"/>
                      </a:lnTo>
                      <a:lnTo>
                        <a:pt x="722" y="3043"/>
                      </a:lnTo>
                      <a:lnTo>
                        <a:pt x="719" y="3045"/>
                      </a:lnTo>
                      <a:lnTo>
                        <a:pt x="716" y="3048"/>
                      </a:lnTo>
                      <a:lnTo>
                        <a:pt x="713" y="3052"/>
                      </a:lnTo>
                      <a:lnTo>
                        <a:pt x="712" y="3058"/>
                      </a:lnTo>
                      <a:lnTo>
                        <a:pt x="711" y="3065"/>
                      </a:lnTo>
                      <a:lnTo>
                        <a:pt x="710" y="3070"/>
                      </a:lnTo>
                      <a:lnTo>
                        <a:pt x="710" y="3077"/>
                      </a:lnTo>
                      <a:lnTo>
                        <a:pt x="711" y="3091"/>
                      </a:lnTo>
                      <a:lnTo>
                        <a:pt x="712" y="3104"/>
                      </a:lnTo>
                      <a:lnTo>
                        <a:pt x="711" y="3115"/>
                      </a:lnTo>
                      <a:lnTo>
                        <a:pt x="711" y="3127"/>
                      </a:lnTo>
                      <a:lnTo>
                        <a:pt x="712" y="3142"/>
                      </a:lnTo>
                      <a:lnTo>
                        <a:pt x="714" y="3156"/>
                      </a:lnTo>
                      <a:lnTo>
                        <a:pt x="716" y="3162"/>
                      </a:lnTo>
                      <a:lnTo>
                        <a:pt x="719" y="3167"/>
                      </a:lnTo>
                      <a:lnTo>
                        <a:pt x="721" y="3172"/>
                      </a:lnTo>
                      <a:lnTo>
                        <a:pt x="725" y="3176"/>
                      </a:lnTo>
                      <a:lnTo>
                        <a:pt x="730" y="3180"/>
                      </a:lnTo>
                      <a:lnTo>
                        <a:pt x="736" y="3182"/>
                      </a:lnTo>
                      <a:lnTo>
                        <a:pt x="741" y="3183"/>
                      </a:lnTo>
                      <a:lnTo>
                        <a:pt x="749" y="3183"/>
                      </a:lnTo>
                      <a:lnTo>
                        <a:pt x="754" y="3196"/>
                      </a:lnTo>
                      <a:lnTo>
                        <a:pt x="760" y="3208"/>
                      </a:lnTo>
                      <a:lnTo>
                        <a:pt x="763" y="3214"/>
                      </a:lnTo>
                      <a:lnTo>
                        <a:pt x="764" y="3221"/>
                      </a:lnTo>
                      <a:lnTo>
                        <a:pt x="765" y="3228"/>
                      </a:lnTo>
                      <a:lnTo>
                        <a:pt x="765" y="3234"/>
                      </a:lnTo>
                      <a:lnTo>
                        <a:pt x="758" y="3233"/>
                      </a:lnTo>
                      <a:lnTo>
                        <a:pt x="753" y="3234"/>
                      </a:lnTo>
                      <a:lnTo>
                        <a:pt x="748" y="3236"/>
                      </a:lnTo>
                      <a:lnTo>
                        <a:pt x="745" y="3238"/>
                      </a:lnTo>
                      <a:lnTo>
                        <a:pt x="739" y="3244"/>
                      </a:lnTo>
                      <a:lnTo>
                        <a:pt x="735" y="3252"/>
                      </a:lnTo>
                      <a:lnTo>
                        <a:pt x="731" y="3260"/>
                      </a:lnTo>
                      <a:lnTo>
                        <a:pt x="727" y="3265"/>
                      </a:lnTo>
                      <a:lnTo>
                        <a:pt x="723" y="3267"/>
                      </a:lnTo>
                      <a:lnTo>
                        <a:pt x="720" y="3269"/>
                      </a:lnTo>
                      <a:lnTo>
                        <a:pt x="715" y="3270"/>
                      </a:lnTo>
                      <a:lnTo>
                        <a:pt x="710" y="3270"/>
                      </a:lnTo>
                      <a:lnTo>
                        <a:pt x="710" y="3296"/>
                      </a:lnTo>
                      <a:lnTo>
                        <a:pt x="707" y="3320"/>
                      </a:lnTo>
                      <a:lnTo>
                        <a:pt x="705" y="3331"/>
                      </a:lnTo>
                      <a:lnTo>
                        <a:pt x="700" y="3342"/>
                      </a:lnTo>
                      <a:lnTo>
                        <a:pt x="697" y="3347"/>
                      </a:lnTo>
                      <a:lnTo>
                        <a:pt x="692" y="3353"/>
                      </a:lnTo>
                      <a:lnTo>
                        <a:pt x="688" y="3357"/>
                      </a:lnTo>
                      <a:lnTo>
                        <a:pt x="682" y="3363"/>
                      </a:lnTo>
                      <a:lnTo>
                        <a:pt x="670" y="3375"/>
                      </a:lnTo>
                      <a:lnTo>
                        <a:pt x="653" y="3387"/>
                      </a:lnTo>
                      <a:lnTo>
                        <a:pt x="643" y="3393"/>
                      </a:lnTo>
                      <a:lnTo>
                        <a:pt x="634" y="3396"/>
                      </a:lnTo>
                      <a:lnTo>
                        <a:pt x="630" y="3397"/>
                      </a:lnTo>
                      <a:lnTo>
                        <a:pt x="625" y="3398"/>
                      </a:lnTo>
                      <a:lnTo>
                        <a:pt x="621" y="3398"/>
                      </a:lnTo>
                      <a:lnTo>
                        <a:pt x="617" y="3398"/>
                      </a:lnTo>
                      <a:lnTo>
                        <a:pt x="617" y="3406"/>
                      </a:lnTo>
                      <a:lnTo>
                        <a:pt x="621" y="3417"/>
                      </a:lnTo>
                      <a:lnTo>
                        <a:pt x="626" y="3429"/>
                      </a:lnTo>
                      <a:lnTo>
                        <a:pt x="632" y="3444"/>
                      </a:lnTo>
                      <a:lnTo>
                        <a:pt x="648" y="3476"/>
                      </a:lnTo>
                      <a:lnTo>
                        <a:pt x="663" y="3511"/>
                      </a:lnTo>
                      <a:lnTo>
                        <a:pt x="670" y="3528"/>
                      </a:lnTo>
                      <a:lnTo>
                        <a:pt x="675" y="3545"/>
                      </a:lnTo>
                      <a:lnTo>
                        <a:pt x="679" y="3560"/>
                      </a:lnTo>
                      <a:lnTo>
                        <a:pt x="680" y="3575"/>
                      </a:lnTo>
                      <a:lnTo>
                        <a:pt x="680" y="3582"/>
                      </a:lnTo>
                      <a:lnTo>
                        <a:pt x="679" y="3587"/>
                      </a:lnTo>
                      <a:lnTo>
                        <a:pt x="676" y="3593"/>
                      </a:lnTo>
                      <a:lnTo>
                        <a:pt x="673" y="3599"/>
                      </a:lnTo>
                      <a:lnTo>
                        <a:pt x="670" y="3603"/>
                      </a:lnTo>
                      <a:lnTo>
                        <a:pt x="665" y="3607"/>
                      </a:lnTo>
                      <a:lnTo>
                        <a:pt x="659" y="3610"/>
                      </a:lnTo>
                      <a:lnTo>
                        <a:pt x="653" y="3613"/>
                      </a:lnTo>
                      <a:lnTo>
                        <a:pt x="653" y="3618"/>
                      </a:lnTo>
                      <a:lnTo>
                        <a:pt x="653" y="3624"/>
                      </a:lnTo>
                      <a:lnTo>
                        <a:pt x="654" y="3628"/>
                      </a:lnTo>
                      <a:lnTo>
                        <a:pt x="655" y="3633"/>
                      </a:lnTo>
                      <a:lnTo>
                        <a:pt x="656" y="3636"/>
                      </a:lnTo>
                      <a:lnTo>
                        <a:pt x="658" y="3639"/>
                      </a:lnTo>
                      <a:lnTo>
                        <a:pt x="661" y="3641"/>
                      </a:lnTo>
                      <a:lnTo>
                        <a:pt x="664" y="3643"/>
                      </a:lnTo>
                      <a:lnTo>
                        <a:pt x="679" y="3648"/>
                      </a:lnTo>
                      <a:lnTo>
                        <a:pt x="697" y="3651"/>
                      </a:lnTo>
                      <a:lnTo>
                        <a:pt x="707" y="3655"/>
                      </a:lnTo>
                      <a:lnTo>
                        <a:pt x="714" y="3658"/>
                      </a:lnTo>
                      <a:lnTo>
                        <a:pt x="720" y="3664"/>
                      </a:lnTo>
                      <a:lnTo>
                        <a:pt x="724" y="3671"/>
                      </a:lnTo>
                      <a:lnTo>
                        <a:pt x="728" y="3677"/>
                      </a:lnTo>
                      <a:lnTo>
                        <a:pt x="730" y="3685"/>
                      </a:lnTo>
                      <a:lnTo>
                        <a:pt x="731" y="3693"/>
                      </a:lnTo>
                      <a:lnTo>
                        <a:pt x="731" y="3702"/>
                      </a:lnTo>
                      <a:lnTo>
                        <a:pt x="728" y="3739"/>
                      </a:lnTo>
                      <a:lnTo>
                        <a:pt x="725" y="3772"/>
                      </a:lnTo>
                      <a:lnTo>
                        <a:pt x="737" y="3773"/>
                      </a:lnTo>
                      <a:lnTo>
                        <a:pt x="748" y="3775"/>
                      </a:lnTo>
                      <a:lnTo>
                        <a:pt x="758" y="3777"/>
                      </a:lnTo>
                      <a:lnTo>
                        <a:pt x="770" y="3775"/>
                      </a:lnTo>
                      <a:lnTo>
                        <a:pt x="771" y="3763"/>
                      </a:lnTo>
                      <a:lnTo>
                        <a:pt x="772" y="3753"/>
                      </a:lnTo>
                      <a:lnTo>
                        <a:pt x="774" y="3742"/>
                      </a:lnTo>
                      <a:lnTo>
                        <a:pt x="777" y="3733"/>
                      </a:lnTo>
                      <a:lnTo>
                        <a:pt x="781" y="3724"/>
                      </a:lnTo>
                      <a:lnTo>
                        <a:pt x="787" y="3716"/>
                      </a:lnTo>
                      <a:lnTo>
                        <a:pt x="794" y="3708"/>
                      </a:lnTo>
                      <a:lnTo>
                        <a:pt x="803" y="3701"/>
                      </a:lnTo>
                      <a:lnTo>
                        <a:pt x="805" y="3707"/>
                      </a:lnTo>
                      <a:lnTo>
                        <a:pt x="807" y="3712"/>
                      </a:lnTo>
                      <a:lnTo>
                        <a:pt x="810" y="3715"/>
                      </a:lnTo>
                      <a:lnTo>
                        <a:pt x="813" y="3718"/>
                      </a:lnTo>
                      <a:lnTo>
                        <a:pt x="821" y="3722"/>
                      </a:lnTo>
                      <a:lnTo>
                        <a:pt x="830" y="3724"/>
                      </a:lnTo>
                      <a:lnTo>
                        <a:pt x="840" y="3725"/>
                      </a:lnTo>
                      <a:lnTo>
                        <a:pt x="851" y="3726"/>
                      </a:lnTo>
                      <a:lnTo>
                        <a:pt x="860" y="3729"/>
                      </a:lnTo>
                      <a:lnTo>
                        <a:pt x="869" y="3733"/>
                      </a:lnTo>
                      <a:lnTo>
                        <a:pt x="873" y="3738"/>
                      </a:lnTo>
                      <a:lnTo>
                        <a:pt x="878" y="3742"/>
                      </a:lnTo>
                      <a:lnTo>
                        <a:pt x="880" y="3748"/>
                      </a:lnTo>
                      <a:lnTo>
                        <a:pt x="884" y="3755"/>
                      </a:lnTo>
                      <a:lnTo>
                        <a:pt x="887" y="3769"/>
                      </a:lnTo>
                      <a:lnTo>
                        <a:pt x="891" y="3782"/>
                      </a:lnTo>
                      <a:lnTo>
                        <a:pt x="893" y="3789"/>
                      </a:lnTo>
                      <a:lnTo>
                        <a:pt x="896" y="3796"/>
                      </a:lnTo>
                      <a:lnTo>
                        <a:pt x="899" y="3802"/>
                      </a:lnTo>
                      <a:lnTo>
                        <a:pt x="903" y="3807"/>
                      </a:lnTo>
                      <a:lnTo>
                        <a:pt x="908" y="3812"/>
                      </a:lnTo>
                      <a:lnTo>
                        <a:pt x="913" y="3815"/>
                      </a:lnTo>
                      <a:lnTo>
                        <a:pt x="920" y="3818"/>
                      </a:lnTo>
                      <a:lnTo>
                        <a:pt x="929" y="3820"/>
                      </a:lnTo>
                      <a:lnTo>
                        <a:pt x="929" y="3806"/>
                      </a:lnTo>
                      <a:lnTo>
                        <a:pt x="929" y="3794"/>
                      </a:lnTo>
                      <a:lnTo>
                        <a:pt x="938" y="3791"/>
                      </a:lnTo>
                      <a:lnTo>
                        <a:pt x="949" y="3790"/>
                      </a:lnTo>
                      <a:lnTo>
                        <a:pt x="958" y="3791"/>
                      </a:lnTo>
                      <a:lnTo>
                        <a:pt x="967" y="3794"/>
                      </a:lnTo>
                      <a:lnTo>
                        <a:pt x="971" y="3795"/>
                      </a:lnTo>
                      <a:lnTo>
                        <a:pt x="975" y="3797"/>
                      </a:lnTo>
                      <a:lnTo>
                        <a:pt x="978" y="3800"/>
                      </a:lnTo>
                      <a:lnTo>
                        <a:pt x="982" y="3804"/>
                      </a:lnTo>
                      <a:lnTo>
                        <a:pt x="984" y="3807"/>
                      </a:lnTo>
                      <a:lnTo>
                        <a:pt x="985" y="3812"/>
                      </a:lnTo>
                      <a:lnTo>
                        <a:pt x="986" y="3816"/>
                      </a:lnTo>
                      <a:lnTo>
                        <a:pt x="986" y="3822"/>
                      </a:lnTo>
                      <a:lnTo>
                        <a:pt x="998" y="3818"/>
                      </a:lnTo>
                      <a:lnTo>
                        <a:pt x="1009" y="3812"/>
                      </a:lnTo>
                      <a:lnTo>
                        <a:pt x="1019" y="3804"/>
                      </a:lnTo>
                      <a:lnTo>
                        <a:pt x="1031" y="3796"/>
                      </a:lnTo>
                      <a:lnTo>
                        <a:pt x="1041" y="3788"/>
                      </a:lnTo>
                      <a:lnTo>
                        <a:pt x="1051" y="3780"/>
                      </a:lnTo>
                      <a:lnTo>
                        <a:pt x="1064" y="3774"/>
                      </a:lnTo>
                      <a:lnTo>
                        <a:pt x="1075" y="3769"/>
                      </a:lnTo>
                      <a:lnTo>
                        <a:pt x="1076" y="3759"/>
                      </a:lnTo>
                      <a:lnTo>
                        <a:pt x="1076" y="3750"/>
                      </a:lnTo>
                      <a:lnTo>
                        <a:pt x="1077" y="3741"/>
                      </a:lnTo>
                      <a:lnTo>
                        <a:pt x="1080" y="3733"/>
                      </a:lnTo>
                      <a:lnTo>
                        <a:pt x="1083" y="3724"/>
                      </a:lnTo>
                      <a:lnTo>
                        <a:pt x="1088" y="3717"/>
                      </a:lnTo>
                      <a:lnTo>
                        <a:pt x="1093" y="3710"/>
                      </a:lnTo>
                      <a:lnTo>
                        <a:pt x="1101" y="3706"/>
                      </a:lnTo>
                      <a:lnTo>
                        <a:pt x="1090" y="3691"/>
                      </a:lnTo>
                      <a:lnTo>
                        <a:pt x="1077" y="3676"/>
                      </a:lnTo>
                      <a:lnTo>
                        <a:pt x="1072" y="3671"/>
                      </a:lnTo>
                      <a:lnTo>
                        <a:pt x="1064" y="3665"/>
                      </a:lnTo>
                      <a:lnTo>
                        <a:pt x="1056" y="3660"/>
                      </a:lnTo>
                      <a:lnTo>
                        <a:pt x="1045" y="3657"/>
                      </a:lnTo>
                      <a:lnTo>
                        <a:pt x="1044" y="3651"/>
                      </a:lnTo>
                      <a:lnTo>
                        <a:pt x="1045" y="3647"/>
                      </a:lnTo>
                      <a:lnTo>
                        <a:pt x="1047" y="3642"/>
                      </a:lnTo>
                      <a:lnTo>
                        <a:pt x="1049" y="3639"/>
                      </a:lnTo>
                      <a:lnTo>
                        <a:pt x="1052" y="3636"/>
                      </a:lnTo>
                      <a:lnTo>
                        <a:pt x="1057" y="3634"/>
                      </a:lnTo>
                      <a:lnTo>
                        <a:pt x="1061" y="3634"/>
                      </a:lnTo>
                      <a:lnTo>
                        <a:pt x="1067" y="3634"/>
                      </a:lnTo>
                      <a:lnTo>
                        <a:pt x="1068" y="3623"/>
                      </a:lnTo>
                      <a:lnTo>
                        <a:pt x="1069" y="3611"/>
                      </a:lnTo>
                      <a:lnTo>
                        <a:pt x="1069" y="3606"/>
                      </a:lnTo>
                      <a:lnTo>
                        <a:pt x="1069" y="3600"/>
                      </a:lnTo>
                      <a:lnTo>
                        <a:pt x="1068" y="3594"/>
                      </a:lnTo>
                      <a:lnTo>
                        <a:pt x="1067" y="3589"/>
                      </a:lnTo>
                      <a:lnTo>
                        <a:pt x="1065" y="3584"/>
                      </a:lnTo>
                      <a:lnTo>
                        <a:pt x="1061" y="3580"/>
                      </a:lnTo>
                      <a:lnTo>
                        <a:pt x="1057" y="3576"/>
                      </a:lnTo>
                      <a:lnTo>
                        <a:pt x="1053" y="3572"/>
                      </a:lnTo>
                      <a:lnTo>
                        <a:pt x="1049" y="3568"/>
                      </a:lnTo>
                      <a:lnTo>
                        <a:pt x="1047" y="3564"/>
                      </a:lnTo>
                      <a:lnTo>
                        <a:pt x="1044" y="3559"/>
                      </a:lnTo>
                      <a:lnTo>
                        <a:pt x="1043" y="3552"/>
                      </a:lnTo>
                      <a:lnTo>
                        <a:pt x="1034" y="3552"/>
                      </a:lnTo>
                      <a:lnTo>
                        <a:pt x="1024" y="3554"/>
                      </a:lnTo>
                      <a:lnTo>
                        <a:pt x="1015" y="3557"/>
                      </a:lnTo>
                      <a:lnTo>
                        <a:pt x="1004" y="3560"/>
                      </a:lnTo>
                      <a:lnTo>
                        <a:pt x="993" y="3564"/>
                      </a:lnTo>
                      <a:lnTo>
                        <a:pt x="982" y="3566"/>
                      </a:lnTo>
                      <a:lnTo>
                        <a:pt x="970" y="3568"/>
                      </a:lnTo>
                      <a:lnTo>
                        <a:pt x="958" y="3567"/>
                      </a:lnTo>
                      <a:lnTo>
                        <a:pt x="958" y="3550"/>
                      </a:lnTo>
                      <a:lnTo>
                        <a:pt x="960" y="3531"/>
                      </a:lnTo>
                      <a:lnTo>
                        <a:pt x="962" y="3512"/>
                      </a:lnTo>
                      <a:lnTo>
                        <a:pt x="966" y="3493"/>
                      </a:lnTo>
                      <a:lnTo>
                        <a:pt x="969" y="3474"/>
                      </a:lnTo>
                      <a:lnTo>
                        <a:pt x="970" y="3455"/>
                      </a:lnTo>
                      <a:lnTo>
                        <a:pt x="971" y="3446"/>
                      </a:lnTo>
                      <a:lnTo>
                        <a:pt x="970" y="3437"/>
                      </a:lnTo>
                      <a:lnTo>
                        <a:pt x="969" y="3429"/>
                      </a:lnTo>
                      <a:lnTo>
                        <a:pt x="967" y="3421"/>
                      </a:lnTo>
                      <a:lnTo>
                        <a:pt x="966" y="3416"/>
                      </a:lnTo>
                      <a:lnTo>
                        <a:pt x="962" y="3411"/>
                      </a:lnTo>
                      <a:lnTo>
                        <a:pt x="960" y="3408"/>
                      </a:lnTo>
                      <a:lnTo>
                        <a:pt x="957" y="3405"/>
                      </a:lnTo>
                      <a:lnTo>
                        <a:pt x="949" y="3402"/>
                      </a:lnTo>
                      <a:lnTo>
                        <a:pt x="941" y="3401"/>
                      </a:lnTo>
                      <a:lnTo>
                        <a:pt x="933" y="3398"/>
                      </a:lnTo>
                      <a:lnTo>
                        <a:pt x="925" y="3396"/>
                      </a:lnTo>
                      <a:lnTo>
                        <a:pt x="920" y="3395"/>
                      </a:lnTo>
                      <a:lnTo>
                        <a:pt x="917" y="3392"/>
                      </a:lnTo>
                      <a:lnTo>
                        <a:pt x="913" y="3388"/>
                      </a:lnTo>
                      <a:lnTo>
                        <a:pt x="910" y="3384"/>
                      </a:lnTo>
                      <a:lnTo>
                        <a:pt x="908" y="3378"/>
                      </a:lnTo>
                      <a:lnTo>
                        <a:pt x="907" y="3370"/>
                      </a:lnTo>
                      <a:lnTo>
                        <a:pt x="905" y="3361"/>
                      </a:lnTo>
                      <a:lnTo>
                        <a:pt x="905" y="3349"/>
                      </a:lnTo>
                      <a:lnTo>
                        <a:pt x="905" y="3327"/>
                      </a:lnTo>
                      <a:lnTo>
                        <a:pt x="905" y="3303"/>
                      </a:lnTo>
                      <a:lnTo>
                        <a:pt x="905" y="3291"/>
                      </a:lnTo>
                      <a:lnTo>
                        <a:pt x="903" y="3281"/>
                      </a:lnTo>
                      <a:lnTo>
                        <a:pt x="902" y="3272"/>
                      </a:lnTo>
                      <a:lnTo>
                        <a:pt x="899" y="3264"/>
                      </a:lnTo>
                      <a:lnTo>
                        <a:pt x="896" y="3261"/>
                      </a:lnTo>
                      <a:lnTo>
                        <a:pt x="894" y="3257"/>
                      </a:lnTo>
                      <a:lnTo>
                        <a:pt x="892" y="3255"/>
                      </a:lnTo>
                      <a:lnTo>
                        <a:pt x="888" y="3253"/>
                      </a:lnTo>
                      <a:lnTo>
                        <a:pt x="885" y="3252"/>
                      </a:lnTo>
                      <a:lnTo>
                        <a:pt x="881" y="3252"/>
                      </a:lnTo>
                      <a:lnTo>
                        <a:pt x="877" y="3252"/>
                      </a:lnTo>
                      <a:lnTo>
                        <a:pt x="872" y="3252"/>
                      </a:lnTo>
                      <a:lnTo>
                        <a:pt x="870" y="3246"/>
                      </a:lnTo>
                      <a:lnTo>
                        <a:pt x="868" y="3239"/>
                      </a:lnTo>
                      <a:lnTo>
                        <a:pt x="867" y="3233"/>
                      </a:lnTo>
                      <a:lnTo>
                        <a:pt x="866" y="3227"/>
                      </a:lnTo>
                      <a:lnTo>
                        <a:pt x="866" y="3212"/>
                      </a:lnTo>
                      <a:lnTo>
                        <a:pt x="864" y="3197"/>
                      </a:lnTo>
                      <a:lnTo>
                        <a:pt x="862" y="3183"/>
                      </a:lnTo>
                      <a:lnTo>
                        <a:pt x="859" y="3171"/>
                      </a:lnTo>
                      <a:lnTo>
                        <a:pt x="855" y="3165"/>
                      </a:lnTo>
                      <a:lnTo>
                        <a:pt x="852" y="3159"/>
                      </a:lnTo>
                      <a:lnTo>
                        <a:pt x="847" y="3156"/>
                      </a:lnTo>
                      <a:lnTo>
                        <a:pt x="840" y="3151"/>
                      </a:lnTo>
                      <a:lnTo>
                        <a:pt x="834" y="3149"/>
                      </a:lnTo>
                      <a:lnTo>
                        <a:pt x="825" y="3148"/>
                      </a:lnTo>
                      <a:lnTo>
                        <a:pt x="814" y="3146"/>
                      </a:lnTo>
                      <a:lnTo>
                        <a:pt x="804" y="3146"/>
                      </a:lnTo>
                      <a:lnTo>
                        <a:pt x="795" y="3145"/>
                      </a:lnTo>
                      <a:lnTo>
                        <a:pt x="788" y="3141"/>
                      </a:lnTo>
                      <a:lnTo>
                        <a:pt x="786" y="3139"/>
                      </a:lnTo>
                      <a:lnTo>
                        <a:pt x="784" y="3135"/>
                      </a:lnTo>
                      <a:lnTo>
                        <a:pt x="784" y="3132"/>
                      </a:lnTo>
                      <a:lnTo>
                        <a:pt x="785" y="3127"/>
                      </a:lnTo>
                      <a:lnTo>
                        <a:pt x="790" y="3126"/>
                      </a:lnTo>
                      <a:lnTo>
                        <a:pt x="796" y="3125"/>
                      </a:lnTo>
                      <a:lnTo>
                        <a:pt x="801" y="3124"/>
                      </a:lnTo>
                      <a:lnTo>
                        <a:pt x="806" y="3122"/>
                      </a:lnTo>
                      <a:lnTo>
                        <a:pt x="814" y="3116"/>
                      </a:lnTo>
                      <a:lnTo>
                        <a:pt x="822" y="3109"/>
                      </a:lnTo>
                      <a:lnTo>
                        <a:pt x="828" y="3100"/>
                      </a:lnTo>
                      <a:lnTo>
                        <a:pt x="834" y="3091"/>
                      </a:lnTo>
                      <a:lnTo>
                        <a:pt x="839" y="3081"/>
                      </a:lnTo>
                      <a:lnTo>
                        <a:pt x="844" y="3070"/>
                      </a:lnTo>
                      <a:lnTo>
                        <a:pt x="859" y="3064"/>
                      </a:lnTo>
                      <a:lnTo>
                        <a:pt x="872" y="3060"/>
                      </a:lnTo>
                      <a:lnTo>
                        <a:pt x="877" y="3059"/>
                      </a:lnTo>
                      <a:lnTo>
                        <a:pt x="883" y="3059"/>
                      </a:lnTo>
                      <a:lnTo>
                        <a:pt x="887" y="3060"/>
                      </a:lnTo>
                      <a:lnTo>
                        <a:pt x="891" y="3061"/>
                      </a:lnTo>
                      <a:lnTo>
                        <a:pt x="895" y="3064"/>
                      </a:lnTo>
                      <a:lnTo>
                        <a:pt x="897" y="3067"/>
                      </a:lnTo>
                      <a:lnTo>
                        <a:pt x="901" y="3070"/>
                      </a:lnTo>
                      <a:lnTo>
                        <a:pt x="903" y="3075"/>
                      </a:lnTo>
                      <a:lnTo>
                        <a:pt x="907" y="3088"/>
                      </a:lnTo>
                      <a:lnTo>
                        <a:pt x="909" y="3102"/>
                      </a:lnTo>
                      <a:lnTo>
                        <a:pt x="924" y="3104"/>
                      </a:lnTo>
                      <a:lnTo>
                        <a:pt x="935" y="3104"/>
                      </a:lnTo>
                      <a:lnTo>
                        <a:pt x="944" y="3102"/>
                      </a:lnTo>
                      <a:lnTo>
                        <a:pt x="950" y="3099"/>
                      </a:lnTo>
                      <a:lnTo>
                        <a:pt x="952" y="3097"/>
                      </a:lnTo>
                      <a:lnTo>
                        <a:pt x="954" y="3094"/>
                      </a:lnTo>
                      <a:lnTo>
                        <a:pt x="957" y="3091"/>
                      </a:lnTo>
                      <a:lnTo>
                        <a:pt x="958" y="3086"/>
                      </a:lnTo>
                      <a:lnTo>
                        <a:pt x="960" y="3076"/>
                      </a:lnTo>
                      <a:lnTo>
                        <a:pt x="961" y="3061"/>
                      </a:lnTo>
                      <a:lnTo>
                        <a:pt x="968" y="3061"/>
                      </a:lnTo>
                      <a:lnTo>
                        <a:pt x="976" y="3061"/>
                      </a:lnTo>
                      <a:lnTo>
                        <a:pt x="983" y="3060"/>
                      </a:lnTo>
                      <a:lnTo>
                        <a:pt x="990" y="3060"/>
                      </a:lnTo>
                      <a:lnTo>
                        <a:pt x="990" y="3050"/>
                      </a:lnTo>
                      <a:lnTo>
                        <a:pt x="991" y="3040"/>
                      </a:lnTo>
                      <a:lnTo>
                        <a:pt x="991" y="3029"/>
                      </a:lnTo>
                      <a:lnTo>
                        <a:pt x="991" y="3020"/>
                      </a:lnTo>
                      <a:lnTo>
                        <a:pt x="995" y="3019"/>
                      </a:lnTo>
                      <a:lnTo>
                        <a:pt x="1001" y="3018"/>
                      </a:lnTo>
                      <a:lnTo>
                        <a:pt x="1006" y="3017"/>
                      </a:lnTo>
                      <a:lnTo>
                        <a:pt x="1010" y="3015"/>
                      </a:lnTo>
                      <a:lnTo>
                        <a:pt x="1018" y="3010"/>
                      </a:lnTo>
                      <a:lnTo>
                        <a:pt x="1026" y="3003"/>
                      </a:lnTo>
                      <a:lnTo>
                        <a:pt x="1034" y="2996"/>
                      </a:lnTo>
                      <a:lnTo>
                        <a:pt x="1042" y="2990"/>
                      </a:lnTo>
                      <a:lnTo>
                        <a:pt x="1050" y="2983"/>
                      </a:lnTo>
                      <a:lnTo>
                        <a:pt x="1060" y="2978"/>
                      </a:lnTo>
                      <a:lnTo>
                        <a:pt x="1064" y="2985"/>
                      </a:lnTo>
                      <a:lnTo>
                        <a:pt x="1065" y="2991"/>
                      </a:lnTo>
                      <a:lnTo>
                        <a:pt x="1065" y="2996"/>
                      </a:lnTo>
                      <a:lnTo>
                        <a:pt x="1063" y="3002"/>
                      </a:lnTo>
                      <a:lnTo>
                        <a:pt x="1056" y="3014"/>
                      </a:lnTo>
                      <a:lnTo>
                        <a:pt x="1049" y="3025"/>
                      </a:lnTo>
                      <a:lnTo>
                        <a:pt x="1048" y="3029"/>
                      </a:lnTo>
                      <a:lnTo>
                        <a:pt x="1047" y="3034"/>
                      </a:lnTo>
                      <a:lnTo>
                        <a:pt x="1047" y="3039"/>
                      </a:lnTo>
                      <a:lnTo>
                        <a:pt x="1048" y="3043"/>
                      </a:lnTo>
                      <a:lnTo>
                        <a:pt x="1050" y="3052"/>
                      </a:lnTo>
                      <a:lnTo>
                        <a:pt x="1055" y="3061"/>
                      </a:lnTo>
                      <a:lnTo>
                        <a:pt x="1059" y="3070"/>
                      </a:lnTo>
                      <a:lnTo>
                        <a:pt x="1064" y="3078"/>
                      </a:lnTo>
                      <a:lnTo>
                        <a:pt x="1067" y="3088"/>
                      </a:lnTo>
                      <a:lnTo>
                        <a:pt x="1069" y="3097"/>
                      </a:lnTo>
                      <a:lnTo>
                        <a:pt x="1056" y="3098"/>
                      </a:lnTo>
                      <a:lnTo>
                        <a:pt x="1042" y="3100"/>
                      </a:lnTo>
                      <a:lnTo>
                        <a:pt x="1031" y="3104"/>
                      </a:lnTo>
                      <a:lnTo>
                        <a:pt x="1019" y="3108"/>
                      </a:lnTo>
                      <a:lnTo>
                        <a:pt x="1015" y="3111"/>
                      </a:lnTo>
                      <a:lnTo>
                        <a:pt x="1011" y="3115"/>
                      </a:lnTo>
                      <a:lnTo>
                        <a:pt x="1008" y="3119"/>
                      </a:lnTo>
                      <a:lnTo>
                        <a:pt x="1004" y="3125"/>
                      </a:lnTo>
                      <a:lnTo>
                        <a:pt x="1003" y="3131"/>
                      </a:lnTo>
                      <a:lnTo>
                        <a:pt x="1002" y="3138"/>
                      </a:lnTo>
                      <a:lnTo>
                        <a:pt x="1002" y="3146"/>
                      </a:lnTo>
                      <a:lnTo>
                        <a:pt x="1003" y="3152"/>
                      </a:lnTo>
                      <a:lnTo>
                        <a:pt x="1017" y="3160"/>
                      </a:lnTo>
                      <a:lnTo>
                        <a:pt x="1028" y="3168"/>
                      </a:lnTo>
                      <a:lnTo>
                        <a:pt x="1031" y="3159"/>
                      </a:lnTo>
                      <a:lnTo>
                        <a:pt x="1032" y="3151"/>
                      </a:lnTo>
                      <a:lnTo>
                        <a:pt x="1033" y="3142"/>
                      </a:lnTo>
                      <a:lnTo>
                        <a:pt x="1033" y="3132"/>
                      </a:lnTo>
                      <a:lnTo>
                        <a:pt x="1041" y="3130"/>
                      </a:lnTo>
                      <a:lnTo>
                        <a:pt x="1049" y="3129"/>
                      </a:lnTo>
                      <a:lnTo>
                        <a:pt x="1058" y="3127"/>
                      </a:lnTo>
                      <a:lnTo>
                        <a:pt x="1066" y="3129"/>
                      </a:lnTo>
                      <a:lnTo>
                        <a:pt x="1066" y="3139"/>
                      </a:lnTo>
                      <a:lnTo>
                        <a:pt x="1066" y="3148"/>
                      </a:lnTo>
                      <a:lnTo>
                        <a:pt x="1066" y="3156"/>
                      </a:lnTo>
                      <a:lnTo>
                        <a:pt x="1064" y="3163"/>
                      </a:lnTo>
                      <a:lnTo>
                        <a:pt x="1061" y="3170"/>
                      </a:lnTo>
                      <a:lnTo>
                        <a:pt x="1057" y="3176"/>
                      </a:lnTo>
                      <a:lnTo>
                        <a:pt x="1050" y="3182"/>
                      </a:lnTo>
                      <a:lnTo>
                        <a:pt x="1041" y="3188"/>
                      </a:lnTo>
                      <a:lnTo>
                        <a:pt x="1040" y="3193"/>
                      </a:lnTo>
                      <a:lnTo>
                        <a:pt x="1040" y="3200"/>
                      </a:lnTo>
                      <a:lnTo>
                        <a:pt x="1041" y="3207"/>
                      </a:lnTo>
                      <a:lnTo>
                        <a:pt x="1042" y="3213"/>
                      </a:lnTo>
                      <a:lnTo>
                        <a:pt x="1047" y="3213"/>
                      </a:lnTo>
                      <a:lnTo>
                        <a:pt x="1051" y="3213"/>
                      </a:lnTo>
                      <a:lnTo>
                        <a:pt x="1056" y="3211"/>
                      </a:lnTo>
                      <a:lnTo>
                        <a:pt x="1059" y="3208"/>
                      </a:lnTo>
                      <a:lnTo>
                        <a:pt x="1063" y="3205"/>
                      </a:lnTo>
                      <a:lnTo>
                        <a:pt x="1065" y="3200"/>
                      </a:lnTo>
                      <a:lnTo>
                        <a:pt x="1067" y="3196"/>
                      </a:lnTo>
                      <a:lnTo>
                        <a:pt x="1068" y="3191"/>
                      </a:lnTo>
                      <a:lnTo>
                        <a:pt x="1078" y="3187"/>
                      </a:lnTo>
                      <a:lnTo>
                        <a:pt x="1091" y="3181"/>
                      </a:lnTo>
                      <a:lnTo>
                        <a:pt x="1098" y="3179"/>
                      </a:lnTo>
                      <a:lnTo>
                        <a:pt x="1105" y="3178"/>
                      </a:lnTo>
                      <a:lnTo>
                        <a:pt x="1109" y="3178"/>
                      </a:lnTo>
                      <a:lnTo>
                        <a:pt x="1115" y="3180"/>
                      </a:lnTo>
                      <a:lnTo>
                        <a:pt x="1118" y="3182"/>
                      </a:lnTo>
                      <a:lnTo>
                        <a:pt x="1118" y="3184"/>
                      </a:lnTo>
                      <a:lnTo>
                        <a:pt x="1121" y="3188"/>
                      </a:lnTo>
                      <a:lnTo>
                        <a:pt x="1121" y="3191"/>
                      </a:lnTo>
                      <a:lnTo>
                        <a:pt x="1121" y="3198"/>
                      </a:lnTo>
                      <a:lnTo>
                        <a:pt x="1119" y="3205"/>
                      </a:lnTo>
                      <a:lnTo>
                        <a:pt x="1119" y="3212"/>
                      </a:lnTo>
                      <a:lnTo>
                        <a:pt x="1121" y="3217"/>
                      </a:lnTo>
                      <a:lnTo>
                        <a:pt x="1123" y="3220"/>
                      </a:lnTo>
                      <a:lnTo>
                        <a:pt x="1125" y="3222"/>
                      </a:lnTo>
                      <a:lnTo>
                        <a:pt x="1129" y="3223"/>
                      </a:lnTo>
                      <a:lnTo>
                        <a:pt x="1133" y="3224"/>
                      </a:lnTo>
                      <a:lnTo>
                        <a:pt x="1134" y="3233"/>
                      </a:lnTo>
                      <a:lnTo>
                        <a:pt x="1135" y="3242"/>
                      </a:lnTo>
                      <a:lnTo>
                        <a:pt x="1141" y="3241"/>
                      </a:lnTo>
                      <a:lnTo>
                        <a:pt x="1148" y="3240"/>
                      </a:lnTo>
                      <a:lnTo>
                        <a:pt x="1154" y="3238"/>
                      </a:lnTo>
                      <a:lnTo>
                        <a:pt x="1159" y="3236"/>
                      </a:lnTo>
                      <a:lnTo>
                        <a:pt x="1166" y="3232"/>
                      </a:lnTo>
                      <a:lnTo>
                        <a:pt x="1174" y="3230"/>
                      </a:lnTo>
                      <a:lnTo>
                        <a:pt x="1182" y="3229"/>
                      </a:lnTo>
                      <a:lnTo>
                        <a:pt x="1191" y="3230"/>
                      </a:lnTo>
                      <a:lnTo>
                        <a:pt x="1209" y="3234"/>
                      </a:lnTo>
                      <a:lnTo>
                        <a:pt x="1225" y="3239"/>
                      </a:lnTo>
                      <a:lnTo>
                        <a:pt x="1234" y="3241"/>
                      </a:lnTo>
                      <a:lnTo>
                        <a:pt x="1242" y="3241"/>
                      </a:lnTo>
                      <a:lnTo>
                        <a:pt x="1252" y="3240"/>
                      </a:lnTo>
                      <a:lnTo>
                        <a:pt x="1262" y="3237"/>
                      </a:lnTo>
                      <a:lnTo>
                        <a:pt x="1262" y="3223"/>
                      </a:lnTo>
                      <a:lnTo>
                        <a:pt x="1263" y="3208"/>
                      </a:lnTo>
                      <a:lnTo>
                        <a:pt x="1267" y="3207"/>
                      </a:lnTo>
                      <a:lnTo>
                        <a:pt x="1271" y="3204"/>
                      </a:lnTo>
                      <a:lnTo>
                        <a:pt x="1272" y="3199"/>
                      </a:lnTo>
                      <a:lnTo>
                        <a:pt x="1273" y="3195"/>
                      </a:lnTo>
                      <a:lnTo>
                        <a:pt x="1273" y="3188"/>
                      </a:lnTo>
                      <a:lnTo>
                        <a:pt x="1272" y="3181"/>
                      </a:lnTo>
                      <a:lnTo>
                        <a:pt x="1270" y="3174"/>
                      </a:lnTo>
                      <a:lnTo>
                        <a:pt x="1267" y="3166"/>
                      </a:lnTo>
                      <a:lnTo>
                        <a:pt x="1256" y="3137"/>
                      </a:lnTo>
                      <a:lnTo>
                        <a:pt x="1248" y="3115"/>
                      </a:lnTo>
                      <a:lnTo>
                        <a:pt x="1256" y="3116"/>
                      </a:lnTo>
                      <a:lnTo>
                        <a:pt x="1263" y="3118"/>
                      </a:lnTo>
                      <a:lnTo>
                        <a:pt x="1270" y="3122"/>
                      </a:lnTo>
                      <a:lnTo>
                        <a:pt x="1277" y="3126"/>
                      </a:lnTo>
                      <a:lnTo>
                        <a:pt x="1283" y="3130"/>
                      </a:lnTo>
                      <a:lnTo>
                        <a:pt x="1290" y="3133"/>
                      </a:lnTo>
                      <a:lnTo>
                        <a:pt x="1297" y="3134"/>
                      </a:lnTo>
                      <a:lnTo>
                        <a:pt x="1306" y="3134"/>
                      </a:lnTo>
                      <a:lnTo>
                        <a:pt x="1306" y="3141"/>
                      </a:lnTo>
                      <a:lnTo>
                        <a:pt x="1307" y="3148"/>
                      </a:lnTo>
                      <a:lnTo>
                        <a:pt x="1308" y="3152"/>
                      </a:lnTo>
                      <a:lnTo>
                        <a:pt x="1310" y="3156"/>
                      </a:lnTo>
                      <a:lnTo>
                        <a:pt x="1313" y="3159"/>
                      </a:lnTo>
                      <a:lnTo>
                        <a:pt x="1315" y="3162"/>
                      </a:lnTo>
                      <a:lnTo>
                        <a:pt x="1319" y="3164"/>
                      </a:lnTo>
                      <a:lnTo>
                        <a:pt x="1323" y="3165"/>
                      </a:lnTo>
                      <a:lnTo>
                        <a:pt x="1343" y="3166"/>
                      </a:lnTo>
                      <a:lnTo>
                        <a:pt x="1367" y="3166"/>
                      </a:lnTo>
                      <a:lnTo>
                        <a:pt x="1367" y="3172"/>
                      </a:lnTo>
                      <a:lnTo>
                        <a:pt x="1363" y="3179"/>
                      </a:lnTo>
                      <a:lnTo>
                        <a:pt x="1359" y="3187"/>
                      </a:lnTo>
                      <a:lnTo>
                        <a:pt x="1352" y="3197"/>
                      </a:lnTo>
                      <a:lnTo>
                        <a:pt x="1336" y="3217"/>
                      </a:lnTo>
                      <a:lnTo>
                        <a:pt x="1319" y="3240"/>
                      </a:lnTo>
                      <a:lnTo>
                        <a:pt x="1312" y="3252"/>
                      </a:lnTo>
                      <a:lnTo>
                        <a:pt x="1306" y="3262"/>
                      </a:lnTo>
                      <a:lnTo>
                        <a:pt x="1303" y="3272"/>
                      </a:lnTo>
                      <a:lnTo>
                        <a:pt x="1303" y="3281"/>
                      </a:lnTo>
                      <a:lnTo>
                        <a:pt x="1303" y="3286"/>
                      </a:lnTo>
                      <a:lnTo>
                        <a:pt x="1304" y="3289"/>
                      </a:lnTo>
                      <a:lnTo>
                        <a:pt x="1307" y="3293"/>
                      </a:lnTo>
                      <a:lnTo>
                        <a:pt x="1310" y="3296"/>
                      </a:lnTo>
                      <a:lnTo>
                        <a:pt x="1314" y="3299"/>
                      </a:lnTo>
                      <a:lnTo>
                        <a:pt x="1320" y="3302"/>
                      </a:lnTo>
                      <a:lnTo>
                        <a:pt x="1327" y="3303"/>
                      </a:lnTo>
                      <a:lnTo>
                        <a:pt x="1335" y="3304"/>
                      </a:lnTo>
                      <a:lnTo>
                        <a:pt x="1335" y="3297"/>
                      </a:lnTo>
                      <a:lnTo>
                        <a:pt x="1332" y="3291"/>
                      </a:lnTo>
                      <a:lnTo>
                        <a:pt x="1331" y="3285"/>
                      </a:lnTo>
                      <a:lnTo>
                        <a:pt x="1329" y="3278"/>
                      </a:lnTo>
                      <a:lnTo>
                        <a:pt x="1328" y="3272"/>
                      </a:lnTo>
                      <a:lnTo>
                        <a:pt x="1329" y="3266"/>
                      </a:lnTo>
                      <a:lnTo>
                        <a:pt x="1330" y="3263"/>
                      </a:lnTo>
                      <a:lnTo>
                        <a:pt x="1332" y="3261"/>
                      </a:lnTo>
                      <a:lnTo>
                        <a:pt x="1335" y="3258"/>
                      </a:lnTo>
                      <a:lnTo>
                        <a:pt x="1338" y="3256"/>
                      </a:lnTo>
                      <a:lnTo>
                        <a:pt x="1343" y="3254"/>
                      </a:lnTo>
                      <a:lnTo>
                        <a:pt x="1347" y="3253"/>
                      </a:lnTo>
                      <a:lnTo>
                        <a:pt x="1352" y="3252"/>
                      </a:lnTo>
                      <a:lnTo>
                        <a:pt x="1357" y="3252"/>
                      </a:lnTo>
                      <a:lnTo>
                        <a:pt x="1368" y="3252"/>
                      </a:lnTo>
                      <a:lnTo>
                        <a:pt x="1378" y="3253"/>
                      </a:lnTo>
                      <a:lnTo>
                        <a:pt x="1390" y="3255"/>
                      </a:lnTo>
                      <a:lnTo>
                        <a:pt x="1402" y="3255"/>
                      </a:lnTo>
                      <a:lnTo>
                        <a:pt x="1401" y="3247"/>
                      </a:lnTo>
                      <a:lnTo>
                        <a:pt x="1401" y="3239"/>
                      </a:lnTo>
                      <a:lnTo>
                        <a:pt x="1402" y="3234"/>
                      </a:lnTo>
                      <a:lnTo>
                        <a:pt x="1404" y="3230"/>
                      </a:lnTo>
                      <a:lnTo>
                        <a:pt x="1406" y="3227"/>
                      </a:lnTo>
                      <a:lnTo>
                        <a:pt x="1409" y="3225"/>
                      </a:lnTo>
                      <a:lnTo>
                        <a:pt x="1412" y="3224"/>
                      </a:lnTo>
                      <a:lnTo>
                        <a:pt x="1417" y="3224"/>
                      </a:lnTo>
                      <a:lnTo>
                        <a:pt x="1420" y="3225"/>
                      </a:lnTo>
                      <a:lnTo>
                        <a:pt x="1423" y="3228"/>
                      </a:lnTo>
                      <a:lnTo>
                        <a:pt x="1428" y="3230"/>
                      </a:lnTo>
                      <a:lnTo>
                        <a:pt x="1431" y="3233"/>
                      </a:lnTo>
                      <a:lnTo>
                        <a:pt x="1436" y="3238"/>
                      </a:lnTo>
                      <a:lnTo>
                        <a:pt x="1439" y="3242"/>
                      </a:lnTo>
                      <a:lnTo>
                        <a:pt x="1442" y="3248"/>
                      </a:lnTo>
                      <a:lnTo>
                        <a:pt x="1444" y="3254"/>
                      </a:lnTo>
                      <a:lnTo>
                        <a:pt x="1461" y="3255"/>
                      </a:lnTo>
                      <a:lnTo>
                        <a:pt x="1477" y="3256"/>
                      </a:lnTo>
                      <a:lnTo>
                        <a:pt x="1495" y="3255"/>
                      </a:lnTo>
                      <a:lnTo>
                        <a:pt x="1512" y="3255"/>
                      </a:lnTo>
                      <a:lnTo>
                        <a:pt x="1549" y="3252"/>
                      </a:lnTo>
                      <a:lnTo>
                        <a:pt x="1583" y="3249"/>
                      </a:lnTo>
                      <a:lnTo>
                        <a:pt x="1582" y="3228"/>
                      </a:lnTo>
                      <a:lnTo>
                        <a:pt x="1583" y="3196"/>
                      </a:lnTo>
                      <a:lnTo>
                        <a:pt x="1584" y="3188"/>
                      </a:lnTo>
                      <a:lnTo>
                        <a:pt x="1586" y="3181"/>
                      </a:lnTo>
                      <a:lnTo>
                        <a:pt x="1589" y="3175"/>
                      </a:lnTo>
                      <a:lnTo>
                        <a:pt x="1592" y="3171"/>
                      </a:lnTo>
                      <a:lnTo>
                        <a:pt x="1595" y="3167"/>
                      </a:lnTo>
                      <a:lnTo>
                        <a:pt x="1600" y="3166"/>
                      </a:lnTo>
                      <a:lnTo>
                        <a:pt x="1606" y="3166"/>
                      </a:lnTo>
                      <a:lnTo>
                        <a:pt x="1613" y="3170"/>
                      </a:lnTo>
                      <a:lnTo>
                        <a:pt x="1618" y="3173"/>
                      </a:lnTo>
                      <a:lnTo>
                        <a:pt x="1625" y="3174"/>
                      </a:lnTo>
                      <a:lnTo>
                        <a:pt x="1632" y="3174"/>
                      </a:lnTo>
                      <a:lnTo>
                        <a:pt x="1640" y="3173"/>
                      </a:lnTo>
                      <a:lnTo>
                        <a:pt x="1647" y="3171"/>
                      </a:lnTo>
                      <a:lnTo>
                        <a:pt x="1654" y="3167"/>
                      </a:lnTo>
                      <a:lnTo>
                        <a:pt x="1661" y="3163"/>
                      </a:lnTo>
                      <a:lnTo>
                        <a:pt x="1667" y="3158"/>
                      </a:lnTo>
                      <a:lnTo>
                        <a:pt x="1674" y="3152"/>
                      </a:lnTo>
                      <a:lnTo>
                        <a:pt x="1679" y="3148"/>
                      </a:lnTo>
                      <a:lnTo>
                        <a:pt x="1683" y="3141"/>
                      </a:lnTo>
                      <a:lnTo>
                        <a:pt x="1687" y="3135"/>
                      </a:lnTo>
                      <a:lnTo>
                        <a:pt x="1688" y="3129"/>
                      </a:lnTo>
                      <a:lnTo>
                        <a:pt x="1689" y="3122"/>
                      </a:lnTo>
                      <a:lnTo>
                        <a:pt x="1688" y="3115"/>
                      </a:lnTo>
                      <a:lnTo>
                        <a:pt x="1684" y="3108"/>
                      </a:lnTo>
                      <a:lnTo>
                        <a:pt x="1691" y="3107"/>
                      </a:lnTo>
                      <a:lnTo>
                        <a:pt x="1699" y="3107"/>
                      </a:lnTo>
                      <a:lnTo>
                        <a:pt x="1707" y="3107"/>
                      </a:lnTo>
                      <a:lnTo>
                        <a:pt x="1716" y="3107"/>
                      </a:lnTo>
                      <a:lnTo>
                        <a:pt x="1732" y="3110"/>
                      </a:lnTo>
                      <a:lnTo>
                        <a:pt x="1747" y="3114"/>
                      </a:lnTo>
                      <a:lnTo>
                        <a:pt x="1748" y="3110"/>
                      </a:lnTo>
                      <a:lnTo>
                        <a:pt x="1750" y="3107"/>
                      </a:lnTo>
                      <a:lnTo>
                        <a:pt x="1753" y="3104"/>
                      </a:lnTo>
                      <a:lnTo>
                        <a:pt x="1757" y="3100"/>
                      </a:lnTo>
                      <a:lnTo>
                        <a:pt x="1766" y="3093"/>
                      </a:lnTo>
                      <a:lnTo>
                        <a:pt x="1779" y="3088"/>
                      </a:lnTo>
                      <a:lnTo>
                        <a:pt x="1791" y="3083"/>
                      </a:lnTo>
                      <a:lnTo>
                        <a:pt x="1804" y="3080"/>
                      </a:lnTo>
                      <a:lnTo>
                        <a:pt x="1814" y="3077"/>
                      </a:lnTo>
                      <a:lnTo>
                        <a:pt x="1822" y="3076"/>
                      </a:lnTo>
                      <a:lnTo>
                        <a:pt x="1824" y="3093"/>
                      </a:lnTo>
                      <a:lnTo>
                        <a:pt x="1827" y="3109"/>
                      </a:lnTo>
                      <a:lnTo>
                        <a:pt x="1830" y="3116"/>
                      </a:lnTo>
                      <a:lnTo>
                        <a:pt x="1833" y="3123"/>
                      </a:lnTo>
                      <a:lnTo>
                        <a:pt x="1838" y="3130"/>
                      </a:lnTo>
                      <a:lnTo>
                        <a:pt x="1845" y="3135"/>
                      </a:lnTo>
                      <a:lnTo>
                        <a:pt x="1860" y="3148"/>
                      </a:lnTo>
                      <a:lnTo>
                        <a:pt x="1876" y="3162"/>
                      </a:lnTo>
                      <a:lnTo>
                        <a:pt x="1882" y="3168"/>
                      </a:lnTo>
                      <a:lnTo>
                        <a:pt x="1890" y="3175"/>
                      </a:lnTo>
                      <a:lnTo>
                        <a:pt x="1898" y="3180"/>
                      </a:lnTo>
                      <a:lnTo>
                        <a:pt x="1906" y="3183"/>
                      </a:lnTo>
                      <a:lnTo>
                        <a:pt x="1907" y="3192"/>
                      </a:lnTo>
                      <a:lnTo>
                        <a:pt x="1906" y="3200"/>
                      </a:lnTo>
                      <a:lnTo>
                        <a:pt x="1905" y="3207"/>
                      </a:lnTo>
                      <a:lnTo>
                        <a:pt x="1902" y="3213"/>
                      </a:lnTo>
                      <a:lnTo>
                        <a:pt x="1898" y="3217"/>
                      </a:lnTo>
                      <a:lnTo>
                        <a:pt x="1893" y="3222"/>
                      </a:lnTo>
                      <a:lnTo>
                        <a:pt x="1888" y="3227"/>
                      </a:lnTo>
                      <a:lnTo>
                        <a:pt x="1882" y="3230"/>
                      </a:lnTo>
                      <a:lnTo>
                        <a:pt x="1872" y="3238"/>
                      </a:lnTo>
                      <a:lnTo>
                        <a:pt x="1863" y="3246"/>
                      </a:lnTo>
                      <a:lnTo>
                        <a:pt x="1861" y="3250"/>
                      </a:lnTo>
                      <a:lnTo>
                        <a:pt x="1858" y="3256"/>
                      </a:lnTo>
                      <a:lnTo>
                        <a:pt x="1858" y="3262"/>
                      </a:lnTo>
                      <a:lnTo>
                        <a:pt x="1860" y="3270"/>
                      </a:lnTo>
                      <a:lnTo>
                        <a:pt x="1864" y="3271"/>
                      </a:lnTo>
                      <a:lnTo>
                        <a:pt x="1870" y="3273"/>
                      </a:lnTo>
                      <a:lnTo>
                        <a:pt x="1866" y="3282"/>
                      </a:lnTo>
                      <a:lnTo>
                        <a:pt x="1862" y="3291"/>
                      </a:lnTo>
                      <a:lnTo>
                        <a:pt x="1856" y="3295"/>
                      </a:lnTo>
                      <a:lnTo>
                        <a:pt x="1853" y="3296"/>
                      </a:lnTo>
                      <a:lnTo>
                        <a:pt x="1851" y="3298"/>
                      </a:lnTo>
                      <a:lnTo>
                        <a:pt x="1847" y="3303"/>
                      </a:lnTo>
                      <a:lnTo>
                        <a:pt x="1843" y="3304"/>
                      </a:lnTo>
                      <a:lnTo>
                        <a:pt x="1838" y="3305"/>
                      </a:lnTo>
                      <a:lnTo>
                        <a:pt x="1833" y="3307"/>
                      </a:lnTo>
                      <a:lnTo>
                        <a:pt x="1830" y="3311"/>
                      </a:lnTo>
                      <a:lnTo>
                        <a:pt x="1827" y="3314"/>
                      </a:lnTo>
                      <a:lnTo>
                        <a:pt x="1824" y="3318"/>
                      </a:lnTo>
                      <a:lnTo>
                        <a:pt x="1823" y="3321"/>
                      </a:lnTo>
                      <a:lnTo>
                        <a:pt x="1822" y="3326"/>
                      </a:lnTo>
                      <a:lnTo>
                        <a:pt x="1835" y="3327"/>
                      </a:lnTo>
                      <a:lnTo>
                        <a:pt x="1847" y="3327"/>
                      </a:lnTo>
                      <a:lnTo>
                        <a:pt x="1858" y="3324"/>
                      </a:lnTo>
                      <a:lnTo>
                        <a:pt x="1870" y="3322"/>
                      </a:lnTo>
                      <a:lnTo>
                        <a:pt x="1870" y="3314"/>
                      </a:lnTo>
                      <a:lnTo>
                        <a:pt x="1871" y="3306"/>
                      </a:lnTo>
                      <a:lnTo>
                        <a:pt x="1874" y="3299"/>
                      </a:lnTo>
                      <a:lnTo>
                        <a:pt x="1879" y="3295"/>
                      </a:lnTo>
                      <a:lnTo>
                        <a:pt x="1886" y="3290"/>
                      </a:lnTo>
                      <a:lnTo>
                        <a:pt x="1893" y="3288"/>
                      </a:lnTo>
                      <a:lnTo>
                        <a:pt x="1899" y="3287"/>
                      </a:lnTo>
                      <a:lnTo>
                        <a:pt x="1907" y="3288"/>
                      </a:lnTo>
                      <a:lnTo>
                        <a:pt x="1912" y="3290"/>
                      </a:lnTo>
                      <a:lnTo>
                        <a:pt x="1915" y="3291"/>
                      </a:lnTo>
                      <a:lnTo>
                        <a:pt x="1919" y="3295"/>
                      </a:lnTo>
                      <a:lnTo>
                        <a:pt x="1920" y="3297"/>
                      </a:lnTo>
                      <a:lnTo>
                        <a:pt x="1923" y="3304"/>
                      </a:lnTo>
                      <a:lnTo>
                        <a:pt x="1925" y="3312"/>
                      </a:lnTo>
                      <a:lnTo>
                        <a:pt x="1925" y="3329"/>
                      </a:lnTo>
                      <a:lnTo>
                        <a:pt x="1925" y="3344"/>
                      </a:lnTo>
                      <a:lnTo>
                        <a:pt x="1931" y="3345"/>
                      </a:lnTo>
                      <a:lnTo>
                        <a:pt x="1938" y="3345"/>
                      </a:lnTo>
                      <a:lnTo>
                        <a:pt x="1944" y="3344"/>
                      </a:lnTo>
                      <a:lnTo>
                        <a:pt x="1947" y="3340"/>
                      </a:lnTo>
                      <a:lnTo>
                        <a:pt x="1951" y="3337"/>
                      </a:lnTo>
                      <a:lnTo>
                        <a:pt x="1953" y="3331"/>
                      </a:lnTo>
                      <a:lnTo>
                        <a:pt x="1955" y="3327"/>
                      </a:lnTo>
                      <a:lnTo>
                        <a:pt x="1955" y="3320"/>
                      </a:lnTo>
                      <a:lnTo>
                        <a:pt x="1955" y="3306"/>
                      </a:lnTo>
                      <a:lnTo>
                        <a:pt x="1953" y="3293"/>
                      </a:lnTo>
                      <a:lnTo>
                        <a:pt x="1950" y="3280"/>
                      </a:lnTo>
                      <a:lnTo>
                        <a:pt x="1946" y="3270"/>
                      </a:lnTo>
                      <a:lnTo>
                        <a:pt x="1951" y="3266"/>
                      </a:lnTo>
                      <a:lnTo>
                        <a:pt x="1956" y="3263"/>
                      </a:lnTo>
                      <a:lnTo>
                        <a:pt x="1963" y="3262"/>
                      </a:lnTo>
                      <a:lnTo>
                        <a:pt x="1969" y="3261"/>
                      </a:lnTo>
                      <a:lnTo>
                        <a:pt x="1975" y="3262"/>
                      </a:lnTo>
                      <a:lnTo>
                        <a:pt x="1980" y="3263"/>
                      </a:lnTo>
                      <a:lnTo>
                        <a:pt x="1984" y="3266"/>
                      </a:lnTo>
                      <a:lnTo>
                        <a:pt x="1987" y="3272"/>
                      </a:lnTo>
                      <a:lnTo>
                        <a:pt x="1989" y="3267"/>
                      </a:lnTo>
                      <a:lnTo>
                        <a:pt x="1993" y="3263"/>
                      </a:lnTo>
                      <a:lnTo>
                        <a:pt x="1994" y="3258"/>
                      </a:lnTo>
                      <a:lnTo>
                        <a:pt x="1995" y="3250"/>
                      </a:lnTo>
                      <a:lnTo>
                        <a:pt x="2003" y="3249"/>
                      </a:lnTo>
                      <a:lnTo>
                        <a:pt x="2009" y="3249"/>
                      </a:lnTo>
                      <a:lnTo>
                        <a:pt x="2013" y="3250"/>
                      </a:lnTo>
                      <a:lnTo>
                        <a:pt x="2016" y="3254"/>
                      </a:lnTo>
                      <a:lnTo>
                        <a:pt x="2020" y="3263"/>
                      </a:lnTo>
                      <a:lnTo>
                        <a:pt x="2026" y="3274"/>
                      </a:lnTo>
                      <a:lnTo>
                        <a:pt x="2029" y="3278"/>
                      </a:lnTo>
                      <a:lnTo>
                        <a:pt x="2034" y="3281"/>
                      </a:lnTo>
                      <a:lnTo>
                        <a:pt x="2040" y="3282"/>
                      </a:lnTo>
                      <a:lnTo>
                        <a:pt x="2045" y="3283"/>
                      </a:lnTo>
                      <a:lnTo>
                        <a:pt x="2058" y="3285"/>
                      </a:lnTo>
                      <a:lnTo>
                        <a:pt x="2071" y="3283"/>
                      </a:lnTo>
                      <a:lnTo>
                        <a:pt x="2081" y="3282"/>
                      </a:lnTo>
                      <a:lnTo>
                        <a:pt x="2089" y="3282"/>
                      </a:lnTo>
                      <a:lnTo>
                        <a:pt x="2089" y="3278"/>
                      </a:lnTo>
                      <a:lnTo>
                        <a:pt x="2089" y="3272"/>
                      </a:lnTo>
                      <a:lnTo>
                        <a:pt x="2082" y="3269"/>
                      </a:lnTo>
                      <a:lnTo>
                        <a:pt x="2077" y="3264"/>
                      </a:lnTo>
                      <a:lnTo>
                        <a:pt x="2074" y="3257"/>
                      </a:lnTo>
                      <a:lnTo>
                        <a:pt x="2071" y="3250"/>
                      </a:lnTo>
                      <a:lnTo>
                        <a:pt x="2077" y="3247"/>
                      </a:lnTo>
                      <a:lnTo>
                        <a:pt x="2084" y="3246"/>
                      </a:lnTo>
                      <a:lnTo>
                        <a:pt x="2091" y="3245"/>
                      </a:lnTo>
                      <a:lnTo>
                        <a:pt x="2098" y="3245"/>
                      </a:lnTo>
                      <a:lnTo>
                        <a:pt x="2112" y="3245"/>
                      </a:lnTo>
                      <a:lnTo>
                        <a:pt x="2126" y="3246"/>
                      </a:lnTo>
                      <a:lnTo>
                        <a:pt x="2127" y="3258"/>
                      </a:lnTo>
                      <a:lnTo>
                        <a:pt x="2131" y="3267"/>
                      </a:lnTo>
                      <a:lnTo>
                        <a:pt x="2133" y="3262"/>
                      </a:lnTo>
                      <a:lnTo>
                        <a:pt x="2134" y="3254"/>
                      </a:lnTo>
                      <a:lnTo>
                        <a:pt x="2135" y="3246"/>
                      </a:lnTo>
                      <a:lnTo>
                        <a:pt x="2134" y="3238"/>
                      </a:lnTo>
                      <a:lnTo>
                        <a:pt x="2144" y="3238"/>
                      </a:lnTo>
                      <a:lnTo>
                        <a:pt x="2155" y="3237"/>
                      </a:lnTo>
                      <a:lnTo>
                        <a:pt x="2165" y="3237"/>
                      </a:lnTo>
                      <a:lnTo>
                        <a:pt x="2175" y="3238"/>
                      </a:lnTo>
                      <a:lnTo>
                        <a:pt x="2173" y="3244"/>
                      </a:lnTo>
                      <a:lnTo>
                        <a:pt x="2169" y="3248"/>
                      </a:lnTo>
                      <a:lnTo>
                        <a:pt x="2166" y="3253"/>
                      </a:lnTo>
                      <a:lnTo>
                        <a:pt x="2161" y="3256"/>
                      </a:lnTo>
                      <a:lnTo>
                        <a:pt x="2156" y="3260"/>
                      </a:lnTo>
                      <a:lnTo>
                        <a:pt x="2153" y="3265"/>
                      </a:lnTo>
                      <a:lnTo>
                        <a:pt x="2151" y="3271"/>
                      </a:lnTo>
                      <a:lnTo>
                        <a:pt x="2150" y="3277"/>
                      </a:lnTo>
                      <a:lnTo>
                        <a:pt x="2149" y="3289"/>
                      </a:lnTo>
                      <a:lnTo>
                        <a:pt x="2149" y="3302"/>
                      </a:lnTo>
                      <a:lnTo>
                        <a:pt x="2148" y="3323"/>
                      </a:lnTo>
                      <a:lnTo>
                        <a:pt x="2144" y="3344"/>
                      </a:lnTo>
                      <a:lnTo>
                        <a:pt x="2142" y="3354"/>
                      </a:lnTo>
                      <a:lnTo>
                        <a:pt x="2139" y="3364"/>
                      </a:lnTo>
                      <a:lnTo>
                        <a:pt x="2134" y="3373"/>
                      </a:lnTo>
                      <a:lnTo>
                        <a:pt x="2128" y="3384"/>
                      </a:lnTo>
                      <a:lnTo>
                        <a:pt x="2135" y="3385"/>
                      </a:lnTo>
                      <a:lnTo>
                        <a:pt x="2141" y="3385"/>
                      </a:lnTo>
                      <a:lnTo>
                        <a:pt x="2147" y="3384"/>
                      </a:lnTo>
                      <a:lnTo>
                        <a:pt x="2152" y="3381"/>
                      </a:lnTo>
                      <a:lnTo>
                        <a:pt x="2161" y="3376"/>
                      </a:lnTo>
                      <a:lnTo>
                        <a:pt x="2170" y="3369"/>
                      </a:lnTo>
                      <a:lnTo>
                        <a:pt x="2178" y="3363"/>
                      </a:lnTo>
                      <a:lnTo>
                        <a:pt x="2186" y="3359"/>
                      </a:lnTo>
                      <a:lnTo>
                        <a:pt x="2191" y="3356"/>
                      </a:lnTo>
                      <a:lnTo>
                        <a:pt x="2196" y="3355"/>
                      </a:lnTo>
                      <a:lnTo>
                        <a:pt x="2200" y="3354"/>
                      </a:lnTo>
                      <a:lnTo>
                        <a:pt x="2206" y="3354"/>
                      </a:lnTo>
                      <a:lnTo>
                        <a:pt x="2206" y="3356"/>
                      </a:lnTo>
                      <a:lnTo>
                        <a:pt x="2207" y="3359"/>
                      </a:lnTo>
                      <a:lnTo>
                        <a:pt x="2209" y="3360"/>
                      </a:lnTo>
                      <a:lnTo>
                        <a:pt x="2211" y="3362"/>
                      </a:lnTo>
                      <a:lnTo>
                        <a:pt x="2217" y="3364"/>
                      </a:lnTo>
                      <a:lnTo>
                        <a:pt x="2225" y="3367"/>
                      </a:lnTo>
                      <a:lnTo>
                        <a:pt x="2246" y="3369"/>
                      </a:lnTo>
                      <a:lnTo>
                        <a:pt x="2270" y="3369"/>
                      </a:lnTo>
                      <a:lnTo>
                        <a:pt x="2317" y="3365"/>
                      </a:lnTo>
                      <a:lnTo>
                        <a:pt x="2353" y="3363"/>
                      </a:lnTo>
                      <a:lnTo>
                        <a:pt x="2349" y="3354"/>
                      </a:lnTo>
                      <a:lnTo>
                        <a:pt x="2347" y="3345"/>
                      </a:lnTo>
                      <a:lnTo>
                        <a:pt x="2348" y="3337"/>
                      </a:lnTo>
                      <a:lnTo>
                        <a:pt x="2349" y="3330"/>
                      </a:lnTo>
                      <a:lnTo>
                        <a:pt x="2356" y="3315"/>
                      </a:lnTo>
                      <a:lnTo>
                        <a:pt x="2364" y="3302"/>
                      </a:lnTo>
                      <a:lnTo>
                        <a:pt x="2369" y="3295"/>
                      </a:lnTo>
                      <a:lnTo>
                        <a:pt x="2372" y="3288"/>
                      </a:lnTo>
                      <a:lnTo>
                        <a:pt x="2375" y="3281"/>
                      </a:lnTo>
                      <a:lnTo>
                        <a:pt x="2377" y="3274"/>
                      </a:lnTo>
                      <a:lnTo>
                        <a:pt x="2378" y="3266"/>
                      </a:lnTo>
                      <a:lnTo>
                        <a:pt x="2377" y="3260"/>
                      </a:lnTo>
                      <a:lnTo>
                        <a:pt x="2373" y="3252"/>
                      </a:lnTo>
                      <a:lnTo>
                        <a:pt x="2367" y="3242"/>
                      </a:lnTo>
                      <a:lnTo>
                        <a:pt x="2371" y="3240"/>
                      </a:lnTo>
                      <a:lnTo>
                        <a:pt x="2374" y="3238"/>
                      </a:lnTo>
                      <a:lnTo>
                        <a:pt x="2378" y="3236"/>
                      </a:lnTo>
                      <a:lnTo>
                        <a:pt x="2382" y="3234"/>
                      </a:lnTo>
                      <a:lnTo>
                        <a:pt x="2391" y="3234"/>
                      </a:lnTo>
                      <a:lnTo>
                        <a:pt x="2401" y="3236"/>
                      </a:lnTo>
                      <a:lnTo>
                        <a:pt x="2401" y="3242"/>
                      </a:lnTo>
                      <a:lnTo>
                        <a:pt x="2402" y="3250"/>
                      </a:lnTo>
                      <a:lnTo>
                        <a:pt x="2404" y="3256"/>
                      </a:lnTo>
                      <a:lnTo>
                        <a:pt x="2405" y="3262"/>
                      </a:lnTo>
                      <a:lnTo>
                        <a:pt x="2410" y="3255"/>
                      </a:lnTo>
                      <a:lnTo>
                        <a:pt x="2413" y="3248"/>
                      </a:lnTo>
                      <a:lnTo>
                        <a:pt x="2419" y="3241"/>
                      </a:lnTo>
                      <a:lnTo>
                        <a:pt x="2424" y="3236"/>
                      </a:lnTo>
                      <a:lnTo>
                        <a:pt x="2431" y="3230"/>
                      </a:lnTo>
                      <a:lnTo>
                        <a:pt x="2438" y="3228"/>
                      </a:lnTo>
                      <a:lnTo>
                        <a:pt x="2443" y="3227"/>
                      </a:lnTo>
                      <a:lnTo>
                        <a:pt x="2447" y="3227"/>
                      </a:lnTo>
                      <a:lnTo>
                        <a:pt x="2452" y="3227"/>
                      </a:lnTo>
                      <a:lnTo>
                        <a:pt x="2457" y="3228"/>
                      </a:lnTo>
                      <a:lnTo>
                        <a:pt x="2461" y="3238"/>
                      </a:lnTo>
                      <a:lnTo>
                        <a:pt x="2463" y="3249"/>
                      </a:lnTo>
                      <a:lnTo>
                        <a:pt x="2472" y="3258"/>
                      </a:lnTo>
                      <a:lnTo>
                        <a:pt x="2481" y="3266"/>
                      </a:lnTo>
                      <a:lnTo>
                        <a:pt x="2486" y="3269"/>
                      </a:lnTo>
                      <a:lnTo>
                        <a:pt x="2493" y="3271"/>
                      </a:lnTo>
                      <a:lnTo>
                        <a:pt x="2500" y="3272"/>
                      </a:lnTo>
                      <a:lnTo>
                        <a:pt x="2506" y="3271"/>
                      </a:lnTo>
                      <a:lnTo>
                        <a:pt x="2506" y="3262"/>
                      </a:lnTo>
                      <a:lnTo>
                        <a:pt x="2508" y="3254"/>
                      </a:lnTo>
                      <a:lnTo>
                        <a:pt x="2510" y="3246"/>
                      </a:lnTo>
                      <a:lnTo>
                        <a:pt x="2512" y="3239"/>
                      </a:lnTo>
                      <a:lnTo>
                        <a:pt x="2516" y="3231"/>
                      </a:lnTo>
                      <a:lnTo>
                        <a:pt x="2517" y="3223"/>
                      </a:lnTo>
                      <a:lnTo>
                        <a:pt x="2517" y="3214"/>
                      </a:lnTo>
                      <a:lnTo>
                        <a:pt x="2514" y="3205"/>
                      </a:lnTo>
                      <a:lnTo>
                        <a:pt x="2530" y="3203"/>
                      </a:lnTo>
                      <a:lnTo>
                        <a:pt x="2547" y="3200"/>
                      </a:lnTo>
                      <a:lnTo>
                        <a:pt x="2557" y="3200"/>
                      </a:lnTo>
                      <a:lnTo>
                        <a:pt x="2564" y="3201"/>
                      </a:lnTo>
                      <a:lnTo>
                        <a:pt x="2572" y="3203"/>
                      </a:lnTo>
                      <a:lnTo>
                        <a:pt x="2578" y="3207"/>
                      </a:lnTo>
                      <a:lnTo>
                        <a:pt x="2583" y="3211"/>
                      </a:lnTo>
                      <a:lnTo>
                        <a:pt x="2586" y="3216"/>
                      </a:lnTo>
                      <a:lnTo>
                        <a:pt x="2588" y="3221"/>
                      </a:lnTo>
                      <a:lnTo>
                        <a:pt x="2590" y="3225"/>
                      </a:lnTo>
                      <a:lnTo>
                        <a:pt x="2590" y="3237"/>
                      </a:lnTo>
                      <a:lnTo>
                        <a:pt x="2588" y="3248"/>
                      </a:lnTo>
                      <a:lnTo>
                        <a:pt x="2585" y="3260"/>
                      </a:lnTo>
                      <a:lnTo>
                        <a:pt x="2582" y="3271"/>
                      </a:lnTo>
                      <a:lnTo>
                        <a:pt x="2580" y="3282"/>
                      </a:lnTo>
                      <a:lnTo>
                        <a:pt x="2579" y="3293"/>
                      </a:lnTo>
                      <a:lnTo>
                        <a:pt x="2591" y="3293"/>
                      </a:lnTo>
                      <a:lnTo>
                        <a:pt x="2603" y="3290"/>
                      </a:lnTo>
                      <a:lnTo>
                        <a:pt x="2611" y="3289"/>
                      </a:lnTo>
                      <a:lnTo>
                        <a:pt x="2619" y="3289"/>
                      </a:lnTo>
                      <a:lnTo>
                        <a:pt x="2627" y="3289"/>
                      </a:lnTo>
                      <a:lnTo>
                        <a:pt x="2634" y="3289"/>
                      </a:lnTo>
                      <a:lnTo>
                        <a:pt x="2641" y="3291"/>
                      </a:lnTo>
                      <a:lnTo>
                        <a:pt x="2645" y="3295"/>
                      </a:lnTo>
                      <a:lnTo>
                        <a:pt x="2650" y="3299"/>
                      </a:lnTo>
                      <a:lnTo>
                        <a:pt x="2653" y="3307"/>
                      </a:lnTo>
                      <a:lnTo>
                        <a:pt x="2656" y="3313"/>
                      </a:lnTo>
                      <a:lnTo>
                        <a:pt x="2658" y="3318"/>
                      </a:lnTo>
                      <a:lnTo>
                        <a:pt x="2661" y="3321"/>
                      </a:lnTo>
                      <a:lnTo>
                        <a:pt x="2664" y="3324"/>
                      </a:lnTo>
                      <a:lnTo>
                        <a:pt x="2668" y="3328"/>
                      </a:lnTo>
                      <a:lnTo>
                        <a:pt x="2672" y="3330"/>
                      </a:lnTo>
                      <a:lnTo>
                        <a:pt x="2676" y="3332"/>
                      </a:lnTo>
                      <a:lnTo>
                        <a:pt x="2681" y="3334"/>
                      </a:lnTo>
                      <a:lnTo>
                        <a:pt x="2690" y="3335"/>
                      </a:lnTo>
                      <a:lnTo>
                        <a:pt x="2700" y="3335"/>
                      </a:lnTo>
                      <a:lnTo>
                        <a:pt x="2711" y="3335"/>
                      </a:lnTo>
                      <a:lnTo>
                        <a:pt x="2722" y="3334"/>
                      </a:lnTo>
                      <a:lnTo>
                        <a:pt x="2731" y="3334"/>
                      </a:lnTo>
                      <a:lnTo>
                        <a:pt x="2740" y="3332"/>
                      </a:lnTo>
                      <a:lnTo>
                        <a:pt x="2749" y="3332"/>
                      </a:lnTo>
                      <a:lnTo>
                        <a:pt x="2757" y="3334"/>
                      </a:lnTo>
                      <a:lnTo>
                        <a:pt x="2756" y="3356"/>
                      </a:lnTo>
                      <a:lnTo>
                        <a:pt x="2755" y="3379"/>
                      </a:lnTo>
                      <a:lnTo>
                        <a:pt x="2755" y="3390"/>
                      </a:lnTo>
                      <a:lnTo>
                        <a:pt x="2756" y="3402"/>
                      </a:lnTo>
                      <a:lnTo>
                        <a:pt x="2757" y="3408"/>
                      </a:lnTo>
                      <a:lnTo>
                        <a:pt x="2759" y="3412"/>
                      </a:lnTo>
                      <a:lnTo>
                        <a:pt x="2761" y="3418"/>
                      </a:lnTo>
                      <a:lnTo>
                        <a:pt x="2765" y="3422"/>
                      </a:lnTo>
                      <a:lnTo>
                        <a:pt x="2767" y="3426"/>
                      </a:lnTo>
                      <a:lnTo>
                        <a:pt x="2771" y="3428"/>
                      </a:lnTo>
                      <a:lnTo>
                        <a:pt x="2774" y="3430"/>
                      </a:lnTo>
                      <a:lnTo>
                        <a:pt x="2779" y="3433"/>
                      </a:lnTo>
                      <a:lnTo>
                        <a:pt x="2787" y="3435"/>
                      </a:lnTo>
                      <a:lnTo>
                        <a:pt x="2796" y="3436"/>
                      </a:lnTo>
                      <a:lnTo>
                        <a:pt x="2816" y="3436"/>
                      </a:lnTo>
                      <a:lnTo>
                        <a:pt x="2838" y="3434"/>
                      </a:lnTo>
                      <a:lnTo>
                        <a:pt x="2855" y="3431"/>
                      </a:lnTo>
                      <a:lnTo>
                        <a:pt x="2871" y="3430"/>
                      </a:lnTo>
                      <a:lnTo>
                        <a:pt x="2871" y="3447"/>
                      </a:lnTo>
                      <a:lnTo>
                        <a:pt x="2872" y="3463"/>
                      </a:lnTo>
                      <a:lnTo>
                        <a:pt x="2889" y="3463"/>
                      </a:lnTo>
                      <a:lnTo>
                        <a:pt x="2905" y="3463"/>
                      </a:lnTo>
                      <a:lnTo>
                        <a:pt x="2922" y="3463"/>
                      </a:lnTo>
                      <a:lnTo>
                        <a:pt x="2939" y="3463"/>
                      </a:lnTo>
                      <a:lnTo>
                        <a:pt x="2939" y="3479"/>
                      </a:lnTo>
                      <a:lnTo>
                        <a:pt x="2939" y="3495"/>
                      </a:lnTo>
                      <a:lnTo>
                        <a:pt x="2939" y="3511"/>
                      </a:lnTo>
                      <a:lnTo>
                        <a:pt x="2940" y="3527"/>
                      </a:lnTo>
                      <a:lnTo>
                        <a:pt x="2949" y="3527"/>
                      </a:lnTo>
                      <a:lnTo>
                        <a:pt x="2958" y="3527"/>
                      </a:lnTo>
                      <a:lnTo>
                        <a:pt x="2968" y="3527"/>
                      </a:lnTo>
                      <a:lnTo>
                        <a:pt x="2977" y="3527"/>
                      </a:lnTo>
                      <a:lnTo>
                        <a:pt x="2978" y="3536"/>
                      </a:lnTo>
                      <a:lnTo>
                        <a:pt x="2978" y="3545"/>
                      </a:lnTo>
                      <a:lnTo>
                        <a:pt x="2978" y="3554"/>
                      </a:lnTo>
                      <a:lnTo>
                        <a:pt x="2978" y="3564"/>
                      </a:lnTo>
                      <a:lnTo>
                        <a:pt x="2984" y="3564"/>
                      </a:lnTo>
                      <a:lnTo>
                        <a:pt x="2988" y="3564"/>
                      </a:lnTo>
                      <a:lnTo>
                        <a:pt x="2992" y="3564"/>
                      </a:lnTo>
                      <a:lnTo>
                        <a:pt x="2995" y="3566"/>
                      </a:lnTo>
                      <a:lnTo>
                        <a:pt x="3001" y="3569"/>
                      </a:lnTo>
                      <a:lnTo>
                        <a:pt x="3005" y="3575"/>
                      </a:lnTo>
                      <a:lnTo>
                        <a:pt x="3009" y="3580"/>
                      </a:lnTo>
                      <a:lnTo>
                        <a:pt x="3013" y="3584"/>
                      </a:lnTo>
                      <a:lnTo>
                        <a:pt x="3015" y="3585"/>
                      </a:lnTo>
                      <a:lnTo>
                        <a:pt x="3019" y="3586"/>
                      </a:lnTo>
                      <a:lnTo>
                        <a:pt x="3022" y="3586"/>
                      </a:lnTo>
                      <a:lnTo>
                        <a:pt x="3027" y="3586"/>
                      </a:lnTo>
                      <a:lnTo>
                        <a:pt x="3027" y="3572"/>
                      </a:lnTo>
                      <a:lnTo>
                        <a:pt x="3025" y="3558"/>
                      </a:lnTo>
                      <a:lnTo>
                        <a:pt x="3023" y="3544"/>
                      </a:lnTo>
                      <a:lnTo>
                        <a:pt x="3023" y="3531"/>
                      </a:lnTo>
                      <a:lnTo>
                        <a:pt x="3033" y="3531"/>
                      </a:lnTo>
                      <a:lnTo>
                        <a:pt x="3044" y="3531"/>
                      </a:lnTo>
                      <a:lnTo>
                        <a:pt x="3055" y="3531"/>
                      </a:lnTo>
                      <a:lnTo>
                        <a:pt x="3068" y="3532"/>
                      </a:lnTo>
                      <a:lnTo>
                        <a:pt x="3084" y="3532"/>
                      </a:lnTo>
                      <a:lnTo>
                        <a:pt x="3100" y="3533"/>
                      </a:lnTo>
                      <a:lnTo>
                        <a:pt x="3116" y="3532"/>
                      </a:lnTo>
                      <a:lnTo>
                        <a:pt x="3130" y="3531"/>
                      </a:lnTo>
                      <a:lnTo>
                        <a:pt x="3144" y="3528"/>
                      </a:lnTo>
                      <a:lnTo>
                        <a:pt x="3157" y="3525"/>
                      </a:lnTo>
                      <a:lnTo>
                        <a:pt x="3162" y="3521"/>
                      </a:lnTo>
                      <a:lnTo>
                        <a:pt x="3167" y="3518"/>
                      </a:lnTo>
                      <a:lnTo>
                        <a:pt x="3170" y="3515"/>
                      </a:lnTo>
                      <a:lnTo>
                        <a:pt x="3174" y="3511"/>
                      </a:lnTo>
                      <a:lnTo>
                        <a:pt x="3181" y="3510"/>
                      </a:lnTo>
                      <a:lnTo>
                        <a:pt x="3187" y="3509"/>
                      </a:lnTo>
                      <a:lnTo>
                        <a:pt x="3195" y="3510"/>
                      </a:lnTo>
                      <a:lnTo>
                        <a:pt x="3202" y="3511"/>
                      </a:lnTo>
                      <a:lnTo>
                        <a:pt x="3209" y="3513"/>
                      </a:lnTo>
                      <a:lnTo>
                        <a:pt x="3216" y="3516"/>
                      </a:lnTo>
                      <a:lnTo>
                        <a:pt x="3222" y="3520"/>
                      </a:lnTo>
                      <a:lnTo>
                        <a:pt x="3226" y="3525"/>
                      </a:lnTo>
                      <a:lnTo>
                        <a:pt x="3230" y="3537"/>
                      </a:lnTo>
                      <a:lnTo>
                        <a:pt x="3231" y="3550"/>
                      </a:lnTo>
                      <a:lnTo>
                        <a:pt x="3245" y="3556"/>
                      </a:lnTo>
                      <a:lnTo>
                        <a:pt x="3260" y="3560"/>
                      </a:lnTo>
                      <a:lnTo>
                        <a:pt x="3267" y="3567"/>
                      </a:lnTo>
                      <a:lnTo>
                        <a:pt x="3272" y="3574"/>
                      </a:lnTo>
                      <a:lnTo>
                        <a:pt x="3274" y="3581"/>
                      </a:lnTo>
                      <a:lnTo>
                        <a:pt x="3275" y="3586"/>
                      </a:lnTo>
                      <a:lnTo>
                        <a:pt x="3274" y="3592"/>
                      </a:lnTo>
                      <a:lnTo>
                        <a:pt x="3273" y="3597"/>
                      </a:lnTo>
                      <a:lnTo>
                        <a:pt x="3269" y="3601"/>
                      </a:lnTo>
                      <a:lnTo>
                        <a:pt x="3265" y="3605"/>
                      </a:lnTo>
                      <a:lnTo>
                        <a:pt x="3260" y="3608"/>
                      </a:lnTo>
                      <a:lnTo>
                        <a:pt x="3255" y="3610"/>
                      </a:lnTo>
                      <a:lnTo>
                        <a:pt x="3248" y="3611"/>
                      </a:lnTo>
                      <a:lnTo>
                        <a:pt x="3241" y="3613"/>
                      </a:lnTo>
                      <a:lnTo>
                        <a:pt x="3234" y="3613"/>
                      </a:lnTo>
                      <a:lnTo>
                        <a:pt x="3227" y="3613"/>
                      </a:lnTo>
                      <a:lnTo>
                        <a:pt x="3219" y="3610"/>
                      </a:lnTo>
                      <a:lnTo>
                        <a:pt x="3212" y="3608"/>
                      </a:lnTo>
                      <a:lnTo>
                        <a:pt x="3212" y="3621"/>
                      </a:lnTo>
                      <a:lnTo>
                        <a:pt x="3212" y="3634"/>
                      </a:lnTo>
                      <a:lnTo>
                        <a:pt x="3212" y="3647"/>
                      </a:lnTo>
                      <a:lnTo>
                        <a:pt x="3214" y="3659"/>
                      </a:lnTo>
                      <a:lnTo>
                        <a:pt x="3217" y="3659"/>
                      </a:lnTo>
                      <a:lnTo>
                        <a:pt x="3222" y="3660"/>
                      </a:lnTo>
                      <a:lnTo>
                        <a:pt x="3227" y="3660"/>
                      </a:lnTo>
                      <a:lnTo>
                        <a:pt x="3231" y="3660"/>
                      </a:lnTo>
                      <a:lnTo>
                        <a:pt x="3232" y="3673"/>
                      </a:lnTo>
                      <a:lnTo>
                        <a:pt x="3232" y="3687"/>
                      </a:lnTo>
                      <a:lnTo>
                        <a:pt x="3232" y="3699"/>
                      </a:lnTo>
                      <a:lnTo>
                        <a:pt x="3233" y="3712"/>
                      </a:lnTo>
                      <a:lnTo>
                        <a:pt x="3239" y="3712"/>
                      </a:lnTo>
                      <a:lnTo>
                        <a:pt x="3245" y="3713"/>
                      </a:lnTo>
                      <a:lnTo>
                        <a:pt x="3250" y="3714"/>
                      </a:lnTo>
                      <a:lnTo>
                        <a:pt x="3253" y="3716"/>
                      </a:lnTo>
                      <a:lnTo>
                        <a:pt x="3257" y="3718"/>
                      </a:lnTo>
                      <a:lnTo>
                        <a:pt x="3260" y="3722"/>
                      </a:lnTo>
                      <a:lnTo>
                        <a:pt x="3261" y="3725"/>
                      </a:lnTo>
                      <a:lnTo>
                        <a:pt x="3264" y="3729"/>
                      </a:lnTo>
                      <a:lnTo>
                        <a:pt x="3265" y="3738"/>
                      </a:lnTo>
                      <a:lnTo>
                        <a:pt x="3264" y="3747"/>
                      </a:lnTo>
                      <a:lnTo>
                        <a:pt x="3261" y="3757"/>
                      </a:lnTo>
                      <a:lnTo>
                        <a:pt x="3259" y="3767"/>
                      </a:lnTo>
                      <a:lnTo>
                        <a:pt x="3250" y="3792"/>
                      </a:lnTo>
                      <a:lnTo>
                        <a:pt x="3241" y="3813"/>
                      </a:lnTo>
                      <a:lnTo>
                        <a:pt x="3236" y="3823"/>
                      </a:lnTo>
                      <a:lnTo>
                        <a:pt x="3233" y="3835"/>
                      </a:lnTo>
                      <a:lnTo>
                        <a:pt x="3231" y="3847"/>
                      </a:lnTo>
                      <a:lnTo>
                        <a:pt x="3228" y="3862"/>
                      </a:lnTo>
                      <a:lnTo>
                        <a:pt x="3223" y="3862"/>
                      </a:lnTo>
                      <a:lnTo>
                        <a:pt x="3216" y="3863"/>
                      </a:lnTo>
                      <a:lnTo>
                        <a:pt x="3210" y="3864"/>
                      </a:lnTo>
                      <a:lnTo>
                        <a:pt x="3203" y="3864"/>
                      </a:lnTo>
                      <a:lnTo>
                        <a:pt x="3202" y="3869"/>
                      </a:lnTo>
                      <a:lnTo>
                        <a:pt x="3202" y="3874"/>
                      </a:lnTo>
                      <a:lnTo>
                        <a:pt x="3203" y="3880"/>
                      </a:lnTo>
                      <a:lnTo>
                        <a:pt x="3203" y="3885"/>
                      </a:lnTo>
                      <a:lnTo>
                        <a:pt x="3210" y="3887"/>
                      </a:lnTo>
                      <a:lnTo>
                        <a:pt x="3217" y="3890"/>
                      </a:lnTo>
                      <a:lnTo>
                        <a:pt x="3223" y="3894"/>
                      </a:lnTo>
                      <a:lnTo>
                        <a:pt x="3228" y="3897"/>
                      </a:lnTo>
                      <a:lnTo>
                        <a:pt x="3233" y="3902"/>
                      </a:lnTo>
                      <a:lnTo>
                        <a:pt x="3237" y="3907"/>
                      </a:lnTo>
                      <a:lnTo>
                        <a:pt x="3242" y="3913"/>
                      </a:lnTo>
                      <a:lnTo>
                        <a:pt x="3245" y="3919"/>
                      </a:lnTo>
                      <a:lnTo>
                        <a:pt x="3248" y="3931"/>
                      </a:lnTo>
                      <a:lnTo>
                        <a:pt x="3249" y="3945"/>
                      </a:lnTo>
                      <a:lnTo>
                        <a:pt x="3251" y="3950"/>
                      </a:lnTo>
                      <a:lnTo>
                        <a:pt x="3255" y="3954"/>
                      </a:lnTo>
                      <a:lnTo>
                        <a:pt x="3257" y="3955"/>
                      </a:lnTo>
                      <a:lnTo>
                        <a:pt x="3259" y="3956"/>
                      </a:lnTo>
                      <a:lnTo>
                        <a:pt x="3263" y="3958"/>
                      </a:lnTo>
                      <a:lnTo>
                        <a:pt x="3267" y="3958"/>
                      </a:lnTo>
                      <a:lnTo>
                        <a:pt x="3267" y="3962"/>
                      </a:lnTo>
                      <a:lnTo>
                        <a:pt x="3268" y="3968"/>
                      </a:lnTo>
                      <a:lnTo>
                        <a:pt x="3269" y="3971"/>
                      </a:lnTo>
                      <a:lnTo>
                        <a:pt x="3270" y="3975"/>
                      </a:lnTo>
                      <a:lnTo>
                        <a:pt x="3281" y="3960"/>
                      </a:lnTo>
                      <a:lnTo>
                        <a:pt x="3290" y="3947"/>
                      </a:lnTo>
                      <a:lnTo>
                        <a:pt x="3281" y="3960"/>
                      </a:lnTo>
                      <a:lnTo>
                        <a:pt x="3270" y="3975"/>
                      </a:lnTo>
                      <a:lnTo>
                        <a:pt x="3273" y="3978"/>
                      </a:lnTo>
                      <a:lnTo>
                        <a:pt x="3276" y="3980"/>
                      </a:lnTo>
                      <a:lnTo>
                        <a:pt x="3280" y="3983"/>
                      </a:lnTo>
                      <a:lnTo>
                        <a:pt x="3283" y="3985"/>
                      </a:lnTo>
                      <a:lnTo>
                        <a:pt x="3292" y="3987"/>
                      </a:lnTo>
                      <a:lnTo>
                        <a:pt x="3301" y="3989"/>
                      </a:lnTo>
                      <a:lnTo>
                        <a:pt x="3322" y="3992"/>
                      </a:lnTo>
                      <a:lnTo>
                        <a:pt x="3340" y="3994"/>
                      </a:lnTo>
                      <a:lnTo>
                        <a:pt x="3340" y="3999"/>
                      </a:lnTo>
                      <a:lnTo>
                        <a:pt x="3341" y="4003"/>
                      </a:lnTo>
                      <a:lnTo>
                        <a:pt x="3343" y="4008"/>
                      </a:lnTo>
                      <a:lnTo>
                        <a:pt x="3346" y="4011"/>
                      </a:lnTo>
                      <a:lnTo>
                        <a:pt x="3352" y="4018"/>
                      </a:lnTo>
                      <a:lnTo>
                        <a:pt x="3362" y="4024"/>
                      </a:lnTo>
                      <a:lnTo>
                        <a:pt x="3372" y="4028"/>
                      </a:lnTo>
                      <a:lnTo>
                        <a:pt x="3383" y="4033"/>
                      </a:lnTo>
                      <a:lnTo>
                        <a:pt x="3395" y="4035"/>
                      </a:lnTo>
                      <a:lnTo>
                        <a:pt x="3408" y="4036"/>
                      </a:lnTo>
                      <a:lnTo>
                        <a:pt x="3421" y="4037"/>
                      </a:lnTo>
                      <a:lnTo>
                        <a:pt x="3434" y="4037"/>
                      </a:lnTo>
                      <a:lnTo>
                        <a:pt x="3448" y="4036"/>
                      </a:lnTo>
                      <a:lnTo>
                        <a:pt x="3461" y="4035"/>
                      </a:lnTo>
                      <a:lnTo>
                        <a:pt x="3472" y="4033"/>
                      </a:lnTo>
                      <a:lnTo>
                        <a:pt x="3483" y="4030"/>
                      </a:lnTo>
                      <a:lnTo>
                        <a:pt x="3493" y="4027"/>
                      </a:lnTo>
                      <a:lnTo>
                        <a:pt x="3499" y="4024"/>
                      </a:lnTo>
                      <a:lnTo>
                        <a:pt x="3506" y="4019"/>
                      </a:lnTo>
                      <a:lnTo>
                        <a:pt x="3511" y="4015"/>
                      </a:lnTo>
                      <a:lnTo>
                        <a:pt x="3515" y="4009"/>
                      </a:lnTo>
                      <a:lnTo>
                        <a:pt x="3518" y="4003"/>
                      </a:lnTo>
                      <a:lnTo>
                        <a:pt x="3519" y="3997"/>
                      </a:lnTo>
                      <a:lnTo>
                        <a:pt x="3520" y="3991"/>
                      </a:lnTo>
                      <a:lnTo>
                        <a:pt x="3520" y="3984"/>
                      </a:lnTo>
                      <a:lnTo>
                        <a:pt x="3520" y="3977"/>
                      </a:lnTo>
                      <a:lnTo>
                        <a:pt x="3519" y="3963"/>
                      </a:lnTo>
                      <a:lnTo>
                        <a:pt x="3519" y="3950"/>
                      </a:lnTo>
                      <a:lnTo>
                        <a:pt x="3520" y="3943"/>
                      </a:lnTo>
                      <a:lnTo>
                        <a:pt x="3521" y="3936"/>
                      </a:lnTo>
                      <a:lnTo>
                        <a:pt x="3524" y="3930"/>
                      </a:lnTo>
                      <a:lnTo>
                        <a:pt x="3528" y="3925"/>
                      </a:lnTo>
                      <a:lnTo>
                        <a:pt x="3531" y="3922"/>
                      </a:lnTo>
                      <a:lnTo>
                        <a:pt x="3535" y="3920"/>
                      </a:lnTo>
                      <a:lnTo>
                        <a:pt x="3538" y="3920"/>
                      </a:lnTo>
                      <a:lnTo>
                        <a:pt x="3542" y="3920"/>
                      </a:lnTo>
                      <a:lnTo>
                        <a:pt x="3546" y="3921"/>
                      </a:lnTo>
                      <a:lnTo>
                        <a:pt x="3549" y="3920"/>
                      </a:lnTo>
                      <a:lnTo>
                        <a:pt x="3551" y="3918"/>
                      </a:lnTo>
                      <a:lnTo>
                        <a:pt x="3552" y="3915"/>
                      </a:lnTo>
                      <a:lnTo>
                        <a:pt x="3552" y="3912"/>
                      </a:lnTo>
                      <a:lnTo>
                        <a:pt x="3553" y="3907"/>
                      </a:lnTo>
                      <a:lnTo>
                        <a:pt x="3554" y="3902"/>
                      </a:lnTo>
                      <a:lnTo>
                        <a:pt x="3556" y="3897"/>
                      </a:lnTo>
                      <a:lnTo>
                        <a:pt x="3560" y="3894"/>
                      </a:lnTo>
                      <a:lnTo>
                        <a:pt x="3563" y="3892"/>
                      </a:lnTo>
                      <a:lnTo>
                        <a:pt x="3573" y="3890"/>
                      </a:lnTo>
                      <a:lnTo>
                        <a:pt x="3585" y="3889"/>
                      </a:lnTo>
                      <a:lnTo>
                        <a:pt x="3590" y="3889"/>
                      </a:lnTo>
                      <a:lnTo>
                        <a:pt x="3595" y="3889"/>
                      </a:lnTo>
                      <a:lnTo>
                        <a:pt x="3592" y="3879"/>
                      </a:lnTo>
                      <a:lnTo>
                        <a:pt x="3586" y="3869"/>
                      </a:lnTo>
                      <a:lnTo>
                        <a:pt x="3579" y="3857"/>
                      </a:lnTo>
                      <a:lnTo>
                        <a:pt x="3573" y="3847"/>
                      </a:lnTo>
                      <a:lnTo>
                        <a:pt x="3573" y="3840"/>
                      </a:lnTo>
                      <a:lnTo>
                        <a:pt x="3575" y="3835"/>
                      </a:lnTo>
                      <a:lnTo>
                        <a:pt x="3578" y="3828"/>
                      </a:lnTo>
                      <a:lnTo>
                        <a:pt x="3584" y="3821"/>
                      </a:lnTo>
                      <a:lnTo>
                        <a:pt x="3597" y="3811"/>
                      </a:lnTo>
                      <a:lnTo>
                        <a:pt x="3611" y="3800"/>
                      </a:lnTo>
                      <a:lnTo>
                        <a:pt x="3613" y="3798"/>
                      </a:lnTo>
                      <a:lnTo>
                        <a:pt x="3616" y="3795"/>
                      </a:lnTo>
                      <a:lnTo>
                        <a:pt x="3617" y="3792"/>
                      </a:lnTo>
                      <a:lnTo>
                        <a:pt x="3617" y="3789"/>
                      </a:lnTo>
                      <a:lnTo>
                        <a:pt x="3617" y="3784"/>
                      </a:lnTo>
                      <a:lnTo>
                        <a:pt x="3616" y="3781"/>
                      </a:lnTo>
                      <a:lnTo>
                        <a:pt x="3613" y="3777"/>
                      </a:lnTo>
                      <a:lnTo>
                        <a:pt x="3610" y="3771"/>
                      </a:lnTo>
                      <a:lnTo>
                        <a:pt x="3606" y="3766"/>
                      </a:lnTo>
                      <a:lnTo>
                        <a:pt x="3603" y="3762"/>
                      </a:lnTo>
                      <a:lnTo>
                        <a:pt x="3602" y="3757"/>
                      </a:lnTo>
                      <a:lnTo>
                        <a:pt x="3600" y="3753"/>
                      </a:lnTo>
                      <a:lnTo>
                        <a:pt x="3600" y="3743"/>
                      </a:lnTo>
                      <a:lnTo>
                        <a:pt x="3601" y="3736"/>
                      </a:lnTo>
                      <a:lnTo>
                        <a:pt x="3603" y="3728"/>
                      </a:lnTo>
                      <a:lnTo>
                        <a:pt x="3608" y="3718"/>
                      </a:lnTo>
                      <a:lnTo>
                        <a:pt x="3613" y="3710"/>
                      </a:lnTo>
                      <a:lnTo>
                        <a:pt x="3619" y="3702"/>
                      </a:lnTo>
                      <a:lnTo>
                        <a:pt x="3622" y="3697"/>
                      </a:lnTo>
                      <a:lnTo>
                        <a:pt x="3623" y="3691"/>
                      </a:lnTo>
                      <a:lnTo>
                        <a:pt x="3622" y="3687"/>
                      </a:lnTo>
                      <a:lnTo>
                        <a:pt x="3620" y="3682"/>
                      </a:lnTo>
                      <a:lnTo>
                        <a:pt x="3613" y="3674"/>
                      </a:lnTo>
                      <a:lnTo>
                        <a:pt x="3609" y="3664"/>
                      </a:lnTo>
                      <a:lnTo>
                        <a:pt x="3606" y="3655"/>
                      </a:lnTo>
                      <a:lnTo>
                        <a:pt x="3606" y="3646"/>
                      </a:lnTo>
                      <a:lnTo>
                        <a:pt x="3608" y="3635"/>
                      </a:lnTo>
                      <a:lnTo>
                        <a:pt x="3609" y="3626"/>
                      </a:lnTo>
                      <a:lnTo>
                        <a:pt x="3590" y="3623"/>
                      </a:lnTo>
                      <a:lnTo>
                        <a:pt x="3577" y="3619"/>
                      </a:lnTo>
                      <a:lnTo>
                        <a:pt x="3590" y="3623"/>
                      </a:lnTo>
                      <a:lnTo>
                        <a:pt x="3609" y="3626"/>
                      </a:lnTo>
                      <a:lnTo>
                        <a:pt x="3609" y="3623"/>
                      </a:lnTo>
                      <a:lnTo>
                        <a:pt x="3609" y="3619"/>
                      </a:lnTo>
                      <a:lnTo>
                        <a:pt x="3622" y="3617"/>
                      </a:lnTo>
                      <a:lnTo>
                        <a:pt x="3635" y="3614"/>
                      </a:lnTo>
                      <a:lnTo>
                        <a:pt x="3646" y="3608"/>
                      </a:lnTo>
                      <a:lnTo>
                        <a:pt x="3657" y="3601"/>
                      </a:lnTo>
                      <a:lnTo>
                        <a:pt x="3661" y="3598"/>
                      </a:lnTo>
                      <a:lnTo>
                        <a:pt x="3664" y="3593"/>
                      </a:lnTo>
                      <a:lnTo>
                        <a:pt x="3668" y="3589"/>
                      </a:lnTo>
                      <a:lnTo>
                        <a:pt x="3671" y="3583"/>
                      </a:lnTo>
                      <a:lnTo>
                        <a:pt x="3674" y="3577"/>
                      </a:lnTo>
                      <a:lnTo>
                        <a:pt x="3676" y="3570"/>
                      </a:lnTo>
                      <a:lnTo>
                        <a:pt x="3677" y="3564"/>
                      </a:lnTo>
                      <a:lnTo>
                        <a:pt x="3677" y="3557"/>
                      </a:lnTo>
                      <a:lnTo>
                        <a:pt x="3677" y="3548"/>
                      </a:lnTo>
                      <a:lnTo>
                        <a:pt x="3676" y="3540"/>
                      </a:lnTo>
                      <a:lnTo>
                        <a:pt x="3675" y="3532"/>
                      </a:lnTo>
                      <a:lnTo>
                        <a:pt x="3674" y="3525"/>
                      </a:lnTo>
                      <a:lnTo>
                        <a:pt x="3671" y="3518"/>
                      </a:lnTo>
                      <a:lnTo>
                        <a:pt x="3668" y="3511"/>
                      </a:lnTo>
                      <a:lnTo>
                        <a:pt x="3664" y="3505"/>
                      </a:lnTo>
                      <a:lnTo>
                        <a:pt x="3661" y="3500"/>
                      </a:lnTo>
                      <a:lnTo>
                        <a:pt x="3652" y="3490"/>
                      </a:lnTo>
                      <a:lnTo>
                        <a:pt x="3642" y="3480"/>
                      </a:lnTo>
                      <a:lnTo>
                        <a:pt x="3630" y="3471"/>
                      </a:lnTo>
                      <a:lnTo>
                        <a:pt x="3617" y="3462"/>
                      </a:lnTo>
                      <a:lnTo>
                        <a:pt x="3610" y="3457"/>
                      </a:lnTo>
                      <a:lnTo>
                        <a:pt x="3603" y="3451"/>
                      </a:lnTo>
                      <a:lnTo>
                        <a:pt x="3598" y="3445"/>
                      </a:lnTo>
                      <a:lnTo>
                        <a:pt x="3594" y="3438"/>
                      </a:lnTo>
                      <a:lnTo>
                        <a:pt x="3588" y="3426"/>
                      </a:lnTo>
                      <a:lnTo>
                        <a:pt x="3584" y="3411"/>
                      </a:lnTo>
                      <a:lnTo>
                        <a:pt x="3581" y="3397"/>
                      </a:lnTo>
                      <a:lnTo>
                        <a:pt x="3578" y="3381"/>
                      </a:lnTo>
                      <a:lnTo>
                        <a:pt x="3575" y="3367"/>
                      </a:lnTo>
                      <a:lnTo>
                        <a:pt x="3569" y="3352"/>
                      </a:lnTo>
                      <a:lnTo>
                        <a:pt x="3562" y="3336"/>
                      </a:lnTo>
                      <a:lnTo>
                        <a:pt x="3557" y="3320"/>
                      </a:lnTo>
                      <a:lnTo>
                        <a:pt x="3554" y="3304"/>
                      </a:lnTo>
                      <a:lnTo>
                        <a:pt x="3553" y="3288"/>
                      </a:lnTo>
                      <a:lnTo>
                        <a:pt x="3553" y="3272"/>
                      </a:lnTo>
                      <a:lnTo>
                        <a:pt x="3555" y="3256"/>
                      </a:lnTo>
                      <a:lnTo>
                        <a:pt x="3559" y="3239"/>
                      </a:lnTo>
                      <a:lnTo>
                        <a:pt x="3563" y="3222"/>
                      </a:lnTo>
                      <a:lnTo>
                        <a:pt x="3568" y="3209"/>
                      </a:lnTo>
                      <a:lnTo>
                        <a:pt x="3572" y="3197"/>
                      </a:lnTo>
                      <a:lnTo>
                        <a:pt x="3578" y="3186"/>
                      </a:lnTo>
                      <a:lnTo>
                        <a:pt x="3584" y="3174"/>
                      </a:lnTo>
                      <a:lnTo>
                        <a:pt x="3592" y="3164"/>
                      </a:lnTo>
                      <a:lnTo>
                        <a:pt x="3601" y="3156"/>
                      </a:lnTo>
                      <a:lnTo>
                        <a:pt x="3606" y="3152"/>
                      </a:lnTo>
                      <a:lnTo>
                        <a:pt x="3612" y="3149"/>
                      </a:lnTo>
                      <a:lnTo>
                        <a:pt x="3619" y="3148"/>
                      </a:lnTo>
                      <a:lnTo>
                        <a:pt x="3626" y="3146"/>
                      </a:lnTo>
                      <a:lnTo>
                        <a:pt x="3642" y="3140"/>
                      </a:lnTo>
                      <a:lnTo>
                        <a:pt x="3657" y="3134"/>
                      </a:lnTo>
                      <a:lnTo>
                        <a:pt x="3670" y="3127"/>
                      </a:lnTo>
                      <a:lnTo>
                        <a:pt x="3682" y="3119"/>
                      </a:lnTo>
                      <a:lnTo>
                        <a:pt x="3705" y="3102"/>
                      </a:lnTo>
                      <a:lnTo>
                        <a:pt x="3734" y="3084"/>
                      </a:lnTo>
                      <a:lnTo>
                        <a:pt x="3757" y="3074"/>
                      </a:lnTo>
                      <a:lnTo>
                        <a:pt x="3783" y="3065"/>
                      </a:lnTo>
                      <a:lnTo>
                        <a:pt x="3794" y="3059"/>
                      </a:lnTo>
                      <a:lnTo>
                        <a:pt x="3806" y="3052"/>
                      </a:lnTo>
                      <a:lnTo>
                        <a:pt x="3811" y="3049"/>
                      </a:lnTo>
                      <a:lnTo>
                        <a:pt x="3816" y="3044"/>
                      </a:lnTo>
                      <a:lnTo>
                        <a:pt x="3820" y="3040"/>
                      </a:lnTo>
                      <a:lnTo>
                        <a:pt x="3824" y="3034"/>
                      </a:lnTo>
                      <a:lnTo>
                        <a:pt x="3838" y="3008"/>
                      </a:lnTo>
                      <a:lnTo>
                        <a:pt x="3851" y="2983"/>
                      </a:lnTo>
                      <a:lnTo>
                        <a:pt x="3855" y="2976"/>
                      </a:lnTo>
                      <a:lnTo>
                        <a:pt x="3859" y="2970"/>
                      </a:lnTo>
                      <a:lnTo>
                        <a:pt x="3864" y="2966"/>
                      </a:lnTo>
                      <a:lnTo>
                        <a:pt x="3869" y="2960"/>
                      </a:lnTo>
                      <a:lnTo>
                        <a:pt x="3875" y="2957"/>
                      </a:lnTo>
                      <a:lnTo>
                        <a:pt x="3881" y="2952"/>
                      </a:lnTo>
                      <a:lnTo>
                        <a:pt x="3888" y="2950"/>
                      </a:lnTo>
                      <a:lnTo>
                        <a:pt x="3896" y="2948"/>
                      </a:lnTo>
                      <a:lnTo>
                        <a:pt x="3900" y="2942"/>
                      </a:lnTo>
                      <a:lnTo>
                        <a:pt x="3906" y="2937"/>
                      </a:lnTo>
                      <a:lnTo>
                        <a:pt x="3912" y="2934"/>
                      </a:lnTo>
                      <a:lnTo>
                        <a:pt x="3918" y="2932"/>
                      </a:lnTo>
                      <a:lnTo>
                        <a:pt x="3932" y="2927"/>
                      </a:lnTo>
                      <a:lnTo>
                        <a:pt x="3946" y="2921"/>
                      </a:lnTo>
                      <a:lnTo>
                        <a:pt x="3951" y="2918"/>
                      </a:lnTo>
                      <a:lnTo>
                        <a:pt x="3956" y="2912"/>
                      </a:lnTo>
                      <a:lnTo>
                        <a:pt x="3959" y="2907"/>
                      </a:lnTo>
                      <a:lnTo>
                        <a:pt x="3962" y="2901"/>
                      </a:lnTo>
                      <a:lnTo>
                        <a:pt x="3964" y="2888"/>
                      </a:lnTo>
                      <a:lnTo>
                        <a:pt x="3966" y="2875"/>
                      </a:lnTo>
                      <a:lnTo>
                        <a:pt x="3969" y="2868"/>
                      </a:lnTo>
                      <a:lnTo>
                        <a:pt x="3972" y="2862"/>
                      </a:lnTo>
                      <a:lnTo>
                        <a:pt x="3976" y="2858"/>
                      </a:lnTo>
                      <a:lnTo>
                        <a:pt x="3981" y="2854"/>
                      </a:lnTo>
                      <a:lnTo>
                        <a:pt x="3987" y="2852"/>
                      </a:lnTo>
                      <a:lnTo>
                        <a:pt x="3994" y="2850"/>
                      </a:lnTo>
                      <a:lnTo>
                        <a:pt x="4000" y="2850"/>
                      </a:lnTo>
                      <a:lnTo>
                        <a:pt x="4007" y="2850"/>
                      </a:lnTo>
                      <a:lnTo>
                        <a:pt x="4014" y="2852"/>
                      </a:lnTo>
                      <a:lnTo>
                        <a:pt x="4021" y="2854"/>
                      </a:lnTo>
                      <a:lnTo>
                        <a:pt x="4027" y="2856"/>
                      </a:lnTo>
                      <a:lnTo>
                        <a:pt x="4031" y="2861"/>
                      </a:lnTo>
                      <a:lnTo>
                        <a:pt x="4036" y="2866"/>
                      </a:lnTo>
                      <a:lnTo>
                        <a:pt x="4038" y="2872"/>
                      </a:lnTo>
                      <a:lnTo>
                        <a:pt x="4039" y="2878"/>
                      </a:lnTo>
                      <a:lnTo>
                        <a:pt x="4039" y="2886"/>
                      </a:lnTo>
                      <a:lnTo>
                        <a:pt x="4049" y="2886"/>
                      </a:lnTo>
                      <a:lnTo>
                        <a:pt x="4057" y="2885"/>
                      </a:lnTo>
                      <a:lnTo>
                        <a:pt x="4064" y="2881"/>
                      </a:lnTo>
                      <a:lnTo>
                        <a:pt x="4070" y="2877"/>
                      </a:lnTo>
                      <a:lnTo>
                        <a:pt x="4080" y="2867"/>
                      </a:lnTo>
                      <a:lnTo>
                        <a:pt x="4093" y="2855"/>
                      </a:lnTo>
                      <a:lnTo>
                        <a:pt x="4098" y="2851"/>
                      </a:lnTo>
                      <a:lnTo>
                        <a:pt x="4105" y="2848"/>
                      </a:lnTo>
                      <a:lnTo>
                        <a:pt x="4112" y="2846"/>
                      </a:lnTo>
                      <a:lnTo>
                        <a:pt x="4119" y="2845"/>
                      </a:lnTo>
                      <a:lnTo>
                        <a:pt x="4133" y="2846"/>
                      </a:lnTo>
                      <a:lnTo>
                        <a:pt x="4147" y="2850"/>
                      </a:lnTo>
                      <a:lnTo>
                        <a:pt x="4162" y="2853"/>
                      </a:lnTo>
                      <a:lnTo>
                        <a:pt x="4176" y="2858"/>
                      </a:lnTo>
                      <a:lnTo>
                        <a:pt x="4191" y="2862"/>
                      </a:lnTo>
                      <a:lnTo>
                        <a:pt x="4203" y="2863"/>
                      </a:lnTo>
                      <a:lnTo>
                        <a:pt x="4216" y="2863"/>
                      </a:lnTo>
                      <a:lnTo>
                        <a:pt x="4227" y="2862"/>
                      </a:lnTo>
                      <a:lnTo>
                        <a:pt x="4236" y="2859"/>
                      </a:lnTo>
                      <a:lnTo>
                        <a:pt x="4244" y="2854"/>
                      </a:lnTo>
                      <a:lnTo>
                        <a:pt x="4250" y="2848"/>
                      </a:lnTo>
                      <a:lnTo>
                        <a:pt x="4254" y="2842"/>
                      </a:lnTo>
                      <a:lnTo>
                        <a:pt x="4257" y="2835"/>
                      </a:lnTo>
                      <a:lnTo>
                        <a:pt x="4258" y="2827"/>
                      </a:lnTo>
                      <a:lnTo>
                        <a:pt x="4257" y="2820"/>
                      </a:lnTo>
                      <a:lnTo>
                        <a:pt x="4254" y="2812"/>
                      </a:lnTo>
                      <a:lnTo>
                        <a:pt x="4251" y="2804"/>
                      </a:lnTo>
                      <a:lnTo>
                        <a:pt x="4245" y="2797"/>
                      </a:lnTo>
                      <a:lnTo>
                        <a:pt x="4238" y="2790"/>
                      </a:lnTo>
                      <a:lnTo>
                        <a:pt x="4230" y="2785"/>
                      </a:lnTo>
                      <a:lnTo>
                        <a:pt x="4221" y="2780"/>
                      </a:lnTo>
                      <a:lnTo>
                        <a:pt x="4210" y="2777"/>
                      </a:lnTo>
                      <a:lnTo>
                        <a:pt x="4189" y="2771"/>
                      </a:lnTo>
                      <a:lnTo>
                        <a:pt x="4169" y="2762"/>
                      </a:lnTo>
                      <a:lnTo>
                        <a:pt x="4150" y="2753"/>
                      </a:lnTo>
                      <a:lnTo>
                        <a:pt x="4130" y="2743"/>
                      </a:lnTo>
                      <a:lnTo>
                        <a:pt x="4112" y="2731"/>
                      </a:lnTo>
                      <a:lnTo>
                        <a:pt x="4094" y="2721"/>
                      </a:lnTo>
                      <a:lnTo>
                        <a:pt x="4074" y="2710"/>
                      </a:lnTo>
                      <a:lnTo>
                        <a:pt x="4053" y="2699"/>
                      </a:lnTo>
                      <a:lnTo>
                        <a:pt x="4043" y="2695"/>
                      </a:lnTo>
                      <a:lnTo>
                        <a:pt x="4031" y="2689"/>
                      </a:lnTo>
                      <a:lnTo>
                        <a:pt x="4021" y="2683"/>
                      </a:lnTo>
                      <a:lnTo>
                        <a:pt x="4011" y="2676"/>
                      </a:lnTo>
                      <a:lnTo>
                        <a:pt x="4005" y="2672"/>
                      </a:lnTo>
                      <a:lnTo>
                        <a:pt x="4000" y="2666"/>
                      </a:lnTo>
                      <a:lnTo>
                        <a:pt x="3998" y="2659"/>
                      </a:lnTo>
                      <a:lnTo>
                        <a:pt x="3997" y="2654"/>
                      </a:lnTo>
                      <a:lnTo>
                        <a:pt x="3996" y="2647"/>
                      </a:lnTo>
                      <a:lnTo>
                        <a:pt x="3994" y="2640"/>
                      </a:lnTo>
                      <a:lnTo>
                        <a:pt x="3992" y="2634"/>
                      </a:lnTo>
                      <a:lnTo>
                        <a:pt x="3989" y="2628"/>
                      </a:lnTo>
                      <a:lnTo>
                        <a:pt x="3980" y="2615"/>
                      </a:lnTo>
                      <a:lnTo>
                        <a:pt x="3969" y="2605"/>
                      </a:lnTo>
                      <a:lnTo>
                        <a:pt x="3958" y="2594"/>
                      </a:lnTo>
                      <a:lnTo>
                        <a:pt x="3946" y="2585"/>
                      </a:lnTo>
                      <a:lnTo>
                        <a:pt x="3936" y="2576"/>
                      </a:lnTo>
                      <a:lnTo>
                        <a:pt x="3924" y="2566"/>
                      </a:lnTo>
                      <a:lnTo>
                        <a:pt x="3920" y="2559"/>
                      </a:lnTo>
                      <a:lnTo>
                        <a:pt x="3915" y="2554"/>
                      </a:lnTo>
                      <a:lnTo>
                        <a:pt x="3912" y="2547"/>
                      </a:lnTo>
                      <a:lnTo>
                        <a:pt x="3908" y="2539"/>
                      </a:lnTo>
                      <a:lnTo>
                        <a:pt x="3920" y="2539"/>
                      </a:lnTo>
                      <a:lnTo>
                        <a:pt x="3932" y="2538"/>
                      </a:lnTo>
                      <a:lnTo>
                        <a:pt x="3945" y="2534"/>
                      </a:lnTo>
                      <a:lnTo>
                        <a:pt x="3957" y="2531"/>
                      </a:lnTo>
                      <a:lnTo>
                        <a:pt x="3970" y="2526"/>
                      </a:lnTo>
                      <a:lnTo>
                        <a:pt x="3981" y="2520"/>
                      </a:lnTo>
                      <a:lnTo>
                        <a:pt x="3992" y="2515"/>
                      </a:lnTo>
                      <a:lnTo>
                        <a:pt x="4002" y="2508"/>
                      </a:lnTo>
                      <a:lnTo>
                        <a:pt x="4004" y="2505"/>
                      </a:lnTo>
                      <a:lnTo>
                        <a:pt x="4006" y="2502"/>
                      </a:lnTo>
                      <a:lnTo>
                        <a:pt x="4007" y="2499"/>
                      </a:lnTo>
                      <a:lnTo>
                        <a:pt x="4008" y="2495"/>
                      </a:lnTo>
                      <a:lnTo>
                        <a:pt x="4008" y="2487"/>
                      </a:lnTo>
                      <a:lnTo>
                        <a:pt x="4007" y="2478"/>
                      </a:lnTo>
                      <a:lnTo>
                        <a:pt x="4002" y="2462"/>
                      </a:lnTo>
                      <a:lnTo>
                        <a:pt x="3997" y="2449"/>
                      </a:lnTo>
                      <a:lnTo>
                        <a:pt x="3994" y="2441"/>
                      </a:lnTo>
                      <a:lnTo>
                        <a:pt x="3990" y="2436"/>
                      </a:lnTo>
                      <a:lnTo>
                        <a:pt x="3986" y="2433"/>
                      </a:lnTo>
                      <a:lnTo>
                        <a:pt x="3980" y="2431"/>
                      </a:lnTo>
                      <a:lnTo>
                        <a:pt x="3966" y="2429"/>
                      </a:lnTo>
                      <a:lnTo>
                        <a:pt x="3951" y="2428"/>
                      </a:lnTo>
                      <a:lnTo>
                        <a:pt x="3941" y="2427"/>
                      </a:lnTo>
                      <a:lnTo>
                        <a:pt x="3931" y="2425"/>
                      </a:lnTo>
                      <a:lnTo>
                        <a:pt x="3922" y="2421"/>
                      </a:lnTo>
                      <a:lnTo>
                        <a:pt x="3912" y="2418"/>
                      </a:lnTo>
                      <a:lnTo>
                        <a:pt x="3901" y="2413"/>
                      </a:lnTo>
                      <a:lnTo>
                        <a:pt x="3891" y="2410"/>
                      </a:lnTo>
                      <a:lnTo>
                        <a:pt x="3881" y="2408"/>
                      </a:lnTo>
                      <a:lnTo>
                        <a:pt x="3869" y="2407"/>
                      </a:lnTo>
                      <a:lnTo>
                        <a:pt x="3865" y="2394"/>
                      </a:lnTo>
                      <a:lnTo>
                        <a:pt x="3861" y="2383"/>
                      </a:lnTo>
                      <a:lnTo>
                        <a:pt x="3860" y="2377"/>
                      </a:lnTo>
                      <a:lnTo>
                        <a:pt x="3860" y="2371"/>
                      </a:lnTo>
                      <a:lnTo>
                        <a:pt x="3861" y="2367"/>
                      </a:lnTo>
                      <a:lnTo>
                        <a:pt x="3863" y="2362"/>
                      </a:lnTo>
                      <a:lnTo>
                        <a:pt x="3864" y="2358"/>
                      </a:lnTo>
                      <a:lnTo>
                        <a:pt x="3867" y="2353"/>
                      </a:lnTo>
                      <a:lnTo>
                        <a:pt x="3869" y="2350"/>
                      </a:lnTo>
                      <a:lnTo>
                        <a:pt x="3874" y="2346"/>
                      </a:lnTo>
                      <a:lnTo>
                        <a:pt x="3879" y="2344"/>
                      </a:lnTo>
                      <a:lnTo>
                        <a:pt x="3884" y="2342"/>
                      </a:lnTo>
                      <a:lnTo>
                        <a:pt x="3891" y="2339"/>
                      </a:lnTo>
                      <a:lnTo>
                        <a:pt x="3898" y="2339"/>
                      </a:lnTo>
                      <a:lnTo>
                        <a:pt x="3906" y="2338"/>
                      </a:lnTo>
                      <a:lnTo>
                        <a:pt x="3912" y="2337"/>
                      </a:lnTo>
                      <a:lnTo>
                        <a:pt x="3916" y="2335"/>
                      </a:lnTo>
                      <a:lnTo>
                        <a:pt x="3920" y="2334"/>
                      </a:lnTo>
                      <a:lnTo>
                        <a:pt x="3926" y="2328"/>
                      </a:lnTo>
                      <a:lnTo>
                        <a:pt x="3930" y="2323"/>
                      </a:lnTo>
                      <a:lnTo>
                        <a:pt x="3934" y="2318"/>
                      </a:lnTo>
                      <a:lnTo>
                        <a:pt x="3939" y="2311"/>
                      </a:lnTo>
                      <a:lnTo>
                        <a:pt x="3942" y="2309"/>
                      </a:lnTo>
                      <a:lnTo>
                        <a:pt x="3946" y="2306"/>
                      </a:lnTo>
                      <a:lnTo>
                        <a:pt x="3951" y="2303"/>
                      </a:lnTo>
                      <a:lnTo>
                        <a:pt x="3957" y="2301"/>
                      </a:lnTo>
                      <a:lnTo>
                        <a:pt x="3966" y="2298"/>
                      </a:lnTo>
                      <a:lnTo>
                        <a:pt x="3976" y="2296"/>
                      </a:lnTo>
                      <a:lnTo>
                        <a:pt x="3986" y="2296"/>
                      </a:lnTo>
                      <a:lnTo>
                        <a:pt x="3996" y="2295"/>
                      </a:lnTo>
                      <a:lnTo>
                        <a:pt x="4015" y="2295"/>
                      </a:lnTo>
                      <a:lnTo>
                        <a:pt x="4035" y="2296"/>
                      </a:lnTo>
                      <a:lnTo>
                        <a:pt x="4051" y="2297"/>
                      </a:lnTo>
                      <a:lnTo>
                        <a:pt x="4066" y="2298"/>
                      </a:lnTo>
                      <a:lnTo>
                        <a:pt x="4082" y="2297"/>
                      </a:lnTo>
                      <a:lnTo>
                        <a:pt x="4097" y="2296"/>
                      </a:lnTo>
                      <a:lnTo>
                        <a:pt x="4105" y="2294"/>
                      </a:lnTo>
                      <a:lnTo>
                        <a:pt x="4112" y="2292"/>
                      </a:lnTo>
                      <a:lnTo>
                        <a:pt x="4118" y="2287"/>
                      </a:lnTo>
                      <a:lnTo>
                        <a:pt x="4122" y="2282"/>
                      </a:lnTo>
                      <a:lnTo>
                        <a:pt x="4123" y="2280"/>
                      </a:lnTo>
                      <a:lnTo>
                        <a:pt x="4125" y="2278"/>
                      </a:lnTo>
                      <a:lnTo>
                        <a:pt x="4126" y="2275"/>
                      </a:lnTo>
                      <a:lnTo>
                        <a:pt x="4125" y="2272"/>
                      </a:lnTo>
                      <a:lnTo>
                        <a:pt x="4125" y="2269"/>
                      </a:lnTo>
                      <a:lnTo>
                        <a:pt x="4122" y="2265"/>
                      </a:lnTo>
                      <a:lnTo>
                        <a:pt x="4120" y="2262"/>
                      </a:lnTo>
                      <a:lnTo>
                        <a:pt x="4118" y="2257"/>
                      </a:lnTo>
                      <a:lnTo>
                        <a:pt x="4114" y="2254"/>
                      </a:lnTo>
                      <a:lnTo>
                        <a:pt x="4110" y="2252"/>
                      </a:lnTo>
                      <a:lnTo>
                        <a:pt x="4105" y="2251"/>
                      </a:lnTo>
                      <a:lnTo>
                        <a:pt x="4099" y="2249"/>
                      </a:lnTo>
                      <a:lnTo>
                        <a:pt x="4089" y="2249"/>
                      </a:lnTo>
                      <a:lnTo>
                        <a:pt x="4079" y="2249"/>
                      </a:lnTo>
                      <a:lnTo>
                        <a:pt x="4071" y="2251"/>
                      </a:lnTo>
                      <a:lnTo>
                        <a:pt x="4064" y="2251"/>
                      </a:lnTo>
                      <a:lnTo>
                        <a:pt x="4063" y="2245"/>
                      </a:lnTo>
                      <a:lnTo>
                        <a:pt x="4062" y="2240"/>
                      </a:lnTo>
                      <a:lnTo>
                        <a:pt x="4061" y="2237"/>
                      </a:lnTo>
                      <a:lnTo>
                        <a:pt x="4058" y="2234"/>
                      </a:lnTo>
                      <a:lnTo>
                        <a:pt x="4055" y="2231"/>
                      </a:lnTo>
                      <a:lnTo>
                        <a:pt x="4051" y="2229"/>
                      </a:lnTo>
                      <a:lnTo>
                        <a:pt x="4046" y="2228"/>
                      </a:lnTo>
                      <a:lnTo>
                        <a:pt x="4041" y="2228"/>
                      </a:lnTo>
                      <a:lnTo>
                        <a:pt x="4038" y="2218"/>
                      </a:lnTo>
                      <a:lnTo>
                        <a:pt x="4036" y="2208"/>
                      </a:lnTo>
                      <a:lnTo>
                        <a:pt x="4035" y="2198"/>
                      </a:lnTo>
                      <a:lnTo>
                        <a:pt x="4033" y="2188"/>
                      </a:lnTo>
                      <a:lnTo>
                        <a:pt x="4032" y="2167"/>
                      </a:lnTo>
                      <a:lnTo>
                        <a:pt x="4032" y="2147"/>
                      </a:lnTo>
                      <a:lnTo>
                        <a:pt x="4023" y="2146"/>
                      </a:lnTo>
                      <a:lnTo>
                        <a:pt x="4014" y="2146"/>
                      </a:lnTo>
                      <a:lnTo>
                        <a:pt x="4005" y="2146"/>
                      </a:lnTo>
                      <a:lnTo>
                        <a:pt x="3996" y="2147"/>
                      </a:lnTo>
                      <a:lnTo>
                        <a:pt x="3979" y="2148"/>
                      </a:lnTo>
                      <a:lnTo>
                        <a:pt x="3962" y="2147"/>
                      </a:lnTo>
                      <a:lnTo>
                        <a:pt x="3954" y="2146"/>
                      </a:lnTo>
                      <a:lnTo>
                        <a:pt x="3946" y="2144"/>
                      </a:lnTo>
                      <a:lnTo>
                        <a:pt x="3938" y="2140"/>
                      </a:lnTo>
                      <a:lnTo>
                        <a:pt x="3931" y="2136"/>
                      </a:lnTo>
                      <a:lnTo>
                        <a:pt x="3925" y="2131"/>
                      </a:lnTo>
                      <a:lnTo>
                        <a:pt x="3921" y="2125"/>
                      </a:lnTo>
                      <a:lnTo>
                        <a:pt x="3917" y="2120"/>
                      </a:lnTo>
                      <a:lnTo>
                        <a:pt x="3914" y="2114"/>
                      </a:lnTo>
                      <a:lnTo>
                        <a:pt x="3912" y="2100"/>
                      </a:lnTo>
                      <a:lnTo>
                        <a:pt x="3910" y="2087"/>
                      </a:lnTo>
                      <a:lnTo>
                        <a:pt x="3912" y="2073"/>
                      </a:lnTo>
                      <a:lnTo>
                        <a:pt x="3913" y="2058"/>
                      </a:lnTo>
                      <a:lnTo>
                        <a:pt x="3913" y="2044"/>
                      </a:lnTo>
                      <a:lnTo>
                        <a:pt x="3910" y="2032"/>
                      </a:lnTo>
                      <a:lnTo>
                        <a:pt x="3908" y="2025"/>
                      </a:lnTo>
                      <a:lnTo>
                        <a:pt x="3906" y="2019"/>
                      </a:lnTo>
                      <a:lnTo>
                        <a:pt x="3902" y="2015"/>
                      </a:lnTo>
                      <a:lnTo>
                        <a:pt x="3898" y="2011"/>
                      </a:lnTo>
                      <a:lnTo>
                        <a:pt x="3888" y="2007"/>
                      </a:lnTo>
                      <a:lnTo>
                        <a:pt x="3879" y="2003"/>
                      </a:lnTo>
                      <a:lnTo>
                        <a:pt x="3873" y="2001"/>
                      </a:lnTo>
                      <a:lnTo>
                        <a:pt x="3869" y="1999"/>
                      </a:lnTo>
                      <a:lnTo>
                        <a:pt x="3865" y="1997"/>
                      </a:lnTo>
                      <a:lnTo>
                        <a:pt x="3863" y="1994"/>
                      </a:lnTo>
                      <a:lnTo>
                        <a:pt x="3859" y="1990"/>
                      </a:lnTo>
                      <a:lnTo>
                        <a:pt x="3858" y="1985"/>
                      </a:lnTo>
                      <a:lnTo>
                        <a:pt x="3858" y="1980"/>
                      </a:lnTo>
                      <a:lnTo>
                        <a:pt x="3859" y="1972"/>
                      </a:lnTo>
                      <a:lnTo>
                        <a:pt x="3860" y="1965"/>
                      </a:lnTo>
                      <a:lnTo>
                        <a:pt x="3860" y="1958"/>
                      </a:lnTo>
                      <a:lnTo>
                        <a:pt x="3859" y="1951"/>
                      </a:lnTo>
                      <a:lnTo>
                        <a:pt x="3857" y="1945"/>
                      </a:lnTo>
                      <a:lnTo>
                        <a:pt x="3851" y="1933"/>
                      </a:lnTo>
                      <a:lnTo>
                        <a:pt x="3844" y="1921"/>
                      </a:lnTo>
                      <a:lnTo>
                        <a:pt x="3836" y="1909"/>
                      </a:lnTo>
                      <a:lnTo>
                        <a:pt x="3831" y="1896"/>
                      </a:lnTo>
                      <a:lnTo>
                        <a:pt x="3828" y="1891"/>
                      </a:lnTo>
                      <a:lnTo>
                        <a:pt x="3826" y="1884"/>
                      </a:lnTo>
                      <a:lnTo>
                        <a:pt x="3825" y="1877"/>
                      </a:lnTo>
                      <a:lnTo>
                        <a:pt x="3825" y="1870"/>
                      </a:lnTo>
                      <a:lnTo>
                        <a:pt x="3820" y="1870"/>
                      </a:lnTo>
                      <a:lnTo>
                        <a:pt x="3816" y="1869"/>
                      </a:lnTo>
                      <a:lnTo>
                        <a:pt x="3813" y="1867"/>
                      </a:lnTo>
                      <a:lnTo>
                        <a:pt x="3808" y="1863"/>
                      </a:lnTo>
                      <a:lnTo>
                        <a:pt x="3801" y="1855"/>
                      </a:lnTo>
                      <a:lnTo>
                        <a:pt x="3794" y="1845"/>
                      </a:lnTo>
                      <a:lnTo>
                        <a:pt x="3790" y="1833"/>
                      </a:lnTo>
                      <a:lnTo>
                        <a:pt x="3785" y="1819"/>
                      </a:lnTo>
                      <a:lnTo>
                        <a:pt x="3781" y="1803"/>
                      </a:lnTo>
                      <a:lnTo>
                        <a:pt x="3777" y="1788"/>
                      </a:lnTo>
                      <a:lnTo>
                        <a:pt x="3769" y="1786"/>
                      </a:lnTo>
                      <a:lnTo>
                        <a:pt x="3760" y="1783"/>
                      </a:lnTo>
                      <a:lnTo>
                        <a:pt x="3752" y="1778"/>
                      </a:lnTo>
                      <a:lnTo>
                        <a:pt x="3745" y="1773"/>
                      </a:lnTo>
                      <a:lnTo>
                        <a:pt x="3729" y="1763"/>
                      </a:lnTo>
                      <a:lnTo>
                        <a:pt x="3713" y="1754"/>
                      </a:lnTo>
                      <a:lnTo>
                        <a:pt x="3696" y="1748"/>
                      </a:lnTo>
                      <a:lnTo>
                        <a:pt x="3679" y="1744"/>
                      </a:lnTo>
                      <a:lnTo>
                        <a:pt x="3662" y="1742"/>
                      </a:lnTo>
                      <a:lnTo>
                        <a:pt x="3644" y="1740"/>
                      </a:lnTo>
                      <a:lnTo>
                        <a:pt x="3608" y="1742"/>
                      </a:lnTo>
                      <a:lnTo>
                        <a:pt x="3571" y="1744"/>
                      </a:lnTo>
                      <a:lnTo>
                        <a:pt x="3568" y="1756"/>
                      </a:lnTo>
                      <a:lnTo>
                        <a:pt x="3562" y="1768"/>
                      </a:lnTo>
                      <a:lnTo>
                        <a:pt x="3555" y="1779"/>
                      </a:lnTo>
                      <a:lnTo>
                        <a:pt x="3547" y="1789"/>
                      </a:lnTo>
                      <a:lnTo>
                        <a:pt x="3537" y="1797"/>
                      </a:lnTo>
                      <a:lnTo>
                        <a:pt x="3523" y="1804"/>
                      </a:lnTo>
                      <a:lnTo>
                        <a:pt x="3516" y="1809"/>
                      </a:lnTo>
                      <a:lnTo>
                        <a:pt x="3511" y="1812"/>
                      </a:lnTo>
                      <a:lnTo>
                        <a:pt x="3506" y="1818"/>
                      </a:lnTo>
                      <a:lnTo>
                        <a:pt x="3503" y="1822"/>
                      </a:lnTo>
                      <a:lnTo>
                        <a:pt x="3498" y="1824"/>
                      </a:lnTo>
                      <a:lnTo>
                        <a:pt x="3494" y="1824"/>
                      </a:lnTo>
                      <a:lnTo>
                        <a:pt x="3489" y="1824"/>
                      </a:lnTo>
                      <a:lnTo>
                        <a:pt x="3486" y="1821"/>
                      </a:lnTo>
                      <a:lnTo>
                        <a:pt x="3479" y="1817"/>
                      </a:lnTo>
                      <a:lnTo>
                        <a:pt x="3473" y="1810"/>
                      </a:lnTo>
                      <a:lnTo>
                        <a:pt x="3465" y="1793"/>
                      </a:lnTo>
                      <a:lnTo>
                        <a:pt x="3458" y="1778"/>
                      </a:lnTo>
                      <a:lnTo>
                        <a:pt x="3450" y="1767"/>
                      </a:lnTo>
                      <a:lnTo>
                        <a:pt x="3441" y="1756"/>
                      </a:lnTo>
                      <a:lnTo>
                        <a:pt x="3437" y="1751"/>
                      </a:lnTo>
                      <a:lnTo>
                        <a:pt x="3431" y="1747"/>
                      </a:lnTo>
                      <a:lnTo>
                        <a:pt x="3424" y="1743"/>
                      </a:lnTo>
                      <a:lnTo>
                        <a:pt x="3416" y="1740"/>
                      </a:lnTo>
                      <a:lnTo>
                        <a:pt x="3408" y="1738"/>
                      </a:lnTo>
                      <a:lnTo>
                        <a:pt x="3400" y="1736"/>
                      </a:lnTo>
                      <a:lnTo>
                        <a:pt x="3391" y="1736"/>
                      </a:lnTo>
                      <a:lnTo>
                        <a:pt x="3382" y="1736"/>
                      </a:lnTo>
                      <a:lnTo>
                        <a:pt x="3364" y="1737"/>
                      </a:lnTo>
                      <a:lnTo>
                        <a:pt x="3345" y="1738"/>
                      </a:lnTo>
                      <a:lnTo>
                        <a:pt x="3333" y="1740"/>
                      </a:lnTo>
                      <a:lnTo>
                        <a:pt x="3322" y="1742"/>
                      </a:lnTo>
                      <a:lnTo>
                        <a:pt x="3310" y="1742"/>
                      </a:lnTo>
                      <a:lnTo>
                        <a:pt x="3300" y="1742"/>
                      </a:lnTo>
                      <a:lnTo>
                        <a:pt x="3299" y="1737"/>
                      </a:lnTo>
                      <a:lnTo>
                        <a:pt x="3297" y="1732"/>
                      </a:lnTo>
                      <a:lnTo>
                        <a:pt x="3294" y="1729"/>
                      </a:lnTo>
                      <a:lnTo>
                        <a:pt x="3290" y="1726"/>
                      </a:lnTo>
                      <a:lnTo>
                        <a:pt x="3286" y="1723"/>
                      </a:lnTo>
                      <a:lnTo>
                        <a:pt x="3281" y="1721"/>
                      </a:lnTo>
                      <a:lnTo>
                        <a:pt x="3275" y="1720"/>
                      </a:lnTo>
                      <a:lnTo>
                        <a:pt x="3269" y="1719"/>
                      </a:lnTo>
                      <a:lnTo>
                        <a:pt x="3257" y="1718"/>
                      </a:lnTo>
                      <a:lnTo>
                        <a:pt x="3243" y="1718"/>
                      </a:lnTo>
                      <a:lnTo>
                        <a:pt x="3228" y="1718"/>
                      </a:lnTo>
                      <a:lnTo>
                        <a:pt x="3215" y="1719"/>
                      </a:lnTo>
                      <a:lnTo>
                        <a:pt x="3199" y="1720"/>
                      </a:lnTo>
                      <a:lnTo>
                        <a:pt x="3186" y="1720"/>
                      </a:lnTo>
                      <a:lnTo>
                        <a:pt x="3186" y="1704"/>
                      </a:lnTo>
                      <a:lnTo>
                        <a:pt x="3186" y="1687"/>
                      </a:lnTo>
                      <a:lnTo>
                        <a:pt x="3186" y="1670"/>
                      </a:lnTo>
                      <a:lnTo>
                        <a:pt x="3185" y="1653"/>
                      </a:lnTo>
                      <a:lnTo>
                        <a:pt x="3184" y="1645"/>
                      </a:lnTo>
                      <a:lnTo>
                        <a:pt x="3181" y="1637"/>
                      </a:lnTo>
                      <a:lnTo>
                        <a:pt x="3177" y="1629"/>
                      </a:lnTo>
                      <a:lnTo>
                        <a:pt x="3173" y="1621"/>
                      </a:lnTo>
                      <a:lnTo>
                        <a:pt x="3165" y="1606"/>
                      </a:lnTo>
                      <a:lnTo>
                        <a:pt x="3158" y="1590"/>
                      </a:lnTo>
                      <a:lnTo>
                        <a:pt x="3149" y="1589"/>
                      </a:lnTo>
                      <a:lnTo>
                        <a:pt x="3140" y="1588"/>
                      </a:lnTo>
                      <a:lnTo>
                        <a:pt x="3130" y="1589"/>
                      </a:lnTo>
                      <a:lnTo>
                        <a:pt x="3120" y="1590"/>
                      </a:lnTo>
                      <a:lnTo>
                        <a:pt x="3102" y="1594"/>
                      </a:lnTo>
                      <a:lnTo>
                        <a:pt x="3084" y="1599"/>
                      </a:lnTo>
                      <a:lnTo>
                        <a:pt x="3068" y="1604"/>
                      </a:lnTo>
                      <a:lnTo>
                        <a:pt x="3051" y="1608"/>
                      </a:lnTo>
                      <a:lnTo>
                        <a:pt x="3043" y="1609"/>
                      </a:lnTo>
                      <a:lnTo>
                        <a:pt x="3035" y="1609"/>
                      </a:lnTo>
                      <a:lnTo>
                        <a:pt x="3027" y="1611"/>
                      </a:lnTo>
                      <a:lnTo>
                        <a:pt x="3019" y="1609"/>
                      </a:lnTo>
                      <a:lnTo>
                        <a:pt x="3010" y="1607"/>
                      </a:lnTo>
                      <a:lnTo>
                        <a:pt x="3002" y="1604"/>
                      </a:lnTo>
                      <a:lnTo>
                        <a:pt x="2996" y="1599"/>
                      </a:lnTo>
                      <a:lnTo>
                        <a:pt x="2990" y="1594"/>
                      </a:lnTo>
                      <a:lnTo>
                        <a:pt x="2980" y="1580"/>
                      </a:lnTo>
                      <a:lnTo>
                        <a:pt x="2969" y="1566"/>
                      </a:lnTo>
                      <a:lnTo>
                        <a:pt x="2962" y="1559"/>
                      </a:lnTo>
                      <a:lnTo>
                        <a:pt x="2955" y="1555"/>
                      </a:lnTo>
                      <a:lnTo>
                        <a:pt x="2948" y="1551"/>
                      </a:lnTo>
                      <a:lnTo>
                        <a:pt x="2943" y="1549"/>
                      </a:lnTo>
                      <a:lnTo>
                        <a:pt x="2928" y="1545"/>
                      </a:lnTo>
                      <a:lnTo>
                        <a:pt x="2913" y="1539"/>
                      </a:lnTo>
                      <a:lnTo>
                        <a:pt x="2884" y="1527"/>
                      </a:lnTo>
                      <a:lnTo>
                        <a:pt x="2857" y="1513"/>
                      </a:lnTo>
                      <a:lnTo>
                        <a:pt x="2829" y="1499"/>
                      </a:lnTo>
                      <a:lnTo>
                        <a:pt x="2801" y="1486"/>
                      </a:lnTo>
                      <a:lnTo>
                        <a:pt x="2784" y="1479"/>
                      </a:lnTo>
                      <a:lnTo>
                        <a:pt x="2773" y="1474"/>
                      </a:lnTo>
                      <a:lnTo>
                        <a:pt x="2767" y="1474"/>
                      </a:lnTo>
                      <a:lnTo>
                        <a:pt x="2763" y="1475"/>
                      </a:lnTo>
                      <a:lnTo>
                        <a:pt x="2756" y="1477"/>
                      </a:lnTo>
                      <a:lnTo>
                        <a:pt x="2748" y="1482"/>
                      </a:lnTo>
                      <a:lnTo>
                        <a:pt x="2736" y="1490"/>
                      </a:lnTo>
                      <a:lnTo>
                        <a:pt x="2725" y="1501"/>
                      </a:lnTo>
                      <a:lnTo>
                        <a:pt x="2719" y="1506"/>
                      </a:lnTo>
                      <a:lnTo>
                        <a:pt x="2713" y="1509"/>
                      </a:lnTo>
                      <a:lnTo>
                        <a:pt x="2709" y="1510"/>
                      </a:lnTo>
                      <a:lnTo>
                        <a:pt x="2706" y="1512"/>
                      </a:lnTo>
                      <a:lnTo>
                        <a:pt x="2702" y="1510"/>
                      </a:lnTo>
                      <a:lnTo>
                        <a:pt x="2698" y="1510"/>
                      </a:lnTo>
                      <a:lnTo>
                        <a:pt x="2695" y="1506"/>
                      </a:lnTo>
                      <a:lnTo>
                        <a:pt x="2693" y="1501"/>
                      </a:lnTo>
                      <a:lnTo>
                        <a:pt x="2690" y="1497"/>
                      </a:lnTo>
                      <a:lnTo>
                        <a:pt x="2686" y="1492"/>
                      </a:lnTo>
                      <a:lnTo>
                        <a:pt x="2677" y="1485"/>
                      </a:lnTo>
                      <a:lnTo>
                        <a:pt x="2667" y="1479"/>
                      </a:lnTo>
                      <a:lnTo>
                        <a:pt x="2657" y="1473"/>
                      </a:lnTo>
                      <a:lnTo>
                        <a:pt x="2645" y="1468"/>
                      </a:lnTo>
                      <a:lnTo>
                        <a:pt x="2635" y="1465"/>
                      </a:lnTo>
                      <a:lnTo>
                        <a:pt x="2625" y="1461"/>
                      </a:lnTo>
                      <a:lnTo>
                        <a:pt x="2605" y="1456"/>
                      </a:lnTo>
                      <a:lnTo>
                        <a:pt x="2587" y="1449"/>
                      </a:lnTo>
                      <a:lnTo>
                        <a:pt x="2569" y="1441"/>
                      </a:lnTo>
                      <a:lnTo>
                        <a:pt x="2551" y="1433"/>
                      </a:lnTo>
                      <a:lnTo>
                        <a:pt x="2550" y="1422"/>
                      </a:lnTo>
                      <a:lnTo>
                        <a:pt x="2549" y="1411"/>
                      </a:lnTo>
                      <a:lnTo>
                        <a:pt x="2527" y="1401"/>
                      </a:lnTo>
                      <a:lnTo>
                        <a:pt x="2506" y="1391"/>
                      </a:lnTo>
                      <a:lnTo>
                        <a:pt x="2487" y="1378"/>
                      </a:lnTo>
                      <a:lnTo>
                        <a:pt x="2467" y="1365"/>
                      </a:lnTo>
                      <a:lnTo>
                        <a:pt x="2448" y="1349"/>
                      </a:lnTo>
                      <a:lnTo>
                        <a:pt x="2431" y="1335"/>
                      </a:lnTo>
                      <a:lnTo>
                        <a:pt x="2428" y="1332"/>
                      </a:lnTo>
                      <a:lnTo>
                        <a:pt x="2423" y="1329"/>
                      </a:lnTo>
                      <a:lnTo>
                        <a:pt x="2419" y="1328"/>
                      </a:lnTo>
                      <a:lnTo>
                        <a:pt x="2414" y="1327"/>
                      </a:lnTo>
                      <a:lnTo>
                        <a:pt x="2408" y="1326"/>
                      </a:lnTo>
                      <a:lnTo>
                        <a:pt x="2403" y="1327"/>
                      </a:lnTo>
                      <a:lnTo>
                        <a:pt x="2397" y="1328"/>
                      </a:lnTo>
                      <a:lnTo>
                        <a:pt x="2391" y="1330"/>
                      </a:lnTo>
                      <a:lnTo>
                        <a:pt x="2390" y="1333"/>
                      </a:lnTo>
                      <a:lnTo>
                        <a:pt x="2389" y="1336"/>
                      </a:lnTo>
                      <a:lnTo>
                        <a:pt x="2385" y="1336"/>
                      </a:lnTo>
                      <a:lnTo>
                        <a:pt x="2381" y="1335"/>
                      </a:lnTo>
                      <a:lnTo>
                        <a:pt x="2378" y="1333"/>
                      </a:lnTo>
                      <a:lnTo>
                        <a:pt x="2375" y="1329"/>
                      </a:lnTo>
                      <a:lnTo>
                        <a:pt x="2371" y="1320"/>
                      </a:lnTo>
                      <a:lnTo>
                        <a:pt x="2369" y="1309"/>
                      </a:lnTo>
                      <a:lnTo>
                        <a:pt x="2367" y="1283"/>
                      </a:lnTo>
                      <a:lnTo>
                        <a:pt x="2364" y="1262"/>
                      </a:lnTo>
                      <a:lnTo>
                        <a:pt x="2361" y="1252"/>
                      </a:lnTo>
                      <a:lnTo>
                        <a:pt x="2356" y="1242"/>
                      </a:lnTo>
                      <a:lnTo>
                        <a:pt x="2350" y="1231"/>
                      </a:lnTo>
                      <a:lnTo>
                        <a:pt x="2345" y="1223"/>
                      </a:lnTo>
                      <a:lnTo>
                        <a:pt x="2338" y="1215"/>
                      </a:lnTo>
                      <a:lnTo>
                        <a:pt x="2331" y="1209"/>
                      </a:lnTo>
                      <a:lnTo>
                        <a:pt x="2322" y="1203"/>
                      </a:lnTo>
                      <a:lnTo>
                        <a:pt x="2313" y="1198"/>
                      </a:lnTo>
                      <a:lnTo>
                        <a:pt x="2301" y="1196"/>
                      </a:lnTo>
                      <a:lnTo>
                        <a:pt x="2291" y="1194"/>
                      </a:lnTo>
                      <a:lnTo>
                        <a:pt x="2286" y="1194"/>
                      </a:lnTo>
                      <a:lnTo>
                        <a:pt x="2281" y="1193"/>
                      </a:lnTo>
                      <a:lnTo>
                        <a:pt x="2275" y="1190"/>
                      </a:lnTo>
                      <a:lnTo>
                        <a:pt x="2270" y="1188"/>
                      </a:lnTo>
                      <a:lnTo>
                        <a:pt x="2259" y="1182"/>
                      </a:lnTo>
                      <a:lnTo>
                        <a:pt x="2250" y="1177"/>
                      </a:lnTo>
                      <a:lnTo>
                        <a:pt x="2241" y="1171"/>
                      </a:lnTo>
                      <a:lnTo>
                        <a:pt x="2231" y="1167"/>
                      </a:lnTo>
                      <a:lnTo>
                        <a:pt x="2219" y="1161"/>
                      </a:lnTo>
                      <a:lnTo>
                        <a:pt x="2208" y="1152"/>
                      </a:lnTo>
                      <a:lnTo>
                        <a:pt x="2197" y="1145"/>
                      </a:lnTo>
                      <a:lnTo>
                        <a:pt x="2188" y="1140"/>
                      </a:lnTo>
                      <a:lnTo>
                        <a:pt x="2181" y="1138"/>
                      </a:lnTo>
                      <a:lnTo>
                        <a:pt x="2174" y="1138"/>
                      </a:lnTo>
                      <a:lnTo>
                        <a:pt x="2166" y="1138"/>
                      </a:lnTo>
                      <a:lnTo>
                        <a:pt x="2158" y="1139"/>
                      </a:lnTo>
                      <a:lnTo>
                        <a:pt x="2149" y="1139"/>
                      </a:lnTo>
                      <a:lnTo>
                        <a:pt x="2140" y="1139"/>
                      </a:lnTo>
                      <a:lnTo>
                        <a:pt x="2140" y="1127"/>
                      </a:lnTo>
                      <a:lnTo>
                        <a:pt x="2139" y="1114"/>
                      </a:lnTo>
                      <a:lnTo>
                        <a:pt x="2128" y="1114"/>
                      </a:lnTo>
                      <a:lnTo>
                        <a:pt x="2118" y="1112"/>
                      </a:lnTo>
                      <a:lnTo>
                        <a:pt x="2109" y="1111"/>
                      </a:lnTo>
                      <a:lnTo>
                        <a:pt x="2100" y="1108"/>
                      </a:lnTo>
                      <a:lnTo>
                        <a:pt x="2083" y="1102"/>
                      </a:lnTo>
                      <a:lnTo>
                        <a:pt x="2068" y="1094"/>
                      </a:lnTo>
                      <a:lnTo>
                        <a:pt x="2053" y="1083"/>
                      </a:lnTo>
                      <a:lnTo>
                        <a:pt x="2040" y="1072"/>
                      </a:lnTo>
                      <a:lnTo>
                        <a:pt x="2026" y="1061"/>
                      </a:lnTo>
                      <a:lnTo>
                        <a:pt x="2011" y="1047"/>
                      </a:lnTo>
                      <a:lnTo>
                        <a:pt x="1997" y="1033"/>
                      </a:lnTo>
                      <a:lnTo>
                        <a:pt x="1986" y="1018"/>
                      </a:lnTo>
                      <a:lnTo>
                        <a:pt x="1980" y="1012"/>
                      </a:lnTo>
                      <a:lnTo>
                        <a:pt x="1973" y="1007"/>
                      </a:lnTo>
                      <a:lnTo>
                        <a:pt x="1970" y="1005"/>
                      </a:lnTo>
                      <a:lnTo>
                        <a:pt x="1967" y="1004"/>
                      </a:lnTo>
                      <a:lnTo>
                        <a:pt x="1962" y="1003"/>
                      </a:lnTo>
                      <a:lnTo>
                        <a:pt x="1958" y="1003"/>
                      </a:lnTo>
                      <a:lnTo>
                        <a:pt x="1951" y="1003"/>
                      </a:lnTo>
                      <a:lnTo>
                        <a:pt x="1946" y="1004"/>
                      </a:lnTo>
                      <a:lnTo>
                        <a:pt x="1942" y="1006"/>
                      </a:lnTo>
                      <a:lnTo>
                        <a:pt x="1938" y="1009"/>
                      </a:lnTo>
                      <a:lnTo>
                        <a:pt x="1935" y="1012"/>
                      </a:lnTo>
                      <a:lnTo>
                        <a:pt x="1934" y="1016"/>
                      </a:lnTo>
                      <a:lnTo>
                        <a:pt x="1931" y="1021"/>
                      </a:lnTo>
                      <a:lnTo>
                        <a:pt x="1931" y="1025"/>
                      </a:lnTo>
                      <a:lnTo>
                        <a:pt x="1930" y="1047"/>
                      </a:lnTo>
                      <a:lnTo>
                        <a:pt x="1931" y="1070"/>
                      </a:lnTo>
                      <a:lnTo>
                        <a:pt x="1927" y="1070"/>
                      </a:lnTo>
                      <a:lnTo>
                        <a:pt x="1922" y="1070"/>
                      </a:lnTo>
                      <a:lnTo>
                        <a:pt x="1918" y="1067"/>
                      </a:lnTo>
                      <a:lnTo>
                        <a:pt x="1914" y="1065"/>
                      </a:lnTo>
                      <a:lnTo>
                        <a:pt x="1909" y="1059"/>
                      </a:lnTo>
                      <a:lnTo>
                        <a:pt x="1903" y="1053"/>
                      </a:lnTo>
                      <a:lnTo>
                        <a:pt x="1897" y="1045"/>
                      </a:lnTo>
                      <a:lnTo>
                        <a:pt x="1892" y="1038"/>
                      </a:lnTo>
                      <a:lnTo>
                        <a:pt x="1885" y="1031"/>
                      </a:lnTo>
                      <a:lnTo>
                        <a:pt x="1878" y="1026"/>
                      </a:lnTo>
                      <a:lnTo>
                        <a:pt x="1868" y="1023"/>
                      </a:lnTo>
                      <a:lnTo>
                        <a:pt x="1858" y="1022"/>
                      </a:lnTo>
                      <a:lnTo>
                        <a:pt x="1851" y="1022"/>
                      </a:lnTo>
                      <a:lnTo>
                        <a:pt x="1844" y="1022"/>
                      </a:lnTo>
                      <a:lnTo>
                        <a:pt x="1836" y="1022"/>
                      </a:lnTo>
                      <a:lnTo>
                        <a:pt x="1828" y="1020"/>
                      </a:lnTo>
                      <a:lnTo>
                        <a:pt x="1820" y="1014"/>
                      </a:lnTo>
                      <a:lnTo>
                        <a:pt x="1811" y="1006"/>
                      </a:lnTo>
                      <a:lnTo>
                        <a:pt x="1805" y="998"/>
                      </a:lnTo>
                      <a:lnTo>
                        <a:pt x="1800" y="988"/>
                      </a:lnTo>
                      <a:lnTo>
                        <a:pt x="1795" y="979"/>
                      </a:lnTo>
                      <a:lnTo>
                        <a:pt x="1789" y="968"/>
                      </a:lnTo>
                      <a:lnTo>
                        <a:pt x="1786" y="965"/>
                      </a:lnTo>
                      <a:lnTo>
                        <a:pt x="1782" y="962"/>
                      </a:lnTo>
                      <a:lnTo>
                        <a:pt x="1778" y="959"/>
                      </a:lnTo>
                      <a:lnTo>
                        <a:pt x="1773" y="957"/>
                      </a:lnTo>
                      <a:lnTo>
                        <a:pt x="1759" y="974"/>
                      </a:lnTo>
                      <a:lnTo>
                        <a:pt x="1755" y="980"/>
                      </a:lnTo>
                      <a:lnTo>
                        <a:pt x="1759" y="974"/>
                      </a:lnTo>
                      <a:lnTo>
                        <a:pt x="1773" y="957"/>
                      </a:lnTo>
                      <a:lnTo>
                        <a:pt x="1770" y="955"/>
                      </a:lnTo>
                      <a:lnTo>
                        <a:pt x="1767" y="954"/>
                      </a:lnTo>
                      <a:lnTo>
                        <a:pt x="1747" y="980"/>
                      </a:lnTo>
                      <a:lnTo>
                        <a:pt x="1726" y="1007"/>
                      </a:lnTo>
                      <a:lnTo>
                        <a:pt x="1710" y="1030"/>
                      </a:lnTo>
                      <a:lnTo>
                        <a:pt x="1698" y="1046"/>
                      </a:lnTo>
                      <a:lnTo>
                        <a:pt x="1687" y="1047"/>
                      </a:lnTo>
                      <a:lnTo>
                        <a:pt x="1674" y="1047"/>
                      </a:lnTo>
                      <a:lnTo>
                        <a:pt x="1663" y="1047"/>
                      </a:lnTo>
                      <a:lnTo>
                        <a:pt x="1650" y="104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7718;p21">
                  <a:extLst>
                    <a:ext uri="{FF2B5EF4-FFF2-40B4-BE49-F238E27FC236}">
                      <a16:creationId xmlns="" xmlns:a16="http://schemas.microsoft.com/office/drawing/2014/main" id="{96170B27-6D2D-453C-BA77-AC8F2FAF4128}"/>
                    </a:ext>
                  </a:extLst>
                </p:cNvPr>
                <p:cNvSpPr/>
                <p:nvPr/>
              </p:nvSpPr>
              <p:spPr>
                <a:xfrm>
                  <a:off x="4816990" y="4988566"/>
                  <a:ext cx="397019" cy="7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2858" extrusionOk="0">
                      <a:moveTo>
                        <a:pt x="1370" y="2847"/>
                      </a:moveTo>
                      <a:lnTo>
                        <a:pt x="1377" y="2847"/>
                      </a:lnTo>
                      <a:lnTo>
                        <a:pt x="1384" y="2846"/>
                      </a:lnTo>
                      <a:lnTo>
                        <a:pt x="1384" y="2830"/>
                      </a:lnTo>
                      <a:lnTo>
                        <a:pt x="1384" y="2814"/>
                      </a:lnTo>
                      <a:lnTo>
                        <a:pt x="1384" y="2798"/>
                      </a:lnTo>
                      <a:lnTo>
                        <a:pt x="1384" y="2783"/>
                      </a:lnTo>
                      <a:lnTo>
                        <a:pt x="1388" y="2783"/>
                      </a:lnTo>
                      <a:lnTo>
                        <a:pt x="1391" y="2782"/>
                      </a:lnTo>
                      <a:lnTo>
                        <a:pt x="1395" y="2782"/>
                      </a:lnTo>
                      <a:lnTo>
                        <a:pt x="1398" y="2782"/>
                      </a:lnTo>
                      <a:lnTo>
                        <a:pt x="1399" y="2772"/>
                      </a:lnTo>
                      <a:lnTo>
                        <a:pt x="1399" y="2762"/>
                      </a:lnTo>
                      <a:lnTo>
                        <a:pt x="1399" y="2751"/>
                      </a:lnTo>
                      <a:lnTo>
                        <a:pt x="1399" y="2741"/>
                      </a:lnTo>
                      <a:lnTo>
                        <a:pt x="1409" y="2745"/>
                      </a:lnTo>
                      <a:lnTo>
                        <a:pt x="1417" y="2747"/>
                      </a:lnTo>
                      <a:lnTo>
                        <a:pt x="1424" y="2747"/>
                      </a:lnTo>
                      <a:lnTo>
                        <a:pt x="1429" y="2746"/>
                      </a:lnTo>
                      <a:lnTo>
                        <a:pt x="1433" y="2743"/>
                      </a:lnTo>
                      <a:lnTo>
                        <a:pt x="1436" y="2740"/>
                      </a:lnTo>
                      <a:lnTo>
                        <a:pt x="1438" y="2737"/>
                      </a:lnTo>
                      <a:lnTo>
                        <a:pt x="1438" y="2731"/>
                      </a:lnTo>
                      <a:lnTo>
                        <a:pt x="1438" y="2720"/>
                      </a:lnTo>
                      <a:lnTo>
                        <a:pt x="1434" y="2706"/>
                      </a:lnTo>
                      <a:lnTo>
                        <a:pt x="1431" y="2691"/>
                      </a:lnTo>
                      <a:lnTo>
                        <a:pt x="1428" y="2677"/>
                      </a:lnTo>
                      <a:lnTo>
                        <a:pt x="1424" y="2676"/>
                      </a:lnTo>
                      <a:lnTo>
                        <a:pt x="1421" y="2676"/>
                      </a:lnTo>
                      <a:lnTo>
                        <a:pt x="1421" y="2671"/>
                      </a:lnTo>
                      <a:lnTo>
                        <a:pt x="1420" y="2666"/>
                      </a:lnTo>
                      <a:lnTo>
                        <a:pt x="1417" y="2660"/>
                      </a:lnTo>
                      <a:lnTo>
                        <a:pt x="1415" y="2656"/>
                      </a:lnTo>
                      <a:lnTo>
                        <a:pt x="1411" y="2647"/>
                      </a:lnTo>
                      <a:lnTo>
                        <a:pt x="1404" y="2638"/>
                      </a:lnTo>
                      <a:lnTo>
                        <a:pt x="1398" y="2628"/>
                      </a:lnTo>
                      <a:lnTo>
                        <a:pt x="1393" y="2619"/>
                      </a:lnTo>
                      <a:lnTo>
                        <a:pt x="1391" y="2614"/>
                      </a:lnTo>
                      <a:lnTo>
                        <a:pt x="1390" y="2609"/>
                      </a:lnTo>
                      <a:lnTo>
                        <a:pt x="1390" y="2603"/>
                      </a:lnTo>
                      <a:lnTo>
                        <a:pt x="1390" y="2599"/>
                      </a:lnTo>
                      <a:lnTo>
                        <a:pt x="1391" y="2591"/>
                      </a:lnTo>
                      <a:lnTo>
                        <a:pt x="1395" y="2582"/>
                      </a:lnTo>
                      <a:lnTo>
                        <a:pt x="1400" y="2573"/>
                      </a:lnTo>
                      <a:lnTo>
                        <a:pt x="1406" y="2565"/>
                      </a:lnTo>
                      <a:lnTo>
                        <a:pt x="1414" y="2557"/>
                      </a:lnTo>
                      <a:lnTo>
                        <a:pt x="1422" y="2551"/>
                      </a:lnTo>
                      <a:lnTo>
                        <a:pt x="1430" y="2546"/>
                      </a:lnTo>
                      <a:lnTo>
                        <a:pt x="1438" y="2544"/>
                      </a:lnTo>
                      <a:lnTo>
                        <a:pt x="1440" y="2536"/>
                      </a:lnTo>
                      <a:lnTo>
                        <a:pt x="1442" y="2528"/>
                      </a:lnTo>
                      <a:lnTo>
                        <a:pt x="1442" y="2520"/>
                      </a:lnTo>
                      <a:lnTo>
                        <a:pt x="1444" y="2512"/>
                      </a:lnTo>
                      <a:lnTo>
                        <a:pt x="1442" y="2495"/>
                      </a:lnTo>
                      <a:lnTo>
                        <a:pt x="1440" y="2479"/>
                      </a:lnTo>
                      <a:lnTo>
                        <a:pt x="1436" y="2478"/>
                      </a:lnTo>
                      <a:lnTo>
                        <a:pt x="1431" y="2476"/>
                      </a:lnTo>
                      <a:lnTo>
                        <a:pt x="1426" y="2472"/>
                      </a:lnTo>
                      <a:lnTo>
                        <a:pt x="1422" y="2469"/>
                      </a:lnTo>
                      <a:lnTo>
                        <a:pt x="1414" y="2461"/>
                      </a:lnTo>
                      <a:lnTo>
                        <a:pt x="1406" y="2451"/>
                      </a:lnTo>
                      <a:lnTo>
                        <a:pt x="1398" y="2439"/>
                      </a:lnTo>
                      <a:lnTo>
                        <a:pt x="1392" y="2429"/>
                      </a:lnTo>
                      <a:lnTo>
                        <a:pt x="1388" y="2419"/>
                      </a:lnTo>
                      <a:lnTo>
                        <a:pt x="1385" y="2410"/>
                      </a:lnTo>
                      <a:lnTo>
                        <a:pt x="1384" y="2405"/>
                      </a:lnTo>
                      <a:lnTo>
                        <a:pt x="1384" y="2401"/>
                      </a:lnTo>
                      <a:lnTo>
                        <a:pt x="1385" y="2397"/>
                      </a:lnTo>
                      <a:lnTo>
                        <a:pt x="1388" y="2394"/>
                      </a:lnTo>
                      <a:lnTo>
                        <a:pt x="1392" y="2388"/>
                      </a:lnTo>
                      <a:lnTo>
                        <a:pt x="1399" y="2384"/>
                      </a:lnTo>
                      <a:lnTo>
                        <a:pt x="1407" y="2379"/>
                      </a:lnTo>
                      <a:lnTo>
                        <a:pt x="1415" y="2373"/>
                      </a:lnTo>
                      <a:lnTo>
                        <a:pt x="1418" y="2371"/>
                      </a:lnTo>
                      <a:lnTo>
                        <a:pt x="1422" y="2368"/>
                      </a:lnTo>
                      <a:lnTo>
                        <a:pt x="1425" y="2363"/>
                      </a:lnTo>
                      <a:lnTo>
                        <a:pt x="1429" y="2359"/>
                      </a:lnTo>
                      <a:lnTo>
                        <a:pt x="1431" y="2352"/>
                      </a:lnTo>
                      <a:lnTo>
                        <a:pt x="1433" y="2344"/>
                      </a:lnTo>
                      <a:lnTo>
                        <a:pt x="1436" y="2333"/>
                      </a:lnTo>
                      <a:lnTo>
                        <a:pt x="1437" y="2322"/>
                      </a:lnTo>
                      <a:lnTo>
                        <a:pt x="1440" y="2299"/>
                      </a:lnTo>
                      <a:lnTo>
                        <a:pt x="1444" y="2274"/>
                      </a:lnTo>
                      <a:lnTo>
                        <a:pt x="1446" y="2263"/>
                      </a:lnTo>
                      <a:lnTo>
                        <a:pt x="1449" y="2253"/>
                      </a:lnTo>
                      <a:lnTo>
                        <a:pt x="1453" y="2242"/>
                      </a:lnTo>
                      <a:lnTo>
                        <a:pt x="1457" y="2234"/>
                      </a:lnTo>
                      <a:lnTo>
                        <a:pt x="1462" y="2228"/>
                      </a:lnTo>
                      <a:lnTo>
                        <a:pt x="1469" y="2223"/>
                      </a:lnTo>
                      <a:lnTo>
                        <a:pt x="1472" y="2221"/>
                      </a:lnTo>
                      <a:lnTo>
                        <a:pt x="1475" y="2221"/>
                      </a:lnTo>
                      <a:lnTo>
                        <a:pt x="1480" y="2220"/>
                      </a:lnTo>
                      <a:lnTo>
                        <a:pt x="1485" y="2221"/>
                      </a:lnTo>
                      <a:lnTo>
                        <a:pt x="1485" y="2210"/>
                      </a:lnTo>
                      <a:lnTo>
                        <a:pt x="1486" y="2198"/>
                      </a:lnTo>
                      <a:lnTo>
                        <a:pt x="1488" y="2183"/>
                      </a:lnTo>
                      <a:lnTo>
                        <a:pt x="1491" y="2167"/>
                      </a:lnTo>
                      <a:lnTo>
                        <a:pt x="1496" y="2151"/>
                      </a:lnTo>
                      <a:lnTo>
                        <a:pt x="1500" y="2138"/>
                      </a:lnTo>
                      <a:lnTo>
                        <a:pt x="1504" y="2132"/>
                      </a:lnTo>
                      <a:lnTo>
                        <a:pt x="1506" y="2126"/>
                      </a:lnTo>
                      <a:lnTo>
                        <a:pt x="1510" y="2123"/>
                      </a:lnTo>
                      <a:lnTo>
                        <a:pt x="1513" y="2119"/>
                      </a:lnTo>
                      <a:lnTo>
                        <a:pt x="1519" y="2115"/>
                      </a:lnTo>
                      <a:lnTo>
                        <a:pt x="1522" y="2110"/>
                      </a:lnTo>
                      <a:lnTo>
                        <a:pt x="1524" y="2106"/>
                      </a:lnTo>
                      <a:lnTo>
                        <a:pt x="1526" y="2101"/>
                      </a:lnTo>
                      <a:lnTo>
                        <a:pt x="1526" y="2097"/>
                      </a:lnTo>
                      <a:lnTo>
                        <a:pt x="1523" y="2093"/>
                      </a:lnTo>
                      <a:lnTo>
                        <a:pt x="1522" y="2089"/>
                      </a:lnTo>
                      <a:lnTo>
                        <a:pt x="1519" y="2084"/>
                      </a:lnTo>
                      <a:lnTo>
                        <a:pt x="1513" y="2074"/>
                      </a:lnTo>
                      <a:lnTo>
                        <a:pt x="1507" y="2065"/>
                      </a:lnTo>
                      <a:lnTo>
                        <a:pt x="1504" y="2059"/>
                      </a:lnTo>
                      <a:lnTo>
                        <a:pt x="1503" y="2053"/>
                      </a:lnTo>
                      <a:lnTo>
                        <a:pt x="1502" y="2048"/>
                      </a:lnTo>
                      <a:lnTo>
                        <a:pt x="1500" y="2042"/>
                      </a:lnTo>
                      <a:lnTo>
                        <a:pt x="1494" y="2040"/>
                      </a:lnTo>
                      <a:lnTo>
                        <a:pt x="1487" y="2040"/>
                      </a:lnTo>
                      <a:lnTo>
                        <a:pt x="1482" y="2042"/>
                      </a:lnTo>
                      <a:lnTo>
                        <a:pt x="1478" y="2045"/>
                      </a:lnTo>
                      <a:lnTo>
                        <a:pt x="1470" y="2056"/>
                      </a:lnTo>
                      <a:lnTo>
                        <a:pt x="1464" y="2067"/>
                      </a:lnTo>
                      <a:lnTo>
                        <a:pt x="1457" y="2067"/>
                      </a:lnTo>
                      <a:lnTo>
                        <a:pt x="1452" y="2067"/>
                      </a:lnTo>
                      <a:lnTo>
                        <a:pt x="1447" y="2066"/>
                      </a:lnTo>
                      <a:lnTo>
                        <a:pt x="1441" y="2065"/>
                      </a:lnTo>
                      <a:lnTo>
                        <a:pt x="1432" y="2059"/>
                      </a:lnTo>
                      <a:lnTo>
                        <a:pt x="1423" y="2052"/>
                      </a:lnTo>
                      <a:lnTo>
                        <a:pt x="1414" y="2045"/>
                      </a:lnTo>
                      <a:lnTo>
                        <a:pt x="1405" y="2039"/>
                      </a:lnTo>
                      <a:lnTo>
                        <a:pt x="1399" y="2036"/>
                      </a:lnTo>
                      <a:lnTo>
                        <a:pt x="1395" y="2033"/>
                      </a:lnTo>
                      <a:lnTo>
                        <a:pt x="1390" y="2032"/>
                      </a:lnTo>
                      <a:lnTo>
                        <a:pt x="1384" y="2031"/>
                      </a:lnTo>
                      <a:lnTo>
                        <a:pt x="1391" y="2028"/>
                      </a:lnTo>
                      <a:lnTo>
                        <a:pt x="1396" y="2025"/>
                      </a:lnTo>
                      <a:lnTo>
                        <a:pt x="1399" y="2020"/>
                      </a:lnTo>
                      <a:lnTo>
                        <a:pt x="1403" y="2015"/>
                      </a:lnTo>
                      <a:lnTo>
                        <a:pt x="1405" y="1999"/>
                      </a:lnTo>
                      <a:lnTo>
                        <a:pt x="1406" y="1982"/>
                      </a:lnTo>
                      <a:lnTo>
                        <a:pt x="1408" y="1963"/>
                      </a:lnTo>
                      <a:lnTo>
                        <a:pt x="1412" y="1946"/>
                      </a:lnTo>
                      <a:lnTo>
                        <a:pt x="1415" y="1938"/>
                      </a:lnTo>
                      <a:lnTo>
                        <a:pt x="1420" y="1933"/>
                      </a:lnTo>
                      <a:lnTo>
                        <a:pt x="1425" y="1927"/>
                      </a:lnTo>
                      <a:lnTo>
                        <a:pt x="1432" y="1924"/>
                      </a:lnTo>
                      <a:lnTo>
                        <a:pt x="1430" y="1914"/>
                      </a:lnTo>
                      <a:lnTo>
                        <a:pt x="1429" y="1904"/>
                      </a:lnTo>
                      <a:lnTo>
                        <a:pt x="1428" y="1894"/>
                      </a:lnTo>
                      <a:lnTo>
                        <a:pt x="1428" y="1884"/>
                      </a:lnTo>
                      <a:lnTo>
                        <a:pt x="1424" y="1884"/>
                      </a:lnTo>
                      <a:lnTo>
                        <a:pt x="1422" y="1884"/>
                      </a:lnTo>
                      <a:lnTo>
                        <a:pt x="1421" y="1876"/>
                      </a:lnTo>
                      <a:lnTo>
                        <a:pt x="1422" y="1867"/>
                      </a:lnTo>
                      <a:lnTo>
                        <a:pt x="1425" y="1857"/>
                      </a:lnTo>
                      <a:lnTo>
                        <a:pt x="1430" y="1847"/>
                      </a:lnTo>
                      <a:lnTo>
                        <a:pt x="1441" y="1827"/>
                      </a:lnTo>
                      <a:lnTo>
                        <a:pt x="1452" y="1806"/>
                      </a:lnTo>
                      <a:lnTo>
                        <a:pt x="1455" y="1796"/>
                      </a:lnTo>
                      <a:lnTo>
                        <a:pt x="1458" y="1787"/>
                      </a:lnTo>
                      <a:lnTo>
                        <a:pt x="1458" y="1783"/>
                      </a:lnTo>
                      <a:lnTo>
                        <a:pt x="1459" y="1779"/>
                      </a:lnTo>
                      <a:lnTo>
                        <a:pt x="1458" y="1775"/>
                      </a:lnTo>
                      <a:lnTo>
                        <a:pt x="1457" y="1771"/>
                      </a:lnTo>
                      <a:lnTo>
                        <a:pt x="1456" y="1768"/>
                      </a:lnTo>
                      <a:lnTo>
                        <a:pt x="1454" y="1764"/>
                      </a:lnTo>
                      <a:lnTo>
                        <a:pt x="1450" y="1762"/>
                      </a:lnTo>
                      <a:lnTo>
                        <a:pt x="1446" y="1760"/>
                      </a:lnTo>
                      <a:lnTo>
                        <a:pt x="1441" y="1757"/>
                      </a:lnTo>
                      <a:lnTo>
                        <a:pt x="1436" y="1755"/>
                      </a:lnTo>
                      <a:lnTo>
                        <a:pt x="1429" y="1754"/>
                      </a:lnTo>
                      <a:lnTo>
                        <a:pt x="1421" y="1753"/>
                      </a:lnTo>
                      <a:lnTo>
                        <a:pt x="1420" y="1741"/>
                      </a:lnTo>
                      <a:lnTo>
                        <a:pt x="1416" y="1732"/>
                      </a:lnTo>
                      <a:lnTo>
                        <a:pt x="1414" y="1723"/>
                      </a:lnTo>
                      <a:lnTo>
                        <a:pt x="1413" y="1713"/>
                      </a:lnTo>
                      <a:lnTo>
                        <a:pt x="1417" y="1713"/>
                      </a:lnTo>
                      <a:lnTo>
                        <a:pt x="1422" y="1712"/>
                      </a:lnTo>
                      <a:lnTo>
                        <a:pt x="1426" y="1711"/>
                      </a:lnTo>
                      <a:lnTo>
                        <a:pt x="1431" y="1708"/>
                      </a:lnTo>
                      <a:lnTo>
                        <a:pt x="1434" y="1706"/>
                      </a:lnTo>
                      <a:lnTo>
                        <a:pt x="1438" y="1703"/>
                      </a:lnTo>
                      <a:lnTo>
                        <a:pt x="1440" y="1699"/>
                      </a:lnTo>
                      <a:lnTo>
                        <a:pt x="1444" y="1695"/>
                      </a:lnTo>
                      <a:lnTo>
                        <a:pt x="1447" y="1686"/>
                      </a:lnTo>
                      <a:lnTo>
                        <a:pt x="1450" y="1674"/>
                      </a:lnTo>
                      <a:lnTo>
                        <a:pt x="1453" y="1663"/>
                      </a:lnTo>
                      <a:lnTo>
                        <a:pt x="1453" y="1650"/>
                      </a:lnTo>
                      <a:lnTo>
                        <a:pt x="1453" y="1638"/>
                      </a:lnTo>
                      <a:lnTo>
                        <a:pt x="1452" y="1625"/>
                      </a:lnTo>
                      <a:lnTo>
                        <a:pt x="1449" y="1614"/>
                      </a:lnTo>
                      <a:lnTo>
                        <a:pt x="1446" y="1602"/>
                      </a:lnTo>
                      <a:lnTo>
                        <a:pt x="1441" y="1592"/>
                      </a:lnTo>
                      <a:lnTo>
                        <a:pt x="1437" y="1583"/>
                      </a:lnTo>
                      <a:lnTo>
                        <a:pt x="1431" y="1576"/>
                      </a:lnTo>
                      <a:lnTo>
                        <a:pt x="1425" y="1572"/>
                      </a:lnTo>
                      <a:lnTo>
                        <a:pt x="1415" y="1568"/>
                      </a:lnTo>
                      <a:lnTo>
                        <a:pt x="1404" y="1567"/>
                      </a:lnTo>
                      <a:lnTo>
                        <a:pt x="1391" y="1566"/>
                      </a:lnTo>
                      <a:lnTo>
                        <a:pt x="1380" y="1568"/>
                      </a:lnTo>
                      <a:lnTo>
                        <a:pt x="1367" y="1571"/>
                      </a:lnTo>
                      <a:lnTo>
                        <a:pt x="1357" y="1575"/>
                      </a:lnTo>
                      <a:lnTo>
                        <a:pt x="1351" y="1578"/>
                      </a:lnTo>
                      <a:lnTo>
                        <a:pt x="1348" y="1582"/>
                      </a:lnTo>
                      <a:lnTo>
                        <a:pt x="1343" y="1585"/>
                      </a:lnTo>
                      <a:lnTo>
                        <a:pt x="1340" y="1589"/>
                      </a:lnTo>
                      <a:lnTo>
                        <a:pt x="1336" y="1593"/>
                      </a:lnTo>
                      <a:lnTo>
                        <a:pt x="1332" y="1598"/>
                      </a:lnTo>
                      <a:lnTo>
                        <a:pt x="1326" y="1601"/>
                      </a:lnTo>
                      <a:lnTo>
                        <a:pt x="1322" y="1605"/>
                      </a:lnTo>
                      <a:lnTo>
                        <a:pt x="1311" y="1610"/>
                      </a:lnTo>
                      <a:lnTo>
                        <a:pt x="1301" y="1615"/>
                      </a:lnTo>
                      <a:lnTo>
                        <a:pt x="1295" y="1617"/>
                      </a:lnTo>
                      <a:lnTo>
                        <a:pt x="1292" y="1621"/>
                      </a:lnTo>
                      <a:lnTo>
                        <a:pt x="1288" y="1624"/>
                      </a:lnTo>
                      <a:lnTo>
                        <a:pt x="1284" y="1629"/>
                      </a:lnTo>
                      <a:lnTo>
                        <a:pt x="1282" y="1633"/>
                      </a:lnTo>
                      <a:lnTo>
                        <a:pt x="1280" y="1639"/>
                      </a:lnTo>
                      <a:lnTo>
                        <a:pt x="1278" y="1645"/>
                      </a:lnTo>
                      <a:lnTo>
                        <a:pt x="1278" y="1652"/>
                      </a:lnTo>
                      <a:lnTo>
                        <a:pt x="1274" y="1655"/>
                      </a:lnTo>
                      <a:lnTo>
                        <a:pt x="1268" y="1656"/>
                      </a:lnTo>
                      <a:lnTo>
                        <a:pt x="1262" y="1657"/>
                      </a:lnTo>
                      <a:lnTo>
                        <a:pt x="1258" y="1656"/>
                      </a:lnTo>
                      <a:lnTo>
                        <a:pt x="1257" y="1650"/>
                      </a:lnTo>
                      <a:lnTo>
                        <a:pt x="1255" y="1646"/>
                      </a:lnTo>
                      <a:lnTo>
                        <a:pt x="1253" y="1642"/>
                      </a:lnTo>
                      <a:lnTo>
                        <a:pt x="1251" y="1639"/>
                      </a:lnTo>
                      <a:lnTo>
                        <a:pt x="1245" y="1633"/>
                      </a:lnTo>
                      <a:lnTo>
                        <a:pt x="1239" y="1630"/>
                      </a:lnTo>
                      <a:lnTo>
                        <a:pt x="1223" y="1625"/>
                      </a:lnTo>
                      <a:lnTo>
                        <a:pt x="1206" y="1618"/>
                      </a:lnTo>
                      <a:lnTo>
                        <a:pt x="1202" y="1616"/>
                      </a:lnTo>
                      <a:lnTo>
                        <a:pt x="1199" y="1613"/>
                      </a:lnTo>
                      <a:lnTo>
                        <a:pt x="1196" y="1609"/>
                      </a:lnTo>
                      <a:lnTo>
                        <a:pt x="1194" y="1606"/>
                      </a:lnTo>
                      <a:lnTo>
                        <a:pt x="1190" y="1597"/>
                      </a:lnTo>
                      <a:lnTo>
                        <a:pt x="1186" y="1588"/>
                      </a:lnTo>
                      <a:lnTo>
                        <a:pt x="1183" y="1567"/>
                      </a:lnTo>
                      <a:lnTo>
                        <a:pt x="1179" y="1550"/>
                      </a:lnTo>
                      <a:lnTo>
                        <a:pt x="1177" y="1537"/>
                      </a:lnTo>
                      <a:lnTo>
                        <a:pt x="1176" y="1525"/>
                      </a:lnTo>
                      <a:lnTo>
                        <a:pt x="1175" y="1512"/>
                      </a:lnTo>
                      <a:lnTo>
                        <a:pt x="1175" y="1501"/>
                      </a:lnTo>
                      <a:lnTo>
                        <a:pt x="1176" y="1490"/>
                      </a:lnTo>
                      <a:lnTo>
                        <a:pt x="1177" y="1477"/>
                      </a:lnTo>
                      <a:lnTo>
                        <a:pt x="1179" y="1466"/>
                      </a:lnTo>
                      <a:lnTo>
                        <a:pt x="1183" y="1452"/>
                      </a:lnTo>
                      <a:lnTo>
                        <a:pt x="1185" y="1428"/>
                      </a:lnTo>
                      <a:lnTo>
                        <a:pt x="1185" y="1402"/>
                      </a:lnTo>
                      <a:lnTo>
                        <a:pt x="1187" y="1389"/>
                      </a:lnTo>
                      <a:lnTo>
                        <a:pt x="1190" y="1378"/>
                      </a:lnTo>
                      <a:lnTo>
                        <a:pt x="1193" y="1372"/>
                      </a:lnTo>
                      <a:lnTo>
                        <a:pt x="1195" y="1368"/>
                      </a:lnTo>
                      <a:lnTo>
                        <a:pt x="1200" y="1363"/>
                      </a:lnTo>
                      <a:lnTo>
                        <a:pt x="1204" y="1360"/>
                      </a:lnTo>
                      <a:lnTo>
                        <a:pt x="1206" y="1333"/>
                      </a:lnTo>
                      <a:lnTo>
                        <a:pt x="1206" y="1303"/>
                      </a:lnTo>
                      <a:lnTo>
                        <a:pt x="1204" y="1289"/>
                      </a:lnTo>
                      <a:lnTo>
                        <a:pt x="1201" y="1276"/>
                      </a:lnTo>
                      <a:lnTo>
                        <a:pt x="1199" y="1269"/>
                      </a:lnTo>
                      <a:lnTo>
                        <a:pt x="1195" y="1263"/>
                      </a:lnTo>
                      <a:lnTo>
                        <a:pt x="1192" y="1257"/>
                      </a:lnTo>
                      <a:lnTo>
                        <a:pt x="1188" y="1252"/>
                      </a:lnTo>
                      <a:lnTo>
                        <a:pt x="1180" y="1244"/>
                      </a:lnTo>
                      <a:lnTo>
                        <a:pt x="1168" y="1236"/>
                      </a:lnTo>
                      <a:lnTo>
                        <a:pt x="1152" y="1227"/>
                      </a:lnTo>
                      <a:lnTo>
                        <a:pt x="1135" y="1217"/>
                      </a:lnTo>
                      <a:lnTo>
                        <a:pt x="1118" y="1210"/>
                      </a:lnTo>
                      <a:lnTo>
                        <a:pt x="1101" y="1204"/>
                      </a:lnTo>
                      <a:lnTo>
                        <a:pt x="1087" y="1199"/>
                      </a:lnTo>
                      <a:lnTo>
                        <a:pt x="1076" y="1199"/>
                      </a:lnTo>
                      <a:lnTo>
                        <a:pt x="1078" y="1190"/>
                      </a:lnTo>
                      <a:lnTo>
                        <a:pt x="1078" y="1182"/>
                      </a:lnTo>
                      <a:lnTo>
                        <a:pt x="1078" y="1173"/>
                      </a:lnTo>
                      <a:lnTo>
                        <a:pt x="1078" y="1164"/>
                      </a:lnTo>
                      <a:lnTo>
                        <a:pt x="1078" y="1155"/>
                      </a:lnTo>
                      <a:lnTo>
                        <a:pt x="1079" y="1146"/>
                      </a:lnTo>
                      <a:lnTo>
                        <a:pt x="1080" y="1137"/>
                      </a:lnTo>
                      <a:lnTo>
                        <a:pt x="1083" y="1129"/>
                      </a:lnTo>
                      <a:lnTo>
                        <a:pt x="1089" y="1129"/>
                      </a:lnTo>
                      <a:lnTo>
                        <a:pt x="1097" y="1128"/>
                      </a:lnTo>
                      <a:lnTo>
                        <a:pt x="1104" y="1128"/>
                      </a:lnTo>
                      <a:lnTo>
                        <a:pt x="1112" y="1128"/>
                      </a:lnTo>
                      <a:lnTo>
                        <a:pt x="1113" y="1099"/>
                      </a:lnTo>
                      <a:lnTo>
                        <a:pt x="1113" y="1068"/>
                      </a:lnTo>
                      <a:lnTo>
                        <a:pt x="1112" y="1060"/>
                      </a:lnTo>
                      <a:lnTo>
                        <a:pt x="1111" y="1054"/>
                      </a:lnTo>
                      <a:lnTo>
                        <a:pt x="1109" y="1047"/>
                      </a:lnTo>
                      <a:lnTo>
                        <a:pt x="1106" y="1040"/>
                      </a:lnTo>
                      <a:lnTo>
                        <a:pt x="1102" y="1034"/>
                      </a:lnTo>
                      <a:lnTo>
                        <a:pt x="1097" y="1028"/>
                      </a:lnTo>
                      <a:lnTo>
                        <a:pt x="1092" y="1024"/>
                      </a:lnTo>
                      <a:lnTo>
                        <a:pt x="1085" y="1020"/>
                      </a:lnTo>
                      <a:lnTo>
                        <a:pt x="1073" y="1016"/>
                      </a:lnTo>
                      <a:lnTo>
                        <a:pt x="1061" y="1014"/>
                      </a:lnTo>
                      <a:lnTo>
                        <a:pt x="1047" y="1011"/>
                      </a:lnTo>
                      <a:lnTo>
                        <a:pt x="1034" y="1011"/>
                      </a:lnTo>
                      <a:lnTo>
                        <a:pt x="1006" y="1013"/>
                      </a:lnTo>
                      <a:lnTo>
                        <a:pt x="978" y="1016"/>
                      </a:lnTo>
                      <a:lnTo>
                        <a:pt x="965" y="1017"/>
                      </a:lnTo>
                      <a:lnTo>
                        <a:pt x="952" y="1019"/>
                      </a:lnTo>
                      <a:lnTo>
                        <a:pt x="940" y="1019"/>
                      </a:lnTo>
                      <a:lnTo>
                        <a:pt x="928" y="1020"/>
                      </a:lnTo>
                      <a:lnTo>
                        <a:pt x="932" y="1020"/>
                      </a:lnTo>
                      <a:lnTo>
                        <a:pt x="937" y="1019"/>
                      </a:lnTo>
                      <a:lnTo>
                        <a:pt x="940" y="1011"/>
                      </a:lnTo>
                      <a:lnTo>
                        <a:pt x="945" y="999"/>
                      </a:lnTo>
                      <a:lnTo>
                        <a:pt x="953" y="986"/>
                      </a:lnTo>
                      <a:lnTo>
                        <a:pt x="962" y="972"/>
                      </a:lnTo>
                      <a:lnTo>
                        <a:pt x="971" y="959"/>
                      </a:lnTo>
                      <a:lnTo>
                        <a:pt x="981" y="946"/>
                      </a:lnTo>
                      <a:lnTo>
                        <a:pt x="989" y="937"/>
                      </a:lnTo>
                      <a:lnTo>
                        <a:pt x="997" y="933"/>
                      </a:lnTo>
                      <a:lnTo>
                        <a:pt x="996" y="926"/>
                      </a:lnTo>
                      <a:lnTo>
                        <a:pt x="994" y="920"/>
                      </a:lnTo>
                      <a:lnTo>
                        <a:pt x="989" y="917"/>
                      </a:lnTo>
                      <a:lnTo>
                        <a:pt x="985" y="913"/>
                      </a:lnTo>
                      <a:lnTo>
                        <a:pt x="973" y="910"/>
                      </a:lnTo>
                      <a:lnTo>
                        <a:pt x="962" y="908"/>
                      </a:lnTo>
                      <a:lnTo>
                        <a:pt x="956" y="905"/>
                      </a:lnTo>
                      <a:lnTo>
                        <a:pt x="950" y="902"/>
                      </a:lnTo>
                      <a:lnTo>
                        <a:pt x="946" y="898"/>
                      </a:lnTo>
                      <a:lnTo>
                        <a:pt x="941" y="893"/>
                      </a:lnTo>
                      <a:lnTo>
                        <a:pt x="933" y="884"/>
                      </a:lnTo>
                      <a:lnTo>
                        <a:pt x="924" y="876"/>
                      </a:lnTo>
                      <a:lnTo>
                        <a:pt x="917" y="872"/>
                      </a:lnTo>
                      <a:lnTo>
                        <a:pt x="911" y="870"/>
                      </a:lnTo>
                      <a:lnTo>
                        <a:pt x="904" y="869"/>
                      </a:lnTo>
                      <a:lnTo>
                        <a:pt x="897" y="868"/>
                      </a:lnTo>
                      <a:lnTo>
                        <a:pt x="890" y="867"/>
                      </a:lnTo>
                      <a:lnTo>
                        <a:pt x="884" y="866"/>
                      </a:lnTo>
                      <a:lnTo>
                        <a:pt x="878" y="862"/>
                      </a:lnTo>
                      <a:lnTo>
                        <a:pt x="871" y="859"/>
                      </a:lnTo>
                      <a:lnTo>
                        <a:pt x="864" y="854"/>
                      </a:lnTo>
                      <a:lnTo>
                        <a:pt x="857" y="851"/>
                      </a:lnTo>
                      <a:lnTo>
                        <a:pt x="849" y="849"/>
                      </a:lnTo>
                      <a:lnTo>
                        <a:pt x="841" y="847"/>
                      </a:lnTo>
                      <a:lnTo>
                        <a:pt x="825" y="847"/>
                      </a:lnTo>
                      <a:lnTo>
                        <a:pt x="808" y="847"/>
                      </a:lnTo>
                      <a:lnTo>
                        <a:pt x="807" y="823"/>
                      </a:lnTo>
                      <a:lnTo>
                        <a:pt x="807" y="798"/>
                      </a:lnTo>
                      <a:lnTo>
                        <a:pt x="808" y="775"/>
                      </a:lnTo>
                      <a:lnTo>
                        <a:pt x="812" y="752"/>
                      </a:lnTo>
                      <a:lnTo>
                        <a:pt x="821" y="754"/>
                      </a:lnTo>
                      <a:lnTo>
                        <a:pt x="827" y="757"/>
                      </a:lnTo>
                      <a:lnTo>
                        <a:pt x="835" y="762"/>
                      </a:lnTo>
                      <a:lnTo>
                        <a:pt x="842" y="767"/>
                      </a:lnTo>
                      <a:lnTo>
                        <a:pt x="850" y="770"/>
                      </a:lnTo>
                      <a:lnTo>
                        <a:pt x="858" y="772"/>
                      </a:lnTo>
                      <a:lnTo>
                        <a:pt x="867" y="773"/>
                      </a:lnTo>
                      <a:lnTo>
                        <a:pt x="879" y="772"/>
                      </a:lnTo>
                      <a:lnTo>
                        <a:pt x="880" y="764"/>
                      </a:lnTo>
                      <a:lnTo>
                        <a:pt x="881" y="759"/>
                      </a:lnTo>
                      <a:lnTo>
                        <a:pt x="884" y="753"/>
                      </a:lnTo>
                      <a:lnTo>
                        <a:pt x="888" y="749"/>
                      </a:lnTo>
                      <a:lnTo>
                        <a:pt x="896" y="744"/>
                      </a:lnTo>
                      <a:lnTo>
                        <a:pt x="906" y="740"/>
                      </a:lnTo>
                      <a:lnTo>
                        <a:pt x="915" y="736"/>
                      </a:lnTo>
                      <a:lnTo>
                        <a:pt x="923" y="730"/>
                      </a:lnTo>
                      <a:lnTo>
                        <a:pt x="927" y="726"/>
                      </a:lnTo>
                      <a:lnTo>
                        <a:pt x="929" y="720"/>
                      </a:lnTo>
                      <a:lnTo>
                        <a:pt x="931" y="713"/>
                      </a:lnTo>
                      <a:lnTo>
                        <a:pt x="932" y="705"/>
                      </a:lnTo>
                      <a:lnTo>
                        <a:pt x="936" y="705"/>
                      </a:lnTo>
                      <a:lnTo>
                        <a:pt x="933" y="687"/>
                      </a:lnTo>
                      <a:lnTo>
                        <a:pt x="932" y="678"/>
                      </a:lnTo>
                      <a:lnTo>
                        <a:pt x="930" y="672"/>
                      </a:lnTo>
                      <a:lnTo>
                        <a:pt x="928" y="669"/>
                      </a:lnTo>
                      <a:lnTo>
                        <a:pt x="924" y="665"/>
                      </a:lnTo>
                      <a:lnTo>
                        <a:pt x="921" y="663"/>
                      </a:lnTo>
                      <a:lnTo>
                        <a:pt x="913" y="660"/>
                      </a:lnTo>
                      <a:lnTo>
                        <a:pt x="904" y="658"/>
                      </a:lnTo>
                      <a:lnTo>
                        <a:pt x="883" y="657"/>
                      </a:lnTo>
                      <a:lnTo>
                        <a:pt x="865" y="656"/>
                      </a:lnTo>
                      <a:lnTo>
                        <a:pt x="858" y="653"/>
                      </a:lnTo>
                      <a:lnTo>
                        <a:pt x="850" y="647"/>
                      </a:lnTo>
                      <a:lnTo>
                        <a:pt x="845" y="639"/>
                      </a:lnTo>
                      <a:lnTo>
                        <a:pt x="838" y="632"/>
                      </a:lnTo>
                      <a:lnTo>
                        <a:pt x="831" y="625"/>
                      </a:lnTo>
                      <a:lnTo>
                        <a:pt x="824" y="620"/>
                      </a:lnTo>
                      <a:lnTo>
                        <a:pt x="820" y="617"/>
                      </a:lnTo>
                      <a:lnTo>
                        <a:pt x="816" y="616"/>
                      </a:lnTo>
                      <a:lnTo>
                        <a:pt x="812" y="616"/>
                      </a:lnTo>
                      <a:lnTo>
                        <a:pt x="807" y="616"/>
                      </a:lnTo>
                      <a:lnTo>
                        <a:pt x="807" y="622"/>
                      </a:lnTo>
                      <a:lnTo>
                        <a:pt x="802" y="620"/>
                      </a:lnTo>
                      <a:lnTo>
                        <a:pt x="800" y="616"/>
                      </a:lnTo>
                      <a:lnTo>
                        <a:pt x="797" y="612"/>
                      </a:lnTo>
                      <a:lnTo>
                        <a:pt x="794" y="606"/>
                      </a:lnTo>
                      <a:lnTo>
                        <a:pt x="790" y="593"/>
                      </a:lnTo>
                      <a:lnTo>
                        <a:pt x="785" y="585"/>
                      </a:lnTo>
                      <a:lnTo>
                        <a:pt x="780" y="580"/>
                      </a:lnTo>
                      <a:lnTo>
                        <a:pt x="772" y="576"/>
                      </a:lnTo>
                      <a:lnTo>
                        <a:pt x="764" y="574"/>
                      </a:lnTo>
                      <a:lnTo>
                        <a:pt x="756" y="573"/>
                      </a:lnTo>
                      <a:lnTo>
                        <a:pt x="747" y="573"/>
                      </a:lnTo>
                      <a:lnTo>
                        <a:pt x="738" y="574"/>
                      </a:lnTo>
                      <a:lnTo>
                        <a:pt x="730" y="575"/>
                      </a:lnTo>
                      <a:lnTo>
                        <a:pt x="722" y="578"/>
                      </a:lnTo>
                      <a:lnTo>
                        <a:pt x="722" y="563"/>
                      </a:lnTo>
                      <a:lnTo>
                        <a:pt x="722" y="548"/>
                      </a:lnTo>
                      <a:lnTo>
                        <a:pt x="722" y="533"/>
                      </a:lnTo>
                      <a:lnTo>
                        <a:pt x="720" y="519"/>
                      </a:lnTo>
                      <a:lnTo>
                        <a:pt x="712" y="518"/>
                      </a:lnTo>
                      <a:lnTo>
                        <a:pt x="703" y="519"/>
                      </a:lnTo>
                      <a:lnTo>
                        <a:pt x="694" y="522"/>
                      </a:lnTo>
                      <a:lnTo>
                        <a:pt x="685" y="525"/>
                      </a:lnTo>
                      <a:lnTo>
                        <a:pt x="667" y="532"/>
                      </a:lnTo>
                      <a:lnTo>
                        <a:pt x="650" y="535"/>
                      </a:lnTo>
                      <a:lnTo>
                        <a:pt x="637" y="537"/>
                      </a:lnTo>
                      <a:lnTo>
                        <a:pt x="625" y="535"/>
                      </a:lnTo>
                      <a:lnTo>
                        <a:pt x="612" y="533"/>
                      </a:lnTo>
                      <a:lnTo>
                        <a:pt x="600" y="531"/>
                      </a:lnTo>
                      <a:lnTo>
                        <a:pt x="585" y="525"/>
                      </a:lnTo>
                      <a:lnTo>
                        <a:pt x="574" y="521"/>
                      </a:lnTo>
                      <a:lnTo>
                        <a:pt x="564" y="514"/>
                      </a:lnTo>
                      <a:lnTo>
                        <a:pt x="558" y="507"/>
                      </a:lnTo>
                      <a:lnTo>
                        <a:pt x="552" y="498"/>
                      </a:lnTo>
                      <a:lnTo>
                        <a:pt x="547" y="488"/>
                      </a:lnTo>
                      <a:lnTo>
                        <a:pt x="544" y="476"/>
                      </a:lnTo>
                      <a:lnTo>
                        <a:pt x="541" y="463"/>
                      </a:lnTo>
                      <a:lnTo>
                        <a:pt x="539" y="457"/>
                      </a:lnTo>
                      <a:lnTo>
                        <a:pt x="537" y="452"/>
                      </a:lnTo>
                      <a:lnTo>
                        <a:pt x="533" y="450"/>
                      </a:lnTo>
                      <a:lnTo>
                        <a:pt x="528" y="447"/>
                      </a:lnTo>
                      <a:lnTo>
                        <a:pt x="518" y="443"/>
                      </a:lnTo>
                      <a:lnTo>
                        <a:pt x="504" y="442"/>
                      </a:lnTo>
                      <a:lnTo>
                        <a:pt x="490" y="441"/>
                      </a:lnTo>
                      <a:lnTo>
                        <a:pt x="477" y="439"/>
                      </a:lnTo>
                      <a:lnTo>
                        <a:pt x="471" y="437"/>
                      </a:lnTo>
                      <a:lnTo>
                        <a:pt x="465" y="436"/>
                      </a:lnTo>
                      <a:lnTo>
                        <a:pt x="460" y="434"/>
                      </a:lnTo>
                      <a:lnTo>
                        <a:pt x="455" y="431"/>
                      </a:lnTo>
                      <a:lnTo>
                        <a:pt x="439" y="416"/>
                      </a:lnTo>
                      <a:lnTo>
                        <a:pt x="423" y="401"/>
                      </a:lnTo>
                      <a:lnTo>
                        <a:pt x="414" y="394"/>
                      </a:lnTo>
                      <a:lnTo>
                        <a:pt x="405" y="388"/>
                      </a:lnTo>
                      <a:lnTo>
                        <a:pt x="400" y="387"/>
                      </a:lnTo>
                      <a:lnTo>
                        <a:pt x="395" y="386"/>
                      </a:lnTo>
                      <a:lnTo>
                        <a:pt x="389" y="385"/>
                      </a:lnTo>
                      <a:lnTo>
                        <a:pt x="383" y="385"/>
                      </a:lnTo>
                      <a:lnTo>
                        <a:pt x="385" y="381"/>
                      </a:lnTo>
                      <a:lnTo>
                        <a:pt x="383" y="374"/>
                      </a:lnTo>
                      <a:lnTo>
                        <a:pt x="382" y="368"/>
                      </a:lnTo>
                      <a:lnTo>
                        <a:pt x="380" y="361"/>
                      </a:lnTo>
                      <a:lnTo>
                        <a:pt x="375" y="347"/>
                      </a:lnTo>
                      <a:lnTo>
                        <a:pt x="367" y="334"/>
                      </a:lnTo>
                      <a:lnTo>
                        <a:pt x="359" y="321"/>
                      </a:lnTo>
                      <a:lnTo>
                        <a:pt x="349" y="310"/>
                      </a:lnTo>
                      <a:lnTo>
                        <a:pt x="344" y="306"/>
                      </a:lnTo>
                      <a:lnTo>
                        <a:pt x="339" y="302"/>
                      </a:lnTo>
                      <a:lnTo>
                        <a:pt x="333" y="300"/>
                      </a:lnTo>
                      <a:lnTo>
                        <a:pt x="328" y="299"/>
                      </a:lnTo>
                      <a:lnTo>
                        <a:pt x="305" y="295"/>
                      </a:lnTo>
                      <a:lnTo>
                        <a:pt x="290" y="291"/>
                      </a:lnTo>
                      <a:lnTo>
                        <a:pt x="287" y="289"/>
                      </a:lnTo>
                      <a:lnTo>
                        <a:pt x="284" y="287"/>
                      </a:lnTo>
                      <a:lnTo>
                        <a:pt x="282" y="284"/>
                      </a:lnTo>
                      <a:lnTo>
                        <a:pt x="281" y="280"/>
                      </a:lnTo>
                      <a:lnTo>
                        <a:pt x="279" y="271"/>
                      </a:lnTo>
                      <a:lnTo>
                        <a:pt x="277" y="258"/>
                      </a:lnTo>
                      <a:lnTo>
                        <a:pt x="277" y="252"/>
                      </a:lnTo>
                      <a:lnTo>
                        <a:pt x="275" y="246"/>
                      </a:lnTo>
                      <a:lnTo>
                        <a:pt x="273" y="242"/>
                      </a:lnTo>
                      <a:lnTo>
                        <a:pt x="271" y="237"/>
                      </a:lnTo>
                      <a:lnTo>
                        <a:pt x="268" y="232"/>
                      </a:lnTo>
                      <a:lnTo>
                        <a:pt x="266" y="228"/>
                      </a:lnTo>
                      <a:lnTo>
                        <a:pt x="264" y="223"/>
                      </a:lnTo>
                      <a:lnTo>
                        <a:pt x="263" y="218"/>
                      </a:lnTo>
                      <a:lnTo>
                        <a:pt x="263" y="212"/>
                      </a:lnTo>
                      <a:lnTo>
                        <a:pt x="265" y="206"/>
                      </a:lnTo>
                      <a:lnTo>
                        <a:pt x="270" y="202"/>
                      </a:lnTo>
                      <a:lnTo>
                        <a:pt x="274" y="197"/>
                      </a:lnTo>
                      <a:lnTo>
                        <a:pt x="279" y="193"/>
                      </a:lnTo>
                      <a:lnTo>
                        <a:pt x="283" y="189"/>
                      </a:lnTo>
                      <a:lnTo>
                        <a:pt x="288" y="185"/>
                      </a:lnTo>
                      <a:lnTo>
                        <a:pt x="291" y="179"/>
                      </a:lnTo>
                      <a:lnTo>
                        <a:pt x="292" y="176"/>
                      </a:lnTo>
                      <a:lnTo>
                        <a:pt x="292" y="172"/>
                      </a:lnTo>
                      <a:lnTo>
                        <a:pt x="292" y="170"/>
                      </a:lnTo>
                      <a:lnTo>
                        <a:pt x="291" y="168"/>
                      </a:lnTo>
                      <a:lnTo>
                        <a:pt x="289" y="165"/>
                      </a:lnTo>
                      <a:lnTo>
                        <a:pt x="287" y="164"/>
                      </a:lnTo>
                      <a:lnTo>
                        <a:pt x="283" y="163"/>
                      </a:lnTo>
                      <a:lnTo>
                        <a:pt x="280" y="163"/>
                      </a:lnTo>
                      <a:lnTo>
                        <a:pt x="273" y="163"/>
                      </a:lnTo>
                      <a:lnTo>
                        <a:pt x="267" y="166"/>
                      </a:lnTo>
                      <a:lnTo>
                        <a:pt x="264" y="169"/>
                      </a:lnTo>
                      <a:lnTo>
                        <a:pt x="262" y="171"/>
                      </a:lnTo>
                      <a:lnTo>
                        <a:pt x="260" y="174"/>
                      </a:lnTo>
                      <a:lnTo>
                        <a:pt x="259" y="178"/>
                      </a:lnTo>
                      <a:lnTo>
                        <a:pt x="251" y="179"/>
                      </a:lnTo>
                      <a:lnTo>
                        <a:pt x="243" y="178"/>
                      </a:lnTo>
                      <a:lnTo>
                        <a:pt x="236" y="164"/>
                      </a:lnTo>
                      <a:lnTo>
                        <a:pt x="230" y="152"/>
                      </a:lnTo>
                      <a:lnTo>
                        <a:pt x="226" y="147"/>
                      </a:lnTo>
                      <a:lnTo>
                        <a:pt x="221" y="143"/>
                      </a:lnTo>
                      <a:lnTo>
                        <a:pt x="214" y="139"/>
                      </a:lnTo>
                      <a:lnTo>
                        <a:pt x="206" y="137"/>
                      </a:lnTo>
                      <a:lnTo>
                        <a:pt x="208" y="127"/>
                      </a:lnTo>
                      <a:lnTo>
                        <a:pt x="209" y="115"/>
                      </a:lnTo>
                      <a:lnTo>
                        <a:pt x="208" y="103"/>
                      </a:lnTo>
                      <a:lnTo>
                        <a:pt x="208" y="92"/>
                      </a:lnTo>
                      <a:lnTo>
                        <a:pt x="205" y="94"/>
                      </a:lnTo>
                      <a:lnTo>
                        <a:pt x="199" y="96"/>
                      </a:lnTo>
                      <a:lnTo>
                        <a:pt x="193" y="100"/>
                      </a:lnTo>
                      <a:lnTo>
                        <a:pt x="186" y="106"/>
                      </a:lnTo>
                      <a:lnTo>
                        <a:pt x="176" y="117"/>
                      </a:lnTo>
                      <a:lnTo>
                        <a:pt x="169" y="125"/>
                      </a:lnTo>
                      <a:lnTo>
                        <a:pt x="168" y="111"/>
                      </a:lnTo>
                      <a:lnTo>
                        <a:pt x="168" y="95"/>
                      </a:lnTo>
                      <a:lnTo>
                        <a:pt x="159" y="95"/>
                      </a:lnTo>
                      <a:lnTo>
                        <a:pt x="150" y="95"/>
                      </a:lnTo>
                      <a:lnTo>
                        <a:pt x="141" y="95"/>
                      </a:lnTo>
                      <a:lnTo>
                        <a:pt x="132" y="95"/>
                      </a:lnTo>
                      <a:lnTo>
                        <a:pt x="132" y="90"/>
                      </a:lnTo>
                      <a:lnTo>
                        <a:pt x="132" y="87"/>
                      </a:lnTo>
                      <a:lnTo>
                        <a:pt x="132" y="83"/>
                      </a:lnTo>
                      <a:lnTo>
                        <a:pt x="133" y="81"/>
                      </a:lnTo>
                      <a:lnTo>
                        <a:pt x="136" y="75"/>
                      </a:lnTo>
                      <a:lnTo>
                        <a:pt x="139" y="71"/>
                      </a:lnTo>
                      <a:lnTo>
                        <a:pt x="140" y="68"/>
                      </a:lnTo>
                      <a:lnTo>
                        <a:pt x="141" y="65"/>
                      </a:lnTo>
                      <a:lnTo>
                        <a:pt x="141" y="63"/>
                      </a:lnTo>
                      <a:lnTo>
                        <a:pt x="140" y="61"/>
                      </a:lnTo>
                      <a:lnTo>
                        <a:pt x="137" y="57"/>
                      </a:lnTo>
                      <a:lnTo>
                        <a:pt x="135" y="55"/>
                      </a:lnTo>
                      <a:lnTo>
                        <a:pt x="131" y="51"/>
                      </a:lnTo>
                      <a:lnTo>
                        <a:pt x="126" y="47"/>
                      </a:lnTo>
                      <a:lnTo>
                        <a:pt x="117" y="42"/>
                      </a:lnTo>
                      <a:lnTo>
                        <a:pt x="110" y="39"/>
                      </a:lnTo>
                      <a:lnTo>
                        <a:pt x="103" y="39"/>
                      </a:lnTo>
                      <a:lnTo>
                        <a:pt x="98" y="39"/>
                      </a:lnTo>
                      <a:lnTo>
                        <a:pt x="93" y="42"/>
                      </a:lnTo>
                      <a:lnTo>
                        <a:pt x="88" y="48"/>
                      </a:lnTo>
                      <a:lnTo>
                        <a:pt x="86" y="55"/>
                      </a:lnTo>
                      <a:lnTo>
                        <a:pt x="83" y="64"/>
                      </a:lnTo>
                      <a:lnTo>
                        <a:pt x="78" y="65"/>
                      </a:lnTo>
                      <a:lnTo>
                        <a:pt x="74" y="64"/>
                      </a:lnTo>
                      <a:lnTo>
                        <a:pt x="70" y="63"/>
                      </a:lnTo>
                      <a:lnTo>
                        <a:pt x="67" y="61"/>
                      </a:lnTo>
                      <a:lnTo>
                        <a:pt x="63" y="57"/>
                      </a:lnTo>
                      <a:lnTo>
                        <a:pt x="61" y="54"/>
                      </a:lnTo>
                      <a:lnTo>
                        <a:pt x="59" y="49"/>
                      </a:lnTo>
                      <a:lnTo>
                        <a:pt x="58" y="46"/>
                      </a:lnTo>
                      <a:lnTo>
                        <a:pt x="61" y="43"/>
                      </a:lnTo>
                      <a:lnTo>
                        <a:pt x="65" y="41"/>
                      </a:lnTo>
                      <a:lnTo>
                        <a:pt x="66" y="39"/>
                      </a:lnTo>
                      <a:lnTo>
                        <a:pt x="67" y="35"/>
                      </a:lnTo>
                      <a:lnTo>
                        <a:pt x="67" y="33"/>
                      </a:lnTo>
                      <a:lnTo>
                        <a:pt x="66" y="30"/>
                      </a:lnTo>
                      <a:lnTo>
                        <a:pt x="65" y="27"/>
                      </a:lnTo>
                      <a:lnTo>
                        <a:pt x="63" y="24"/>
                      </a:lnTo>
                      <a:lnTo>
                        <a:pt x="58" y="20"/>
                      </a:lnTo>
                      <a:lnTo>
                        <a:pt x="52" y="16"/>
                      </a:lnTo>
                      <a:lnTo>
                        <a:pt x="49" y="15"/>
                      </a:lnTo>
                      <a:lnTo>
                        <a:pt x="45" y="15"/>
                      </a:lnTo>
                      <a:lnTo>
                        <a:pt x="42" y="15"/>
                      </a:lnTo>
                      <a:lnTo>
                        <a:pt x="38" y="16"/>
                      </a:lnTo>
                      <a:lnTo>
                        <a:pt x="35" y="14"/>
                      </a:lnTo>
                      <a:lnTo>
                        <a:pt x="27" y="9"/>
                      </a:lnTo>
                      <a:lnTo>
                        <a:pt x="14" y="5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0" y="31"/>
                      </a:lnTo>
                      <a:lnTo>
                        <a:pt x="37" y="58"/>
                      </a:lnTo>
                      <a:lnTo>
                        <a:pt x="45" y="73"/>
                      </a:lnTo>
                      <a:lnTo>
                        <a:pt x="52" y="88"/>
                      </a:lnTo>
                      <a:lnTo>
                        <a:pt x="57" y="103"/>
                      </a:lnTo>
                      <a:lnTo>
                        <a:pt x="60" y="120"/>
                      </a:lnTo>
                      <a:lnTo>
                        <a:pt x="62" y="135"/>
                      </a:lnTo>
                      <a:lnTo>
                        <a:pt x="66" y="149"/>
                      </a:lnTo>
                      <a:lnTo>
                        <a:pt x="69" y="164"/>
                      </a:lnTo>
                      <a:lnTo>
                        <a:pt x="74" y="179"/>
                      </a:lnTo>
                      <a:lnTo>
                        <a:pt x="83" y="207"/>
                      </a:lnTo>
                      <a:lnTo>
                        <a:pt x="94" y="235"/>
                      </a:lnTo>
                      <a:lnTo>
                        <a:pt x="104" y="261"/>
                      </a:lnTo>
                      <a:lnTo>
                        <a:pt x="112" y="287"/>
                      </a:lnTo>
                      <a:lnTo>
                        <a:pt x="117" y="301"/>
                      </a:lnTo>
                      <a:lnTo>
                        <a:pt x="121" y="313"/>
                      </a:lnTo>
                      <a:lnTo>
                        <a:pt x="127" y="326"/>
                      </a:lnTo>
                      <a:lnTo>
                        <a:pt x="134" y="338"/>
                      </a:lnTo>
                      <a:lnTo>
                        <a:pt x="140" y="349"/>
                      </a:lnTo>
                      <a:lnTo>
                        <a:pt x="144" y="360"/>
                      </a:lnTo>
                      <a:lnTo>
                        <a:pt x="148" y="371"/>
                      </a:lnTo>
                      <a:lnTo>
                        <a:pt x="150" y="383"/>
                      </a:lnTo>
                      <a:lnTo>
                        <a:pt x="151" y="394"/>
                      </a:lnTo>
                      <a:lnTo>
                        <a:pt x="151" y="406"/>
                      </a:lnTo>
                      <a:lnTo>
                        <a:pt x="151" y="412"/>
                      </a:lnTo>
                      <a:lnTo>
                        <a:pt x="151" y="418"/>
                      </a:lnTo>
                      <a:lnTo>
                        <a:pt x="152" y="423"/>
                      </a:lnTo>
                      <a:lnTo>
                        <a:pt x="155" y="427"/>
                      </a:lnTo>
                      <a:lnTo>
                        <a:pt x="157" y="433"/>
                      </a:lnTo>
                      <a:lnTo>
                        <a:pt x="158" y="435"/>
                      </a:lnTo>
                      <a:lnTo>
                        <a:pt x="160" y="436"/>
                      </a:lnTo>
                      <a:lnTo>
                        <a:pt x="161" y="435"/>
                      </a:lnTo>
                      <a:lnTo>
                        <a:pt x="164" y="433"/>
                      </a:lnTo>
                      <a:lnTo>
                        <a:pt x="169" y="432"/>
                      </a:lnTo>
                      <a:lnTo>
                        <a:pt x="180" y="433"/>
                      </a:lnTo>
                      <a:lnTo>
                        <a:pt x="190" y="437"/>
                      </a:lnTo>
                      <a:lnTo>
                        <a:pt x="194" y="437"/>
                      </a:lnTo>
                      <a:lnTo>
                        <a:pt x="200" y="436"/>
                      </a:lnTo>
                      <a:lnTo>
                        <a:pt x="205" y="436"/>
                      </a:lnTo>
                      <a:lnTo>
                        <a:pt x="208" y="436"/>
                      </a:lnTo>
                      <a:lnTo>
                        <a:pt x="211" y="436"/>
                      </a:lnTo>
                      <a:lnTo>
                        <a:pt x="215" y="437"/>
                      </a:lnTo>
                      <a:lnTo>
                        <a:pt x="216" y="440"/>
                      </a:lnTo>
                      <a:lnTo>
                        <a:pt x="217" y="442"/>
                      </a:lnTo>
                      <a:lnTo>
                        <a:pt x="217" y="444"/>
                      </a:lnTo>
                      <a:lnTo>
                        <a:pt x="216" y="447"/>
                      </a:lnTo>
                      <a:lnTo>
                        <a:pt x="213" y="450"/>
                      </a:lnTo>
                      <a:lnTo>
                        <a:pt x="207" y="452"/>
                      </a:lnTo>
                      <a:lnTo>
                        <a:pt x="209" y="455"/>
                      </a:lnTo>
                      <a:lnTo>
                        <a:pt x="216" y="459"/>
                      </a:lnTo>
                      <a:lnTo>
                        <a:pt x="225" y="465"/>
                      </a:lnTo>
                      <a:lnTo>
                        <a:pt x="235" y="470"/>
                      </a:lnTo>
                      <a:lnTo>
                        <a:pt x="256" y="482"/>
                      </a:lnTo>
                      <a:lnTo>
                        <a:pt x="270" y="490"/>
                      </a:lnTo>
                      <a:lnTo>
                        <a:pt x="262" y="491"/>
                      </a:lnTo>
                      <a:lnTo>
                        <a:pt x="252" y="491"/>
                      </a:lnTo>
                      <a:lnTo>
                        <a:pt x="246" y="491"/>
                      </a:lnTo>
                      <a:lnTo>
                        <a:pt x="238" y="491"/>
                      </a:lnTo>
                      <a:lnTo>
                        <a:pt x="238" y="496"/>
                      </a:lnTo>
                      <a:lnTo>
                        <a:pt x="240" y="500"/>
                      </a:lnTo>
                      <a:lnTo>
                        <a:pt x="241" y="503"/>
                      </a:lnTo>
                      <a:lnTo>
                        <a:pt x="244" y="507"/>
                      </a:lnTo>
                      <a:lnTo>
                        <a:pt x="250" y="514"/>
                      </a:lnTo>
                      <a:lnTo>
                        <a:pt x="256" y="522"/>
                      </a:lnTo>
                      <a:lnTo>
                        <a:pt x="262" y="532"/>
                      </a:lnTo>
                      <a:lnTo>
                        <a:pt x="264" y="539"/>
                      </a:lnTo>
                      <a:lnTo>
                        <a:pt x="265" y="542"/>
                      </a:lnTo>
                      <a:lnTo>
                        <a:pt x="267" y="546"/>
                      </a:lnTo>
                      <a:lnTo>
                        <a:pt x="271" y="549"/>
                      </a:lnTo>
                      <a:lnTo>
                        <a:pt x="276" y="554"/>
                      </a:lnTo>
                      <a:lnTo>
                        <a:pt x="287" y="558"/>
                      </a:lnTo>
                      <a:lnTo>
                        <a:pt x="297" y="563"/>
                      </a:lnTo>
                      <a:lnTo>
                        <a:pt x="306" y="568"/>
                      </a:lnTo>
                      <a:lnTo>
                        <a:pt x="316" y="574"/>
                      </a:lnTo>
                      <a:lnTo>
                        <a:pt x="323" y="579"/>
                      </a:lnTo>
                      <a:lnTo>
                        <a:pt x="329" y="583"/>
                      </a:lnTo>
                      <a:lnTo>
                        <a:pt x="336" y="587"/>
                      </a:lnTo>
                      <a:lnTo>
                        <a:pt x="344" y="588"/>
                      </a:lnTo>
                      <a:lnTo>
                        <a:pt x="348" y="598"/>
                      </a:lnTo>
                      <a:lnTo>
                        <a:pt x="355" y="607"/>
                      </a:lnTo>
                      <a:lnTo>
                        <a:pt x="362" y="615"/>
                      </a:lnTo>
                      <a:lnTo>
                        <a:pt x="369" y="624"/>
                      </a:lnTo>
                      <a:lnTo>
                        <a:pt x="377" y="631"/>
                      </a:lnTo>
                      <a:lnTo>
                        <a:pt x="386" y="639"/>
                      </a:lnTo>
                      <a:lnTo>
                        <a:pt x="394" y="648"/>
                      </a:lnTo>
                      <a:lnTo>
                        <a:pt x="399" y="656"/>
                      </a:lnTo>
                      <a:lnTo>
                        <a:pt x="402" y="667"/>
                      </a:lnTo>
                      <a:lnTo>
                        <a:pt x="403" y="679"/>
                      </a:lnTo>
                      <a:lnTo>
                        <a:pt x="403" y="683"/>
                      </a:lnTo>
                      <a:lnTo>
                        <a:pt x="404" y="689"/>
                      </a:lnTo>
                      <a:lnTo>
                        <a:pt x="406" y="695"/>
                      </a:lnTo>
                      <a:lnTo>
                        <a:pt x="408" y="701"/>
                      </a:lnTo>
                      <a:lnTo>
                        <a:pt x="413" y="708"/>
                      </a:lnTo>
                      <a:lnTo>
                        <a:pt x="418" y="716"/>
                      </a:lnTo>
                      <a:lnTo>
                        <a:pt x="420" y="721"/>
                      </a:lnTo>
                      <a:lnTo>
                        <a:pt x="423" y="723"/>
                      </a:lnTo>
                      <a:lnTo>
                        <a:pt x="427" y="724"/>
                      </a:lnTo>
                      <a:lnTo>
                        <a:pt x="432" y="724"/>
                      </a:lnTo>
                      <a:lnTo>
                        <a:pt x="432" y="729"/>
                      </a:lnTo>
                      <a:lnTo>
                        <a:pt x="432" y="734"/>
                      </a:lnTo>
                      <a:lnTo>
                        <a:pt x="427" y="734"/>
                      </a:lnTo>
                      <a:lnTo>
                        <a:pt x="421" y="734"/>
                      </a:lnTo>
                      <a:lnTo>
                        <a:pt x="416" y="734"/>
                      </a:lnTo>
                      <a:lnTo>
                        <a:pt x="412" y="734"/>
                      </a:lnTo>
                      <a:lnTo>
                        <a:pt x="419" y="747"/>
                      </a:lnTo>
                      <a:lnTo>
                        <a:pt x="427" y="762"/>
                      </a:lnTo>
                      <a:lnTo>
                        <a:pt x="427" y="775"/>
                      </a:lnTo>
                      <a:lnTo>
                        <a:pt x="429" y="788"/>
                      </a:lnTo>
                      <a:lnTo>
                        <a:pt x="431" y="794"/>
                      </a:lnTo>
                      <a:lnTo>
                        <a:pt x="435" y="798"/>
                      </a:lnTo>
                      <a:lnTo>
                        <a:pt x="440" y="801"/>
                      </a:lnTo>
                      <a:lnTo>
                        <a:pt x="446" y="803"/>
                      </a:lnTo>
                      <a:lnTo>
                        <a:pt x="454" y="804"/>
                      </a:lnTo>
                      <a:lnTo>
                        <a:pt x="457" y="805"/>
                      </a:lnTo>
                      <a:lnTo>
                        <a:pt x="460" y="806"/>
                      </a:lnTo>
                      <a:lnTo>
                        <a:pt x="465" y="812"/>
                      </a:lnTo>
                      <a:lnTo>
                        <a:pt x="474" y="823"/>
                      </a:lnTo>
                      <a:lnTo>
                        <a:pt x="484" y="835"/>
                      </a:lnTo>
                      <a:lnTo>
                        <a:pt x="487" y="847"/>
                      </a:lnTo>
                      <a:lnTo>
                        <a:pt x="493" y="859"/>
                      </a:lnTo>
                      <a:lnTo>
                        <a:pt x="495" y="860"/>
                      </a:lnTo>
                      <a:lnTo>
                        <a:pt x="501" y="861"/>
                      </a:lnTo>
                      <a:lnTo>
                        <a:pt x="506" y="861"/>
                      </a:lnTo>
                      <a:lnTo>
                        <a:pt x="512" y="861"/>
                      </a:lnTo>
                      <a:lnTo>
                        <a:pt x="521" y="860"/>
                      </a:lnTo>
                      <a:lnTo>
                        <a:pt x="530" y="861"/>
                      </a:lnTo>
                      <a:lnTo>
                        <a:pt x="533" y="862"/>
                      </a:lnTo>
                      <a:lnTo>
                        <a:pt x="535" y="863"/>
                      </a:lnTo>
                      <a:lnTo>
                        <a:pt x="537" y="866"/>
                      </a:lnTo>
                      <a:lnTo>
                        <a:pt x="537" y="869"/>
                      </a:lnTo>
                      <a:lnTo>
                        <a:pt x="529" y="870"/>
                      </a:lnTo>
                      <a:lnTo>
                        <a:pt x="521" y="870"/>
                      </a:lnTo>
                      <a:lnTo>
                        <a:pt x="513" y="870"/>
                      </a:lnTo>
                      <a:lnTo>
                        <a:pt x="505" y="870"/>
                      </a:lnTo>
                      <a:lnTo>
                        <a:pt x="505" y="874"/>
                      </a:lnTo>
                      <a:lnTo>
                        <a:pt x="506" y="877"/>
                      </a:lnTo>
                      <a:lnTo>
                        <a:pt x="508" y="879"/>
                      </a:lnTo>
                      <a:lnTo>
                        <a:pt x="510" y="880"/>
                      </a:lnTo>
                      <a:lnTo>
                        <a:pt x="514" y="885"/>
                      </a:lnTo>
                      <a:lnTo>
                        <a:pt x="519" y="888"/>
                      </a:lnTo>
                      <a:lnTo>
                        <a:pt x="521" y="894"/>
                      </a:lnTo>
                      <a:lnTo>
                        <a:pt x="522" y="901"/>
                      </a:lnTo>
                      <a:lnTo>
                        <a:pt x="522" y="907"/>
                      </a:lnTo>
                      <a:lnTo>
                        <a:pt x="522" y="913"/>
                      </a:lnTo>
                      <a:lnTo>
                        <a:pt x="523" y="928"/>
                      </a:lnTo>
                      <a:lnTo>
                        <a:pt x="528" y="942"/>
                      </a:lnTo>
                      <a:lnTo>
                        <a:pt x="531" y="954"/>
                      </a:lnTo>
                      <a:lnTo>
                        <a:pt x="535" y="969"/>
                      </a:lnTo>
                      <a:lnTo>
                        <a:pt x="537" y="967"/>
                      </a:lnTo>
                      <a:lnTo>
                        <a:pt x="541" y="965"/>
                      </a:lnTo>
                      <a:lnTo>
                        <a:pt x="555" y="962"/>
                      </a:lnTo>
                      <a:lnTo>
                        <a:pt x="571" y="962"/>
                      </a:lnTo>
                      <a:lnTo>
                        <a:pt x="571" y="967"/>
                      </a:lnTo>
                      <a:lnTo>
                        <a:pt x="569" y="970"/>
                      </a:lnTo>
                      <a:lnTo>
                        <a:pt x="566" y="974"/>
                      </a:lnTo>
                      <a:lnTo>
                        <a:pt x="561" y="976"/>
                      </a:lnTo>
                      <a:lnTo>
                        <a:pt x="556" y="979"/>
                      </a:lnTo>
                      <a:lnTo>
                        <a:pt x="552" y="982"/>
                      </a:lnTo>
                      <a:lnTo>
                        <a:pt x="550" y="985"/>
                      </a:lnTo>
                      <a:lnTo>
                        <a:pt x="547" y="990"/>
                      </a:lnTo>
                      <a:lnTo>
                        <a:pt x="548" y="994"/>
                      </a:lnTo>
                      <a:lnTo>
                        <a:pt x="550" y="1000"/>
                      </a:lnTo>
                      <a:lnTo>
                        <a:pt x="552" y="1005"/>
                      </a:lnTo>
                      <a:lnTo>
                        <a:pt x="554" y="1010"/>
                      </a:lnTo>
                      <a:lnTo>
                        <a:pt x="561" y="1020"/>
                      </a:lnTo>
                      <a:lnTo>
                        <a:pt x="564" y="1030"/>
                      </a:lnTo>
                      <a:lnTo>
                        <a:pt x="568" y="1040"/>
                      </a:lnTo>
                      <a:lnTo>
                        <a:pt x="569" y="1050"/>
                      </a:lnTo>
                      <a:lnTo>
                        <a:pt x="570" y="1061"/>
                      </a:lnTo>
                      <a:lnTo>
                        <a:pt x="572" y="1071"/>
                      </a:lnTo>
                      <a:lnTo>
                        <a:pt x="575" y="1081"/>
                      </a:lnTo>
                      <a:lnTo>
                        <a:pt x="577" y="1091"/>
                      </a:lnTo>
                      <a:lnTo>
                        <a:pt x="579" y="1102"/>
                      </a:lnTo>
                      <a:lnTo>
                        <a:pt x="582" y="1112"/>
                      </a:lnTo>
                      <a:lnTo>
                        <a:pt x="585" y="1122"/>
                      </a:lnTo>
                      <a:lnTo>
                        <a:pt x="588" y="1133"/>
                      </a:lnTo>
                      <a:lnTo>
                        <a:pt x="593" y="1143"/>
                      </a:lnTo>
                      <a:lnTo>
                        <a:pt x="596" y="1153"/>
                      </a:lnTo>
                      <a:lnTo>
                        <a:pt x="599" y="1164"/>
                      </a:lnTo>
                      <a:lnTo>
                        <a:pt x="600" y="1174"/>
                      </a:lnTo>
                      <a:lnTo>
                        <a:pt x="601" y="1186"/>
                      </a:lnTo>
                      <a:lnTo>
                        <a:pt x="602" y="1196"/>
                      </a:lnTo>
                      <a:lnTo>
                        <a:pt x="605" y="1208"/>
                      </a:lnTo>
                      <a:lnTo>
                        <a:pt x="610" y="1219"/>
                      </a:lnTo>
                      <a:lnTo>
                        <a:pt x="615" y="1230"/>
                      </a:lnTo>
                      <a:lnTo>
                        <a:pt x="618" y="1241"/>
                      </a:lnTo>
                      <a:lnTo>
                        <a:pt x="618" y="1252"/>
                      </a:lnTo>
                      <a:lnTo>
                        <a:pt x="618" y="1263"/>
                      </a:lnTo>
                      <a:lnTo>
                        <a:pt x="619" y="1273"/>
                      </a:lnTo>
                      <a:lnTo>
                        <a:pt x="621" y="1282"/>
                      </a:lnTo>
                      <a:lnTo>
                        <a:pt x="621" y="1274"/>
                      </a:lnTo>
                      <a:lnTo>
                        <a:pt x="621" y="1266"/>
                      </a:lnTo>
                      <a:lnTo>
                        <a:pt x="623" y="1260"/>
                      </a:lnTo>
                      <a:lnTo>
                        <a:pt x="626" y="1253"/>
                      </a:lnTo>
                      <a:lnTo>
                        <a:pt x="630" y="1252"/>
                      </a:lnTo>
                      <a:lnTo>
                        <a:pt x="633" y="1243"/>
                      </a:lnTo>
                      <a:lnTo>
                        <a:pt x="635" y="1233"/>
                      </a:lnTo>
                      <a:lnTo>
                        <a:pt x="637" y="1236"/>
                      </a:lnTo>
                      <a:lnTo>
                        <a:pt x="638" y="1239"/>
                      </a:lnTo>
                      <a:lnTo>
                        <a:pt x="645" y="1240"/>
                      </a:lnTo>
                      <a:lnTo>
                        <a:pt x="650" y="1243"/>
                      </a:lnTo>
                      <a:lnTo>
                        <a:pt x="653" y="1245"/>
                      </a:lnTo>
                      <a:lnTo>
                        <a:pt x="656" y="1249"/>
                      </a:lnTo>
                      <a:lnTo>
                        <a:pt x="657" y="1256"/>
                      </a:lnTo>
                      <a:lnTo>
                        <a:pt x="657" y="1262"/>
                      </a:lnTo>
                      <a:lnTo>
                        <a:pt x="656" y="1264"/>
                      </a:lnTo>
                      <a:lnTo>
                        <a:pt x="653" y="1265"/>
                      </a:lnTo>
                      <a:lnTo>
                        <a:pt x="651" y="1266"/>
                      </a:lnTo>
                      <a:lnTo>
                        <a:pt x="649" y="1268"/>
                      </a:lnTo>
                      <a:lnTo>
                        <a:pt x="648" y="1274"/>
                      </a:lnTo>
                      <a:lnTo>
                        <a:pt x="649" y="1280"/>
                      </a:lnTo>
                      <a:lnTo>
                        <a:pt x="652" y="1285"/>
                      </a:lnTo>
                      <a:lnTo>
                        <a:pt x="656" y="1290"/>
                      </a:lnTo>
                      <a:lnTo>
                        <a:pt x="649" y="1288"/>
                      </a:lnTo>
                      <a:lnTo>
                        <a:pt x="642" y="1287"/>
                      </a:lnTo>
                      <a:lnTo>
                        <a:pt x="635" y="1286"/>
                      </a:lnTo>
                      <a:lnTo>
                        <a:pt x="628" y="1287"/>
                      </a:lnTo>
                      <a:lnTo>
                        <a:pt x="630" y="1302"/>
                      </a:lnTo>
                      <a:lnTo>
                        <a:pt x="634" y="1317"/>
                      </a:lnTo>
                      <a:lnTo>
                        <a:pt x="637" y="1318"/>
                      </a:lnTo>
                      <a:lnTo>
                        <a:pt x="642" y="1320"/>
                      </a:lnTo>
                      <a:lnTo>
                        <a:pt x="646" y="1325"/>
                      </a:lnTo>
                      <a:lnTo>
                        <a:pt x="651" y="1329"/>
                      </a:lnTo>
                      <a:lnTo>
                        <a:pt x="659" y="1339"/>
                      </a:lnTo>
                      <a:lnTo>
                        <a:pt x="664" y="1348"/>
                      </a:lnTo>
                      <a:lnTo>
                        <a:pt x="667" y="1360"/>
                      </a:lnTo>
                      <a:lnTo>
                        <a:pt x="669" y="1372"/>
                      </a:lnTo>
                      <a:lnTo>
                        <a:pt x="673" y="1381"/>
                      </a:lnTo>
                      <a:lnTo>
                        <a:pt x="677" y="1391"/>
                      </a:lnTo>
                      <a:lnTo>
                        <a:pt x="681" y="1395"/>
                      </a:lnTo>
                      <a:lnTo>
                        <a:pt x="683" y="1399"/>
                      </a:lnTo>
                      <a:lnTo>
                        <a:pt x="687" y="1400"/>
                      </a:lnTo>
                      <a:lnTo>
                        <a:pt x="692" y="1400"/>
                      </a:lnTo>
                      <a:lnTo>
                        <a:pt x="692" y="1395"/>
                      </a:lnTo>
                      <a:lnTo>
                        <a:pt x="694" y="1392"/>
                      </a:lnTo>
                      <a:lnTo>
                        <a:pt x="697" y="1391"/>
                      </a:lnTo>
                      <a:lnTo>
                        <a:pt x="700" y="1391"/>
                      </a:lnTo>
                      <a:lnTo>
                        <a:pt x="703" y="1392"/>
                      </a:lnTo>
                      <a:lnTo>
                        <a:pt x="707" y="1394"/>
                      </a:lnTo>
                      <a:lnTo>
                        <a:pt x="710" y="1396"/>
                      </a:lnTo>
                      <a:lnTo>
                        <a:pt x="714" y="1399"/>
                      </a:lnTo>
                      <a:lnTo>
                        <a:pt x="723" y="1416"/>
                      </a:lnTo>
                      <a:lnTo>
                        <a:pt x="733" y="1432"/>
                      </a:lnTo>
                      <a:lnTo>
                        <a:pt x="724" y="1433"/>
                      </a:lnTo>
                      <a:lnTo>
                        <a:pt x="718" y="1433"/>
                      </a:lnTo>
                      <a:lnTo>
                        <a:pt x="714" y="1432"/>
                      </a:lnTo>
                      <a:lnTo>
                        <a:pt x="710" y="1429"/>
                      </a:lnTo>
                      <a:lnTo>
                        <a:pt x="707" y="1426"/>
                      </a:lnTo>
                      <a:lnTo>
                        <a:pt x="706" y="1422"/>
                      </a:lnTo>
                      <a:lnTo>
                        <a:pt x="705" y="1416"/>
                      </a:lnTo>
                      <a:lnTo>
                        <a:pt x="705" y="1408"/>
                      </a:lnTo>
                      <a:lnTo>
                        <a:pt x="699" y="1408"/>
                      </a:lnTo>
                      <a:lnTo>
                        <a:pt x="693" y="1408"/>
                      </a:lnTo>
                      <a:lnTo>
                        <a:pt x="694" y="1414"/>
                      </a:lnTo>
                      <a:lnTo>
                        <a:pt x="697" y="1421"/>
                      </a:lnTo>
                      <a:lnTo>
                        <a:pt x="700" y="1427"/>
                      </a:lnTo>
                      <a:lnTo>
                        <a:pt x="703" y="1432"/>
                      </a:lnTo>
                      <a:lnTo>
                        <a:pt x="710" y="1443"/>
                      </a:lnTo>
                      <a:lnTo>
                        <a:pt x="716" y="1454"/>
                      </a:lnTo>
                      <a:lnTo>
                        <a:pt x="719" y="1468"/>
                      </a:lnTo>
                      <a:lnTo>
                        <a:pt x="724" y="1481"/>
                      </a:lnTo>
                      <a:lnTo>
                        <a:pt x="730" y="1492"/>
                      </a:lnTo>
                      <a:lnTo>
                        <a:pt x="735" y="1502"/>
                      </a:lnTo>
                      <a:lnTo>
                        <a:pt x="738" y="1516"/>
                      </a:lnTo>
                      <a:lnTo>
                        <a:pt x="740" y="1530"/>
                      </a:lnTo>
                      <a:lnTo>
                        <a:pt x="739" y="1537"/>
                      </a:lnTo>
                      <a:lnTo>
                        <a:pt x="740" y="1544"/>
                      </a:lnTo>
                      <a:lnTo>
                        <a:pt x="744" y="1550"/>
                      </a:lnTo>
                      <a:lnTo>
                        <a:pt x="749" y="1555"/>
                      </a:lnTo>
                      <a:lnTo>
                        <a:pt x="753" y="1567"/>
                      </a:lnTo>
                      <a:lnTo>
                        <a:pt x="757" y="1581"/>
                      </a:lnTo>
                      <a:lnTo>
                        <a:pt x="758" y="1594"/>
                      </a:lnTo>
                      <a:lnTo>
                        <a:pt x="759" y="1608"/>
                      </a:lnTo>
                      <a:lnTo>
                        <a:pt x="763" y="1605"/>
                      </a:lnTo>
                      <a:lnTo>
                        <a:pt x="767" y="1602"/>
                      </a:lnTo>
                      <a:lnTo>
                        <a:pt x="773" y="1602"/>
                      </a:lnTo>
                      <a:lnTo>
                        <a:pt x="779" y="1602"/>
                      </a:lnTo>
                      <a:lnTo>
                        <a:pt x="783" y="1602"/>
                      </a:lnTo>
                      <a:lnTo>
                        <a:pt x="786" y="1602"/>
                      </a:lnTo>
                      <a:lnTo>
                        <a:pt x="785" y="1588"/>
                      </a:lnTo>
                      <a:lnTo>
                        <a:pt x="783" y="1571"/>
                      </a:lnTo>
                      <a:lnTo>
                        <a:pt x="789" y="1577"/>
                      </a:lnTo>
                      <a:lnTo>
                        <a:pt x="793" y="1586"/>
                      </a:lnTo>
                      <a:lnTo>
                        <a:pt x="798" y="1597"/>
                      </a:lnTo>
                      <a:lnTo>
                        <a:pt x="802" y="1608"/>
                      </a:lnTo>
                      <a:lnTo>
                        <a:pt x="807" y="1619"/>
                      </a:lnTo>
                      <a:lnTo>
                        <a:pt x="813" y="1629"/>
                      </a:lnTo>
                      <a:lnTo>
                        <a:pt x="815" y="1632"/>
                      </a:lnTo>
                      <a:lnTo>
                        <a:pt x="817" y="1634"/>
                      </a:lnTo>
                      <a:lnTo>
                        <a:pt x="820" y="1637"/>
                      </a:lnTo>
                      <a:lnTo>
                        <a:pt x="823" y="1637"/>
                      </a:lnTo>
                      <a:lnTo>
                        <a:pt x="817" y="1637"/>
                      </a:lnTo>
                      <a:lnTo>
                        <a:pt x="814" y="1635"/>
                      </a:lnTo>
                      <a:lnTo>
                        <a:pt x="810" y="1634"/>
                      </a:lnTo>
                      <a:lnTo>
                        <a:pt x="807" y="1632"/>
                      </a:lnTo>
                      <a:lnTo>
                        <a:pt x="804" y="1630"/>
                      </a:lnTo>
                      <a:lnTo>
                        <a:pt x="801" y="1627"/>
                      </a:lnTo>
                      <a:lnTo>
                        <a:pt x="798" y="1625"/>
                      </a:lnTo>
                      <a:lnTo>
                        <a:pt x="793" y="1625"/>
                      </a:lnTo>
                      <a:lnTo>
                        <a:pt x="793" y="1622"/>
                      </a:lnTo>
                      <a:lnTo>
                        <a:pt x="792" y="1618"/>
                      </a:lnTo>
                      <a:lnTo>
                        <a:pt x="790" y="1617"/>
                      </a:lnTo>
                      <a:lnTo>
                        <a:pt x="786" y="1617"/>
                      </a:lnTo>
                      <a:lnTo>
                        <a:pt x="785" y="1618"/>
                      </a:lnTo>
                      <a:lnTo>
                        <a:pt x="783" y="1619"/>
                      </a:lnTo>
                      <a:lnTo>
                        <a:pt x="782" y="1622"/>
                      </a:lnTo>
                      <a:lnTo>
                        <a:pt x="782" y="1626"/>
                      </a:lnTo>
                      <a:lnTo>
                        <a:pt x="783" y="1637"/>
                      </a:lnTo>
                      <a:lnTo>
                        <a:pt x="783" y="1646"/>
                      </a:lnTo>
                      <a:lnTo>
                        <a:pt x="779" y="1648"/>
                      </a:lnTo>
                      <a:lnTo>
                        <a:pt x="773" y="1651"/>
                      </a:lnTo>
                      <a:lnTo>
                        <a:pt x="776" y="1657"/>
                      </a:lnTo>
                      <a:lnTo>
                        <a:pt x="779" y="1664"/>
                      </a:lnTo>
                      <a:lnTo>
                        <a:pt x="781" y="1670"/>
                      </a:lnTo>
                      <a:lnTo>
                        <a:pt x="782" y="1676"/>
                      </a:lnTo>
                      <a:lnTo>
                        <a:pt x="784" y="1689"/>
                      </a:lnTo>
                      <a:lnTo>
                        <a:pt x="786" y="1700"/>
                      </a:lnTo>
                      <a:lnTo>
                        <a:pt x="789" y="1705"/>
                      </a:lnTo>
                      <a:lnTo>
                        <a:pt x="792" y="1709"/>
                      </a:lnTo>
                      <a:lnTo>
                        <a:pt x="796" y="1715"/>
                      </a:lnTo>
                      <a:lnTo>
                        <a:pt x="801" y="1721"/>
                      </a:lnTo>
                      <a:lnTo>
                        <a:pt x="809" y="1730"/>
                      </a:lnTo>
                      <a:lnTo>
                        <a:pt x="816" y="1740"/>
                      </a:lnTo>
                      <a:lnTo>
                        <a:pt x="823" y="1750"/>
                      </a:lnTo>
                      <a:lnTo>
                        <a:pt x="831" y="1761"/>
                      </a:lnTo>
                      <a:lnTo>
                        <a:pt x="839" y="1769"/>
                      </a:lnTo>
                      <a:lnTo>
                        <a:pt x="847" y="1777"/>
                      </a:lnTo>
                      <a:lnTo>
                        <a:pt x="855" y="1785"/>
                      </a:lnTo>
                      <a:lnTo>
                        <a:pt x="862" y="1794"/>
                      </a:lnTo>
                      <a:lnTo>
                        <a:pt x="868" y="1802"/>
                      </a:lnTo>
                      <a:lnTo>
                        <a:pt x="876" y="1810"/>
                      </a:lnTo>
                      <a:lnTo>
                        <a:pt x="880" y="1814"/>
                      </a:lnTo>
                      <a:lnTo>
                        <a:pt x="883" y="1819"/>
                      </a:lnTo>
                      <a:lnTo>
                        <a:pt x="886" y="1823"/>
                      </a:lnTo>
                      <a:lnTo>
                        <a:pt x="887" y="1829"/>
                      </a:lnTo>
                      <a:lnTo>
                        <a:pt x="888" y="1842"/>
                      </a:lnTo>
                      <a:lnTo>
                        <a:pt x="888" y="1853"/>
                      </a:lnTo>
                      <a:lnTo>
                        <a:pt x="886" y="1864"/>
                      </a:lnTo>
                      <a:lnTo>
                        <a:pt x="886" y="1877"/>
                      </a:lnTo>
                      <a:lnTo>
                        <a:pt x="887" y="1883"/>
                      </a:lnTo>
                      <a:lnTo>
                        <a:pt x="889" y="1886"/>
                      </a:lnTo>
                      <a:lnTo>
                        <a:pt x="891" y="1890"/>
                      </a:lnTo>
                      <a:lnTo>
                        <a:pt x="895" y="1895"/>
                      </a:lnTo>
                      <a:lnTo>
                        <a:pt x="897" y="1900"/>
                      </a:lnTo>
                      <a:lnTo>
                        <a:pt x="899" y="1904"/>
                      </a:lnTo>
                      <a:lnTo>
                        <a:pt x="902" y="1910"/>
                      </a:lnTo>
                      <a:lnTo>
                        <a:pt x="903" y="1917"/>
                      </a:lnTo>
                      <a:lnTo>
                        <a:pt x="905" y="1942"/>
                      </a:lnTo>
                      <a:lnTo>
                        <a:pt x="906" y="1966"/>
                      </a:lnTo>
                      <a:lnTo>
                        <a:pt x="907" y="1991"/>
                      </a:lnTo>
                      <a:lnTo>
                        <a:pt x="908" y="2016"/>
                      </a:lnTo>
                      <a:lnTo>
                        <a:pt x="921" y="2016"/>
                      </a:lnTo>
                      <a:lnTo>
                        <a:pt x="935" y="2016"/>
                      </a:lnTo>
                      <a:lnTo>
                        <a:pt x="935" y="2010"/>
                      </a:lnTo>
                      <a:lnTo>
                        <a:pt x="936" y="2004"/>
                      </a:lnTo>
                      <a:lnTo>
                        <a:pt x="948" y="2012"/>
                      </a:lnTo>
                      <a:lnTo>
                        <a:pt x="957" y="2021"/>
                      </a:lnTo>
                      <a:lnTo>
                        <a:pt x="961" y="2026"/>
                      </a:lnTo>
                      <a:lnTo>
                        <a:pt x="963" y="2032"/>
                      </a:lnTo>
                      <a:lnTo>
                        <a:pt x="964" y="2039"/>
                      </a:lnTo>
                      <a:lnTo>
                        <a:pt x="964" y="2047"/>
                      </a:lnTo>
                      <a:lnTo>
                        <a:pt x="957" y="2047"/>
                      </a:lnTo>
                      <a:lnTo>
                        <a:pt x="950" y="2047"/>
                      </a:lnTo>
                      <a:lnTo>
                        <a:pt x="944" y="2045"/>
                      </a:lnTo>
                      <a:lnTo>
                        <a:pt x="938" y="2043"/>
                      </a:lnTo>
                      <a:lnTo>
                        <a:pt x="925" y="2040"/>
                      </a:lnTo>
                      <a:lnTo>
                        <a:pt x="912" y="2036"/>
                      </a:lnTo>
                      <a:lnTo>
                        <a:pt x="897" y="2035"/>
                      </a:lnTo>
                      <a:lnTo>
                        <a:pt x="886" y="2034"/>
                      </a:lnTo>
                      <a:lnTo>
                        <a:pt x="881" y="2032"/>
                      </a:lnTo>
                      <a:lnTo>
                        <a:pt x="878" y="2028"/>
                      </a:lnTo>
                      <a:lnTo>
                        <a:pt x="875" y="2023"/>
                      </a:lnTo>
                      <a:lnTo>
                        <a:pt x="874" y="2015"/>
                      </a:lnTo>
                      <a:lnTo>
                        <a:pt x="873" y="2003"/>
                      </a:lnTo>
                      <a:lnTo>
                        <a:pt x="874" y="1992"/>
                      </a:lnTo>
                      <a:lnTo>
                        <a:pt x="875" y="1980"/>
                      </a:lnTo>
                      <a:lnTo>
                        <a:pt x="878" y="1969"/>
                      </a:lnTo>
                      <a:lnTo>
                        <a:pt x="881" y="1961"/>
                      </a:lnTo>
                      <a:lnTo>
                        <a:pt x="887" y="1951"/>
                      </a:lnTo>
                      <a:lnTo>
                        <a:pt x="888" y="1946"/>
                      </a:lnTo>
                      <a:lnTo>
                        <a:pt x="890" y="1941"/>
                      </a:lnTo>
                      <a:lnTo>
                        <a:pt x="890" y="1936"/>
                      </a:lnTo>
                      <a:lnTo>
                        <a:pt x="890" y="1931"/>
                      </a:lnTo>
                      <a:lnTo>
                        <a:pt x="888" y="1927"/>
                      </a:lnTo>
                      <a:lnTo>
                        <a:pt x="884" y="1924"/>
                      </a:lnTo>
                      <a:lnTo>
                        <a:pt x="880" y="1921"/>
                      </a:lnTo>
                      <a:lnTo>
                        <a:pt x="875" y="1920"/>
                      </a:lnTo>
                      <a:lnTo>
                        <a:pt x="870" y="1919"/>
                      </a:lnTo>
                      <a:lnTo>
                        <a:pt x="865" y="1917"/>
                      </a:lnTo>
                      <a:lnTo>
                        <a:pt x="864" y="1914"/>
                      </a:lnTo>
                      <a:lnTo>
                        <a:pt x="862" y="1912"/>
                      </a:lnTo>
                      <a:lnTo>
                        <a:pt x="861" y="1909"/>
                      </a:lnTo>
                      <a:lnTo>
                        <a:pt x="859" y="1905"/>
                      </a:lnTo>
                      <a:lnTo>
                        <a:pt x="857" y="1893"/>
                      </a:lnTo>
                      <a:lnTo>
                        <a:pt x="856" y="1883"/>
                      </a:lnTo>
                      <a:lnTo>
                        <a:pt x="855" y="1871"/>
                      </a:lnTo>
                      <a:lnTo>
                        <a:pt x="851" y="1860"/>
                      </a:lnTo>
                      <a:lnTo>
                        <a:pt x="848" y="1848"/>
                      </a:lnTo>
                      <a:lnTo>
                        <a:pt x="845" y="1837"/>
                      </a:lnTo>
                      <a:lnTo>
                        <a:pt x="842" y="1826"/>
                      </a:lnTo>
                      <a:lnTo>
                        <a:pt x="840" y="1814"/>
                      </a:lnTo>
                      <a:lnTo>
                        <a:pt x="837" y="1804"/>
                      </a:lnTo>
                      <a:lnTo>
                        <a:pt x="832" y="1795"/>
                      </a:lnTo>
                      <a:lnTo>
                        <a:pt x="826" y="1787"/>
                      </a:lnTo>
                      <a:lnTo>
                        <a:pt x="821" y="1778"/>
                      </a:lnTo>
                      <a:lnTo>
                        <a:pt x="815" y="1766"/>
                      </a:lnTo>
                      <a:lnTo>
                        <a:pt x="808" y="1756"/>
                      </a:lnTo>
                      <a:lnTo>
                        <a:pt x="805" y="1753"/>
                      </a:lnTo>
                      <a:lnTo>
                        <a:pt x="800" y="1749"/>
                      </a:lnTo>
                      <a:lnTo>
                        <a:pt x="799" y="1748"/>
                      </a:lnTo>
                      <a:lnTo>
                        <a:pt x="797" y="1746"/>
                      </a:lnTo>
                      <a:lnTo>
                        <a:pt x="797" y="1744"/>
                      </a:lnTo>
                      <a:lnTo>
                        <a:pt x="796" y="1740"/>
                      </a:lnTo>
                      <a:lnTo>
                        <a:pt x="797" y="1750"/>
                      </a:lnTo>
                      <a:lnTo>
                        <a:pt x="798" y="1760"/>
                      </a:lnTo>
                      <a:lnTo>
                        <a:pt x="799" y="1769"/>
                      </a:lnTo>
                      <a:lnTo>
                        <a:pt x="801" y="1778"/>
                      </a:lnTo>
                      <a:lnTo>
                        <a:pt x="806" y="1795"/>
                      </a:lnTo>
                      <a:lnTo>
                        <a:pt x="813" y="1812"/>
                      </a:lnTo>
                      <a:lnTo>
                        <a:pt x="818" y="1829"/>
                      </a:lnTo>
                      <a:lnTo>
                        <a:pt x="825" y="1846"/>
                      </a:lnTo>
                      <a:lnTo>
                        <a:pt x="830" y="1864"/>
                      </a:lnTo>
                      <a:lnTo>
                        <a:pt x="833" y="1883"/>
                      </a:lnTo>
                      <a:lnTo>
                        <a:pt x="835" y="1903"/>
                      </a:lnTo>
                      <a:lnTo>
                        <a:pt x="839" y="1924"/>
                      </a:lnTo>
                      <a:lnTo>
                        <a:pt x="842" y="1945"/>
                      </a:lnTo>
                      <a:lnTo>
                        <a:pt x="843" y="1968"/>
                      </a:lnTo>
                      <a:lnTo>
                        <a:pt x="843" y="1986"/>
                      </a:lnTo>
                      <a:lnTo>
                        <a:pt x="845" y="2004"/>
                      </a:lnTo>
                      <a:lnTo>
                        <a:pt x="847" y="2023"/>
                      </a:lnTo>
                      <a:lnTo>
                        <a:pt x="849" y="2041"/>
                      </a:lnTo>
                      <a:lnTo>
                        <a:pt x="853" y="2056"/>
                      </a:lnTo>
                      <a:lnTo>
                        <a:pt x="858" y="2072"/>
                      </a:lnTo>
                      <a:lnTo>
                        <a:pt x="865" y="2086"/>
                      </a:lnTo>
                      <a:lnTo>
                        <a:pt x="872" y="2101"/>
                      </a:lnTo>
                      <a:lnTo>
                        <a:pt x="874" y="2109"/>
                      </a:lnTo>
                      <a:lnTo>
                        <a:pt x="876" y="2117"/>
                      </a:lnTo>
                      <a:lnTo>
                        <a:pt x="878" y="2125"/>
                      </a:lnTo>
                      <a:lnTo>
                        <a:pt x="878" y="2133"/>
                      </a:lnTo>
                      <a:lnTo>
                        <a:pt x="879" y="2149"/>
                      </a:lnTo>
                      <a:lnTo>
                        <a:pt x="881" y="2166"/>
                      </a:lnTo>
                      <a:lnTo>
                        <a:pt x="886" y="2181"/>
                      </a:lnTo>
                      <a:lnTo>
                        <a:pt x="892" y="2196"/>
                      </a:lnTo>
                      <a:lnTo>
                        <a:pt x="900" y="2210"/>
                      </a:lnTo>
                      <a:lnTo>
                        <a:pt x="907" y="2224"/>
                      </a:lnTo>
                      <a:lnTo>
                        <a:pt x="915" y="2240"/>
                      </a:lnTo>
                      <a:lnTo>
                        <a:pt x="922" y="2256"/>
                      </a:lnTo>
                      <a:lnTo>
                        <a:pt x="929" y="2272"/>
                      </a:lnTo>
                      <a:lnTo>
                        <a:pt x="937" y="2288"/>
                      </a:lnTo>
                      <a:lnTo>
                        <a:pt x="941" y="2304"/>
                      </a:lnTo>
                      <a:lnTo>
                        <a:pt x="945" y="2320"/>
                      </a:lnTo>
                      <a:lnTo>
                        <a:pt x="946" y="2328"/>
                      </a:lnTo>
                      <a:lnTo>
                        <a:pt x="948" y="2335"/>
                      </a:lnTo>
                      <a:lnTo>
                        <a:pt x="949" y="2338"/>
                      </a:lnTo>
                      <a:lnTo>
                        <a:pt x="950" y="2341"/>
                      </a:lnTo>
                      <a:lnTo>
                        <a:pt x="953" y="2344"/>
                      </a:lnTo>
                      <a:lnTo>
                        <a:pt x="955" y="2346"/>
                      </a:lnTo>
                      <a:lnTo>
                        <a:pt x="957" y="2339"/>
                      </a:lnTo>
                      <a:lnTo>
                        <a:pt x="957" y="2332"/>
                      </a:lnTo>
                      <a:lnTo>
                        <a:pt x="956" y="2324"/>
                      </a:lnTo>
                      <a:lnTo>
                        <a:pt x="955" y="2318"/>
                      </a:lnTo>
                      <a:lnTo>
                        <a:pt x="952" y="2306"/>
                      </a:lnTo>
                      <a:lnTo>
                        <a:pt x="950" y="2295"/>
                      </a:lnTo>
                      <a:lnTo>
                        <a:pt x="950" y="2288"/>
                      </a:lnTo>
                      <a:lnTo>
                        <a:pt x="950" y="2283"/>
                      </a:lnTo>
                      <a:lnTo>
                        <a:pt x="949" y="2278"/>
                      </a:lnTo>
                      <a:lnTo>
                        <a:pt x="946" y="2272"/>
                      </a:lnTo>
                      <a:lnTo>
                        <a:pt x="941" y="2266"/>
                      </a:lnTo>
                      <a:lnTo>
                        <a:pt x="938" y="2259"/>
                      </a:lnTo>
                      <a:lnTo>
                        <a:pt x="936" y="2254"/>
                      </a:lnTo>
                      <a:lnTo>
                        <a:pt x="935" y="2246"/>
                      </a:lnTo>
                      <a:lnTo>
                        <a:pt x="939" y="2255"/>
                      </a:lnTo>
                      <a:lnTo>
                        <a:pt x="945" y="2264"/>
                      </a:lnTo>
                      <a:lnTo>
                        <a:pt x="949" y="2273"/>
                      </a:lnTo>
                      <a:lnTo>
                        <a:pt x="954" y="2283"/>
                      </a:lnTo>
                      <a:lnTo>
                        <a:pt x="957" y="2296"/>
                      </a:lnTo>
                      <a:lnTo>
                        <a:pt x="961" y="2308"/>
                      </a:lnTo>
                      <a:lnTo>
                        <a:pt x="964" y="2321"/>
                      </a:lnTo>
                      <a:lnTo>
                        <a:pt x="965" y="2335"/>
                      </a:lnTo>
                      <a:lnTo>
                        <a:pt x="969" y="2341"/>
                      </a:lnTo>
                      <a:lnTo>
                        <a:pt x="971" y="2347"/>
                      </a:lnTo>
                      <a:lnTo>
                        <a:pt x="966" y="2356"/>
                      </a:lnTo>
                      <a:lnTo>
                        <a:pt x="960" y="2364"/>
                      </a:lnTo>
                      <a:lnTo>
                        <a:pt x="965" y="2368"/>
                      </a:lnTo>
                      <a:lnTo>
                        <a:pt x="969" y="2372"/>
                      </a:lnTo>
                      <a:lnTo>
                        <a:pt x="971" y="2377"/>
                      </a:lnTo>
                      <a:lnTo>
                        <a:pt x="972" y="2382"/>
                      </a:lnTo>
                      <a:lnTo>
                        <a:pt x="974" y="2394"/>
                      </a:lnTo>
                      <a:lnTo>
                        <a:pt x="979" y="2405"/>
                      </a:lnTo>
                      <a:lnTo>
                        <a:pt x="982" y="2401"/>
                      </a:lnTo>
                      <a:lnTo>
                        <a:pt x="985" y="2398"/>
                      </a:lnTo>
                      <a:lnTo>
                        <a:pt x="988" y="2398"/>
                      </a:lnTo>
                      <a:lnTo>
                        <a:pt x="991" y="2398"/>
                      </a:lnTo>
                      <a:lnTo>
                        <a:pt x="995" y="2398"/>
                      </a:lnTo>
                      <a:lnTo>
                        <a:pt x="997" y="2398"/>
                      </a:lnTo>
                      <a:lnTo>
                        <a:pt x="999" y="2397"/>
                      </a:lnTo>
                      <a:lnTo>
                        <a:pt x="1002" y="2395"/>
                      </a:lnTo>
                      <a:lnTo>
                        <a:pt x="1004" y="2390"/>
                      </a:lnTo>
                      <a:lnTo>
                        <a:pt x="1005" y="2384"/>
                      </a:lnTo>
                      <a:lnTo>
                        <a:pt x="1005" y="2381"/>
                      </a:lnTo>
                      <a:lnTo>
                        <a:pt x="1006" y="2378"/>
                      </a:lnTo>
                      <a:lnTo>
                        <a:pt x="1007" y="2376"/>
                      </a:lnTo>
                      <a:lnTo>
                        <a:pt x="1011" y="2373"/>
                      </a:lnTo>
                      <a:lnTo>
                        <a:pt x="1017" y="2372"/>
                      </a:lnTo>
                      <a:lnTo>
                        <a:pt x="1022" y="2373"/>
                      </a:lnTo>
                      <a:lnTo>
                        <a:pt x="1029" y="2376"/>
                      </a:lnTo>
                      <a:lnTo>
                        <a:pt x="1035" y="2380"/>
                      </a:lnTo>
                      <a:lnTo>
                        <a:pt x="1040" y="2385"/>
                      </a:lnTo>
                      <a:lnTo>
                        <a:pt x="1046" y="2389"/>
                      </a:lnTo>
                      <a:lnTo>
                        <a:pt x="1050" y="2394"/>
                      </a:lnTo>
                      <a:lnTo>
                        <a:pt x="1053" y="2398"/>
                      </a:lnTo>
                      <a:lnTo>
                        <a:pt x="1048" y="2402"/>
                      </a:lnTo>
                      <a:lnTo>
                        <a:pt x="1043" y="2405"/>
                      </a:lnTo>
                      <a:lnTo>
                        <a:pt x="1037" y="2407"/>
                      </a:lnTo>
                      <a:lnTo>
                        <a:pt x="1031" y="2410"/>
                      </a:lnTo>
                      <a:lnTo>
                        <a:pt x="1026" y="2411"/>
                      </a:lnTo>
                      <a:lnTo>
                        <a:pt x="1020" y="2414"/>
                      </a:lnTo>
                      <a:lnTo>
                        <a:pt x="1014" y="2417"/>
                      </a:lnTo>
                      <a:lnTo>
                        <a:pt x="1010" y="2421"/>
                      </a:lnTo>
                      <a:lnTo>
                        <a:pt x="1018" y="2428"/>
                      </a:lnTo>
                      <a:lnTo>
                        <a:pt x="1026" y="2435"/>
                      </a:lnTo>
                      <a:lnTo>
                        <a:pt x="1021" y="2435"/>
                      </a:lnTo>
                      <a:lnTo>
                        <a:pt x="1015" y="2436"/>
                      </a:lnTo>
                      <a:lnTo>
                        <a:pt x="1009" y="2436"/>
                      </a:lnTo>
                      <a:lnTo>
                        <a:pt x="1002" y="2436"/>
                      </a:lnTo>
                      <a:lnTo>
                        <a:pt x="1002" y="2441"/>
                      </a:lnTo>
                      <a:lnTo>
                        <a:pt x="1004" y="2446"/>
                      </a:lnTo>
                      <a:lnTo>
                        <a:pt x="1006" y="2452"/>
                      </a:lnTo>
                      <a:lnTo>
                        <a:pt x="1011" y="2458"/>
                      </a:lnTo>
                      <a:lnTo>
                        <a:pt x="1014" y="2462"/>
                      </a:lnTo>
                      <a:lnTo>
                        <a:pt x="1020" y="2466"/>
                      </a:lnTo>
                      <a:lnTo>
                        <a:pt x="1024" y="2469"/>
                      </a:lnTo>
                      <a:lnTo>
                        <a:pt x="1030" y="2471"/>
                      </a:lnTo>
                      <a:lnTo>
                        <a:pt x="1036" y="2471"/>
                      </a:lnTo>
                      <a:lnTo>
                        <a:pt x="1045" y="2471"/>
                      </a:lnTo>
                      <a:lnTo>
                        <a:pt x="1053" y="2470"/>
                      </a:lnTo>
                      <a:lnTo>
                        <a:pt x="1061" y="2470"/>
                      </a:lnTo>
                      <a:lnTo>
                        <a:pt x="1068" y="2470"/>
                      </a:lnTo>
                      <a:lnTo>
                        <a:pt x="1070" y="2471"/>
                      </a:lnTo>
                      <a:lnTo>
                        <a:pt x="1072" y="2483"/>
                      </a:lnTo>
                      <a:lnTo>
                        <a:pt x="1073" y="2493"/>
                      </a:lnTo>
                      <a:lnTo>
                        <a:pt x="1061" y="2491"/>
                      </a:lnTo>
                      <a:lnTo>
                        <a:pt x="1048" y="2489"/>
                      </a:lnTo>
                      <a:lnTo>
                        <a:pt x="1048" y="2495"/>
                      </a:lnTo>
                      <a:lnTo>
                        <a:pt x="1050" y="2501"/>
                      </a:lnTo>
                      <a:lnTo>
                        <a:pt x="1053" y="2508"/>
                      </a:lnTo>
                      <a:lnTo>
                        <a:pt x="1056" y="2515"/>
                      </a:lnTo>
                      <a:lnTo>
                        <a:pt x="1065" y="2529"/>
                      </a:lnTo>
                      <a:lnTo>
                        <a:pt x="1078" y="2544"/>
                      </a:lnTo>
                      <a:lnTo>
                        <a:pt x="1103" y="2573"/>
                      </a:lnTo>
                      <a:lnTo>
                        <a:pt x="1121" y="2595"/>
                      </a:lnTo>
                      <a:lnTo>
                        <a:pt x="1145" y="2623"/>
                      </a:lnTo>
                      <a:lnTo>
                        <a:pt x="1169" y="2650"/>
                      </a:lnTo>
                      <a:lnTo>
                        <a:pt x="1195" y="2676"/>
                      </a:lnTo>
                      <a:lnTo>
                        <a:pt x="1219" y="2704"/>
                      </a:lnTo>
                      <a:lnTo>
                        <a:pt x="1231" y="2718"/>
                      </a:lnTo>
                      <a:lnTo>
                        <a:pt x="1240" y="2731"/>
                      </a:lnTo>
                      <a:lnTo>
                        <a:pt x="1247" y="2746"/>
                      </a:lnTo>
                      <a:lnTo>
                        <a:pt x="1253" y="2760"/>
                      </a:lnTo>
                      <a:lnTo>
                        <a:pt x="1258" y="2771"/>
                      </a:lnTo>
                      <a:lnTo>
                        <a:pt x="1262" y="2778"/>
                      </a:lnTo>
                      <a:lnTo>
                        <a:pt x="1267" y="2783"/>
                      </a:lnTo>
                      <a:lnTo>
                        <a:pt x="1273" y="2787"/>
                      </a:lnTo>
                      <a:lnTo>
                        <a:pt x="1285" y="2792"/>
                      </a:lnTo>
                      <a:lnTo>
                        <a:pt x="1302" y="2799"/>
                      </a:lnTo>
                      <a:lnTo>
                        <a:pt x="1315" y="2806"/>
                      </a:lnTo>
                      <a:lnTo>
                        <a:pt x="1325" y="2815"/>
                      </a:lnTo>
                      <a:lnTo>
                        <a:pt x="1335" y="2825"/>
                      </a:lnTo>
                      <a:lnTo>
                        <a:pt x="1344" y="2836"/>
                      </a:lnTo>
                      <a:lnTo>
                        <a:pt x="1351" y="2847"/>
                      </a:lnTo>
                      <a:lnTo>
                        <a:pt x="1358" y="2858"/>
                      </a:lnTo>
                      <a:lnTo>
                        <a:pt x="1363" y="2855"/>
                      </a:lnTo>
                      <a:lnTo>
                        <a:pt x="1366" y="2853"/>
                      </a:lnTo>
                      <a:lnTo>
                        <a:pt x="1368" y="2850"/>
                      </a:lnTo>
                      <a:lnTo>
                        <a:pt x="1370" y="284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7719;p21">
                  <a:extLst>
                    <a:ext uri="{FF2B5EF4-FFF2-40B4-BE49-F238E27FC236}">
                      <a16:creationId xmlns="" xmlns:a16="http://schemas.microsoft.com/office/drawing/2014/main" id="{75D581FB-EBFB-4017-A56D-00E1F9BDCD4B}"/>
                    </a:ext>
                  </a:extLst>
                </p:cNvPr>
                <p:cNvSpPr/>
                <p:nvPr/>
              </p:nvSpPr>
              <p:spPr>
                <a:xfrm>
                  <a:off x="6138224" y="2665515"/>
                  <a:ext cx="709430" cy="523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" h="2084" extrusionOk="0">
                      <a:moveTo>
                        <a:pt x="272" y="165"/>
                      </a:moveTo>
                      <a:lnTo>
                        <a:pt x="272" y="172"/>
                      </a:lnTo>
                      <a:lnTo>
                        <a:pt x="273" y="179"/>
                      </a:lnTo>
                      <a:lnTo>
                        <a:pt x="275" y="186"/>
                      </a:lnTo>
                      <a:lnTo>
                        <a:pt x="278" y="191"/>
                      </a:lnTo>
                      <a:lnTo>
                        <a:pt x="283" y="204"/>
                      </a:lnTo>
                      <a:lnTo>
                        <a:pt x="291" y="216"/>
                      </a:lnTo>
                      <a:lnTo>
                        <a:pt x="298" y="228"/>
                      </a:lnTo>
                      <a:lnTo>
                        <a:pt x="304" y="240"/>
                      </a:lnTo>
                      <a:lnTo>
                        <a:pt x="306" y="246"/>
                      </a:lnTo>
                      <a:lnTo>
                        <a:pt x="307" y="253"/>
                      </a:lnTo>
                      <a:lnTo>
                        <a:pt x="307" y="260"/>
                      </a:lnTo>
                      <a:lnTo>
                        <a:pt x="306" y="267"/>
                      </a:lnTo>
                      <a:lnTo>
                        <a:pt x="305" y="275"/>
                      </a:lnTo>
                      <a:lnTo>
                        <a:pt x="305" y="280"/>
                      </a:lnTo>
                      <a:lnTo>
                        <a:pt x="306" y="285"/>
                      </a:lnTo>
                      <a:lnTo>
                        <a:pt x="310" y="289"/>
                      </a:lnTo>
                      <a:lnTo>
                        <a:pt x="312" y="292"/>
                      </a:lnTo>
                      <a:lnTo>
                        <a:pt x="316" y="294"/>
                      </a:lnTo>
                      <a:lnTo>
                        <a:pt x="320" y="296"/>
                      </a:lnTo>
                      <a:lnTo>
                        <a:pt x="326" y="298"/>
                      </a:lnTo>
                      <a:lnTo>
                        <a:pt x="335" y="302"/>
                      </a:lnTo>
                      <a:lnTo>
                        <a:pt x="345" y="306"/>
                      </a:lnTo>
                      <a:lnTo>
                        <a:pt x="349" y="310"/>
                      </a:lnTo>
                      <a:lnTo>
                        <a:pt x="353" y="314"/>
                      </a:lnTo>
                      <a:lnTo>
                        <a:pt x="355" y="320"/>
                      </a:lnTo>
                      <a:lnTo>
                        <a:pt x="357" y="327"/>
                      </a:lnTo>
                      <a:lnTo>
                        <a:pt x="360" y="339"/>
                      </a:lnTo>
                      <a:lnTo>
                        <a:pt x="360" y="353"/>
                      </a:lnTo>
                      <a:lnTo>
                        <a:pt x="359" y="368"/>
                      </a:lnTo>
                      <a:lnTo>
                        <a:pt x="357" y="382"/>
                      </a:lnTo>
                      <a:lnTo>
                        <a:pt x="359" y="395"/>
                      </a:lnTo>
                      <a:lnTo>
                        <a:pt x="361" y="409"/>
                      </a:lnTo>
                      <a:lnTo>
                        <a:pt x="364" y="415"/>
                      </a:lnTo>
                      <a:lnTo>
                        <a:pt x="368" y="420"/>
                      </a:lnTo>
                      <a:lnTo>
                        <a:pt x="372" y="426"/>
                      </a:lnTo>
                      <a:lnTo>
                        <a:pt x="378" y="431"/>
                      </a:lnTo>
                      <a:lnTo>
                        <a:pt x="385" y="435"/>
                      </a:lnTo>
                      <a:lnTo>
                        <a:pt x="393" y="439"/>
                      </a:lnTo>
                      <a:lnTo>
                        <a:pt x="401" y="441"/>
                      </a:lnTo>
                      <a:lnTo>
                        <a:pt x="409" y="442"/>
                      </a:lnTo>
                      <a:lnTo>
                        <a:pt x="426" y="443"/>
                      </a:lnTo>
                      <a:lnTo>
                        <a:pt x="443" y="442"/>
                      </a:lnTo>
                      <a:lnTo>
                        <a:pt x="452" y="441"/>
                      </a:lnTo>
                      <a:lnTo>
                        <a:pt x="461" y="441"/>
                      </a:lnTo>
                      <a:lnTo>
                        <a:pt x="470" y="441"/>
                      </a:lnTo>
                      <a:lnTo>
                        <a:pt x="479" y="442"/>
                      </a:lnTo>
                      <a:lnTo>
                        <a:pt x="479" y="462"/>
                      </a:lnTo>
                      <a:lnTo>
                        <a:pt x="480" y="483"/>
                      </a:lnTo>
                      <a:lnTo>
                        <a:pt x="482" y="493"/>
                      </a:lnTo>
                      <a:lnTo>
                        <a:pt x="483" y="503"/>
                      </a:lnTo>
                      <a:lnTo>
                        <a:pt x="485" y="513"/>
                      </a:lnTo>
                      <a:lnTo>
                        <a:pt x="488" y="523"/>
                      </a:lnTo>
                      <a:lnTo>
                        <a:pt x="493" y="523"/>
                      </a:lnTo>
                      <a:lnTo>
                        <a:pt x="498" y="524"/>
                      </a:lnTo>
                      <a:lnTo>
                        <a:pt x="502" y="526"/>
                      </a:lnTo>
                      <a:lnTo>
                        <a:pt x="505" y="529"/>
                      </a:lnTo>
                      <a:lnTo>
                        <a:pt x="508" y="532"/>
                      </a:lnTo>
                      <a:lnTo>
                        <a:pt x="509" y="535"/>
                      </a:lnTo>
                      <a:lnTo>
                        <a:pt x="510" y="540"/>
                      </a:lnTo>
                      <a:lnTo>
                        <a:pt x="511" y="546"/>
                      </a:lnTo>
                      <a:lnTo>
                        <a:pt x="518" y="546"/>
                      </a:lnTo>
                      <a:lnTo>
                        <a:pt x="526" y="544"/>
                      </a:lnTo>
                      <a:lnTo>
                        <a:pt x="536" y="544"/>
                      </a:lnTo>
                      <a:lnTo>
                        <a:pt x="546" y="544"/>
                      </a:lnTo>
                      <a:lnTo>
                        <a:pt x="552" y="546"/>
                      </a:lnTo>
                      <a:lnTo>
                        <a:pt x="557" y="547"/>
                      </a:lnTo>
                      <a:lnTo>
                        <a:pt x="561" y="549"/>
                      </a:lnTo>
                      <a:lnTo>
                        <a:pt x="565" y="552"/>
                      </a:lnTo>
                      <a:lnTo>
                        <a:pt x="567" y="557"/>
                      </a:lnTo>
                      <a:lnTo>
                        <a:pt x="569" y="560"/>
                      </a:lnTo>
                      <a:lnTo>
                        <a:pt x="572" y="564"/>
                      </a:lnTo>
                      <a:lnTo>
                        <a:pt x="572" y="567"/>
                      </a:lnTo>
                      <a:lnTo>
                        <a:pt x="573" y="570"/>
                      </a:lnTo>
                      <a:lnTo>
                        <a:pt x="572" y="573"/>
                      </a:lnTo>
                      <a:lnTo>
                        <a:pt x="570" y="575"/>
                      </a:lnTo>
                      <a:lnTo>
                        <a:pt x="569" y="577"/>
                      </a:lnTo>
                      <a:lnTo>
                        <a:pt x="565" y="582"/>
                      </a:lnTo>
                      <a:lnTo>
                        <a:pt x="559" y="587"/>
                      </a:lnTo>
                      <a:lnTo>
                        <a:pt x="552" y="589"/>
                      </a:lnTo>
                      <a:lnTo>
                        <a:pt x="544" y="591"/>
                      </a:lnTo>
                      <a:lnTo>
                        <a:pt x="529" y="592"/>
                      </a:lnTo>
                      <a:lnTo>
                        <a:pt x="513" y="593"/>
                      </a:lnTo>
                      <a:lnTo>
                        <a:pt x="498" y="592"/>
                      </a:lnTo>
                      <a:lnTo>
                        <a:pt x="482" y="591"/>
                      </a:lnTo>
                      <a:lnTo>
                        <a:pt x="462" y="590"/>
                      </a:lnTo>
                      <a:lnTo>
                        <a:pt x="443" y="590"/>
                      </a:lnTo>
                      <a:lnTo>
                        <a:pt x="433" y="591"/>
                      </a:lnTo>
                      <a:lnTo>
                        <a:pt x="423" y="591"/>
                      </a:lnTo>
                      <a:lnTo>
                        <a:pt x="413" y="593"/>
                      </a:lnTo>
                      <a:lnTo>
                        <a:pt x="404" y="596"/>
                      </a:lnTo>
                      <a:lnTo>
                        <a:pt x="398" y="598"/>
                      </a:lnTo>
                      <a:lnTo>
                        <a:pt x="393" y="601"/>
                      </a:lnTo>
                      <a:lnTo>
                        <a:pt x="389" y="604"/>
                      </a:lnTo>
                      <a:lnTo>
                        <a:pt x="386" y="606"/>
                      </a:lnTo>
                      <a:lnTo>
                        <a:pt x="381" y="613"/>
                      </a:lnTo>
                      <a:lnTo>
                        <a:pt x="377" y="618"/>
                      </a:lnTo>
                      <a:lnTo>
                        <a:pt x="373" y="623"/>
                      </a:lnTo>
                      <a:lnTo>
                        <a:pt x="367" y="629"/>
                      </a:lnTo>
                      <a:lnTo>
                        <a:pt x="363" y="630"/>
                      </a:lnTo>
                      <a:lnTo>
                        <a:pt x="359" y="632"/>
                      </a:lnTo>
                      <a:lnTo>
                        <a:pt x="353" y="633"/>
                      </a:lnTo>
                      <a:lnTo>
                        <a:pt x="345" y="634"/>
                      </a:lnTo>
                      <a:lnTo>
                        <a:pt x="338" y="634"/>
                      </a:lnTo>
                      <a:lnTo>
                        <a:pt x="331" y="637"/>
                      </a:lnTo>
                      <a:lnTo>
                        <a:pt x="326" y="639"/>
                      </a:lnTo>
                      <a:lnTo>
                        <a:pt x="321" y="641"/>
                      </a:lnTo>
                      <a:lnTo>
                        <a:pt x="316" y="645"/>
                      </a:lnTo>
                      <a:lnTo>
                        <a:pt x="314" y="648"/>
                      </a:lnTo>
                      <a:lnTo>
                        <a:pt x="311" y="653"/>
                      </a:lnTo>
                      <a:lnTo>
                        <a:pt x="310" y="657"/>
                      </a:lnTo>
                      <a:lnTo>
                        <a:pt x="308" y="662"/>
                      </a:lnTo>
                      <a:lnTo>
                        <a:pt x="307" y="666"/>
                      </a:lnTo>
                      <a:lnTo>
                        <a:pt x="307" y="672"/>
                      </a:lnTo>
                      <a:lnTo>
                        <a:pt x="308" y="678"/>
                      </a:lnTo>
                      <a:lnTo>
                        <a:pt x="312" y="689"/>
                      </a:lnTo>
                      <a:lnTo>
                        <a:pt x="316" y="702"/>
                      </a:lnTo>
                      <a:lnTo>
                        <a:pt x="328" y="703"/>
                      </a:lnTo>
                      <a:lnTo>
                        <a:pt x="338" y="705"/>
                      </a:lnTo>
                      <a:lnTo>
                        <a:pt x="348" y="708"/>
                      </a:lnTo>
                      <a:lnTo>
                        <a:pt x="359" y="713"/>
                      </a:lnTo>
                      <a:lnTo>
                        <a:pt x="369" y="716"/>
                      </a:lnTo>
                      <a:lnTo>
                        <a:pt x="378" y="720"/>
                      </a:lnTo>
                      <a:lnTo>
                        <a:pt x="388" y="722"/>
                      </a:lnTo>
                      <a:lnTo>
                        <a:pt x="398" y="723"/>
                      </a:lnTo>
                      <a:lnTo>
                        <a:pt x="413" y="724"/>
                      </a:lnTo>
                      <a:lnTo>
                        <a:pt x="427" y="726"/>
                      </a:lnTo>
                      <a:lnTo>
                        <a:pt x="433" y="728"/>
                      </a:lnTo>
                      <a:lnTo>
                        <a:pt x="437" y="731"/>
                      </a:lnTo>
                      <a:lnTo>
                        <a:pt x="441" y="736"/>
                      </a:lnTo>
                      <a:lnTo>
                        <a:pt x="444" y="744"/>
                      </a:lnTo>
                      <a:lnTo>
                        <a:pt x="449" y="757"/>
                      </a:lnTo>
                      <a:lnTo>
                        <a:pt x="454" y="773"/>
                      </a:lnTo>
                      <a:lnTo>
                        <a:pt x="455" y="782"/>
                      </a:lnTo>
                      <a:lnTo>
                        <a:pt x="455" y="790"/>
                      </a:lnTo>
                      <a:lnTo>
                        <a:pt x="454" y="794"/>
                      </a:lnTo>
                      <a:lnTo>
                        <a:pt x="453" y="797"/>
                      </a:lnTo>
                      <a:lnTo>
                        <a:pt x="451" y="800"/>
                      </a:lnTo>
                      <a:lnTo>
                        <a:pt x="449" y="803"/>
                      </a:lnTo>
                      <a:lnTo>
                        <a:pt x="439" y="810"/>
                      </a:lnTo>
                      <a:lnTo>
                        <a:pt x="428" y="815"/>
                      </a:lnTo>
                      <a:lnTo>
                        <a:pt x="417" y="821"/>
                      </a:lnTo>
                      <a:lnTo>
                        <a:pt x="404" y="826"/>
                      </a:lnTo>
                      <a:lnTo>
                        <a:pt x="392" y="829"/>
                      </a:lnTo>
                      <a:lnTo>
                        <a:pt x="379" y="833"/>
                      </a:lnTo>
                      <a:lnTo>
                        <a:pt x="367" y="834"/>
                      </a:lnTo>
                      <a:lnTo>
                        <a:pt x="355" y="834"/>
                      </a:lnTo>
                      <a:lnTo>
                        <a:pt x="359" y="842"/>
                      </a:lnTo>
                      <a:lnTo>
                        <a:pt x="362" y="849"/>
                      </a:lnTo>
                      <a:lnTo>
                        <a:pt x="367" y="854"/>
                      </a:lnTo>
                      <a:lnTo>
                        <a:pt x="371" y="861"/>
                      </a:lnTo>
                      <a:lnTo>
                        <a:pt x="383" y="871"/>
                      </a:lnTo>
                      <a:lnTo>
                        <a:pt x="393" y="880"/>
                      </a:lnTo>
                      <a:lnTo>
                        <a:pt x="405" y="889"/>
                      </a:lnTo>
                      <a:lnTo>
                        <a:pt x="416" y="900"/>
                      </a:lnTo>
                      <a:lnTo>
                        <a:pt x="427" y="910"/>
                      </a:lnTo>
                      <a:lnTo>
                        <a:pt x="436" y="923"/>
                      </a:lnTo>
                      <a:lnTo>
                        <a:pt x="439" y="929"/>
                      </a:lnTo>
                      <a:lnTo>
                        <a:pt x="441" y="935"/>
                      </a:lnTo>
                      <a:lnTo>
                        <a:pt x="443" y="942"/>
                      </a:lnTo>
                      <a:lnTo>
                        <a:pt x="444" y="949"/>
                      </a:lnTo>
                      <a:lnTo>
                        <a:pt x="445" y="954"/>
                      </a:lnTo>
                      <a:lnTo>
                        <a:pt x="447" y="961"/>
                      </a:lnTo>
                      <a:lnTo>
                        <a:pt x="452" y="967"/>
                      </a:lnTo>
                      <a:lnTo>
                        <a:pt x="458" y="971"/>
                      </a:lnTo>
                      <a:lnTo>
                        <a:pt x="468" y="978"/>
                      </a:lnTo>
                      <a:lnTo>
                        <a:pt x="478" y="984"/>
                      </a:lnTo>
                      <a:lnTo>
                        <a:pt x="490" y="990"/>
                      </a:lnTo>
                      <a:lnTo>
                        <a:pt x="500" y="994"/>
                      </a:lnTo>
                      <a:lnTo>
                        <a:pt x="521" y="1005"/>
                      </a:lnTo>
                      <a:lnTo>
                        <a:pt x="541" y="1016"/>
                      </a:lnTo>
                      <a:lnTo>
                        <a:pt x="559" y="1026"/>
                      </a:lnTo>
                      <a:lnTo>
                        <a:pt x="577" y="1038"/>
                      </a:lnTo>
                      <a:lnTo>
                        <a:pt x="597" y="1048"/>
                      </a:lnTo>
                      <a:lnTo>
                        <a:pt x="616" y="1057"/>
                      </a:lnTo>
                      <a:lnTo>
                        <a:pt x="636" y="1066"/>
                      </a:lnTo>
                      <a:lnTo>
                        <a:pt x="657" y="1072"/>
                      </a:lnTo>
                      <a:lnTo>
                        <a:pt x="668" y="1075"/>
                      </a:lnTo>
                      <a:lnTo>
                        <a:pt x="677" y="1080"/>
                      </a:lnTo>
                      <a:lnTo>
                        <a:pt x="685" y="1085"/>
                      </a:lnTo>
                      <a:lnTo>
                        <a:pt x="692" y="1092"/>
                      </a:lnTo>
                      <a:lnTo>
                        <a:pt x="698" y="1099"/>
                      </a:lnTo>
                      <a:lnTo>
                        <a:pt x="701" y="1107"/>
                      </a:lnTo>
                      <a:lnTo>
                        <a:pt x="704" y="1115"/>
                      </a:lnTo>
                      <a:lnTo>
                        <a:pt x="705" y="1122"/>
                      </a:lnTo>
                      <a:lnTo>
                        <a:pt x="704" y="1130"/>
                      </a:lnTo>
                      <a:lnTo>
                        <a:pt x="701" y="1137"/>
                      </a:lnTo>
                      <a:lnTo>
                        <a:pt x="697" y="1143"/>
                      </a:lnTo>
                      <a:lnTo>
                        <a:pt x="691" y="1149"/>
                      </a:lnTo>
                      <a:lnTo>
                        <a:pt x="683" y="1154"/>
                      </a:lnTo>
                      <a:lnTo>
                        <a:pt x="674" y="1157"/>
                      </a:lnTo>
                      <a:lnTo>
                        <a:pt x="663" y="1158"/>
                      </a:lnTo>
                      <a:lnTo>
                        <a:pt x="650" y="1158"/>
                      </a:lnTo>
                      <a:lnTo>
                        <a:pt x="638" y="1157"/>
                      </a:lnTo>
                      <a:lnTo>
                        <a:pt x="623" y="1153"/>
                      </a:lnTo>
                      <a:lnTo>
                        <a:pt x="609" y="1148"/>
                      </a:lnTo>
                      <a:lnTo>
                        <a:pt x="594" y="1145"/>
                      </a:lnTo>
                      <a:lnTo>
                        <a:pt x="580" y="1141"/>
                      </a:lnTo>
                      <a:lnTo>
                        <a:pt x="566" y="1140"/>
                      </a:lnTo>
                      <a:lnTo>
                        <a:pt x="559" y="1141"/>
                      </a:lnTo>
                      <a:lnTo>
                        <a:pt x="552" y="1143"/>
                      </a:lnTo>
                      <a:lnTo>
                        <a:pt x="545" y="1146"/>
                      </a:lnTo>
                      <a:lnTo>
                        <a:pt x="540" y="1150"/>
                      </a:lnTo>
                      <a:lnTo>
                        <a:pt x="527" y="1162"/>
                      </a:lnTo>
                      <a:lnTo>
                        <a:pt x="517" y="1172"/>
                      </a:lnTo>
                      <a:lnTo>
                        <a:pt x="511" y="1176"/>
                      </a:lnTo>
                      <a:lnTo>
                        <a:pt x="504" y="1180"/>
                      </a:lnTo>
                      <a:lnTo>
                        <a:pt x="496" y="1181"/>
                      </a:lnTo>
                      <a:lnTo>
                        <a:pt x="486" y="1181"/>
                      </a:lnTo>
                      <a:lnTo>
                        <a:pt x="486" y="1173"/>
                      </a:lnTo>
                      <a:lnTo>
                        <a:pt x="485" y="1167"/>
                      </a:lnTo>
                      <a:lnTo>
                        <a:pt x="483" y="1161"/>
                      </a:lnTo>
                      <a:lnTo>
                        <a:pt x="478" y="1156"/>
                      </a:lnTo>
                      <a:lnTo>
                        <a:pt x="474" y="1151"/>
                      </a:lnTo>
                      <a:lnTo>
                        <a:pt x="468" y="1149"/>
                      </a:lnTo>
                      <a:lnTo>
                        <a:pt x="461" y="1147"/>
                      </a:lnTo>
                      <a:lnTo>
                        <a:pt x="454" y="1145"/>
                      </a:lnTo>
                      <a:lnTo>
                        <a:pt x="447" y="1145"/>
                      </a:lnTo>
                      <a:lnTo>
                        <a:pt x="441" y="1145"/>
                      </a:lnTo>
                      <a:lnTo>
                        <a:pt x="434" y="1147"/>
                      </a:lnTo>
                      <a:lnTo>
                        <a:pt x="428" y="1149"/>
                      </a:lnTo>
                      <a:lnTo>
                        <a:pt x="423" y="1153"/>
                      </a:lnTo>
                      <a:lnTo>
                        <a:pt x="419" y="1157"/>
                      </a:lnTo>
                      <a:lnTo>
                        <a:pt x="416" y="1163"/>
                      </a:lnTo>
                      <a:lnTo>
                        <a:pt x="413" y="1170"/>
                      </a:lnTo>
                      <a:lnTo>
                        <a:pt x="411" y="1183"/>
                      </a:lnTo>
                      <a:lnTo>
                        <a:pt x="409" y="1196"/>
                      </a:lnTo>
                      <a:lnTo>
                        <a:pt x="406" y="1202"/>
                      </a:lnTo>
                      <a:lnTo>
                        <a:pt x="403" y="1207"/>
                      </a:lnTo>
                      <a:lnTo>
                        <a:pt x="398" y="1213"/>
                      </a:lnTo>
                      <a:lnTo>
                        <a:pt x="393" y="1216"/>
                      </a:lnTo>
                      <a:lnTo>
                        <a:pt x="379" y="1222"/>
                      </a:lnTo>
                      <a:lnTo>
                        <a:pt x="365" y="1227"/>
                      </a:lnTo>
                      <a:lnTo>
                        <a:pt x="359" y="1229"/>
                      </a:lnTo>
                      <a:lnTo>
                        <a:pt x="353" y="1232"/>
                      </a:lnTo>
                      <a:lnTo>
                        <a:pt x="347" y="1237"/>
                      </a:lnTo>
                      <a:lnTo>
                        <a:pt x="343" y="1243"/>
                      </a:lnTo>
                      <a:lnTo>
                        <a:pt x="335" y="1245"/>
                      </a:lnTo>
                      <a:lnTo>
                        <a:pt x="328" y="1247"/>
                      </a:lnTo>
                      <a:lnTo>
                        <a:pt x="322" y="1252"/>
                      </a:lnTo>
                      <a:lnTo>
                        <a:pt x="316" y="1255"/>
                      </a:lnTo>
                      <a:lnTo>
                        <a:pt x="311" y="1261"/>
                      </a:lnTo>
                      <a:lnTo>
                        <a:pt x="306" y="1265"/>
                      </a:lnTo>
                      <a:lnTo>
                        <a:pt x="302" y="1271"/>
                      </a:lnTo>
                      <a:lnTo>
                        <a:pt x="298" y="1278"/>
                      </a:lnTo>
                      <a:lnTo>
                        <a:pt x="285" y="1303"/>
                      </a:lnTo>
                      <a:lnTo>
                        <a:pt x="271" y="1329"/>
                      </a:lnTo>
                      <a:lnTo>
                        <a:pt x="267" y="1335"/>
                      </a:lnTo>
                      <a:lnTo>
                        <a:pt x="263" y="1339"/>
                      </a:lnTo>
                      <a:lnTo>
                        <a:pt x="258" y="1344"/>
                      </a:lnTo>
                      <a:lnTo>
                        <a:pt x="253" y="1347"/>
                      </a:lnTo>
                      <a:lnTo>
                        <a:pt x="241" y="1354"/>
                      </a:lnTo>
                      <a:lnTo>
                        <a:pt x="230" y="1360"/>
                      </a:lnTo>
                      <a:lnTo>
                        <a:pt x="204" y="1369"/>
                      </a:lnTo>
                      <a:lnTo>
                        <a:pt x="181" y="1379"/>
                      </a:lnTo>
                      <a:lnTo>
                        <a:pt x="152" y="1397"/>
                      </a:lnTo>
                      <a:lnTo>
                        <a:pt x="129" y="1414"/>
                      </a:lnTo>
                      <a:lnTo>
                        <a:pt x="117" y="1422"/>
                      </a:lnTo>
                      <a:lnTo>
                        <a:pt x="104" y="1429"/>
                      </a:lnTo>
                      <a:lnTo>
                        <a:pt x="89" y="1435"/>
                      </a:lnTo>
                      <a:lnTo>
                        <a:pt x="73" y="1441"/>
                      </a:lnTo>
                      <a:lnTo>
                        <a:pt x="66" y="1443"/>
                      </a:lnTo>
                      <a:lnTo>
                        <a:pt x="59" y="1444"/>
                      </a:lnTo>
                      <a:lnTo>
                        <a:pt x="53" y="1447"/>
                      </a:lnTo>
                      <a:lnTo>
                        <a:pt x="48" y="1451"/>
                      </a:lnTo>
                      <a:lnTo>
                        <a:pt x="39" y="1459"/>
                      </a:lnTo>
                      <a:lnTo>
                        <a:pt x="31" y="1469"/>
                      </a:lnTo>
                      <a:lnTo>
                        <a:pt x="25" y="1481"/>
                      </a:lnTo>
                      <a:lnTo>
                        <a:pt x="19" y="1492"/>
                      </a:lnTo>
                      <a:lnTo>
                        <a:pt x="15" y="1504"/>
                      </a:lnTo>
                      <a:lnTo>
                        <a:pt x="10" y="1517"/>
                      </a:lnTo>
                      <a:lnTo>
                        <a:pt x="6" y="1534"/>
                      </a:lnTo>
                      <a:lnTo>
                        <a:pt x="2" y="1551"/>
                      </a:lnTo>
                      <a:lnTo>
                        <a:pt x="0" y="1567"/>
                      </a:lnTo>
                      <a:lnTo>
                        <a:pt x="0" y="1583"/>
                      </a:lnTo>
                      <a:lnTo>
                        <a:pt x="1" y="1599"/>
                      </a:lnTo>
                      <a:lnTo>
                        <a:pt x="4" y="1615"/>
                      </a:lnTo>
                      <a:lnTo>
                        <a:pt x="9" y="1631"/>
                      </a:lnTo>
                      <a:lnTo>
                        <a:pt x="16" y="1647"/>
                      </a:lnTo>
                      <a:lnTo>
                        <a:pt x="22" y="1662"/>
                      </a:lnTo>
                      <a:lnTo>
                        <a:pt x="25" y="1676"/>
                      </a:lnTo>
                      <a:lnTo>
                        <a:pt x="28" y="1692"/>
                      </a:lnTo>
                      <a:lnTo>
                        <a:pt x="31" y="1706"/>
                      </a:lnTo>
                      <a:lnTo>
                        <a:pt x="35" y="1721"/>
                      </a:lnTo>
                      <a:lnTo>
                        <a:pt x="41" y="1733"/>
                      </a:lnTo>
                      <a:lnTo>
                        <a:pt x="45" y="1740"/>
                      </a:lnTo>
                      <a:lnTo>
                        <a:pt x="50" y="1746"/>
                      </a:lnTo>
                      <a:lnTo>
                        <a:pt x="57" y="1752"/>
                      </a:lnTo>
                      <a:lnTo>
                        <a:pt x="64" y="1757"/>
                      </a:lnTo>
                      <a:lnTo>
                        <a:pt x="77" y="1766"/>
                      </a:lnTo>
                      <a:lnTo>
                        <a:pt x="89" y="1775"/>
                      </a:lnTo>
                      <a:lnTo>
                        <a:pt x="99" y="1785"/>
                      </a:lnTo>
                      <a:lnTo>
                        <a:pt x="108" y="1795"/>
                      </a:lnTo>
                      <a:lnTo>
                        <a:pt x="111" y="1800"/>
                      </a:lnTo>
                      <a:lnTo>
                        <a:pt x="115" y="1806"/>
                      </a:lnTo>
                      <a:lnTo>
                        <a:pt x="118" y="1813"/>
                      </a:lnTo>
                      <a:lnTo>
                        <a:pt x="121" y="1820"/>
                      </a:lnTo>
                      <a:lnTo>
                        <a:pt x="122" y="1827"/>
                      </a:lnTo>
                      <a:lnTo>
                        <a:pt x="123" y="1835"/>
                      </a:lnTo>
                      <a:lnTo>
                        <a:pt x="124" y="1843"/>
                      </a:lnTo>
                      <a:lnTo>
                        <a:pt x="124" y="1852"/>
                      </a:lnTo>
                      <a:lnTo>
                        <a:pt x="124" y="1859"/>
                      </a:lnTo>
                      <a:lnTo>
                        <a:pt x="123" y="1865"/>
                      </a:lnTo>
                      <a:lnTo>
                        <a:pt x="121" y="1872"/>
                      </a:lnTo>
                      <a:lnTo>
                        <a:pt x="118" y="1878"/>
                      </a:lnTo>
                      <a:lnTo>
                        <a:pt x="115" y="1884"/>
                      </a:lnTo>
                      <a:lnTo>
                        <a:pt x="111" y="1888"/>
                      </a:lnTo>
                      <a:lnTo>
                        <a:pt x="108" y="1893"/>
                      </a:lnTo>
                      <a:lnTo>
                        <a:pt x="104" y="1896"/>
                      </a:lnTo>
                      <a:lnTo>
                        <a:pt x="93" y="1903"/>
                      </a:lnTo>
                      <a:lnTo>
                        <a:pt x="82" y="1909"/>
                      </a:lnTo>
                      <a:lnTo>
                        <a:pt x="69" y="1912"/>
                      </a:lnTo>
                      <a:lnTo>
                        <a:pt x="56" y="1914"/>
                      </a:lnTo>
                      <a:lnTo>
                        <a:pt x="56" y="1918"/>
                      </a:lnTo>
                      <a:lnTo>
                        <a:pt x="56" y="1921"/>
                      </a:lnTo>
                      <a:lnTo>
                        <a:pt x="72" y="1925"/>
                      </a:lnTo>
                      <a:lnTo>
                        <a:pt x="86" y="1928"/>
                      </a:lnTo>
                      <a:lnTo>
                        <a:pt x="99" y="1931"/>
                      </a:lnTo>
                      <a:lnTo>
                        <a:pt x="108" y="1935"/>
                      </a:lnTo>
                      <a:lnTo>
                        <a:pt x="116" y="1939"/>
                      </a:lnTo>
                      <a:lnTo>
                        <a:pt x="124" y="1944"/>
                      </a:lnTo>
                      <a:lnTo>
                        <a:pt x="132" y="1946"/>
                      </a:lnTo>
                      <a:lnTo>
                        <a:pt x="141" y="1950"/>
                      </a:lnTo>
                      <a:lnTo>
                        <a:pt x="159" y="1953"/>
                      </a:lnTo>
                      <a:lnTo>
                        <a:pt x="178" y="1955"/>
                      </a:lnTo>
                      <a:lnTo>
                        <a:pt x="198" y="1957"/>
                      </a:lnTo>
                      <a:lnTo>
                        <a:pt x="217" y="1958"/>
                      </a:lnTo>
                      <a:lnTo>
                        <a:pt x="237" y="1957"/>
                      </a:lnTo>
                      <a:lnTo>
                        <a:pt x="257" y="1957"/>
                      </a:lnTo>
                      <a:lnTo>
                        <a:pt x="270" y="1955"/>
                      </a:lnTo>
                      <a:lnTo>
                        <a:pt x="282" y="1955"/>
                      </a:lnTo>
                      <a:lnTo>
                        <a:pt x="295" y="1955"/>
                      </a:lnTo>
                      <a:lnTo>
                        <a:pt x="306" y="1955"/>
                      </a:lnTo>
                      <a:lnTo>
                        <a:pt x="327" y="1957"/>
                      </a:lnTo>
                      <a:lnTo>
                        <a:pt x="346" y="1957"/>
                      </a:lnTo>
                      <a:lnTo>
                        <a:pt x="354" y="1957"/>
                      </a:lnTo>
                      <a:lnTo>
                        <a:pt x="362" y="1955"/>
                      </a:lnTo>
                      <a:lnTo>
                        <a:pt x="369" y="1954"/>
                      </a:lnTo>
                      <a:lnTo>
                        <a:pt x="376" y="1953"/>
                      </a:lnTo>
                      <a:lnTo>
                        <a:pt x="381" y="1950"/>
                      </a:lnTo>
                      <a:lnTo>
                        <a:pt x="386" y="1946"/>
                      </a:lnTo>
                      <a:lnTo>
                        <a:pt x="390" y="1942"/>
                      </a:lnTo>
                      <a:lnTo>
                        <a:pt x="394" y="1936"/>
                      </a:lnTo>
                      <a:lnTo>
                        <a:pt x="397" y="1929"/>
                      </a:lnTo>
                      <a:lnTo>
                        <a:pt x="400" y="1921"/>
                      </a:lnTo>
                      <a:lnTo>
                        <a:pt x="402" y="1911"/>
                      </a:lnTo>
                      <a:lnTo>
                        <a:pt x="403" y="1900"/>
                      </a:lnTo>
                      <a:lnTo>
                        <a:pt x="411" y="1900"/>
                      </a:lnTo>
                      <a:lnTo>
                        <a:pt x="419" y="1901"/>
                      </a:lnTo>
                      <a:lnTo>
                        <a:pt x="427" y="1902"/>
                      </a:lnTo>
                      <a:lnTo>
                        <a:pt x="434" y="1905"/>
                      </a:lnTo>
                      <a:lnTo>
                        <a:pt x="439" y="1908"/>
                      </a:lnTo>
                      <a:lnTo>
                        <a:pt x="445" y="1911"/>
                      </a:lnTo>
                      <a:lnTo>
                        <a:pt x="450" y="1916"/>
                      </a:lnTo>
                      <a:lnTo>
                        <a:pt x="454" y="1920"/>
                      </a:lnTo>
                      <a:lnTo>
                        <a:pt x="462" y="1931"/>
                      </a:lnTo>
                      <a:lnTo>
                        <a:pt x="470" y="1943"/>
                      </a:lnTo>
                      <a:lnTo>
                        <a:pt x="477" y="1955"/>
                      </a:lnTo>
                      <a:lnTo>
                        <a:pt x="483" y="1968"/>
                      </a:lnTo>
                      <a:lnTo>
                        <a:pt x="487" y="1975"/>
                      </a:lnTo>
                      <a:lnTo>
                        <a:pt x="493" y="1978"/>
                      </a:lnTo>
                      <a:lnTo>
                        <a:pt x="498" y="1982"/>
                      </a:lnTo>
                      <a:lnTo>
                        <a:pt x="503" y="1983"/>
                      </a:lnTo>
                      <a:lnTo>
                        <a:pt x="509" y="1983"/>
                      </a:lnTo>
                      <a:lnTo>
                        <a:pt x="516" y="1982"/>
                      </a:lnTo>
                      <a:lnTo>
                        <a:pt x="521" y="1979"/>
                      </a:lnTo>
                      <a:lnTo>
                        <a:pt x="528" y="1976"/>
                      </a:lnTo>
                      <a:lnTo>
                        <a:pt x="553" y="1961"/>
                      </a:lnTo>
                      <a:lnTo>
                        <a:pt x="576" y="1950"/>
                      </a:lnTo>
                      <a:lnTo>
                        <a:pt x="585" y="1949"/>
                      </a:lnTo>
                      <a:lnTo>
                        <a:pt x="593" y="1949"/>
                      </a:lnTo>
                      <a:lnTo>
                        <a:pt x="600" y="1950"/>
                      </a:lnTo>
                      <a:lnTo>
                        <a:pt x="606" y="1952"/>
                      </a:lnTo>
                      <a:lnTo>
                        <a:pt x="609" y="1957"/>
                      </a:lnTo>
                      <a:lnTo>
                        <a:pt x="614" y="1961"/>
                      </a:lnTo>
                      <a:lnTo>
                        <a:pt x="616" y="1967"/>
                      </a:lnTo>
                      <a:lnTo>
                        <a:pt x="618" y="1972"/>
                      </a:lnTo>
                      <a:lnTo>
                        <a:pt x="622" y="2002"/>
                      </a:lnTo>
                      <a:lnTo>
                        <a:pt x="624" y="2028"/>
                      </a:lnTo>
                      <a:lnTo>
                        <a:pt x="626" y="2038"/>
                      </a:lnTo>
                      <a:lnTo>
                        <a:pt x="630" y="2048"/>
                      </a:lnTo>
                      <a:lnTo>
                        <a:pt x="635" y="2054"/>
                      </a:lnTo>
                      <a:lnTo>
                        <a:pt x="642" y="2061"/>
                      </a:lnTo>
                      <a:lnTo>
                        <a:pt x="649" y="2067"/>
                      </a:lnTo>
                      <a:lnTo>
                        <a:pt x="657" y="2072"/>
                      </a:lnTo>
                      <a:lnTo>
                        <a:pt x="666" y="2075"/>
                      </a:lnTo>
                      <a:lnTo>
                        <a:pt x="676" y="2078"/>
                      </a:lnTo>
                      <a:lnTo>
                        <a:pt x="697" y="2083"/>
                      </a:lnTo>
                      <a:lnTo>
                        <a:pt x="718" y="2084"/>
                      </a:lnTo>
                      <a:lnTo>
                        <a:pt x="739" y="2084"/>
                      </a:lnTo>
                      <a:lnTo>
                        <a:pt x="756" y="2084"/>
                      </a:lnTo>
                      <a:lnTo>
                        <a:pt x="759" y="2070"/>
                      </a:lnTo>
                      <a:lnTo>
                        <a:pt x="761" y="2057"/>
                      </a:lnTo>
                      <a:lnTo>
                        <a:pt x="761" y="2042"/>
                      </a:lnTo>
                      <a:lnTo>
                        <a:pt x="761" y="2028"/>
                      </a:lnTo>
                      <a:lnTo>
                        <a:pt x="769" y="2028"/>
                      </a:lnTo>
                      <a:lnTo>
                        <a:pt x="775" y="2028"/>
                      </a:lnTo>
                      <a:lnTo>
                        <a:pt x="791" y="2028"/>
                      </a:lnTo>
                      <a:lnTo>
                        <a:pt x="806" y="2026"/>
                      </a:lnTo>
                      <a:lnTo>
                        <a:pt x="813" y="2024"/>
                      </a:lnTo>
                      <a:lnTo>
                        <a:pt x="819" y="2020"/>
                      </a:lnTo>
                      <a:lnTo>
                        <a:pt x="824" y="2016"/>
                      </a:lnTo>
                      <a:lnTo>
                        <a:pt x="829" y="2009"/>
                      </a:lnTo>
                      <a:lnTo>
                        <a:pt x="837" y="1993"/>
                      </a:lnTo>
                      <a:lnTo>
                        <a:pt x="841" y="1977"/>
                      </a:lnTo>
                      <a:lnTo>
                        <a:pt x="845" y="1970"/>
                      </a:lnTo>
                      <a:lnTo>
                        <a:pt x="851" y="1964"/>
                      </a:lnTo>
                      <a:lnTo>
                        <a:pt x="854" y="1962"/>
                      </a:lnTo>
                      <a:lnTo>
                        <a:pt x="858" y="1961"/>
                      </a:lnTo>
                      <a:lnTo>
                        <a:pt x="863" y="1959"/>
                      </a:lnTo>
                      <a:lnTo>
                        <a:pt x="869" y="1958"/>
                      </a:lnTo>
                      <a:lnTo>
                        <a:pt x="877" y="1958"/>
                      </a:lnTo>
                      <a:lnTo>
                        <a:pt x="884" y="1959"/>
                      </a:lnTo>
                      <a:lnTo>
                        <a:pt x="890" y="1961"/>
                      </a:lnTo>
                      <a:lnTo>
                        <a:pt x="896" y="1964"/>
                      </a:lnTo>
                      <a:lnTo>
                        <a:pt x="901" y="1969"/>
                      </a:lnTo>
                      <a:lnTo>
                        <a:pt x="905" y="1975"/>
                      </a:lnTo>
                      <a:lnTo>
                        <a:pt x="910" y="1980"/>
                      </a:lnTo>
                      <a:lnTo>
                        <a:pt x="914" y="1987"/>
                      </a:lnTo>
                      <a:lnTo>
                        <a:pt x="922" y="2001"/>
                      </a:lnTo>
                      <a:lnTo>
                        <a:pt x="931" y="2015"/>
                      </a:lnTo>
                      <a:lnTo>
                        <a:pt x="937" y="2020"/>
                      </a:lnTo>
                      <a:lnTo>
                        <a:pt x="943" y="2026"/>
                      </a:lnTo>
                      <a:lnTo>
                        <a:pt x="948" y="2031"/>
                      </a:lnTo>
                      <a:lnTo>
                        <a:pt x="955" y="2034"/>
                      </a:lnTo>
                      <a:lnTo>
                        <a:pt x="966" y="2038"/>
                      </a:lnTo>
                      <a:lnTo>
                        <a:pt x="978" y="2043"/>
                      </a:lnTo>
                      <a:lnTo>
                        <a:pt x="984" y="2044"/>
                      </a:lnTo>
                      <a:lnTo>
                        <a:pt x="989" y="2045"/>
                      </a:lnTo>
                      <a:lnTo>
                        <a:pt x="995" y="2044"/>
                      </a:lnTo>
                      <a:lnTo>
                        <a:pt x="1002" y="2043"/>
                      </a:lnTo>
                      <a:lnTo>
                        <a:pt x="1018" y="2027"/>
                      </a:lnTo>
                      <a:lnTo>
                        <a:pt x="1035" y="2009"/>
                      </a:lnTo>
                      <a:lnTo>
                        <a:pt x="1060" y="2005"/>
                      </a:lnTo>
                      <a:lnTo>
                        <a:pt x="1089" y="2002"/>
                      </a:lnTo>
                      <a:lnTo>
                        <a:pt x="1094" y="2000"/>
                      </a:lnTo>
                      <a:lnTo>
                        <a:pt x="1100" y="1997"/>
                      </a:lnTo>
                      <a:lnTo>
                        <a:pt x="1106" y="1995"/>
                      </a:lnTo>
                      <a:lnTo>
                        <a:pt x="1109" y="1991"/>
                      </a:lnTo>
                      <a:lnTo>
                        <a:pt x="1112" y="1986"/>
                      </a:lnTo>
                      <a:lnTo>
                        <a:pt x="1115" y="1980"/>
                      </a:lnTo>
                      <a:lnTo>
                        <a:pt x="1116" y="1974"/>
                      </a:lnTo>
                      <a:lnTo>
                        <a:pt x="1115" y="1966"/>
                      </a:lnTo>
                      <a:lnTo>
                        <a:pt x="1124" y="1960"/>
                      </a:lnTo>
                      <a:lnTo>
                        <a:pt x="1132" y="1957"/>
                      </a:lnTo>
                      <a:lnTo>
                        <a:pt x="1140" y="1953"/>
                      </a:lnTo>
                      <a:lnTo>
                        <a:pt x="1149" y="1951"/>
                      </a:lnTo>
                      <a:lnTo>
                        <a:pt x="1166" y="1947"/>
                      </a:lnTo>
                      <a:lnTo>
                        <a:pt x="1183" y="1946"/>
                      </a:lnTo>
                      <a:lnTo>
                        <a:pt x="1200" y="1945"/>
                      </a:lnTo>
                      <a:lnTo>
                        <a:pt x="1217" y="1945"/>
                      </a:lnTo>
                      <a:lnTo>
                        <a:pt x="1235" y="1943"/>
                      </a:lnTo>
                      <a:lnTo>
                        <a:pt x="1252" y="1939"/>
                      </a:lnTo>
                      <a:lnTo>
                        <a:pt x="1257" y="1938"/>
                      </a:lnTo>
                      <a:lnTo>
                        <a:pt x="1260" y="1935"/>
                      </a:lnTo>
                      <a:lnTo>
                        <a:pt x="1264" y="1930"/>
                      </a:lnTo>
                      <a:lnTo>
                        <a:pt x="1266" y="1926"/>
                      </a:lnTo>
                      <a:lnTo>
                        <a:pt x="1271" y="1916"/>
                      </a:lnTo>
                      <a:lnTo>
                        <a:pt x="1273" y="1906"/>
                      </a:lnTo>
                      <a:lnTo>
                        <a:pt x="1275" y="1901"/>
                      </a:lnTo>
                      <a:lnTo>
                        <a:pt x="1278" y="1896"/>
                      </a:lnTo>
                      <a:lnTo>
                        <a:pt x="1280" y="1894"/>
                      </a:lnTo>
                      <a:lnTo>
                        <a:pt x="1282" y="1892"/>
                      </a:lnTo>
                      <a:lnTo>
                        <a:pt x="1291" y="1889"/>
                      </a:lnTo>
                      <a:lnTo>
                        <a:pt x="1303" y="1887"/>
                      </a:lnTo>
                      <a:lnTo>
                        <a:pt x="1313" y="1886"/>
                      </a:lnTo>
                      <a:lnTo>
                        <a:pt x="1321" y="1882"/>
                      </a:lnTo>
                      <a:lnTo>
                        <a:pt x="1324" y="1880"/>
                      </a:lnTo>
                      <a:lnTo>
                        <a:pt x="1327" y="1877"/>
                      </a:lnTo>
                      <a:lnTo>
                        <a:pt x="1329" y="1872"/>
                      </a:lnTo>
                      <a:lnTo>
                        <a:pt x="1330" y="1868"/>
                      </a:lnTo>
                      <a:lnTo>
                        <a:pt x="1332" y="1854"/>
                      </a:lnTo>
                      <a:lnTo>
                        <a:pt x="1332" y="1839"/>
                      </a:lnTo>
                      <a:lnTo>
                        <a:pt x="1333" y="1834"/>
                      </a:lnTo>
                      <a:lnTo>
                        <a:pt x="1334" y="1828"/>
                      </a:lnTo>
                      <a:lnTo>
                        <a:pt x="1338" y="1824"/>
                      </a:lnTo>
                      <a:lnTo>
                        <a:pt x="1341" y="1821"/>
                      </a:lnTo>
                      <a:lnTo>
                        <a:pt x="1345" y="1818"/>
                      </a:lnTo>
                      <a:lnTo>
                        <a:pt x="1348" y="1814"/>
                      </a:lnTo>
                      <a:lnTo>
                        <a:pt x="1352" y="1810"/>
                      </a:lnTo>
                      <a:lnTo>
                        <a:pt x="1355" y="1805"/>
                      </a:lnTo>
                      <a:lnTo>
                        <a:pt x="1356" y="1797"/>
                      </a:lnTo>
                      <a:lnTo>
                        <a:pt x="1356" y="1790"/>
                      </a:lnTo>
                      <a:lnTo>
                        <a:pt x="1355" y="1783"/>
                      </a:lnTo>
                      <a:lnTo>
                        <a:pt x="1355" y="1775"/>
                      </a:lnTo>
                      <a:lnTo>
                        <a:pt x="1354" y="1769"/>
                      </a:lnTo>
                      <a:lnTo>
                        <a:pt x="1356" y="1763"/>
                      </a:lnTo>
                      <a:lnTo>
                        <a:pt x="1357" y="1760"/>
                      </a:lnTo>
                      <a:lnTo>
                        <a:pt x="1358" y="1756"/>
                      </a:lnTo>
                      <a:lnTo>
                        <a:pt x="1362" y="1754"/>
                      </a:lnTo>
                      <a:lnTo>
                        <a:pt x="1365" y="1752"/>
                      </a:lnTo>
                      <a:lnTo>
                        <a:pt x="1372" y="1748"/>
                      </a:lnTo>
                      <a:lnTo>
                        <a:pt x="1380" y="1747"/>
                      </a:lnTo>
                      <a:lnTo>
                        <a:pt x="1388" y="1747"/>
                      </a:lnTo>
                      <a:lnTo>
                        <a:pt x="1396" y="1747"/>
                      </a:lnTo>
                      <a:lnTo>
                        <a:pt x="1413" y="1750"/>
                      </a:lnTo>
                      <a:lnTo>
                        <a:pt x="1429" y="1752"/>
                      </a:lnTo>
                      <a:lnTo>
                        <a:pt x="1429" y="1756"/>
                      </a:lnTo>
                      <a:lnTo>
                        <a:pt x="1430" y="1761"/>
                      </a:lnTo>
                      <a:lnTo>
                        <a:pt x="1431" y="1764"/>
                      </a:lnTo>
                      <a:lnTo>
                        <a:pt x="1434" y="1767"/>
                      </a:lnTo>
                      <a:lnTo>
                        <a:pt x="1438" y="1772"/>
                      </a:lnTo>
                      <a:lnTo>
                        <a:pt x="1444" y="1775"/>
                      </a:lnTo>
                      <a:lnTo>
                        <a:pt x="1452" y="1777"/>
                      </a:lnTo>
                      <a:lnTo>
                        <a:pt x="1460" y="1778"/>
                      </a:lnTo>
                      <a:lnTo>
                        <a:pt x="1469" y="1777"/>
                      </a:lnTo>
                      <a:lnTo>
                        <a:pt x="1479" y="1775"/>
                      </a:lnTo>
                      <a:lnTo>
                        <a:pt x="1518" y="1765"/>
                      </a:lnTo>
                      <a:lnTo>
                        <a:pt x="1545" y="1758"/>
                      </a:lnTo>
                      <a:lnTo>
                        <a:pt x="1550" y="1763"/>
                      </a:lnTo>
                      <a:lnTo>
                        <a:pt x="1553" y="1765"/>
                      </a:lnTo>
                      <a:lnTo>
                        <a:pt x="1555" y="1773"/>
                      </a:lnTo>
                      <a:lnTo>
                        <a:pt x="1559" y="1780"/>
                      </a:lnTo>
                      <a:lnTo>
                        <a:pt x="1563" y="1786"/>
                      </a:lnTo>
                      <a:lnTo>
                        <a:pt x="1568" y="1790"/>
                      </a:lnTo>
                      <a:lnTo>
                        <a:pt x="1579" y="1798"/>
                      </a:lnTo>
                      <a:lnTo>
                        <a:pt x="1592" y="1808"/>
                      </a:lnTo>
                      <a:lnTo>
                        <a:pt x="1595" y="1812"/>
                      </a:lnTo>
                      <a:lnTo>
                        <a:pt x="1599" y="1816"/>
                      </a:lnTo>
                      <a:lnTo>
                        <a:pt x="1601" y="1821"/>
                      </a:lnTo>
                      <a:lnTo>
                        <a:pt x="1602" y="1827"/>
                      </a:lnTo>
                      <a:lnTo>
                        <a:pt x="1603" y="1837"/>
                      </a:lnTo>
                      <a:lnTo>
                        <a:pt x="1604" y="1848"/>
                      </a:lnTo>
                      <a:lnTo>
                        <a:pt x="1602" y="1871"/>
                      </a:lnTo>
                      <a:lnTo>
                        <a:pt x="1601" y="1892"/>
                      </a:lnTo>
                      <a:lnTo>
                        <a:pt x="1611" y="1893"/>
                      </a:lnTo>
                      <a:lnTo>
                        <a:pt x="1623" y="1893"/>
                      </a:lnTo>
                      <a:lnTo>
                        <a:pt x="1633" y="1890"/>
                      </a:lnTo>
                      <a:lnTo>
                        <a:pt x="1643" y="1887"/>
                      </a:lnTo>
                      <a:lnTo>
                        <a:pt x="1652" y="1884"/>
                      </a:lnTo>
                      <a:lnTo>
                        <a:pt x="1660" y="1881"/>
                      </a:lnTo>
                      <a:lnTo>
                        <a:pt x="1668" y="1880"/>
                      </a:lnTo>
                      <a:lnTo>
                        <a:pt x="1675" y="1881"/>
                      </a:lnTo>
                      <a:lnTo>
                        <a:pt x="1678" y="1882"/>
                      </a:lnTo>
                      <a:lnTo>
                        <a:pt x="1681" y="1885"/>
                      </a:lnTo>
                      <a:lnTo>
                        <a:pt x="1683" y="1888"/>
                      </a:lnTo>
                      <a:lnTo>
                        <a:pt x="1685" y="1892"/>
                      </a:lnTo>
                      <a:lnTo>
                        <a:pt x="1687" y="1897"/>
                      </a:lnTo>
                      <a:lnTo>
                        <a:pt x="1689" y="1903"/>
                      </a:lnTo>
                      <a:lnTo>
                        <a:pt x="1690" y="1910"/>
                      </a:lnTo>
                      <a:lnTo>
                        <a:pt x="1691" y="1918"/>
                      </a:lnTo>
                      <a:lnTo>
                        <a:pt x="1690" y="1934"/>
                      </a:lnTo>
                      <a:lnTo>
                        <a:pt x="1689" y="1951"/>
                      </a:lnTo>
                      <a:lnTo>
                        <a:pt x="1689" y="1960"/>
                      </a:lnTo>
                      <a:lnTo>
                        <a:pt x="1689" y="1969"/>
                      </a:lnTo>
                      <a:lnTo>
                        <a:pt x="1690" y="1972"/>
                      </a:lnTo>
                      <a:lnTo>
                        <a:pt x="1692" y="1976"/>
                      </a:lnTo>
                      <a:lnTo>
                        <a:pt x="1693" y="1979"/>
                      </a:lnTo>
                      <a:lnTo>
                        <a:pt x="1697" y="1982"/>
                      </a:lnTo>
                      <a:lnTo>
                        <a:pt x="1701" y="1986"/>
                      </a:lnTo>
                      <a:lnTo>
                        <a:pt x="1708" y="1987"/>
                      </a:lnTo>
                      <a:lnTo>
                        <a:pt x="1715" y="1987"/>
                      </a:lnTo>
                      <a:lnTo>
                        <a:pt x="1722" y="1987"/>
                      </a:lnTo>
                      <a:lnTo>
                        <a:pt x="1731" y="1986"/>
                      </a:lnTo>
                      <a:lnTo>
                        <a:pt x="1739" y="1987"/>
                      </a:lnTo>
                      <a:lnTo>
                        <a:pt x="1742" y="1990"/>
                      </a:lnTo>
                      <a:lnTo>
                        <a:pt x="1746" y="1993"/>
                      </a:lnTo>
                      <a:lnTo>
                        <a:pt x="1748" y="1997"/>
                      </a:lnTo>
                      <a:lnTo>
                        <a:pt x="1749" y="2003"/>
                      </a:lnTo>
                      <a:lnTo>
                        <a:pt x="1759" y="2004"/>
                      </a:lnTo>
                      <a:lnTo>
                        <a:pt x="1767" y="2003"/>
                      </a:lnTo>
                      <a:lnTo>
                        <a:pt x="1774" y="2002"/>
                      </a:lnTo>
                      <a:lnTo>
                        <a:pt x="1780" y="1997"/>
                      </a:lnTo>
                      <a:lnTo>
                        <a:pt x="1784" y="1993"/>
                      </a:lnTo>
                      <a:lnTo>
                        <a:pt x="1788" y="1987"/>
                      </a:lnTo>
                      <a:lnTo>
                        <a:pt x="1791" y="1982"/>
                      </a:lnTo>
                      <a:lnTo>
                        <a:pt x="1792" y="1974"/>
                      </a:lnTo>
                      <a:lnTo>
                        <a:pt x="1797" y="1942"/>
                      </a:lnTo>
                      <a:lnTo>
                        <a:pt x="1804" y="1912"/>
                      </a:lnTo>
                      <a:lnTo>
                        <a:pt x="1806" y="1908"/>
                      </a:lnTo>
                      <a:lnTo>
                        <a:pt x="1808" y="1904"/>
                      </a:lnTo>
                      <a:lnTo>
                        <a:pt x="1812" y="1902"/>
                      </a:lnTo>
                      <a:lnTo>
                        <a:pt x="1816" y="1900"/>
                      </a:lnTo>
                      <a:lnTo>
                        <a:pt x="1823" y="1895"/>
                      </a:lnTo>
                      <a:lnTo>
                        <a:pt x="1830" y="1889"/>
                      </a:lnTo>
                      <a:lnTo>
                        <a:pt x="1832" y="1886"/>
                      </a:lnTo>
                      <a:lnTo>
                        <a:pt x="1833" y="1882"/>
                      </a:lnTo>
                      <a:lnTo>
                        <a:pt x="1833" y="1878"/>
                      </a:lnTo>
                      <a:lnTo>
                        <a:pt x="1833" y="1873"/>
                      </a:lnTo>
                      <a:lnTo>
                        <a:pt x="1834" y="1870"/>
                      </a:lnTo>
                      <a:lnTo>
                        <a:pt x="1836" y="1865"/>
                      </a:lnTo>
                      <a:lnTo>
                        <a:pt x="1838" y="1862"/>
                      </a:lnTo>
                      <a:lnTo>
                        <a:pt x="1840" y="1859"/>
                      </a:lnTo>
                      <a:lnTo>
                        <a:pt x="1846" y="1856"/>
                      </a:lnTo>
                      <a:lnTo>
                        <a:pt x="1849" y="1854"/>
                      </a:lnTo>
                      <a:lnTo>
                        <a:pt x="1854" y="1853"/>
                      </a:lnTo>
                      <a:lnTo>
                        <a:pt x="1857" y="1854"/>
                      </a:lnTo>
                      <a:lnTo>
                        <a:pt x="1862" y="1855"/>
                      </a:lnTo>
                      <a:lnTo>
                        <a:pt x="1864" y="1857"/>
                      </a:lnTo>
                      <a:lnTo>
                        <a:pt x="1867" y="1860"/>
                      </a:lnTo>
                      <a:lnTo>
                        <a:pt x="1870" y="1863"/>
                      </a:lnTo>
                      <a:lnTo>
                        <a:pt x="1874" y="1871"/>
                      </a:lnTo>
                      <a:lnTo>
                        <a:pt x="1878" y="1880"/>
                      </a:lnTo>
                      <a:lnTo>
                        <a:pt x="1879" y="1888"/>
                      </a:lnTo>
                      <a:lnTo>
                        <a:pt x="1880" y="1897"/>
                      </a:lnTo>
                      <a:lnTo>
                        <a:pt x="1886" y="1897"/>
                      </a:lnTo>
                      <a:lnTo>
                        <a:pt x="1892" y="1897"/>
                      </a:lnTo>
                      <a:lnTo>
                        <a:pt x="1898" y="1896"/>
                      </a:lnTo>
                      <a:lnTo>
                        <a:pt x="1904" y="1895"/>
                      </a:lnTo>
                      <a:lnTo>
                        <a:pt x="1911" y="1893"/>
                      </a:lnTo>
                      <a:lnTo>
                        <a:pt x="1916" y="1890"/>
                      </a:lnTo>
                      <a:lnTo>
                        <a:pt x="1922" y="1887"/>
                      </a:lnTo>
                      <a:lnTo>
                        <a:pt x="1928" y="1882"/>
                      </a:lnTo>
                      <a:lnTo>
                        <a:pt x="1932" y="1879"/>
                      </a:lnTo>
                      <a:lnTo>
                        <a:pt x="1937" y="1873"/>
                      </a:lnTo>
                      <a:lnTo>
                        <a:pt x="1941" y="1869"/>
                      </a:lnTo>
                      <a:lnTo>
                        <a:pt x="1945" y="1863"/>
                      </a:lnTo>
                      <a:lnTo>
                        <a:pt x="1947" y="1859"/>
                      </a:lnTo>
                      <a:lnTo>
                        <a:pt x="1949" y="1853"/>
                      </a:lnTo>
                      <a:lnTo>
                        <a:pt x="1951" y="1847"/>
                      </a:lnTo>
                      <a:lnTo>
                        <a:pt x="1952" y="1840"/>
                      </a:lnTo>
                      <a:lnTo>
                        <a:pt x="1956" y="1843"/>
                      </a:lnTo>
                      <a:lnTo>
                        <a:pt x="1962" y="1845"/>
                      </a:lnTo>
                      <a:lnTo>
                        <a:pt x="1966" y="1847"/>
                      </a:lnTo>
                      <a:lnTo>
                        <a:pt x="1972" y="1852"/>
                      </a:lnTo>
                      <a:lnTo>
                        <a:pt x="1981" y="1860"/>
                      </a:lnTo>
                      <a:lnTo>
                        <a:pt x="1990" y="1869"/>
                      </a:lnTo>
                      <a:lnTo>
                        <a:pt x="1995" y="1873"/>
                      </a:lnTo>
                      <a:lnTo>
                        <a:pt x="1999" y="1877"/>
                      </a:lnTo>
                      <a:lnTo>
                        <a:pt x="2005" y="1880"/>
                      </a:lnTo>
                      <a:lnTo>
                        <a:pt x="2010" y="1882"/>
                      </a:lnTo>
                      <a:lnTo>
                        <a:pt x="2015" y="1884"/>
                      </a:lnTo>
                      <a:lnTo>
                        <a:pt x="2021" y="1885"/>
                      </a:lnTo>
                      <a:lnTo>
                        <a:pt x="2027" y="1884"/>
                      </a:lnTo>
                      <a:lnTo>
                        <a:pt x="2034" y="1880"/>
                      </a:lnTo>
                      <a:lnTo>
                        <a:pt x="2034" y="1865"/>
                      </a:lnTo>
                      <a:lnTo>
                        <a:pt x="2031" y="1851"/>
                      </a:lnTo>
                      <a:lnTo>
                        <a:pt x="2031" y="1844"/>
                      </a:lnTo>
                      <a:lnTo>
                        <a:pt x="2034" y="1838"/>
                      </a:lnTo>
                      <a:lnTo>
                        <a:pt x="2035" y="1836"/>
                      </a:lnTo>
                      <a:lnTo>
                        <a:pt x="2037" y="1832"/>
                      </a:lnTo>
                      <a:lnTo>
                        <a:pt x="2040" y="1830"/>
                      </a:lnTo>
                      <a:lnTo>
                        <a:pt x="2045" y="1828"/>
                      </a:lnTo>
                      <a:lnTo>
                        <a:pt x="2053" y="1827"/>
                      </a:lnTo>
                      <a:lnTo>
                        <a:pt x="2062" y="1827"/>
                      </a:lnTo>
                      <a:lnTo>
                        <a:pt x="2069" y="1827"/>
                      </a:lnTo>
                      <a:lnTo>
                        <a:pt x="2076" y="1826"/>
                      </a:lnTo>
                      <a:lnTo>
                        <a:pt x="2079" y="1824"/>
                      </a:lnTo>
                      <a:lnTo>
                        <a:pt x="2081" y="1823"/>
                      </a:lnTo>
                      <a:lnTo>
                        <a:pt x="2084" y="1822"/>
                      </a:lnTo>
                      <a:lnTo>
                        <a:pt x="2086" y="1819"/>
                      </a:lnTo>
                      <a:lnTo>
                        <a:pt x="2089" y="1808"/>
                      </a:lnTo>
                      <a:lnTo>
                        <a:pt x="2093" y="1797"/>
                      </a:lnTo>
                      <a:lnTo>
                        <a:pt x="2095" y="1785"/>
                      </a:lnTo>
                      <a:lnTo>
                        <a:pt x="2096" y="1772"/>
                      </a:lnTo>
                      <a:lnTo>
                        <a:pt x="2096" y="1747"/>
                      </a:lnTo>
                      <a:lnTo>
                        <a:pt x="2095" y="1724"/>
                      </a:lnTo>
                      <a:lnTo>
                        <a:pt x="2095" y="1719"/>
                      </a:lnTo>
                      <a:lnTo>
                        <a:pt x="2096" y="1714"/>
                      </a:lnTo>
                      <a:lnTo>
                        <a:pt x="2097" y="1709"/>
                      </a:lnTo>
                      <a:lnTo>
                        <a:pt x="2100" y="1706"/>
                      </a:lnTo>
                      <a:lnTo>
                        <a:pt x="2104" y="1701"/>
                      </a:lnTo>
                      <a:lnTo>
                        <a:pt x="2111" y="1697"/>
                      </a:lnTo>
                      <a:lnTo>
                        <a:pt x="2118" y="1693"/>
                      </a:lnTo>
                      <a:lnTo>
                        <a:pt x="2125" y="1689"/>
                      </a:lnTo>
                      <a:lnTo>
                        <a:pt x="2128" y="1685"/>
                      </a:lnTo>
                      <a:lnTo>
                        <a:pt x="2130" y="1683"/>
                      </a:lnTo>
                      <a:lnTo>
                        <a:pt x="2133" y="1679"/>
                      </a:lnTo>
                      <a:lnTo>
                        <a:pt x="2135" y="1674"/>
                      </a:lnTo>
                      <a:lnTo>
                        <a:pt x="2137" y="1666"/>
                      </a:lnTo>
                      <a:lnTo>
                        <a:pt x="2138" y="1657"/>
                      </a:lnTo>
                      <a:lnTo>
                        <a:pt x="2138" y="1647"/>
                      </a:lnTo>
                      <a:lnTo>
                        <a:pt x="2137" y="1637"/>
                      </a:lnTo>
                      <a:lnTo>
                        <a:pt x="2135" y="1616"/>
                      </a:lnTo>
                      <a:lnTo>
                        <a:pt x="2133" y="1597"/>
                      </a:lnTo>
                      <a:lnTo>
                        <a:pt x="2133" y="1586"/>
                      </a:lnTo>
                      <a:lnTo>
                        <a:pt x="2133" y="1577"/>
                      </a:lnTo>
                      <a:lnTo>
                        <a:pt x="2135" y="1569"/>
                      </a:lnTo>
                      <a:lnTo>
                        <a:pt x="2137" y="1562"/>
                      </a:lnTo>
                      <a:lnTo>
                        <a:pt x="2143" y="1556"/>
                      </a:lnTo>
                      <a:lnTo>
                        <a:pt x="2150" y="1550"/>
                      </a:lnTo>
                      <a:lnTo>
                        <a:pt x="2159" y="1547"/>
                      </a:lnTo>
                      <a:lnTo>
                        <a:pt x="2170" y="1543"/>
                      </a:lnTo>
                      <a:lnTo>
                        <a:pt x="2178" y="1542"/>
                      </a:lnTo>
                      <a:lnTo>
                        <a:pt x="2184" y="1539"/>
                      </a:lnTo>
                      <a:lnTo>
                        <a:pt x="2190" y="1535"/>
                      </a:lnTo>
                      <a:lnTo>
                        <a:pt x="2195" y="1529"/>
                      </a:lnTo>
                      <a:lnTo>
                        <a:pt x="2200" y="1524"/>
                      </a:lnTo>
                      <a:lnTo>
                        <a:pt x="2203" y="1518"/>
                      </a:lnTo>
                      <a:lnTo>
                        <a:pt x="2207" y="1511"/>
                      </a:lnTo>
                      <a:lnTo>
                        <a:pt x="2210" y="1503"/>
                      </a:lnTo>
                      <a:lnTo>
                        <a:pt x="2219" y="1473"/>
                      </a:lnTo>
                      <a:lnTo>
                        <a:pt x="2227" y="1444"/>
                      </a:lnTo>
                      <a:lnTo>
                        <a:pt x="2239" y="1444"/>
                      </a:lnTo>
                      <a:lnTo>
                        <a:pt x="2251" y="1444"/>
                      </a:lnTo>
                      <a:lnTo>
                        <a:pt x="2263" y="1444"/>
                      </a:lnTo>
                      <a:lnTo>
                        <a:pt x="2275" y="1444"/>
                      </a:lnTo>
                      <a:lnTo>
                        <a:pt x="2286" y="1444"/>
                      </a:lnTo>
                      <a:lnTo>
                        <a:pt x="2298" y="1444"/>
                      </a:lnTo>
                      <a:lnTo>
                        <a:pt x="2308" y="1443"/>
                      </a:lnTo>
                      <a:lnTo>
                        <a:pt x="2319" y="1443"/>
                      </a:lnTo>
                      <a:lnTo>
                        <a:pt x="2321" y="1429"/>
                      </a:lnTo>
                      <a:lnTo>
                        <a:pt x="2319" y="1417"/>
                      </a:lnTo>
                      <a:lnTo>
                        <a:pt x="2321" y="1411"/>
                      </a:lnTo>
                      <a:lnTo>
                        <a:pt x="2324" y="1408"/>
                      </a:lnTo>
                      <a:lnTo>
                        <a:pt x="2326" y="1405"/>
                      </a:lnTo>
                      <a:lnTo>
                        <a:pt x="2329" y="1405"/>
                      </a:lnTo>
                      <a:lnTo>
                        <a:pt x="2333" y="1404"/>
                      </a:lnTo>
                      <a:lnTo>
                        <a:pt x="2338" y="1404"/>
                      </a:lnTo>
                      <a:lnTo>
                        <a:pt x="2338" y="1395"/>
                      </a:lnTo>
                      <a:lnTo>
                        <a:pt x="2338" y="1381"/>
                      </a:lnTo>
                      <a:lnTo>
                        <a:pt x="2338" y="1368"/>
                      </a:lnTo>
                      <a:lnTo>
                        <a:pt x="2339" y="1362"/>
                      </a:lnTo>
                      <a:lnTo>
                        <a:pt x="2354" y="1361"/>
                      </a:lnTo>
                      <a:lnTo>
                        <a:pt x="2368" y="1361"/>
                      </a:lnTo>
                      <a:lnTo>
                        <a:pt x="2382" y="1362"/>
                      </a:lnTo>
                      <a:lnTo>
                        <a:pt x="2397" y="1364"/>
                      </a:lnTo>
                      <a:lnTo>
                        <a:pt x="2411" y="1369"/>
                      </a:lnTo>
                      <a:lnTo>
                        <a:pt x="2423" y="1375"/>
                      </a:lnTo>
                      <a:lnTo>
                        <a:pt x="2436" y="1381"/>
                      </a:lnTo>
                      <a:lnTo>
                        <a:pt x="2448" y="1389"/>
                      </a:lnTo>
                      <a:lnTo>
                        <a:pt x="2460" y="1395"/>
                      </a:lnTo>
                      <a:lnTo>
                        <a:pt x="2474" y="1401"/>
                      </a:lnTo>
                      <a:lnTo>
                        <a:pt x="2494" y="1406"/>
                      </a:lnTo>
                      <a:lnTo>
                        <a:pt x="2514" y="1411"/>
                      </a:lnTo>
                      <a:lnTo>
                        <a:pt x="2518" y="1403"/>
                      </a:lnTo>
                      <a:lnTo>
                        <a:pt x="2522" y="1395"/>
                      </a:lnTo>
                      <a:lnTo>
                        <a:pt x="2528" y="1388"/>
                      </a:lnTo>
                      <a:lnTo>
                        <a:pt x="2536" y="1381"/>
                      </a:lnTo>
                      <a:lnTo>
                        <a:pt x="2543" y="1376"/>
                      </a:lnTo>
                      <a:lnTo>
                        <a:pt x="2549" y="1369"/>
                      </a:lnTo>
                      <a:lnTo>
                        <a:pt x="2555" y="1362"/>
                      </a:lnTo>
                      <a:lnTo>
                        <a:pt x="2560" y="1354"/>
                      </a:lnTo>
                      <a:lnTo>
                        <a:pt x="2555" y="1352"/>
                      </a:lnTo>
                      <a:lnTo>
                        <a:pt x="2549" y="1347"/>
                      </a:lnTo>
                      <a:lnTo>
                        <a:pt x="2545" y="1340"/>
                      </a:lnTo>
                      <a:lnTo>
                        <a:pt x="2539" y="1334"/>
                      </a:lnTo>
                      <a:lnTo>
                        <a:pt x="2528" y="1318"/>
                      </a:lnTo>
                      <a:lnTo>
                        <a:pt x="2518" y="1298"/>
                      </a:lnTo>
                      <a:lnTo>
                        <a:pt x="2508" y="1279"/>
                      </a:lnTo>
                      <a:lnTo>
                        <a:pt x="2501" y="1260"/>
                      </a:lnTo>
                      <a:lnTo>
                        <a:pt x="2498" y="1252"/>
                      </a:lnTo>
                      <a:lnTo>
                        <a:pt x="2497" y="1244"/>
                      </a:lnTo>
                      <a:lnTo>
                        <a:pt x="2496" y="1237"/>
                      </a:lnTo>
                      <a:lnTo>
                        <a:pt x="2496" y="1232"/>
                      </a:lnTo>
                      <a:lnTo>
                        <a:pt x="2512" y="1231"/>
                      </a:lnTo>
                      <a:lnTo>
                        <a:pt x="2527" y="1231"/>
                      </a:lnTo>
                      <a:lnTo>
                        <a:pt x="2539" y="1231"/>
                      </a:lnTo>
                      <a:lnTo>
                        <a:pt x="2552" y="1230"/>
                      </a:lnTo>
                      <a:lnTo>
                        <a:pt x="2553" y="1220"/>
                      </a:lnTo>
                      <a:lnTo>
                        <a:pt x="2553" y="1211"/>
                      </a:lnTo>
                      <a:lnTo>
                        <a:pt x="2555" y="1202"/>
                      </a:lnTo>
                      <a:lnTo>
                        <a:pt x="2557" y="1192"/>
                      </a:lnTo>
                      <a:lnTo>
                        <a:pt x="2561" y="1186"/>
                      </a:lnTo>
                      <a:lnTo>
                        <a:pt x="2567" y="1179"/>
                      </a:lnTo>
                      <a:lnTo>
                        <a:pt x="2571" y="1176"/>
                      </a:lnTo>
                      <a:lnTo>
                        <a:pt x="2575" y="1174"/>
                      </a:lnTo>
                      <a:lnTo>
                        <a:pt x="2580" y="1172"/>
                      </a:lnTo>
                      <a:lnTo>
                        <a:pt x="2586" y="1170"/>
                      </a:lnTo>
                      <a:lnTo>
                        <a:pt x="2590" y="1170"/>
                      </a:lnTo>
                      <a:lnTo>
                        <a:pt x="2596" y="1170"/>
                      </a:lnTo>
                      <a:lnTo>
                        <a:pt x="2601" y="1171"/>
                      </a:lnTo>
                      <a:lnTo>
                        <a:pt x="2605" y="1172"/>
                      </a:lnTo>
                      <a:lnTo>
                        <a:pt x="2613" y="1175"/>
                      </a:lnTo>
                      <a:lnTo>
                        <a:pt x="2621" y="1181"/>
                      </a:lnTo>
                      <a:lnTo>
                        <a:pt x="2628" y="1186"/>
                      </a:lnTo>
                      <a:lnTo>
                        <a:pt x="2636" y="1189"/>
                      </a:lnTo>
                      <a:lnTo>
                        <a:pt x="2641" y="1190"/>
                      </a:lnTo>
                      <a:lnTo>
                        <a:pt x="2644" y="1191"/>
                      </a:lnTo>
                      <a:lnTo>
                        <a:pt x="2649" y="1191"/>
                      </a:lnTo>
                      <a:lnTo>
                        <a:pt x="2653" y="1191"/>
                      </a:lnTo>
                      <a:lnTo>
                        <a:pt x="2650" y="1165"/>
                      </a:lnTo>
                      <a:lnTo>
                        <a:pt x="2646" y="1137"/>
                      </a:lnTo>
                      <a:lnTo>
                        <a:pt x="2643" y="1124"/>
                      </a:lnTo>
                      <a:lnTo>
                        <a:pt x="2639" y="1110"/>
                      </a:lnTo>
                      <a:lnTo>
                        <a:pt x="2636" y="1098"/>
                      </a:lnTo>
                      <a:lnTo>
                        <a:pt x="2631" y="1085"/>
                      </a:lnTo>
                      <a:lnTo>
                        <a:pt x="2626" y="1074"/>
                      </a:lnTo>
                      <a:lnTo>
                        <a:pt x="2619" y="1063"/>
                      </a:lnTo>
                      <a:lnTo>
                        <a:pt x="2611" y="1053"/>
                      </a:lnTo>
                      <a:lnTo>
                        <a:pt x="2602" y="1046"/>
                      </a:lnTo>
                      <a:lnTo>
                        <a:pt x="2592" y="1039"/>
                      </a:lnTo>
                      <a:lnTo>
                        <a:pt x="2579" y="1033"/>
                      </a:lnTo>
                      <a:lnTo>
                        <a:pt x="2567" y="1030"/>
                      </a:lnTo>
                      <a:lnTo>
                        <a:pt x="2551" y="1027"/>
                      </a:lnTo>
                      <a:lnTo>
                        <a:pt x="2549" y="1022"/>
                      </a:lnTo>
                      <a:lnTo>
                        <a:pt x="2547" y="1017"/>
                      </a:lnTo>
                      <a:lnTo>
                        <a:pt x="2545" y="1014"/>
                      </a:lnTo>
                      <a:lnTo>
                        <a:pt x="2542" y="1010"/>
                      </a:lnTo>
                      <a:lnTo>
                        <a:pt x="2534" y="1005"/>
                      </a:lnTo>
                      <a:lnTo>
                        <a:pt x="2526" y="1000"/>
                      </a:lnTo>
                      <a:lnTo>
                        <a:pt x="2516" y="994"/>
                      </a:lnTo>
                      <a:lnTo>
                        <a:pt x="2508" y="990"/>
                      </a:lnTo>
                      <a:lnTo>
                        <a:pt x="2504" y="986"/>
                      </a:lnTo>
                      <a:lnTo>
                        <a:pt x="2501" y="983"/>
                      </a:lnTo>
                      <a:lnTo>
                        <a:pt x="2497" y="979"/>
                      </a:lnTo>
                      <a:lnTo>
                        <a:pt x="2495" y="975"/>
                      </a:lnTo>
                      <a:lnTo>
                        <a:pt x="2493" y="968"/>
                      </a:lnTo>
                      <a:lnTo>
                        <a:pt x="2490" y="961"/>
                      </a:lnTo>
                      <a:lnTo>
                        <a:pt x="2490" y="953"/>
                      </a:lnTo>
                      <a:lnTo>
                        <a:pt x="2490" y="946"/>
                      </a:lnTo>
                      <a:lnTo>
                        <a:pt x="2494" y="932"/>
                      </a:lnTo>
                      <a:lnTo>
                        <a:pt x="2498" y="916"/>
                      </a:lnTo>
                      <a:lnTo>
                        <a:pt x="2504" y="901"/>
                      </a:lnTo>
                      <a:lnTo>
                        <a:pt x="2508" y="885"/>
                      </a:lnTo>
                      <a:lnTo>
                        <a:pt x="2513" y="870"/>
                      </a:lnTo>
                      <a:lnTo>
                        <a:pt x="2515" y="855"/>
                      </a:lnTo>
                      <a:lnTo>
                        <a:pt x="2528" y="856"/>
                      </a:lnTo>
                      <a:lnTo>
                        <a:pt x="2540" y="858"/>
                      </a:lnTo>
                      <a:lnTo>
                        <a:pt x="2554" y="858"/>
                      </a:lnTo>
                      <a:lnTo>
                        <a:pt x="2568" y="858"/>
                      </a:lnTo>
                      <a:lnTo>
                        <a:pt x="2571" y="846"/>
                      </a:lnTo>
                      <a:lnTo>
                        <a:pt x="2575" y="834"/>
                      </a:lnTo>
                      <a:lnTo>
                        <a:pt x="2579" y="821"/>
                      </a:lnTo>
                      <a:lnTo>
                        <a:pt x="2585" y="810"/>
                      </a:lnTo>
                      <a:lnTo>
                        <a:pt x="2589" y="805"/>
                      </a:lnTo>
                      <a:lnTo>
                        <a:pt x="2595" y="801"/>
                      </a:lnTo>
                      <a:lnTo>
                        <a:pt x="2602" y="797"/>
                      </a:lnTo>
                      <a:lnTo>
                        <a:pt x="2609" y="795"/>
                      </a:lnTo>
                      <a:lnTo>
                        <a:pt x="2616" y="792"/>
                      </a:lnTo>
                      <a:lnTo>
                        <a:pt x="2621" y="789"/>
                      </a:lnTo>
                      <a:lnTo>
                        <a:pt x="2627" y="785"/>
                      </a:lnTo>
                      <a:lnTo>
                        <a:pt x="2630" y="780"/>
                      </a:lnTo>
                      <a:lnTo>
                        <a:pt x="2637" y="767"/>
                      </a:lnTo>
                      <a:lnTo>
                        <a:pt x="2644" y="754"/>
                      </a:lnTo>
                      <a:lnTo>
                        <a:pt x="2647" y="748"/>
                      </a:lnTo>
                      <a:lnTo>
                        <a:pt x="2652" y="743"/>
                      </a:lnTo>
                      <a:lnTo>
                        <a:pt x="2658" y="738"/>
                      </a:lnTo>
                      <a:lnTo>
                        <a:pt x="2664" y="732"/>
                      </a:lnTo>
                      <a:lnTo>
                        <a:pt x="2677" y="726"/>
                      </a:lnTo>
                      <a:lnTo>
                        <a:pt x="2690" y="720"/>
                      </a:lnTo>
                      <a:lnTo>
                        <a:pt x="2695" y="716"/>
                      </a:lnTo>
                      <a:lnTo>
                        <a:pt x="2701" y="712"/>
                      </a:lnTo>
                      <a:lnTo>
                        <a:pt x="2707" y="707"/>
                      </a:lnTo>
                      <a:lnTo>
                        <a:pt x="2711" y="703"/>
                      </a:lnTo>
                      <a:lnTo>
                        <a:pt x="2716" y="694"/>
                      </a:lnTo>
                      <a:lnTo>
                        <a:pt x="2719" y="686"/>
                      </a:lnTo>
                      <a:lnTo>
                        <a:pt x="2721" y="677"/>
                      </a:lnTo>
                      <a:lnTo>
                        <a:pt x="2723" y="669"/>
                      </a:lnTo>
                      <a:lnTo>
                        <a:pt x="2721" y="659"/>
                      </a:lnTo>
                      <a:lnTo>
                        <a:pt x="2720" y="650"/>
                      </a:lnTo>
                      <a:lnTo>
                        <a:pt x="2718" y="641"/>
                      </a:lnTo>
                      <a:lnTo>
                        <a:pt x="2715" y="633"/>
                      </a:lnTo>
                      <a:lnTo>
                        <a:pt x="2708" y="615"/>
                      </a:lnTo>
                      <a:lnTo>
                        <a:pt x="2701" y="597"/>
                      </a:lnTo>
                      <a:lnTo>
                        <a:pt x="2699" y="588"/>
                      </a:lnTo>
                      <a:lnTo>
                        <a:pt x="2698" y="580"/>
                      </a:lnTo>
                      <a:lnTo>
                        <a:pt x="2696" y="571"/>
                      </a:lnTo>
                      <a:lnTo>
                        <a:pt x="2696" y="562"/>
                      </a:lnTo>
                      <a:lnTo>
                        <a:pt x="2700" y="540"/>
                      </a:lnTo>
                      <a:lnTo>
                        <a:pt x="2700" y="517"/>
                      </a:lnTo>
                      <a:lnTo>
                        <a:pt x="2700" y="511"/>
                      </a:lnTo>
                      <a:lnTo>
                        <a:pt x="2699" y="506"/>
                      </a:lnTo>
                      <a:lnTo>
                        <a:pt x="2696" y="501"/>
                      </a:lnTo>
                      <a:lnTo>
                        <a:pt x="2694" y="497"/>
                      </a:lnTo>
                      <a:lnTo>
                        <a:pt x="2691" y="492"/>
                      </a:lnTo>
                      <a:lnTo>
                        <a:pt x="2687" y="489"/>
                      </a:lnTo>
                      <a:lnTo>
                        <a:pt x="2683" y="485"/>
                      </a:lnTo>
                      <a:lnTo>
                        <a:pt x="2677" y="482"/>
                      </a:lnTo>
                      <a:lnTo>
                        <a:pt x="2675" y="482"/>
                      </a:lnTo>
                      <a:lnTo>
                        <a:pt x="2675" y="491"/>
                      </a:lnTo>
                      <a:lnTo>
                        <a:pt x="2672" y="499"/>
                      </a:lnTo>
                      <a:lnTo>
                        <a:pt x="2669" y="505"/>
                      </a:lnTo>
                      <a:lnTo>
                        <a:pt x="2664" y="509"/>
                      </a:lnTo>
                      <a:lnTo>
                        <a:pt x="2658" y="513"/>
                      </a:lnTo>
                      <a:lnTo>
                        <a:pt x="2649" y="515"/>
                      </a:lnTo>
                      <a:lnTo>
                        <a:pt x="2637" y="515"/>
                      </a:lnTo>
                      <a:lnTo>
                        <a:pt x="2623" y="515"/>
                      </a:lnTo>
                      <a:lnTo>
                        <a:pt x="2623" y="506"/>
                      </a:lnTo>
                      <a:lnTo>
                        <a:pt x="2622" y="497"/>
                      </a:lnTo>
                      <a:lnTo>
                        <a:pt x="2617" y="503"/>
                      </a:lnTo>
                      <a:lnTo>
                        <a:pt x="2613" y="510"/>
                      </a:lnTo>
                      <a:lnTo>
                        <a:pt x="2611" y="518"/>
                      </a:lnTo>
                      <a:lnTo>
                        <a:pt x="2610" y="525"/>
                      </a:lnTo>
                      <a:lnTo>
                        <a:pt x="2608" y="541"/>
                      </a:lnTo>
                      <a:lnTo>
                        <a:pt x="2605" y="558"/>
                      </a:lnTo>
                      <a:lnTo>
                        <a:pt x="2602" y="573"/>
                      </a:lnTo>
                      <a:lnTo>
                        <a:pt x="2597" y="590"/>
                      </a:lnTo>
                      <a:lnTo>
                        <a:pt x="2593" y="606"/>
                      </a:lnTo>
                      <a:lnTo>
                        <a:pt x="2586" y="620"/>
                      </a:lnTo>
                      <a:lnTo>
                        <a:pt x="2583" y="621"/>
                      </a:lnTo>
                      <a:lnTo>
                        <a:pt x="2578" y="620"/>
                      </a:lnTo>
                      <a:lnTo>
                        <a:pt x="2573" y="617"/>
                      </a:lnTo>
                      <a:lnTo>
                        <a:pt x="2569" y="613"/>
                      </a:lnTo>
                      <a:lnTo>
                        <a:pt x="2557" y="604"/>
                      </a:lnTo>
                      <a:lnTo>
                        <a:pt x="2546" y="591"/>
                      </a:lnTo>
                      <a:lnTo>
                        <a:pt x="2535" y="579"/>
                      </a:lnTo>
                      <a:lnTo>
                        <a:pt x="2522" y="566"/>
                      </a:lnTo>
                      <a:lnTo>
                        <a:pt x="2516" y="562"/>
                      </a:lnTo>
                      <a:lnTo>
                        <a:pt x="2511" y="557"/>
                      </a:lnTo>
                      <a:lnTo>
                        <a:pt x="2505" y="554"/>
                      </a:lnTo>
                      <a:lnTo>
                        <a:pt x="2499" y="550"/>
                      </a:lnTo>
                      <a:lnTo>
                        <a:pt x="2498" y="562"/>
                      </a:lnTo>
                      <a:lnTo>
                        <a:pt x="2495" y="572"/>
                      </a:lnTo>
                      <a:lnTo>
                        <a:pt x="2480" y="575"/>
                      </a:lnTo>
                      <a:lnTo>
                        <a:pt x="2447" y="583"/>
                      </a:lnTo>
                      <a:lnTo>
                        <a:pt x="2412" y="591"/>
                      </a:lnTo>
                      <a:lnTo>
                        <a:pt x="2392" y="596"/>
                      </a:lnTo>
                      <a:lnTo>
                        <a:pt x="2382" y="599"/>
                      </a:lnTo>
                      <a:lnTo>
                        <a:pt x="2374" y="603"/>
                      </a:lnTo>
                      <a:lnTo>
                        <a:pt x="2366" y="607"/>
                      </a:lnTo>
                      <a:lnTo>
                        <a:pt x="2358" y="611"/>
                      </a:lnTo>
                      <a:lnTo>
                        <a:pt x="2351" y="613"/>
                      </a:lnTo>
                      <a:lnTo>
                        <a:pt x="2345" y="613"/>
                      </a:lnTo>
                      <a:lnTo>
                        <a:pt x="2338" y="613"/>
                      </a:lnTo>
                      <a:lnTo>
                        <a:pt x="2331" y="612"/>
                      </a:lnTo>
                      <a:lnTo>
                        <a:pt x="2317" y="609"/>
                      </a:lnTo>
                      <a:lnTo>
                        <a:pt x="2305" y="605"/>
                      </a:lnTo>
                      <a:lnTo>
                        <a:pt x="2292" y="600"/>
                      </a:lnTo>
                      <a:lnTo>
                        <a:pt x="2280" y="598"/>
                      </a:lnTo>
                      <a:lnTo>
                        <a:pt x="2274" y="597"/>
                      </a:lnTo>
                      <a:lnTo>
                        <a:pt x="2268" y="597"/>
                      </a:lnTo>
                      <a:lnTo>
                        <a:pt x="2261" y="597"/>
                      </a:lnTo>
                      <a:lnTo>
                        <a:pt x="2256" y="598"/>
                      </a:lnTo>
                      <a:lnTo>
                        <a:pt x="2250" y="599"/>
                      </a:lnTo>
                      <a:lnTo>
                        <a:pt x="2245" y="603"/>
                      </a:lnTo>
                      <a:lnTo>
                        <a:pt x="2241" y="605"/>
                      </a:lnTo>
                      <a:lnTo>
                        <a:pt x="2239" y="608"/>
                      </a:lnTo>
                      <a:lnTo>
                        <a:pt x="2234" y="616"/>
                      </a:lnTo>
                      <a:lnTo>
                        <a:pt x="2232" y="625"/>
                      </a:lnTo>
                      <a:lnTo>
                        <a:pt x="2230" y="634"/>
                      </a:lnTo>
                      <a:lnTo>
                        <a:pt x="2226" y="642"/>
                      </a:lnTo>
                      <a:lnTo>
                        <a:pt x="2224" y="647"/>
                      </a:lnTo>
                      <a:lnTo>
                        <a:pt x="2222" y="650"/>
                      </a:lnTo>
                      <a:lnTo>
                        <a:pt x="2218" y="653"/>
                      </a:lnTo>
                      <a:lnTo>
                        <a:pt x="2214" y="655"/>
                      </a:lnTo>
                      <a:lnTo>
                        <a:pt x="2210" y="656"/>
                      </a:lnTo>
                      <a:lnTo>
                        <a:pt x="2207" y="656"/>
                      </a:lnTo>
                      <a:lnTo>
                        <a:pt x="2203" y="655"/>
                      </a:lnTo>
                      <a:lnTo>
                        <a:pt x="2200" y="654"/>
                      </a:lnTo>
                      <a:lnTo>
                        <a:pt x="2192" y="649"/>
                      </a:lnTo>
                      <a:lnTo>
                        <a:pt x="2184" y="644"/>
                      </a:lnTo>
                      <a:lnTo>
                        <a:pt x="2177" y="639"/>
                      </a:lnTo>
                      <a:lnTo>
                        <a:pt x="2169" y="634"/>
                      </a:lnTo>
                      <a:lnTo>
                        <a:pt x="2165" y="633"/>
                      </a:lnTo>
                      <a:lnTo>
                        <a:pt x="2160" y="632"/>
                      </a:lnTo>
                      <a:lnTo>
                        <a:pt x="2155" y="632"/>
                      </a:lnTo>
                      <a:lnTo>
                        <a:pt x="2150" y="632"/>
                      </a:lnTo>
                      <a:lnTo>
                        <a:pt x="2149" y="625"/>
                      </a:lnTo>
                      <a:lnTo>
                        <a:pt x="2149" y="618"/>
                      </a:lnTo>
                      <a:lnTo>
                        <a:pt x="2142" y="615"/>
                      </a:lnTo>
                      <a:lnTo>
                        <a:pt x="2135" y="614"/>
                      </a:lnTo>
                      <a:lnTo>
                        <a:pt x="2127" y="613"/>
                      </a:lnTo>
                      <a:lnTo>
                        <a:pt x="2120" y="613"/>
                      </a:lnTo>
                      <a:lnTo>
                        <a:pt x="2104" y="614"/>
                      </a:lnTo>
                      <a:lnTo>
                        <a:pt x="2089" y="614"/>
                      </a:lnTo>
                      <a:lnTo>
                        <a:pt x="2087" y="588"/>
                      </a:lnTo>
                      <a:lnTo>
                        <a:pt x="2083" y="558"/>
                      </a:lnTo>
                      <a:lnTo>
                        <a:pt x="2079" y="543"/>
                      </a:lnTo>
                      <a:lnTo>
                        <a:pt x="2075" y="530"/>
                      </a:lnTo>
                      <a:lnTo>
                        <a:pt x="2070" y="517"/>
                      </a:lnTo>
                      <a:lnTo>
                        <a:pt x="2064" y="506"/>
                      </a:lnTo>
                      <a:lnTo>
                        <a:pt x="2059" y="508"/>
                      </a:lnTo>
                      <a:lnTo>
                        <a:pt x="2054" y="511"/>
                      </a:lnTo>
                      <a:lnTo>
                        <a:pt x="2051" y="517"/>
                      </a:lnTo>
                      <a:lnTo>
                        <a:pt x="2048" y="522"/>
                      </a:lnTo>
                      <a:lnTo>
                        <a:pt x="2046" y="527"/>
                      </a:lnTo>
                      <a:lnTo>
                        <a:pt x="2044" y="533"/>
                      </a:lnTo>
                      <a:lnTo>
                        <a:pt x="2040" y="539"/>
                      </a:lnTo>
                      <a:lnTo>
                        <a:pt x="2035" y="543"/>
                      </a:lnTo>
                      <a:lnTo>
                        <a:pt x="2028" y="546"/>
                      </a:lnTo>
                      <a:lnTo>
                        <a:pt x="2021" y="546"/>
                      </a:lnTo>
                      <a:lnTo>
                        <a:pt x="2014" y="546"/>
                      </a:lnTo>
                      <a:lnTo>
                        <a:pt x="2009" y="547"/>
                      </a:lnTo>
                      <a:lnTo>
                        <a:pt x="2001" y="556"/>
                      </a:lnTo>
                      <a:lnTo>
                        <a:pt x="1994" y="566"/>
                      </a:lnTo>
                      <a:lnTo>
                        <a:pt x="1982" y="577"/>
                      </a:lnTo>
                      <a:lnTo>
                        <a:pt x="1972" y="587"/>
                      </a:lnTo>
                      <a:lnTo>
                        <a:pt x="1962" y="595"/>
                      </a:lnTo>
                      <a:lnTo>
                        <a:pt x="1951" y="601"/>
                      </a:lnTo>
                      <a:lnTo>
                        <a:pt x="1938" y="606"/>
                      </a:lnTo>
                      <a:lnTo>
                        <a:pt x="1925" y="609"/>
                      </a:lnTo>
                      <a:lnTo>
                        <a:pt x="1911" y="611"/>
                      </a:lnTo>
                      <a:lnTo>
                        <a:pt x="1894" y="609"/>
                      </a:lnTo>
                      <a:lnTo>
                        <a:pt x="1889" y="617"/>
                      </a:lnTo>
                      <a:lnTo>
                        <a:pt x="1884" y="626"/>
                      </a:lnTo>
                      <a:lnTo>
                        <a:pt x="1881" y="626"/>
                      </a:lnTo>
                      <a:lnTo>
                        <a:pt x="1878" y="625"/>
                      </a:lnTo>
                      <a:lnTo>
                        <a:pt x="1875" y="624"/>
                      </a:lnTo>
                      <a:lnTo>
                        <a:pt x="1872" y="622"/>
                      </a:lnTo>
                      <a:lnTo>
                        <a:pt x="1865" y="617"/>
                      </a:lnTo>
                      <a:lnTo>
                        <a:pt x="1859" y="611"/>
                      </a:lnTo>
                      <a:lnTo>
                        <a:pt x="1848" y="597"/>
                      </a:lnTo>
                      <a:lnTo>
                        <a:pt x="1836" y="587"/>
                      </a:lnTo>
                      <a:lnTo>
                        <a:pt x="1820" y="577"/>
                      </a:lnTo>
                      <a:lnTo>
                        <a:pt x="1802" y="570"/>
                      </a:lnTo>
                      <a:lnTo>
                        <a:pt x="1787" y="564"/>
                      </a:lnTo>
                      <a:lnTo>
                        <a:pt x="1771" y="557"/>
                      </a:lnTo>
                      <a:lnTo>
                        <a:pt x="1765" y="552"/>
                      </a:lnTo>
                      <a:lnTo>
                        <a:pt x="1758" y="549"/>
                      </a:lnTo>
                      <a:lnTo>
                        <a:pt x="1751" y="544"/>
                      </a:lnTo>
                      <a:lnTo>
                        <a:pt x="1741" y="542"/>
                      </a:lnTo>
                      <a:lnTo>
                        <a:pt x="1732" y="540"/>
                      </a:lnTo>
                      <a:lnTo>
                        <a:pt x="1723" y="539"/>
                      </a:lnTo>
                      <a:lnTo>
                        <a:pt x="1713" y="538"/>
                      </a:lnTo>
                      <a:lnTo>
                        <a:pt x="1703" y="535"/>
                      </a:lnTo>
                      <a:lnTo>
                        <a:pt x="1685" y="527"/>
                      </a:lnTo>
                      <a:lnTo>
                        <a:pt x="1662" y="518"/>
                      </a:lnTo>
                      <a:lnTo>
                        <a:pt x="1652" y="515"/>
                      </a:lnTo>
                      <a:lnTo>
                        <a:pt x="1643" y="514"/>
                      </a:lnTo>
                      <a:lnTo>
                        <a:pt x="1639" y="515"/>
                      </a:lnTo>
                      <a:lnTo>
                        <a:pt x="1635" y="517"/>
                      </a:lnTo>
                      <a:lnTo>
                        <a:pt x="1633" y="519"/>
                      </a:lnTo>
                      <a:lnTo>
                        <a:pt x="1631" y="524"/>
                      </a:lnTo>
                      <a:lnTo>
                        <a:pt x="1620" y="526"/>
                      </a:lnTo>
                      <a:lnTo>
                        <a:pt x="1609" y="529"/>
                      </a:lnTo>
                      <a:lnTo>
                        <a:pt x="1599" y="529"/>
                      </a:lnTo>
                      <a:lnTo>
                        <a:pt x="1588" y="529"/>
                      </a:lnTo>
                      <a:lnTo>
                        <a:pt x="1578" y="526"/>
                      </a:lnTo>
                      <a:lnTo>
                        <a:pt x="1568" y="524"/>
                      </a:lnTo>
                      <a:lnTo>
                        <a:pt x="1559" y="519"/>
                      </a:lnTo>
                      <a:lnTo>
                        <a:pt x="1549" y="515"/>
                      </a:lnTo>
                      <a:lnTo>
                        <a:pt x="1536" y="507"/>
                      </a:lnTo>
                      <a:lnTo>
                        <a:pt x="1523" y="500"/>
                      </a:lnTo>
                      <a:lnTo>
                        <a:pt x="1517" y="498"/>
                      </a:lnTo>
                      <a:lnTo>
                        <a:pt x="1510" y="497"/>
                      </a:lnTo>
                      <a:lnTo>
                        <a:pt x="1503" y="495"/>
                      </a:lnTo>
                      <a:lnTo>
                        <a:pt x="1495" y="495"/>
                      </a:lnTo>
                      <a:lnTo>
                        <a:pt x="1488" y="497"/>
                      </a:lnTo>
                      <a:lnTo>
                        <a:pt x="1484" y="498"/>
                      </a:lnTo>
                      <a:lnTo>
                        <a:pt x="1479" y="499"/>
                      </a:lnTo>
                      <a:lnTo>
                        <a:pt x="1477" y="501"/>
                      </a:lnTo>
                      <a:lnTo>
                        <a:pt x="1471" y="507"/>
                      </a:lnTo>
                      <a:lnTo>
                        <a:pt x="1462" y="515"/>
                      </a:lnTo>
                      <a:lnTo>
                        <a:pt x="1446" y="526"/>
                      </a:lnTo>
                      <a:lnTo>
                        <a:pt x="1431" y="536"/>
                      </a:lnTo>
                      <a:lnTo>
                        <a:pt x="1414" y="549"/>
                      </a:lnTo>
                      <a:lnTo>
                        <a:pt x="1397" y="559"/>
                      </a:lnTo>
                      <a:lnTo>
                        <a:pt x="1393" y="558"/>
                      </a:lnTo>
                      <a:lnTo>
                        <a:pt x="1388" y="556"/>
                      </a:lnTo>
                      <a:lnTo>
                        <a:pt x="1383" y="552"/>
                      </a:lnTo>
                      <a:lnTo>
                        <a:pt x="1380" y="548"/>
                      </a:lnTo>
                      <a:lnTo>
                        <a:pt x="1372" y="539"/>
                      </a:lnTo>
                      <a:lnTo>
                        <a:pt x="1364" y="531"/>
                      </a:lnTo>
                      <a:lnTo>
                        <a:pt x="1358" y="529"/>
                      </a:lnTo>
                      <a:lnTo>
                        <a:pt x="1353" y="525"/>
                      </a:lnTo>
                      <a:lnTo>
                        <a:pt x="1347" y="523"/>
                      </a:lnTo>
                      <a:lnTo>
                        <a:pt x="1341" y="521"/>
                      </a:lnTo>
                      <a:lnTo>
                        <a:pt x="1328" y="519"/>
                      </a:lnTo>
                      <a:lnTo>
                        <a:pt x="1315" y="519"/>
                      </a:lnTo>
                      <a:lnTo>
                        <a:pt x="1314" y="484"/>
                      </a:lnTo>
                      <a:lnTo>
                        <a:pt x="1314" y="448"/>
                      </a:lnTo>
                      <a:lnTo>
                        <a:pt x="1314" y="412"/>
                      </a:lnTo>
                      <a:lnTo>
                        <a:pt x="1313" y="377"/>
                      </a:lnTo>
                      <a:lnTo>
                        <a:pt x="1292" y="376"/>
                      </a:lnTo>
                      <a:lnTo>
                        <a:pt x="1272" y="376"/>
                      </a:lnTo>
                      <a:lnTo>
                        <a:pt x="1262" y="377"/>
                      </a:lnTo>
                      <a:lnTo>
                        <a:pt x="1251" y="378"/>
                      </a:lnTo>
                      <a:lnTo>
                        <a:pt x="1242" y="380"/>
                      </a:lnTo>
                      <a:lnTo>
                        <a:pt x="1233" y="384"/>
                      </a:lnTo>
                      <a:lnTo>
                        <a:pt x="1216" y="394"/>
                      </a:lnTo>
                      <a:lnTo>
                        <a:pt x="1196" y="408"/>
                      </a:lnTo>
                      <a:lnTo>
                        <a:pt x="1185" y="416"/>
                      </a:lnTo>
                      <a:lnTo>
                        <a:pt x="1176" y="424"/>
                      </a:lnTo>
                      <a:lnTo>
                        <a:pt x="1169" y="432"/>
                      </a:lnTo>
                      <a:lnTo>
                        <a:pt x="1166" y="437"/>
                      </a:lnTo>
                      <a:lnTo>
                        <a:pt x="1152" y="447"/>
                      </a:lnTo>
                      <a:lnTo>
                        <a:pt x="1142" y="453"/>
                      </a:lnTo>
                      <a:lnTo>
                        <a:pt x="1136" y="457"/>
                      </a:lnTo>
                      <a:lnTo>
                        <a:pt x="1130" y="459"/>
                      </a:lnTo>
                      <a:lnTo>
                        <a:pt x="1122" y="460"/>
                      </a:lnTo>
                      <a:lnTo>
                        <a:pt x="1110" y="461"/>
                      </a:lnTo>
                      <a:lnTo>
                        <a:pt x="1104" y="461"/>
                      </a:lnTo>
                      <a:lnTo>
                        <a:pt x="1099" y="461"/>
                      </a:lnTo>
                      <a:lnTo>
                        <a:pt x="1084" y="462"/>
                      </a:lnTo>
                      <a:lnTo>
                        <a:pt x="1070" y="460"/>
                      </a:lnTo>
                      <a:lnTo>
                        <a:pt x="1063" y="459"/>
                      </a:lnTo>
                      <a:lnTo>
                        <a:pt x="1057" y="457"/>
                      </a:lnTo>
                      <a:lnTo>
                        <a:pt x="1051" y="452"/>
                      </a:lnTo>
                      <a:lnTo>
                        <a:pt x="1046" y="448"/>
                      </a:lnTo>
                      <a:lnTo>
                        <a:pt x="1042" y="440"/>
                      </a:lnTo>
                      <a:lnTo>
                        <a:pt x="1038" y="432"/>
                      </a:lnTo>
                      <a:lnTo>
                        <a:pt x="1037" y="424"/>
                      </a:lnTo>
                      <a:lnTo>
                        <a:pt x="1036" y="416"/>
                      </a:lnTo>
                      <a:lnTo>
                        <a:pt x="1035" y="408"/>
                      </a:lnTo>
                      <a:lnTo>
                        <a:pt x="1032" y="401"/>
                      </a:lnTo>
                      <a:lnTo>
                        <a:pt x="1030" y="399"/>
                      </a:lnTo>
                      <a:lnTo>
                        <a:pt x="1027" y="395"/>
                      </a:lnTo>
                      <a:lnTo>
                        <a:pt x="1024" y="393"/>
                      </a:lnTo>
                      <a:lnTo>
                        <a:pt x="1019" y="391"/>
                      </a:lnTo>
                      <a:lnTo>
                        <a:pt x="1011" y="388"/>
                      </a:lnTo>
                      <a:lnTo>
                        <a:pt x="1000" y="387"/>
                      </a:lnTo>
                      <a:lnTo>
                        <a:pt x="988" y="388"/>
                      </a:lnTo>
                      <a:lnTo>
                        <a:pt x="977" y="390"/>
                      </a:lnTo>
                      <a:lnTo>
                        <a:pt x="963" y="391"/>
                      </a:lnTo>
                      <a:lnTo>
                        <a:pt x="952" y="391"/>
                      </a:lnTo>
                      <a:lnTo>
                        <a:pt x="947" y="377"/>
                      </a:lnTo>
                      <a:lnTo>
                        <a:pt x="940" y="366"/>
                      </a:lnTo>
                      <a:lnTo>
                        <a:pt x="933" y="355"/>
                      </a:lnTo>
                      <a:lnTo>
                        <a:pt x="922" y="347"/>
                      </a:lnTo>
                      <a:lnTo>
                        <a:pt x="912" y="339"/>
                      </a:lnTo>
                      <a:lnTo>
                        <a:pt x="901" y="334"/>
                      </a:lnTo>
                      <a:lnTo>
                        <a:pt x="888" y="327"/>
                      </a:lnTo>
                      <a:lnTo>
                        <a:pt x="874" y="321"/>
                      </a:lnTo>
                      <a:lnTo>
                        <a:pt x="866" y="319"/>
                      </a:lnTo>
                      <a:lnTo>
                        <a:pt x="857" y="317"/>
                      </a:lnTo>
                      <a:lnTo>
                        <a:pt x="849" y="316"/>
                      </a:lnTo>
                      <a:lnTo>
                        <a:pt x="840" y="314"/>
                      </a:lnTo>
                      <a:lnTo>
                        <a:pt x="823" y="314"/>
                      </a:lnTo>
                      <a:lnTo>
                        <a:pt x="805" y="316"/>
                      </a:lnTo>
                      <a:lnTo>
                        <a:pt x="791" y="316"/>
                      </a:lnTo>
                      <a:lnTo>
                        <a:pt x="778" y="317"/>
                      </a:lnTo>
                      <a:lnTo>
                        <a:pt x="764" y="316"/>
                      </a:lnTo>
                      <a:lnTo>
                        <a:pt x="750" y="314"/>
                      </a:lnTo>
                      <a:lnTo>
                        <a:pt x="741" y="312"/>
                      </a:lnTo>
                      <a:lnTo>
                        <a:pt x="733" y="309"/>
                      </a:lnTo>
                      <a:lnTo>
                        <a:pt x="726" y="305"/>
                      </a:lnTo>
                      <a:lnTo>
                        <a:pt x="722" y="301"/>
                      </a:lnTo>
                      <a:lnTo>
                        <a:pt x="717" y="296"/>
                      </a:lnTo>
                      <a:lnTo>
                        <a:pt x="715" y="291"/>
                      </a:lnTo>
                      <a:lnTo>
                        <a:pt x="714" y="285"/>
                      </a:lnTo>
                      <a:lnTo>
                        <a:pt x="713" y="279"/>
                      </a:lnTo>
                      <a:lnTo>
                        <a:pt x="714" y="265"/>
                      </a:lnTo>
                      <a:lnTo>
                        <a:pt x="717" y="252"/>
                      </a:lnTo>
                      <a:lnTo>
                        <a:pt x="722" y="238"/>
                      </a:lnTo>
                      <a:lnTo>
                        <a:pt x="728" y="224"/>
                      </a:lnTo>
                      <a:lnTo>
                        <a:pt x="732" y="210"/>
                      </a:lnTo>
                      <a:lnTo>
                        <a:pt x="734" y="196"/>
                      </a:lnTo>
                      <a:lnTo>
                        <a:pt x="734" y="182"/>
                      </a:lnTo>
                      <a:lnTo>
                        <a:pt x="732" y="166"/>
                      </a:lnTo>
                      <a:lnTo>
                        <a:pt x="728" y="150"/>
                      </a:lnTo>
                      <a:lnTo>
                        <a:pt x="722" y="135"/>
                      </a:lnTo>
                      <a:lnTo>
                        <a:pt x="717" y="119"/>
                      </a:lnTo>
                      <a:lnTo>
                        <a:pt x="715" y="103"/>
                      </a:lnTo>
                      <a:lnTo>
                        <a:pt x="704" y="100"/>
                      </a:lnTo>
                      <a:lnTo>
                        <a:pt x="691" y="99"/>
                      </a:lnTo>
                      <a:lnTo>
                        <a:pt x="679" y="98"/>
                      </a:lnTo>
                      <a:lnTo>
                        <a:pt x="665" y="98"/>
                      </a:lnTo>
                      <a:lnTo>
                        <a:pt x="639" y="98"/>
                      </a:lnTo>
                      <a:lnTo>
                        <a:pt x="611" y="98"/>
                      </a:lnTo>
                      <a:lnTo>
                        <a:pt x="598" y="97"/>
                      </a:lnTo>
                      <a:lnTo>
                        <a:pt x="585" y="96"/>
                      </a:lnTo>
                      <a:lnTo>
                        <a:pt x="573" y="94"/>
                      </a:lnTo>
                      <a:lnTo>
                        <a:pt x="560" y="90"/>
                      </a:lnTo>
                      <a:lnTo>
                        <a:pt x="549" y="87"/>
                      </a:lnTo>
                      <a:lnTo>
                        <a:pt x="537" y="81"/>
                      </a:lnTo>
                      <a:lnTo>
                        <a:pt x="527" y="74"/>
                      </a:lnTo>
                      <a:lnTo>
                        <a:pt x="518" y="65"/>
                      </a:lnTo>
                      <a:lnTo>
                        <a:pt x="513" y="56"/>
                      </a:lnTo>
                      <a:lnTo>
                        <a:pt x="509" y="46"/>
                      </a:lnTo>
                      <a:lnTo>
                        <a:pt x="507" y="40"/>
                      </a:lnTo>
                      <a:lnTo>
                        <a:pt x="505" y="35"/>
                      </a:lnTo>
                      <a:lnTo>
                        <a:pt x="502" y="31"/>
                      </a:lnTo>
                      <a:lnTo>
                        <a:pt x="500" y="27"/>
                      </a:lnTo>
                      <a:lnTo>
                        <a:pt x="495" y="24"/>
                      </a:lnTo>
                      <a:lnTo>
                        <a:pt x="490" y="23"/>
                      </a:lnTo>
                      <a:lnTo>
                        <a:pt x="484" y="22"/>
                      </a:lnTo>
                      <a:lnTo>
                        <a:pt x="478" y="22"/>
                      </a:lnTo>
                      <a:lnTo>
                        <a:pt x="466" y="22"/>
                      </a:lnTo>
                      <a:lnTo>
                        <a:pt x="455" y="19"/>
                      </a:lnTo>
                      <a:lnTo>
                        <a:pt x="443" y="13"/>
                      </a:lnTo>
                      <a:lnTo>
                        <a:pt x="433" y="6"/>
                      </a:lnTo>
                      <a:lnTo>
                        <a:pt x="428" y="4"/>
                      </a:lnTo>
                      <a:lnTo>
                        <a:pt x="422" y="1"/>
                      </a:lnTo>
                      <a:lnTo>
                        <a:pt x="416" y="0"/>
                      </a:lnTo>
                      <a:lnTo>
                        <a:pt x="406" y="2"/>
                      </a:lnTo>
                      <a:lnTo>
                        <a:pt x="402" y="18"/>
                      </a:lnTo>
                      <a:lnTo>
                        <a:pt x="400" y="29"/>
                      </a:lnTo>
                      <a:lnTo>
                        <a:pt x="397" y="32"/>
                      </a:lnTo>
                      <a:lnTo>
                        <a:pt x="393" y="35"/>
                      </a:lnTo>
                      <a:lnTo>
                        <a:pt x="386" y="37"/>
                      </a:lnTo>
                      <a:lnTo>
                        <a:pt x="376" y="39"/>
                      </a:lnTo>
                      <a:lnTo>
                        <a:pt x="349" y="43"/>
                      </a:lnTo>
                      <a:lnTo>
                        <a:pt x="327" y="48"/>
                      </a:lnTo>
                      <a:lnTo>
                        <a:pt x="316" y="50"/>
                      </a:lnTo>
                      <a:lnTo>
                        <a:pt x="305" y="54"/>
                      </a:lnTo>
                      <a:lnTo>
                        <a:pt x="294" y="57"/>
                      </a:lnTo>
                      <a:lnTo>
                        <a:pt x="281" y="63"/>
                      </a:lnTo>
                      <a:lnTo>
                        <a:pt x="265" y="73"/>
                      </a:lnTo>
                      <a:lnTo>
                        <a:pt x="248" y="82"/>
                      </a:lnTo>
                      <a:lnTo>
                        <a:pt x="242" y="83"/>
                      </a:lnTo>
                      <a:lnTo>
                        <a:pt x="236" y="84"/>
                      </a:lnTo>
                      <a:lnTo>
                        <a:pt x="230" y="84"/>
                      </a:lnTo>
                      <a:lnTo>
                        <a:pt x="224" y="83"/>
                      </a:lnTo>
                      <a:lnTo>
                        <a:pt x="228" y="98"/>
                      </a:lnTo>
                      <a:lnTo>
                        <a:pt x="232" y="114"/>
                      </a:lnTo>
                      <a:lnTo>
                        <a:pt x="237" y="128"/>
                      </a:lnTo>
                      <a:lnTo>
                        <a:pt x="241" y="140"/>
                      </a:lnTo>
                      <a:lnTo>
                        <a:pt x="248" y="150"/>
                      </a:lnTo>
                      <a:lnTo>
                        <a:pt x="255" y="158"/>
                      </a:lnTo>
                      <a:lnTo>
                        <a:pt x="260" y="162"/>
                      </a:lnTo>
                      <a:lnTo>
                        <a:pt x="263" y="164"/>
                      </a:lnTo>
                      <a:lnTo>
                        <a:pt x="267" y="165"/>
                      </a:lnTo>
                      <a:lnTo>
                        <a:pt x="272" y="1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7720;p21">
                  <a:extLst>
                    <a:ext uri="{FF2B5EF4-FFF2-40B4-BE49-F238E27FC236}">
                      <a16:creationId xmlns="" xmlns:a16="http://schemas.microsoft.com/office/drawing/2014/main" id="{2B16558A-B837-48B1-9E4F-EEE0794A0EF0}"/>
                    </a:ext>
                  </a:extLst>
                </p:cNvPr>
                <p:cNvSpPr/>
                <p:nvPr/>
              </p:nvSpPr>
              <p:spPr>
                <a:xfrm>
                  <a:off x="4761016" y="1886143"/>
                  <a:ext cx="438678" cy="46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1873" extrusionOk="0">
                      <a:moveTo>
                        <a:pt x="50" y="1534"/>
                      </a:moveTo>
                      <a:lnTo>
                        <a:pt x="50" y="1538"/>
                      </a:lnTo>
                      <a:lnTo>
                        <a:pt x="51" y="1543"/>
                      </a:lnTo>
                      <a:lnTo>
                        <a:pt x="52" y="1546"/>
                      </a:lnTo>
                      <a:lnTo>
                        <a:pt x="54" y="1548"/>
                      </a:lnTo>
                      <a:lnTo>
                        <a:pt x="60" y="1553"/>
                      </a:lnTo>
                      <a:lnTo>
                        <a:pt x="68" y="1555"/>
                      </a:lnTo>
                      <a:lnTo>
                        <a:pt x="76" y="1556"/>
                      </a:lnTo>
                      <a:lnTo>
                        <a:pt x="85" y="1556"/>
                      </a:lnTo>
                      <a:lnTo>
                        <a:pt x="94" y="1556"/>
                      </a:lnTo>
                      <a:lnTo>
                        <a:pt x="102" y="1556"/>
                      </a:lnTo>
                      <a:lnTo>
                        <a:pt x="109" y="1555"/>
                      </a:lnTo>
                      <a:lnTo>
                        <a:pt x="115" y="1555"/>
                      </a:lnTo>
                      <a:lnTo>
                        <a:pt x="143" y="1556"/>
                      </a:lnTo>
                      <a:lnTo>
                        <a:pt x="168" y="1559"/>
                      </a:lnTo>
                      <a:lnTo>
                        <a:pt x="193" y="1563"/>
                      </a:lnTo>
                      <a:lnTo>
                        <a:pt x="219" y="1571"/>
                      </a:lnTo>
                      <a:lnTo>
                        <a:pt x="227" y="1574"/>
                      </a:lnTo>
                      <a:lnTo>
                        <a:pt x="236" y="1575"/>
                      </a:lnTo>
                      <a:lnTo>
                        <a:pt x="244" y="1576"/>
                      </a:lnTo>
                      <a:lnTo>
                        <a:pt x="253" y="1577"/>
                      </a:lnTo>
                      <a:lnTo>
                        <a:pt x="271" y="1577"/>
                      </a:lnTo>
                      <a:lnTo>
                        <a:pt x="288" y="1576"/>
                      </a:lnTo>
                      <a:lnTo>
                        <a:pt x="297" y="1575"/>
                      </a:lnTo>
                      <a:lnTo>
                        <a:pt x="306" y="1575"/>
                      </a:lnTo>
                      <a:lnTo>
                        <a:pt x="315" y="1575"/>
                      </a:lnTo>
                      <a:lnTo>
                        <a:pt x="324" y="1575"/>
                      </a:lnTo>
                      <a:lnTo>
                        <a:pt x="324" y="1563"/>
                      </a:lnTo>
                      <a:lnTo>
                        <a:pt x="323" y="1552"/>
                      </a:lnTo>
                      <a:lnTo>
                        <a:pt x="323" y="1542"/>
                      </a:lnTo>
                      <a:lnTo>
                        <a:pt x="323" y="1536"/>
                      </a:lnTo>
                      <a:lnTo>
                        <a:pt x="323" y="1542"/>
                      </a:lnTo>
                      <a:lnTo>
                        <a:pt x="323" y="1552"/>
                      </a:lnTo>
                      <a:lnTo>
                        <a:pt x="324" y="1563"/>
                      </a:lnTo>
                      <a:lnTo>
                        <a:pt x="324" y="1575"/>
                      </a:lnTo>
                      <a:lnTo>
                        <a:pt x="331" y="1576"/>
                      </a:lnTo>
                      <a:lnTo>
                        <a:pt x="338" y="1576"/>
                      </a:lnTo>
                      <a:lnTo>
                        <a:pt x="351" y="1579"/>
                      </a:lnTo>
                      <a:lnTo>
                        <a:pt x="366" y="1585"/>
                      </a:lnTo>
                      <a:lnTo>
                        <a:pt x="380" y="1592"/>
                      </a:lnTo>
                      <a:lnTo>
                        <a:pt x="394" y="1599"/>
                      </a:lnTo>
                      <a:lnTo>
                        <a:pt x="400" y="1601"/>
                      </a:lnTo>
                      <a:lnTo>
                        <a:pt x="407" y="1604"/>
                      </a:lnTo>
                      <a:lnTo>
                        <a:pt x="414" y="1605"/>
                      </a:lnTo>
                      <a:lnTo>
                        <a:pt x="421" y="1607"/>
                      </a:lnTo>
                      <a:lnTo>
                        <a:pt x="428" y="1607"/>
                      </a:lnTo>
                      <a:lnTo>
                        <a:pt x="436" y="1605"/>
                      </a:lnTo>
                      <a:lnTo>
                        <a:pt x="443" y="1603"/>
                      </a:lnTo>
                      <a:lnTo>
                        <a:pt x="450" y="1600"/>
                      </a:lnTo>
                      <a:lnTo>
                        <a:pt x="458" y="1586"/>
                      </a:lnTo>
                      <a:lnTo>
                        <a:pt x="468" y="1572"/>
                      </a:lnTo>
                      <a:lnTo>
                        <a:pt x="487" y="1571"/>
                      </a:lnTo>
                      <a:lnTo>
                        <a:pt x="507" y="1571"/>
                      </a:lnTo>
                      <a:lnTo>
                        <a:pt x="529" y="1571"/>
                      </a:lnTo>
                      <a:lnTo>
                        <a:pt x="551" y="1575"/>
                      </a:lnTo>
                      <a:lnTo>
                        <a:pt x="561" y="1577"/>
                      </a:lnTo>
                      <a:lnTo>
                        <a:pt x="572" y="1579"/>
                      </a:lnTo>
                      <a:lnTo>
                        <a:pt x="581" y="1583"/>
                      </a:lnTo>
                      <a:lnTo>
                        <a:pt x="591" y="1587"/>
                      </a:lnTo>
                      <a:lnTo>
                        <a:pt x="600" y="1593"/>
                      </a:lnTo>
                      <a:lnTo>
                        <a:pt x="608" y="1599"/>
                      </a:lnTo>
                      <a:lnTo>
                        <a:pt x="614" y="1605"/>
                      </a:lnTo>
                      <a:lnTo>
                        <a:pt x="620" y="1613"/>
                      </a:lnTo>
                      <a:lnTo>
                        <a:pt x="630" y="1626"/>
                      </a:lnTo>
                      <a:lnTo>
                        <a:pt x="638" y="1635"/>
                      </a:lnTo>
                      <a:lnTo>
                        <a:pt x="642" y="1638"/>
                      </a:lnTo>
                      <a:lnTo>
                        <a:pt x="645" y="1641"/>
                      </a:lnTo>
                      <a:lnTo>
                        <a:pt x="647" y="1642"/>
                      </a:lnTo>
                      <a:lnTo>
                        <a:pt x="651" y="1642"/>
                      </a:lnTo>
                      <a:lnTo>
                        <a:pt x="655" y="1642"/>
                      </a:lnTo>
                      <a:lnTo>
                        <a:pt x="660" y="1640"/>
                      </a:lnTo>
                      <a:lnTo>
                        <a:pt x="665" y="1635"/>
                      </a:lnTo>
                      <a:lnTo>
                        <a:pt x="668" y="1632"/>
                      </a:lnTo>
                      <a:lnTo>
                        <a:pt x="675" y="1625"/>
                      </a:lnTo>
                      <a:lnTo>
                        <a:pt x="682" y="1620"/>
                      </a:lnTo>
                      <a:lnTo>
                        <a:pt x="685" y="1620"/>
                      </a:lnTo>
                      <a:lnTo>
                        <a:pt x="690" y="1620"/>
                      </a:lnTo>
                      <a:lnTo>
                        <a:pt x="694" y="1622"/>
                      </a:lnTo>
                      <a:lnTo>
                        <a:pt x="699" y="1627"/>
                      </a:lnTo>
                      <a:lnTo>
                        <a:pt x="699" y="1648"/>
                      </a:lnTo>
                      <a:lnTo>
                        <a:pt x="699" y="1683"/>
                      </a:lnTo>
                      <a:lnTo>
                        <a:pt x="700" y="1691"/>
                      </a:lnTo>
                      <a:lnTo>
                        <a:pt x="702" y="1699"/>
                      </a:lnTo>
                      <a:lnTo>
                        <a:pt x="704" y="1704"/>
                      </a:lnTo>
                      <a:lnTo>
                        <a:pt x="707" y="1709"/>
                      </a:lnTo>
                      <a:lnTo>
                        <a:pt x="709" y="1710"/>
                      </a:lnTo>
                      <a:lnTo>
                        <a:pt x="711" y="1711"/>
                      </a:lnTo>
                      <a:lnTo>
                        <a:pt x="714" y="1711"/>
                      </a:lnTo>
                      <a:lnTo>
                        <a:pt x="716" y="1711"/>
                      </a:lnTo>
                      <a:lnTo>
                        <a:pt x="722" y="1708"/>
                      </a:lnTo>
                      <a:lnTo>
                        <a:pt x="728" y="1702"/>
                      </a:lnTo>
                      <a:lnTo>
                        <a:pt x="731" y="1699"/>
                      </a:lnTo>
                      <a:lnTo>
                        <a:pt x="732" y="1695"/>
                      </a:lnTo>
                      <a:lnTo>
                        <a:pt x="732" y="1693"/>
                      </a:lnTo>
                      <a:lnTo>
                        <a:pt x="732" y="1690"/>
                      </a:lnTo>
                      <a:lnTo>
                        <a:pt x="732" y="1687"/>
                      </a:lnTo>
                      <a:lnTo>
                        <a:pt x="734" y="1685"/>
                      </a:lnTo>
                      <a:lnTo>
                        <a:pt x="736" y="1683"/>
                      </a:lnTo>
                      <a:lnTo>
                        <a:pt x="740" y="1682"/>
                      </a:lnTo>
                      <a:lnTo>
                        <a:pt x="743" y="1682"/>
                      </a:lnTo>
                      <a:lnTo>
                        <a:pt x="745" y="1683"/>
                      </a:lnTo>
                      <a:lnTo>
                        <a:pt x="747" y="1684"/>
                      </a:lnTo>
                      <a:lnTo>
                        <a:pt x="749" y="1685"/>
                      </a:lnTo>
                      <a:lnTo>
                        <a:pt x="751" y="1690"/>
                      </a:lnTo>
                      <a:lnTo>
                        <a:pt x="752" y="1694"/>
                      </a:lnTo>
                      <a:lnTo>
                        <a:pt x="753" y="1706"/>
                      </a:lnTo>
                      <a:lnTo>
                        <a:pt x="753" y="1716"/>
                      </a:lnTo>
                      <a:lnTo>
                        <a:pt x="752" y="1722"/>
                      </a:lnTo>
                      <a:lnTo>
                        <a:pt x="751" y="1726"/>
                      </a:lnTo>
                      <a:lnTo>
                        <a:pt x="749" y="1732"/>
                      </a:lnTo>
                      <a:lnTo>
                        <a:pt x="747" y="1736"/>
                      </a:lnTo>
                      <a:lnTo>
                        <a:pt x="741" y="1747"/>
                      </a:lnTo>
                      <a:lnTo>
                        <a:pt x="734" y="1756"/>
                      </a:lnTo>
                      <a:lnTo>
                        <a:pt x="726" y="1765"/>
                      </a:lnTo>
                      <a:lnTo>
                        <a:pt x="720" y="1774"/>
                      </a:lnTo>
                      <a:lnTo>
                        <a:pt x="718" y="1778"/>
                      </a:lnTo>
                      <a:lnTo>
                        <a:pt x="716" y="1784"/>
                      </a:lnTo>
                      <a:lnTo>
                        <a:pt x="715" y="1789"/>
                      </a:lnTo>
                      <a:lnTo>
                        <a:pt x="714" y="1794"/>
                      </a:lnTo>
                      <a:lnTo>
                        <a:pt x="715" y="1798"/>
                      </a:lnTo>
                      <a:lnTo>
                        <a:pt x="718" y="1801"/>
                      </a:lnTo>
                      <a:lnTo>
                        <a:pt x="722" y="1805"/>
                      </a:lnTo>
                      <a:lnTo>
                        <a:pt x="727" y="1809"/>
                      </a:lnTo>
                      <a:lnTo>
                        <a:pt x="736" y="1816"/>
                      </a:lnTo>
                      <a:lnTo>
                        <a:pt x="742" y="1821"/>
                      </a:lnTo>
                      <a:lnTo>
                        <a:pt x="747" y="1826"/>
                      </a:lnTo>
                      <a:lnTo>
                        <a:pt x="751" y="1833"/>
                      </a:lnTo>
                      <a:lnTo>
                        <a:pt x="755" y="1839"/>
                      </a:lnTo>
                      <a:lnTo>
                        <a:pt x="757" y="1846"/>
                      </a:lnTo>
                      <a:lnTo>
                        <a:pt x="760" y="1858"/>
                      </a:lnTo>
                      <a:lnTo>
                        <a:pt x="761" y="1873"/>
                      </a:lnTo>
                      <a:lnTo>
                        <a:pt x="774" y="1873"/>
                      </a:lnTo>
                      <a:lnTo>
                        <a:pt x="783" y="1872"/>
                      </a:lnTo>
                      <a:lnTo>
                        <a:pt x="788" y="1871"/>
                      </a:lnTo>
                      <a:lnTo>
                        <a:pt x="791" y="1870"/>
                      </a:lnTo>
                      <a:lnTo>
                        <a:pt x="793" y="1867"/>
                      </a:lnTo>
                      <a:lnTo>
                        <a:pt x="796" y="1865"/>
                      </a:lnTo>
                      <a:lnTo>
                        <a:pt x="799" y="1859"/>
                      </a:lnTo>
                      <a:lnTo>
                        <a:pt x="801" y="1851"/>
                      </a:lnTo>
                      <a:lnTo>
                        <a:pt x="801" y="1842"/>
                      </a:lnTo>
                      <a:lnTo>
                        <a:pt x="801" y="1830"/>
                      </a:lnTo>
                      <a:lnTo>
                        <a:pt x="801" y="1824"/>
                      </a:lnTo>
                      <a:lnTo>
                        <a:pt x="802" y="1819"/>
                      </a:lnTo>
                      <a:lnTo>
                        <a:pt x="805" y="1814"/>
                      </a:lnTo>
                      <a:lnTo>
                        <a:pt x="807" y="1809"/>
                      </a:lnTo>
                      <a:lnTo>
                        <a:pt x="814" y="1800"/>
                      </a:lnTo>
                      <a:lnTo>
                        <a:pt x="822" y="1792"/>
                      </a:lnTo>
                      <a:lnTo>
                        <a:pt x="831" y="1783"/>
                      </a:lnTo>
                      <a:lnTo>
                        <a:pt x="840" y="1775"/>
                      </a:lnTo>
                      <a:lnTo>
                        <a:pt x="848" y="1766"/>
                      </a:lnTo>
                      <a:lnTo>
                        <a:pt x="854" y="1758"/>
                      </a:lnTo>
                      <a:lnTo>
                        <a:pt x="860" y="1747"/>
                      </a:lnTo>
                      <a:lnTo>
                        <a:pt x="866" y="1736"/>
                      </a:lnTo>
                      <a:lnTo>
                        <a:pt x="872" y="1726"/>
                      </a:lnTo>
                      <a:lnTo>
                        <a:pt x="879" y="1718"/>
                      </a:lnTo>
                      <a:lnTo>
                        <a:pt x="883" y="1714"/>
                      </a:lnTo>
                      <a:lnTo>
                        <a:pt x="887" y="1711"/>
                      </a:lnTo>
                      <a:lnTo>
                        <a:pt x="891" y="1709"/>
                      </a:lnTo>
                      <a:lnTo>
                        <a:pt x="897" y="1708"/>
                      </a:lnTo>
                      <a:lnTo>
                        <a:pt x="901" y="1707"/>
                      </a:lnTo>
                      <a:lnTo>
                        <a:pt x="907" y="1707"/>
                      </a:lnTo>
                      <a:lnTo>
                        <a:pt x="914" y="1708"/>
                      </a:lnTo>
                      <a:lnTo>
                        <a:pt x="921" y="1711"/>
                      </a:lnTo>
                      <a:lnTo>
                        <a:pt x="933" y="1716"/>
                      </a:lnTo>
                      <a:lnTo>
                        <a:pt x="946" y="1720"/>
                      </a:lnTo>
                      <a:lnTo>
                        <a:pt x="958" y="1724"/>
                      </a:lnTo>
                      <a:lnTo>
                        <a:pt x="971" y="1727"/>
                      </a:lnTo>
                      <a:lnTo>
                        <a:pt x="983" y="1728"/>
                      </a:lnTo>
                      <a:lnTo>
                        <a:pt x="996" y="1730"/>
                      </a:lnTo>
                      <a:lnTo>
                        <a:pt x="1010" y="1731"/>
                      </a:lnTo>
                      <a:lnTo>
                        <a:pt x="1023" y="1730"/>
                      </a:lnTo>
                      <a:lnTo>
                        <a:pt x="1022" y="1725"/>
                      </a:lnTo>
                      <a:lnTo>
                        <a:pt x="1023" y="1720"/>
                      </a:lnTo>
                      <a:lnTo>
                        <a:pt x="1023" y="1717"/>
                      </a:lnTo>
                      <a:lnTo>
                        <a:pt x="1026" y="1712"/>
                      </a:lnTo>
                      <a:lnTo>
                        <a:pt x="1028" y="1709"/>
                      </a:lnTo>
                      <a:lnTo>
                        <a:pt x="1030" y="1706"/>
                      </a:lnTo>
                      <a:lnTo>
                        <a:pt x="1034" y="1703"/>
                      </a:lnTo>
                      <a:lnTo>
                        <a:pt x="1037" y="1701"/>
                      </a:lnTo>
                      <a:lnTo>
                        <a:pt x="1045" y="1696"/>
                      </a:lnTo>
                      <a:lnTo>
                        <a:pt x="1055" y="1694"/>
                      </a:lnTo>
                      <a:lnTo>
                        <a:pt x="1065" y="1693"/>
                      </a:lnTo>
                      <a:lnTo>
                        <a:pt x="1076" y="1693"/>
                      </a:lnTo>
                      <a:lnTo>
                        <a:pt x="1087" y="1695"/>
                      </a:lnTo>
                      <a:lnTo>
                        <a:pt x="1098" y="1698"/>
                      </a:lnTo>
                      <a:lnTo>
                        <a:pt x="1109" y="1702"/>
                      </a:lnTo>
                      <a:lnTo>
                        <a:pt x="1118" y="1708"/>
                      </a:lnTo>
                      <a:lnTo>
                        <a:pt x="1126" y="1715"/>
                      </a:lnTo>
                      <a:lnTo>
                        <a:pt x="1133" y="1723"/>
                      </a:lnTo>
                      <a:lnTo>
                        <a:pt x="1135" y="1727"/>
                      </a:lnTo>
                      <a:lnTo>
                        <a:pt x="1137" y="1732"/>
                      </a:lnTo>
                      <a:lnTo>
                        <a:pt x="1139" y="1737"/>
                      </a:lnTo>
                      <a:lnTo>
                        <a:pt x="1139" y="1743"/>
                      </a:lnTo>
                      <a:lnTo>
                        <a:pt x="1154" y="1743"/>
                      </a:lnTo>
                      <a:lnTo>
                        <a:pt x="1169" y="1744"/>
                      </a:lnTo>
                      <a:lnTo>
                        <a:pt x="1184" y="1745"/>
                      </a:lnTo>
                      <a:lnTo>
                        <a:pt x="1199" y="1748"/>
                      </a:lnTo>
                      <a:lnTo>
                        <a:pt x="1209" y="1750"/>
                      </a:lnTo>
                      <a:lnTo>
                        <a:pt x="1216" y="1750"/>
                      </a:lnTo>
                      <a:lnTo>
                        <a:pt x="1220" y="1749"/>
                      </a:lnTo>
                      <a:lnTo>
                        <a:pt x="1223" y="1747"/>
                      </a:lnTo>
                      <a:lnTo>
                        <a:pt x="1225" y="1743"/>
                      </a:lnTo>
                      <a:lnTo>
                        <a:pt x="1227" y="1739"/>
                      </a:lnTo>
                      <a:lnTo>
                        <a:pt x="1232" y="1734"/>
                      </a:lnTo>
                      <a:lnTo>
                        <a:pt x="1237" y="1728"/>
                      </a:lnTo>
                      <a:lnTo>
                        <a:pt x="1241" y="1717"/>
                      </a:lnTo>
                      <a:lnTo>
                        <a:pt x="1243" y="1707"/>
                      </a:lnTo>
                      <a:lnTo>
                        <a:pt x="1250" y="1714"/>
                      </a:lnTo>
                      <a:lnTo>
                        <a:pt x="1256" y="1723"/>
                      </a:lnTo>
                      <a:lnTo>
                        <a:pt x="1259" y="1719"/>
                      </a:lnTo>
                      <a:lnTo>
                        <a:pt x="1262" y="1717"/>
                      </a:lnTo>
                      <a:lnTo>
                        <a:pt x="1264" y="1712"/>
                      </a:lnTo>
                      <a:lnTo>
                        <a:pt x="1265" y="1709"/>
                      </a:lnTo>
                      <a:lnTo>
                        <a:pt x="1266" y="1704"/>
                      </a:lnTo>
                      <a:lnTo>
                        <a:pt x="1267" y="1701"/>
                      </a:lnTo>
                      <a:lnTo>
                        <a:pt x="1268" y="1698"/>
                      </a:lnTo>
                      <a:lnTo>
                        <a:pt x="1272" y="1694"/>
                      </a:lnTo>
                      <a:lnTo>
                        <a:pt x="1276" y="1692"/>
                      </a:lnTo>
                      <a:lnTo>
                        <a:pt x="1282" y="1691"/>
                      </a:lnTo>
                      <a:lnTo>
                        <a:pt x="1287" y="1690"/>
                      </a:lnTo>
                      <a:lnTo>
                        <a:pt x="1293" y="1690"/>
                      </a:lnTo>
                      <a:lnTo>
                        <a:pt x="1300" y="1690"/>
                      </a:lnTo>
                      <a:lnTo>
                        <a:pt x="1308" y="1687"/>
                      </a:lnTo>
                      <a:lnTo>
                        <a:pt x="1316" y="1673"/>
                      </a:lnTo>
                      <a:lnTo>
                        <a:pt x="1322" y="1658"/>
                      </a:lnTo>
                      <a:lnTo>
                        <a:pt x="1317" y="1658"/>
                      </a:lnTo>
                      <a:lnTo>
                        <a:pt x="1312" y="1657"/>
                      </a:lnTo>
                      <a:lnTo>
                        <a:pt x="1308" y="1654"/>
                      </a:lnTo>
                      <a:lnTo>
                        <a:pt x="1305" y="1652"/>
                      </a:lnTo>
                      <a:lnTo>
                        <a:pt x="1302" y="1649"/>
                      </a:lnTo>
                      <a:lnTo>
                        <a:pt x="1300" y="1644"/>
                      </a:lnTo>
                      <a:lnTo>
                        <a:pt x="1299" y="1640"/>
                      </a:lnTo>
                      <a:lnTo>
                        <a:pt x="1298" y="1634"/>
                      </a:lnTo>
                      <a:lnTo>
                        <a:pt x="1297" y="1624"/>
                      </a:lnTo>
                      <a:lnTo>
                        <a:pt x="1295" y="1612"/>
                      </a:lnTo>
                      <a:lnTo>
                        <a:pt x="1297" y="1602"/>
                      </a:lnTo>
                      <a:lnTo>
                        <a:pt x="1298" y="1594"/>
                      </a:lnTo>
                      <a:lnTo>
                        <a:pt x="1300" y="1585"/>
                      </a:lnTo>
                      <a:lnTo>
                        <a:pt x="1302" y="1575"/>
                      </a:lnTo>
                      <a:lnTo>
                        <a:pt x="1306" y="1566"/>
                      </a:lnTo>
                      <a:lnTo>
                        <a:pt x="1309" y="1555"/>
                      </a:lnTo>
                      <a:lnTo>
                        <a:pt x="1311" y="1545"/>
                      </a:lnTo>
                      <a:lnTo>
                        <a:pt x="1312" y="1535"/>
                      </a:lnTo>
                      <a:lnTo>
                        <a:pt x="1312" y="1523"/>
                      </a:lnTo>
                      <a:lnTo>
                        <a:pt x="1314" y="1513"/>
                      </a:lnTo>
                      <a:lnTo>
                        <a:pt x="1314" y="1502"/>
                      </a:lnTo>
                      <a:lnTo>
                        <a:pt x="1315" y="1492"/>
                      </a:lnTo>
                      <a:lnTo>
                        <a:pt x="1316" y="1481"/>
                      </a:lnTo>
                      <a:lnTo>
                        <a:pt x="1319" y="1472"/>
                      </a:lnTo>
                      <a:lnTo>
                        <a:pt x="1341" y="1481"/>
                      </a:lnTo>
                      <a:lnTo>
                        <a:pt x="1371" y="1493"/>
                      </a:lnTo>
                      <a:lnTo>
                        <a:pt x="1377" y="1494"/>
                      </a:lnTo>
                      <a:lnTo>
                        <a:pt x="1384" y="1495"/>
                      </a:lnTo>
                      <a:lnTo>
                        <a:pt x="1391" y="1496"/>
                      </a:lnTo>
                      <a:lnTo>
                        <a:pt x="1397" y="1496"/>
                      </a:lnTo>
                      <a:lnTo>
                        <a:pt x="1401" y="1494"/>
                      </a:lnTo>
                      <a:lnTo>
                        <a:pt x="1405" y="1492"/>
                      </a:lnTo>
                      <a:lnTo>
                        <a:pt x="1407" y="1487"/>
                      </a:lnTo>
                      <a:lnTo>
                        <a:pt x="1409" y="1482"/>
                      </a:lnTo>
                      <a:lnTo>
                        <a:pt x="1409" y="1476"/>
                      </a:lnTo>
                      <a:lnTo>
                        <a:pt x="1410" y="1470"/>
                      </a:lnTo>
                      <a:lnTo>
                        <a:pt x="1413" y="1465"/>
                      </a:lnTo>
                      <a:lnTo>
                        <a:pt x="1415" y="1461"/>
                      </a:lnTo>
                      <a:lnTo>
                        <a:pt x="1417" y="1457"/>
                      </a:lnTo>
                      <a:lnTo>
                        <a:pt x="1421" y="1455"/>
                      </a:lnTo>
                      <a:lnTo>
                        <a:pt x="1423" y="1453"/>
                      </a:lnTo>
                      <a:lnTo>
                        <a:pt x="1426" y="1452"/>
                      </a:lnTo>
                      <a:lnTo>
                        <a:pt x="1430" y="1452"/>
                      </a:lnTo>
                      <a:lnTo>
                        <a:pt x="1433" y="1452"/>
                      </a:lnTo>
                      <a:lnTo>
                        <a:pt x="1437" y="1454"/>
                      </a:lnTo>
                      <a:lnTo>
                        <a:pt x="1440" y="1456"/>
                      </a:lnTo>
                      <a:lnTo>
                        <a:pt x="1442" y="1460"/>
                      </a:lnTo>
                      <a:lnTo>
                        <a:pt x="1446" y="1464"/>
                      </a:lnTo>
                      <a:lnTo>
                        <a:pt x="1448" y="1470"/>
                      </a:lnTo>
                      <a:lnTo>
                        <a:pt x="1450" y="1477"/>
                      </a:lnTo>
                      <a:lnTo>
                        <a:pt x="1453" y="1488"/>
                      </a:lnTo>
                      <a:lnTo>
                        <a:pt x="1455" y="1499"/>
                      </a:lnTo>
                      <a:lnTo>
                        <a:pt x="1456" y="1505"/>
                      </a:lnTo>
                      <a:lnTo>
                        <a:pt x="1458" y="1510"/>
                      </a:lnTo>
                      <a:lnTo>
                        <a:pt x="1461" y="1515"/>
                      </a:lnTo>
                      <a:lnTo>
                        <a:pt x="1464" y="1520"/>
                      </a:lnTo>
                      <a:lnTo>
                        <a:pt x="1467" y="1523"/>
                      </a:lnTo>
                      <a:lnTo>
                        <a:pt x="1471" y="1526"/>
                      </a:lnTo>
                      <a:lnTo>
                        <a:pt x="1473" y="1527"/>
                      </a:lnTo>
                      <a:lnTo>
                        <a:pt x="1476" y="1528"/>
                      </a:lnTo>
                      <a:lnTo>
                        <a:pt x="1481" y="1527"/>
                      </a:lnTo>
                      <a:lnTo>
                        <a:pt x="1486" y="1523"/>
                      </a:lnTo>
                      <a:lnTo>
                        <a:pt x="1495" y="1513"/>
                      </a:lnTo>
                      <a:lnTo>
                        <a:pt x="1503" y="1504"/>
                      </a:lnTo>
                      <a:lnTo>
                        <a:pt x="1516" y="1495"/>
                      </a:lnTo>
                      <a:lnTo>
                        <a:pt x="1527" y="1488"/>
                      </a:lnTo>
                      <a:lnTo>
                        <a:pt x="1530" y="1484"/>
                      </a:lnTo>
                      <a:lnTo>
                        <a:pt x="1533" y="1478"/>
                      </a:lnTo>
                      <a:lnTo>
                        <a:pt x="1535" y="1471"/>
                      </a:lnTo>
                      <a:lnTo>
                        <a:pt x="1535" y="1461"/>
                      </a:lnTo>
                      <a:lnTo>
                        <a:pt x="1535" y="1452"/>
                      </a:lnTo>
                      <a:lnTo>
                        <a:pt x="1532" y="1444"/>
                      </a:lnTo>
                      <a:lnTo>
                        <a:pt x="1530" y="1438"/>
                      </a:lnTo>
                      <a:lnTo>
                        <a:pt x="1527" y="1433"/>
                      </a:lnTo>
                      <a:lnTo>
                        <a:pt x="1522" y="1431"/>
                      </a:lnTo>
                      <a:lnTo>
                        <a:pt x="1515" y="1429"/>
                      </a:lnTo>
                      <a:lnTo>
                        <a:pt x="1508" y="1428"/>
                      </a:lnTo>
                      <a:lnTo>
                        <a:pt x="1499" y="1427"/>
                      </a:lnTo>
                      <a:lnTo>
                        <a:pt x="1498" y="1421"/>
                      </a:lnTo>
                      <a:lnTo>
                        <a:pt x="1499" y="1416"/>
                      </a:lnTo>
                      <a:lnTo>
                        <a:pt x="1506" y="1416"/>
                      </a:lnTo>
                      <a:lnTo>
                        <a:pt x="1511" y="1414"/>
                      </a:lnTo>
                      <a:lnTo>
                        <a:pt x="1515" y="1412"/>
                      </a:lnTo>
                      <a:lnTo>
                        <a:pt x="1519" y="1407"/>
                      </a:lnTo>
                      <a:lnTo>
                        <a:pt x="1524" y="1398"/>
                      </a:lnTo>
                      <a:lnTo>
                        <a:pt x="1532" y="1390"/>
                      </a:lnTo>
                      <a:lnTo>
                        <a:pt x="1544" y="1384"/>
                      </a:lnTo>
                      <a:lnTo>
                        <a:pt x="1556" y="1380"/>
                      </a:lnTo>
                      <a:lnTo>
                        <a:pt x="1570" y="1377"/>
                      </a:lnTo>
                      <a:lnTo>
                        <a:pt x="1582" y="1375"/>
                      </a:lnTo>
                      <a:lnTo>
                        <a:pt x="1582" y="1363"/>
                      </a:lnTo>
                      <a:lnTo>
                        <a:pt x="1584" y="1350"/>
                      </a:lnTo>
                      <a:lnTo>
                        <a:pt x="1585" y="1338"/>
                      </a:lnTo>
                      <a:lnTo>
                        <a:pt x="1585" y="1325"/>
                      </a:lnTo>
                      <a:lnTo>
                        <a:pt x="1578" y="1325"/>
                      </a:lnTo>
                      <a:lnTo>
                        <a:pt x="1572" y="1322"/>
                      </a:lnTo>
                      <a:lnTo>
                        <a:pt x="1569" y="1321"/>
                      </a:lnTo>
                      <a:lnTo>
                        <a:pt x="1566" y="1317"/>
                      </a:lnTo>
                      <a:lnTo>
                        <a:pt x="1565" y="1312"/>
                      </a:lnTo>
                      <a:lnTo>
                        <a:pt x="1566" y="1308"/>
                      </a:lnTo>
                      <a:lnTo>
                        <a:pt x="1566" y="1302"/>
                      </a:lnTo>
                      <a:lnTo>
                        <a:pt x="1569" y="1296"/>
                      </a:lnTo>
                      <a:lnTo>
                        <a:pt x="1572" y="1292"/>
                      </a:lnTo>
                      <a:lnTo>
                        <a:pt x="1576" y="1289"/>
                      </a:lnTo>
                      <a:lnTo>
                        <a:pt x="1580" y="1288"/>
                      </a:lnTo>
                      <a:lnTo>
                        <a:pt x="1585" y="1287"/>
                      </a:lnTo>
                      <a:lnTo>
                        <a:pt x="1596" y="1287"/>
                      </a:lnTo>
                      <a:lnTo>
                        <a:pt x="1607" y="1287"/>
                      </a:lnTo>
                      <a:lnTo>
                        <a:pt x="1607" y="1292"/>
                      </a:lnTo>
                      <a:lnTo>
                        <a:pt x="1611" y="1297"/>
                      </a:lnTo>
                      <a:lnTo>
                        <a:pt x="1614" y="1300"/>
                      </a:lnTo>
                      <a:lnTo>
                        <a:pt x="1619" y="1302"/>
                      </a:lnTo>
                      <a:lnTo>
                        <a:pt x="1629" y="1306"/>
                      </a:lnTo>
                      <a:lnTo>
                        <a:pt x="1638" y="1308"/>
                      </a:lnTo>
                      <a:lnTo>
                        <a:pt x="1646" y="1312"/>
                      </a:lnTo>
                      <a:lnTo>
                        <a:pt x="1652" y="1315"/>
                      </a:lnTo>
                      <a:lnTo>
                        <a:pt x="1655" y="1321"/>
                      </a:lnTo>
                      <a:lnTo>
                        <a:pt x="1659" y="1325"/>
                      </a:lnTo>
                      <a:lnTo>
                        <a:pt x="1664" y="1339"/>
                      </a:lnTo>
                      <a:lnTo>
                        <a:pt x="1671" y="1351"/>
                      </a:lnTo>
                      <a:lnTo>
                        <a:pt x="1675" y="1351"/>
                      </a:lnTo>
                      <a:lnTo>
                        <a:pt x="1677" y="1349"/>
                      </a:lnTo>
                      <a:lnTo>
                        <a:pt x="1679" y="1345"/>
                      </a:lnTo>
                      <a:lnTo>
                        <a:pt x="1680" y="1339"/>
                      </a:lnTo>
                      <a:lnTo>
                        <a:pt x="1683" y="1325"/>
                      </a:lnTo>
                      <a:lnTo>
                        <a:pt x="1684" y="1308"/>
                      </a:lnTo>
                      <a:lnTo>
                        <a:pt x="1683" y="1273"/>
                      </a:lnTo>
                      <a:lnTo>
                        <a:pt x="1681" y="1252"/>
                      </a:lnTo>
                      <a:lnTo>
                        <a:pt x="1681" y="1234"/>
                      </a:lnTo>
                      <a:lnTo>
                        <a:pt x="1683" y="1216"/>
                      </a:lnTo>
                      <a:lnTo>
                        <a:pt x="1681" y="1208"/>
                      </a:lnTo>
                      <a:lnTo>
                        <a:pt x="1680" y="1199"/>
                      </a:lnTo>
                      <a:lnTo>
                        <a:pt x="1678" y="1195"/>
                      </a:lnTo>
                      <a:lnTo>
                        <a:pt x="1676" y="1192"/>
                      </a:lnTo>
                      <a:lnTo>
                        <a:pt x="1672" y="1189"/>
                      </a:lnTo>
                      <a:lnTo>
                        <a:pt x="1669" y="1185"/>
                      </a:lnTo>
                      <a:lnTo>
                        <a:pt x="1662" y="1180"/>
                      </a:lnTo>
                      <a:lnTo>
                        <a:pt x="1655" y="1173"/>
                      </a:lnTo>
                      <a:lnTo>
                        <a:pt x="1648" y="1166"/>
                      </a:lnTo>
                      <a:lnTo>
                        <a:pt x="1643" y="1157"/>
                      </a:lnTo>
                      <a:lnTo>
                        <a:pt x="1631" y="1140"/>
                      </a:lnTo>
                      <a:lnTo>
                        <a:pt x="1622" y="1120"/>
                      </a:lnTo>
                      <a:lnTo>
                        <a:pt x="1618" y="1124"/>
                      </a:lnTo>
                      <a:lnTo>
                        <a:pt x="1613" y="1126"/>
                      </a:lnTo>
                      <a:lnTo>
                        <a:pt x="1609" y="1127"/>
                      </a:lnTo>
                      <a:lnTo>
                        <a:pt x="1605" y="1127"/>
                      </a:lnTo>
                      <a:lnTo>
                        <a:pt x="1602" y="1126"/>
                      </a:lnTo>
                      <a:lnTo>
                        <a:pt x="1598" y="1123"/>
                      </a:lnTo>
                      <a:lnTo>
                        <a:pt x="1595" y="1119"/>
                      </a:lnTo>
                      <a:lnTo>
                        <a:pt x="1590" y="1115"/>
                      </a:lnTo>
                      <a:lnTo>
                        <a:pt x="1587" y="1109"/>
                      </a:lnTo>
                      <a:lnTo>
                        <a:pt x="1585" y="1104"/>
                      </a:lnTo>
                      <a:lnTo>
                        <a:pt x="1582" y="1101"/>
                      </a:lnTo>
                      <a:lnTo>
                        <a:pt x="1581" y="1096"/>
                      </a:lnTo>
                      <a:lnTo>
                        <a:pt x="1580" y="1088"/>
                      </a:lnTo>
                      <a:lnTo>
                        <a:pt x="1578" y="1078"/>
                      </a:lnTo>
                      <a:lnTo>
                        <a:pt x="1574" y="1072"/>
                      </a:lnTo>
                      <a:lnTo>
                        <a:pt x="1569" y="1068"/>
                      </a:lnTo>
                      <a:lnTo>
                        <a:pt x="1566" y="1066"/>
                      </a:lnTo>
                      <a:lnTo>
                        <a:pt x="1565" y="1063"/>
                      </a:lnTo>
                      <a:lnTo>
                        <a:pt x="1565" y="1060"/>
                      </a:lnTo>
                      <a:lnTo>
                        <a:pt x="1565" y="1055"/>
                      </a:lnTo>
                      <a:lnTo>
                        <a:pt x="1573" y="1036"/>
                      </a:lnTo>
                      <a:lnTo>
                        <a:pt x="1587" y="1006"/>
                      </a:lnTo>
                      <a:lnTo>
                        <a:pt x="1595" y="992"/>
                      </a:lnTo>
                      <a:lnTo>
                        <a:pt x="1603" y="979"/>
                      </a:lnTo>
                      <a:lnTo>
                        <a:pt x="1606" y="975"/>
                      </a:lnTo>
                      <a:lnTo>
                        <a:pt x="1611" y="970"/>
                      </a:lnTo>
                      <a:lnTo>
                        <a:pt x="1614" y="969"/>
                      </a:lnTo>
                      <a:lnTo>
                        <a:pt x="1618" y="968"/>
                      </a:lnTo>
                      <a:lnTo>
                        <a:pt x="1627" y="972"/>
                      </a:lnTo>
                      <a:lnTo>
                        <a:pt x="1642" y="980"/>
                      </a:lnTo>
                      <a:lnTo>
                        <a:pt x="1636" y="975"/>
                      </a:lnTo>
                      <a:lnTo>
                        <a:pt x="1630" y="969"/>
                      </a:lnTo>
                      <a:lnTo>
                        <a:pt x="1623" y="964"/>
                      </a:lnTo>
                      <a:lnTo>
                        <a:pt x="1615" y="960"/>
                      </a:lnTo>
                      <a:lnTo>
                        <a:pt x="1606" y="956"/>
                      </a:lnTo>
                      <a:lnTo>
                        <a:pt x="1598" y="953"/>
                      </a:lnTo>
                      <a:lnTo>
                        <a:pt x="1581" y="948"/>
                      </a:lnTo>
                      <a:lnTo>
                        <a:pt x="1564" y="943"/>
                      </a:lnTo>
                      <a:lnTo>
                        <a:pt x="1548" y="937"/>
                      </a:lnTo>
                      <a:lnTo>
                        <a:pt x="1531" y="929"/>
                      </a:lnTo>
                      <a:lnTo>
                        <a:pt x="1524" y="924"/>
                      </a:lnTo>
                      <a:lnTo>
                        <a:pt x="1516" y="919"/>
                      </a:lnTo>
                      <a:lnTo>
                        <a:pt x="1509" y="912"/>
                      </a:lnTo>
                      <a:lnTo>
                        <a:pt x="1503" y="903"/>
                      </a:lnTo>
                      <a:lnTo>
                        <a:pt x="1498" y="896"/>
                      </a:lnTo>
                      <a:lnTo>
                        <a:pt x="1496" y="889"/>
                      </a:lnTo>
                      <a:lnTo>
                        <a:pt x="1496" y="882"/>
                      </a:lnTo>
                      <a:lnTo>
                        <a:pt x="1496" y="875"/>
                      </a:lnTo>
                      <a:lnTo>
                        <a:pt x="1500" y="862"/>
                      </a:lnTo>
                      <a:lnTo>
                        <a:pt x="1507" y="848"/>
                      </a:lnTo>
                      <a:lnTo>
                        <a:pt x="1509" y="840"/>
                      </a:lnTo>
                      <a:lnTo>
                        <a:pt x="1511" y="832"/>
                      </a:lnTo>
                      <a:lnTo>
                        <a:pt x="1509" y="822"/>
                      </a:lnTo>
                      <a:lnTo>
                        <a:pt x="1508" y="812"/>
                      </a:lnTo>
                      <a:lnTo>
                        <a:pt x="1505" y="792"/>
                      </a:lnTo>
                      <a:lnTo>
                        <a:pt x="1504" y="774"/>
                      </a:lnTo>
                      <a:lnTo>
                        <a:pt x="1500" y="774"/>
                      </a:lnTo>
                      <a:lnTo>
                        <a:pt x="1498" y="774"/>
                      </a:lnTo>
                      <a:lnTo>
                        <a:pt x="1496" y="774"/>
                      </a:lnTo>
                      <a:lnTo>
                        <a:pt x="1492" y="774"/>
                      </a:lnTo>
                      <a:lnTo>
                        <a:pt x="1492" y="764"/>
                      </a:lnTo>
                      <a:lnTo>
                        <a:pt x="1490" y="757"/>
                      </a:lnTo>
                      <a:lnTo>
                        <a:pt x="1488" y="752"/>
                      </a:lnTo>
                      <a:lnTo>
                        <a:pt x="1484" y="749"/>
                      </a:lnTo>
                      <a:lnTo>
                        <a:pt x="1481" y="748"/>
                      </a:lnTo>
                      <a:lnTo>
                        <a:pt x="1475" y="747"/>
                      </a:lnTo>
                      <a:lnTo>
                        <a:pt x="1471" y="747"/>
                      </a:lnTo>
                      <a:lnTo>
                        <a:pt x="1465" y="747"/>
                      </a:lnTo>
                      <a:lnTo>
                        <a:pt x="1455" y="748"/>
                      </a:lnTo>
                      <a:lnTo>
                        <a:pt x="1445" y="747"/>
                      </a:lnTo>
                      <a:lnTo>
                        <a:pt x="1440" y="746"/>
                      </a:lnTo>
                      <a:lnTo>
                        <a:pt x="1435" y="743"/>
                      </a:lnTo>
                      <a:lnTo>
                        <a:pt x="1431" y="740"/>
                      </a:lnTo>
                      <a:lnTo>
                        <a:pt x="1428" y="737"/>
                      </a:lnTo>
                      <a:lnTo>
                        <a:pt x="1420" y="727"/>
                      </a:lnTo>
                      <a:lnTo>
                        <a:pt x="1414" y="717"/>
                      </a:lnTo>
                      <a:lnTo>
                        <a:pt x="1402" y="694"/>
                      </a:lnTo>
                      <a:lnTo>
                        <a:pt x="1391" y="676"/>
                      </a:lnTo>
                      <a:lnTo>
                        <a:pt x="1383" y="666"/>
                      </a:lnTo>
                      <a:lnTo>
                        <a:pt x="1375" y="658"/>
                      </a:lnTo>
                      <a:lnTo>
                        <a:pt x="1373" y="657"/>
                      </a:lnTo>
                      <a:lnTo>
                        <a:pt x="1369" y="655"/>
                      </a:lnTo>
                      <a:lnTo>
                        <a:pt x="1367" y="655"/>
                      </a:lnTo>
                      <a:lnTo>
                        <a:pt x="1365" y="655"/>
                      </a:lnTo>
                      <a:lnTo>
                        <a:pt x="1363" y="656"/>
                      </a:lnTo>
                      <a:lnTo>
                        <a:pt x="1360" y="658"/>
                      </a:lnTo>
                      <a:lnTo>
                        <a:pt x="1358" y="660"/>
                      </a:lnTo>
                      <a:lnTo>
                        <a:pt x="1357" y="664"/>
                      </a:lnTo>
                      <a:lnTo>
                        <a:pt x="1353" y="672"/>
                      </a:lnTo>
                      <a:lnTo>
                        <a:pt x="1351" y="683"/>
                      </a:lnTo>
                      <a:lnTo>
                        <a:pt x="1349" y="690"/>
                      </a:lnTo>
                      <a:lnTo>
                        <a:pt x="1347" y="697"/>
                      </a:lnTo>
                      <a:lnTo>
                        <a:pt x="1342" y="701"/>
                      </a:lnTo>
                      <a:lnTo>
                        <a:pt x="1339" y="705"/>
                      </a:lnTo>
                      <a:lnTo>
                        <a:pt x="1333" y="708"/>
                      </a:lnTo>
                      <a:lnTo>
                        <a:pt x="1327" y="710"/>
                      </a:lnTo>
                      <a:lnTo>
                        <a:pt x="1322" y="711"/>
                      </a:lnTo>
                      <a:lnTo>
                        <a:pt x="1316" y="713"/>
                      </a:lnTo>
                      <a:lnTo>
                        <a:pt x="1289" y="713"/>
                      </a:lnTo>
                      <a:lnTo>
                        <a:pt x="1264" y="710"/>
                      </a:lnTo>
                      <a:lnTo>
                        <a:pt x="1262" y="688"/>
                      </a:lnTo>
                      <a:lnTo>
                        <a:pt x="1264" y="664"/>
                      </a:lnTo>
                      <a:lnTo>
                        <a:pt x="1262" y="652"/>
                      </a:lnTo>
                      <a:lnTo>
                        <a:pt x="1262" y="641"/>
                      </a:lnTo>
                      <a:lnTo>
                        <a:pt x="1260" y="628"/>
                      </a:lnTo>
                      <a:lnTo>
                        <a:pt x="1257" y="618"/>
                      </a:lnTo>
                      <a:lnTo>
                        <a:pt x="1253" y="608"/>
                      </a:lnTo>
                      <a:lnTo>
                        <a:pt x="1248" y="598"/>
                      </a:lnTo>
                      <a:lnTo>
                        <a:pt x="1242" y="588"/>
                      </a:lnTo>
                      <a:lnTo>
                        <a:pt x="1235" y="579"/>
                      </a:lnTo>
                      <a:lnTo>
                        <a:pt x="1221" y="562"/>
                      </a:lnTo>
                      <a:lnTo>
                        <a:pt x="1208" y="545"/>
                      </a:lnTo>
                      <a:lnTo>
                        <a:pt x="1200" y="535"/>
                      </a:lnTo>
                      <a:lnTo>
                        <a:pt x="1186" y="518"/>
                      </a:lnTo>
                      <a:lnTo>
                        <a:pt x="1170" y="496"/>
                      </a:lnTo>
                      <a:lnTo>
                        <a:pt x="1155" y="472"/>
                      </a:lnTo>
                      <a:lnTo>
                        <a:pt x="1150" y="461"/>
                      </a:lnTo>
                      <a:lnTo>
                        <a:pt x="1145" y="451"/>
                      </a:lnTo>
                      <a:lnTo>
                        <a:pt x="1143" y="440"/>
                      </a:lnTo>
                      <a:lnTo>
                        <a:pt x="1143" y="432"/>
                      </a:lnTo>
                      <a:lnTo>
                        <a:pt x="1144" y="429"/>
                      </a:lnTo>
                      <a:lnTo>
                        <a:pt x="1145" y="426"/>
                      </a:lnTo>
                      <a:lnTo>
                        <a:pt x="1147" y="423"/>
                      </a:lnTo>
                      <a:lnTo>
                        <a:pt x="1151" y="421"/>
                      </a:lnTo>
                      <a:lnTo>
                        <a:pt x="1155" y="420"/>
                      </a:lnTo>
                      <a:lnTo>
                        <a:pt x="1161" y="420"/>
                      </a:lnTo>
                      <a:lnTo>
                        <a:pt x="1168" y="420"/>
                      </a:lnTo>
                      <a:lnTo>
                        <a:pt x="1175" y="421"/>
                      </a:lnTo>
                      <a:lnTo>
                        <a:pt x="1175" y="418"/>
                      </a:lnTo>
                      <a:lnTo>
                        <a:pt x="1174" y="413"/>
                      </a:lnTo>
                      <a:lnTo>
                        <a:pt x="1171" y="407"/>
                      </a:lnTo>
                      <a:lnTo>
                        <a:pt x="1168" y="401"/>
                      </a:lnTo>
                      <a:lnTo>
                        <a:pt x="1159" y="386"/>
                      </a:lnTo>
                      <a:lnTo>
                        <a:pt x="1149" y="370"/>
                      </a:lnTo>
                      <a:lnTo>
                        <a:pt x="1127" y="340"/>
                      </a:lnTo>
                      <a:lnTo>
                        <a:pt x="1111" y="322"/>
                      </a:lnTo>
                      <a:lnTo>
                        <a:pt x="1103" y="314"/>
                      </a:lnTo>
                      <a:lnTo>
                        <a:pt x="1094" y="308"/>
                      </a:lnTo>
                      <a:lnTo>
                        <a:pt x="1084" y="303"/>
                      </a:lnTo>
                      <a:lnTo>
                        <a:pt x="1072" y="298"/>
                      </a:lnTo>
                      <a:lnTo>
                        <a:pt x="1051" y="289"/>
                      </a:lnTo>
                      <a:lnTo>
                        <a:pt x="1030" y="281"/>
                      </a:lnTo>
                      <a:lnTo>
                        <a:pt x="1021" y="279"/>
                      </a:lnTo>
                      <a:lnTo>
                        <a:pt x="1012" y="278"/>
                      </a:lnTo>
                      <a:lnTo>
                        <a:pt x="1003" y="278"/>
                      </a:lnTo>
                      <a:lnTo>
                        <a:pt x="994" y="278"/>
                      </a:lnTo>
                      <a:lnTo>
                        <a:pt x="985" y="276"/>
                      </a:lnTo>
                      <a:lnTo>
                        <a:pt x="975" y="275"/>
                      </a:lnTo>
                      <a:lnTo>
                        <a:pt x="967" y="273"/>
                      </a:lnTo>
                      <a:lnTo>
                        <a:pt x="959" y="269"/>
                      </a:lnTo>
                      <a:lnTo>
                        <a:pt x="962" y="264"/>
                      </a:lnTo>
                      <a:lnTo>
                        <a:pt x="966" y="262"/>
                      </a:lnTo>
                      <a:lnTo>
                        <a:pt x="971" y="259"/>
                      </a:lnTo>
                      <a:lnTo>
                        <a:pt x="975" y="258"/>
                      </a:lnTo>
                      <a:lnTo>
                        <a:pt x="986" y="256"/>
                      </a:lnTo>
                      <a:lnTo>
                        <a:pt x="995" y="253"/>
                      </a:lnTo>
                      <a:lnTo>
                        <a:pt x="998" y="250"/>
                      </a:lnTo>
                      <a:lnTo>
                        <a:pt x="1000" y="248"/>
                      </a:lnTo>
                      <a:lnTo>
                        <a:pt x="1003" y="245"/>
                      </a:lnTo>
                      <a:lnTo>
                        <a:pt x="1005" y="242"/>
                      </a:lnTo>
                      <a:lnTo>
                        <a:pt x="1006" y="234"/>
                      </a:lnTo>
                      <a:lnTo>
                        <a:pt x="1006" y="226"/>
                      </a:lnTo>
                      <a:lnTo>
                        <a:pt x="1003" y="210"/>
                      </a:lnTo>
                      <a:lnTo>
                        <a:pt x="1000" y="196"/>
                      </a:lnTo>
                      <a:lnTo>
                        <a:pt x="999" y="190"/>
                      </a:lnTo>
                      <a:lnTo>
                        <a:pt x="999" y="184"/>
                      </a:lnTo>
                      <a:lnTo>
                        <a:pt x="1000" y="180"/>
                      </a:lnTo>
                      <a:lnTo>
                        <a:pt x="1002" y="176"/>
                      </a:lnTo>
                      <a:lnTo>
                        <a:pt x="1003" y="173"/>
                      </a:lnTo>
                      <a:lnTo>
                        <a:pt x="1006" y="169"/>
                      </a:lnTo>
                      <a:lnTo>
                        <a:pt x="1008" y="167"/>
                      </a:lnTo>
                      <a:lnTo>
                        <a:pt x="1012" y="166"/>
                      </a:lnTo>
                      <a:lnTo>
                        <a:pt x="1020" y="164"/>
                      </a:lnTo>
                      <a:lnTo>
                        <a:pt x="1028" y="163"/>
                      </a:lnTo>
                      <a:lnTo>
                        <a:pt x="1038" y="163"/>
                      </a:lnTo>
                      <a:lnTo>
                        <a:pt x="1047" y="163"/>
                      </a:lnTo>
                      <a:lnTo>
                        <a:pt x="1057" y="163"/>
                      </a:lnTo>
                      <a:lnTo>
                        <a:pt x="1068" y="163"/>
                      </a:lnTo>
                      <a:lnTo>
                        <a:pt x="1069" y="155"/>
                      </a:lnTo>
                      <a:lnTo>
                        <a:pt x="1075" y="138"/>
                      </a:lnTo>
                      <a:lnTo>
                        <a:pt x="1081" y="120"/>
                      </a:lnTo>
                      <a:lnTo>
                        <a:pt x="1086" y="110"/>
                      </a:lnTo>
                      <a:lnTo>
                        <a:pt x="1090" y="103"/>
                      </a:lnTo>
                      <a:lnTo>
                        <a:pt x="1097" y="98"/>
                      </a:lnTo>
                      <a:lnTo>
                        <a:pt x="1104" y="93"/>
                      </a:lnTo>
                      <a:lnTo>
                        <a:pt x="1112" y="90"/>
                      </a:lnTo>
                      <a:lnTo>
                        <a:pt x="1129" y="85"/>
                      </a:lnTo>
                      <a:lnTo>
                        <a:pt x="1146" y="83"/>
                      </a:lnTo>
                      <a:lnTo>
                        <a:pt x="1146" y="74"/>
                      </a:lnTo>
                      <a:lnTo>
                        <a:pt x="1143" y="66"/>
                      </a:lnTo>
                      <a:lnTo>
                        <a:pt x="1138" y="58"/>
                      </a:lnTo>
                      <a:lnTo>
                        <a:pt x="1133" y="50"/>
                      </a:lnTo>
                      <a:lnTo>
                        <a:pt x="1120" y="35"/>
                      </a:lnTo>
                      <a:lnTo>
                        <a:pt x="1109" y="21"/>
                      </a:lnTo>
                      <a:lnTo>
                        <a:pt x="1104" y="13"/>
                      </a:lnTo>
                      <a:lnTo>
                        <a:pt x="1098" y="0"/>
                      </a:lnTo>
                      <a:lnTo>
                        <a:pt x="1092" y="0"/>
                      </a:lnTo>
                      <a:lnTo>
                        <a:pt x="1086" y="0"/>
                      </a:lnTo>
                      <a:lnTo>
                        <a:pt x="1082" y="1"/>
                      </a:lnTo>
                      <a:lnTo>
                        <a:pt x="1080" y="4"/>
                      </a:lnTo>
                      <a:lnTo>
                        <a:pt x="1078" y="9"/>
                      </a:lnTo>
                      <a:lnTo>
                        <a:pt x="1076" y="17"/>
                      </a:lnTo>
                      <a:lnTo>
                        <a:pt x="1072" y="31"/>
                      </a:lnTo>
                      <a:lnTo>
                        <a:pt x="1069" y="40"/>
                      </a:lnTo>
                      <a:lnTo>
                        <a:pt x="1065" y="42"/>
                      </a:lnTo>
                      <a:lnTo>
                        <a:pt x="1062" y="44"/>
                      </a:lnTo>
                      <a:lnTo>
                        <a:pt x="1055" y="46"/>
                      </a:lnTo>
                      <a:lnTo>
                        <a:pt x="1047" y="48"/>
                      </a:lnTo>
                      <a:lnTo>
                        <a:pt x="1031" y="49"/>
                      </a:lnTo>
                      <a:lnTo>
                        <a:pt x="1014" y="49"/>
                      </a:lnTo>
                      <a:lnTo>
                        <a:pt x="1002" y="49"/>
                      </a:lnTo>
                      <a:lnTo>
                        <a:pt x="988" y="49"/>
                      </a:lnTo>
                      <a:lnTo>
                        <a:pt x="988" y="52"/>
                      </a:lnTo>
                      <a:lnTo>
                        <a:pt x="988" y="56"/>
                      </a:lnTo>
                      <a:lnTo>
                        <a:pt x="987" y="59"/>
                      </a:lnTo>
                      <a:lnTo>
                        <a:pt x="985" y="61"/>
                      </a:lnTo>
                      <a:lnTo>
                        <a:pt x="980" y="66"/>
                      </a:lnTo>
                      <a:lnTo>
                        <a:pt x="975" y="70"/>
                      </a:lnTo>
                      <a:lnTo>
                        <a:pt x="970" y="75"/>
                      </a:lnTo>
                      <a:lnTo>
                        <a:pt x="965" y="79"/>
                      </a:lnTo>
                      <a:lnTo>
                        <a:pt x="964" y="83"/>
                      </a:lnTo>
                      <a:lnTo>
                        <a:pt x="963" y="86"/>
                      </a:lnTo>
                      <a:lnTo>
                        <a:pt x="963" y="91"/>
                      </a:lnTo>
                      <a:lnTo>
                        <a:pt x="963" y="95"/>
                      </a:lnTo>
                      <a:lnTo>
                        <a:pt x="953" y="97"/>
                      </a:lnTo>
                      <a:lnTo>
                        <a:pt x="944" y="95"/>
                      </a:lnTo>
                      <a:lnTo>
                        <a:pt x="936" y="94"/>
                      </a:lnTo>
                      <a:lnTo>
                        <a:pt x="928" y="92"/>
                      </a:lnTo>
                      <a:lnTo>
                        <a:pt x="913" y="86"/>
                      </a:lnTo>
                      <a:lnTo>
                        <a:pt x="895" y="81"/>
                      </a:lnTo>
                      <a:lnTo>
                        <a:pt x="892" y="79"/>
                      </a:lnTo>
                      <a:lnTo>
                        <a:pt x="889" y="98"/>
                      </a:lnTo>
                      <a:lnTo>
                        <a:pt x="885" y="116"/>
                      </a:lnTo>
                      <a:lnTo>
                        <a:pt x="882" y="133"/>
                      </a:lnTo>
                      <a:lnTo>
                        <a:pt x="881" y="149"/>
                      </a:lnTo>
                      <a:lnTo>
                        <a:pt x="881" y="157"/>
                      </a:lnTo>
                      <a:lnTo>
                        <a:pt x="880" y="163"/>
                      </a:lnTo>
                      <a:lnTo>
                        <a:pt x="879" y="167"/>
                      </a:lnTo>
                      <a:lnTo>
                        <a:pt x="876" y="172"/>
                      </a:lnTo>
                      <a:lnTo>
                        <a:pt x="871" y="180"/>
                      </a:lnTo>
                      <a:lnTo>
                        <a:pt x="860" y="189"/>
                      </a:lnTo>
                      <a:lnTo>
                        <a:pt x="851" y="196"/>
                      </a:lnTo>
                      <a:lnTo>
                        <a:pt x="843" y="201"/>
                      </a:lnTo>
                      <a:lnTo>
                        <a:pt x="839" y="206"/>
                      </a:lnTo>
                      <a:lnTo>
                        <a:pt x="835" y="209"/>
                      </a:lnTo>
                      <a:lnTo>
                        <a:pt x="832" y="214"/>
                      </a:lnTo>
                      <a:lnTo>
                        <a:pt x="830" y="220"/>
                      </a:lnTo>
                      <a:lnTo>
                        <a:pt x="799" y="222"/>
                      </a:lnTo>
                      <a:lnTo>
                        <a:pt x="768" y="223"/>
                      </a:lnTo>
                      <a:lnTo>
                        <a:pt x="737" y="224"/>
                      </a:lnTo>
                      <a:lnTo>
                        <a:pt x="707" y="224"/>
                      </a:lnTo>
                      <a:lnTo>
                        <a:pt x="691" y="224"/>
                      </a:lnTo>
                      <a:lnTo>
                        <a:pt x="673" y="223"/>
                      </a:lnTo>
                      <a:lnTo>
                        <a:pt x="665" y="223"/>
                      </a:lnTo>
                      <a:lnTo>
                        <a:pt x="655" y="224"/>
                      </a:lnTo>
                      <a:lnTo>
                        <a:pt x="649" y="226"/>
                      </a:lnTo>
                      <a:lnTo>
                        <a:pt x="642" y="230"/>
                      </a:lnTo>
                      <a:lnTo>
                        <a:pt x="637" y="234"/>
                      </a:lnTo>
                      <a:lnTo>
                        <a:pt x="634" y="240"/>
                      </a:lnTo>
                      <a:lnTo>
                        <a:pt x="632" y="246"/>
                      </a:lnTo>
                      <a:lnTo>
                        <a:pt x="629" y="253"/>
                      </a:lnTo>
                      <a:lnTo>
                        <a:pt x="626" y="258"/>
                      </a:lnTo>
                      <a:lnTo>
                        <a:pt x="622" y="263"/>
                      </a:lnTo>
                      <a:lnTo>
                        <a:pt x="618" y="266"/>
                      </a:lnTo>
                      <a:lnTo>
                        <a:pt x="611" y="267"/>
                      </a:lnTo>
                      <a:lnTo>
                        <a:pt x="611" y="276"/>
                      </a:lnTo>
                      <a:lnTo>
                        <a:pt x="610" y="283"/>
                      </a:lnTo>
                      <a:lnTo>
                        <a:pt x="608" y="289"/>
                      </a:lnTo>
                      <a:lnTo>
                        <a:pt x="604" y="294"/>
                      </a:lnTo>
                      <a:lnTo>
                        <a:pt x="601" y="297"/>
                      </a:lnTo>
                      <a:lnTo>
                        <a:pt x="597" y="299"/>
                      </a:lnTo>
                      <a:lnTo>
                        <a:pt x="593" y="302"/>
                      </a:lnTo>
                      <a:lnTo>
                        <a:pt x="587" y="303"/>
                      </a:lnTo>
                      <a:lnTo>
                        <a:pt x="563" y="305"/>
                      </a:lnTo>
                      <a:lnTo>
                        <a:pt x="537" y="311"/>
                      </a:lnTo>
                      <a:lnTo>
                        <a:pt x="530" y="313"/>
                      </a:lnTo>
                      <a:lnTo>
                        <a:pt x="525" y="316"/>
                      </a:lnTo>
                      <a:lnTo>
                        <a:pt x="519" y="321"/>
                      </a:lnTo>
                      <a:lnTo>
                        <a:pt x="514" y="325"/>
                      </a:lnTo>
                      <a:lnTo>
                        <a:pt x="505" y="336"/>
                      </a:lnTo>
                      <a:lnTo>
                        <a:pt x="495" y="347"/>
                      </a:lnTo>
                      <a:lnTo>
                        <a:pt x="490" y="353"/>
                      </a:lnTo>
                      <a:lnTo>
                        <a:pt x="488" y="357"/>
                      </a:lnTo>
                      <a:lnTo>
                        <a:pt x="486" y="361"/>
                      </a:lnTo>
                      <a:lnTo>
                        <a:pt x="485" y="365"/>
                      </a:lnTo>
                      <a:lnTo>
                        <a:pt x="482" y="374"/>
                      </a:lnTo>
                      <a:lnTo>
                        <a:pt x="479" y="387"/>
                      </a:lnTo>
                      <a:lnTo>
                        <a:pt x="477" y="393"/>
                      </a:lnTo>
                      <a:lnTo>
                        <a:pt x="474" y="396"/>
                      </a:lnTo>
                      <a:lnTo>
                        <a:pt x="472" y="398"/>
                      </a:lnTo>
                      <a:lnTo>
                        <a:pt x="470" y="401"/>
                      </a:lnTo>
                      <a:lnTo>
                        <a:pt x="465" y="402"/>
                      </a:lnTo>
                      <a:lnTo>
                        <a:pt x="460" y="401"/>
                      </a:lnTo>
                      <a:lnTo>
                        <a:pt x="456" y="399"/>
                      </a:lnTo>
                      <a:lnTo>
                        <a:pt x="452" y="399"/>
                      </a:lnTo>
                      <a:lnTo>
                        <a:pt x="447" y="402"/>
                      </a:lnTo>
                      <a:lnTo>
                        <a:pt x="441" y="405"/>
                      </a:lnTo>
                      <a:lnTo>
                        <a:pt x="440" y="407"/>
                      </a:lnTo>
                      <a:lnTo>
                        <a:pt x="439" y="411"/>
                      </a:lnTo>
                      <a:lnTo>
                        <a:pt x="438" y="414"/>
                      </a:lnTo>
                      <a:lnTo>
                        <a:pt x="439" y="419"/>
                      </a:lnTo>
                      <a:lnTo>
                        <a:pt x="441" y="429"/>
                      </a:lnTo>
                      <a:lnTo>
                        <a:pt x="447" y="439"/>
                      </a:lnTo>
                      <a:lnTo>
                        <a:pt x="458" y="459"/>
                      </a:lnTo>
                      <a:lnTo>
                        <a:pt x="466" y="472"/>
                      </a:lnTo>
                      <a:lnTo>
                        <a:pt x="472" y="481"/>
                      </a:lnTo>
                      <a:lnTo>
                        <a:pt x="477" y="491"/>
                      </a:lnTo>
                      <a:lnTo>
                        <a:pt x="480" y="501"/>
                      </a:lnTo>
                      <a:lnTo>
                        <a:pt x="484" y="511"/>
                      </a:lnTo>
                      <a:lnTo>
                        <a:pt x="486" y="521"/>
                      </a:lnTo>
                      <a:lnTo>
                        <a:pt x="488" y="532"/>
                      </a:lnTo>
                      <a:lnTo>
                        <a:pt x="488" y="542"/>
                      </a:lnTo>
                      <a:lnTo>
                        <a:pt x="488" y="553"/>
                      </a:lnTo>
                      <a:lnTo>
                        <a:pt x="477" y="558"/>
                      </a:lnTo>
                      <a:lnTo>
                        <a:pt x="468" y="565"/>
                      </a:lnTo>
                      <a:lnTo>
                        <a:pt x="479" y="565"/>
                      </a:lnTo>
                      <a:lnTo>
                        <a:pt x="488" y="566"/>
                      </a:lnTo>
                      <a:lnTo>
                        <a:pt x="495" y="568"/>
                      </a:lnTo>
                      <a:lnTo>
                        <a:pt x="499" y="570"/>
                      </a:lnTo>
                      <a:lnTo>
                        <a:pt x="503" y="576"/>
                      </a:lnTo>
                      <a:lnTo>
                        <a:pt x="505" y="583"/>
                      </a:lnTo>
                      <a:lnTo>
                        <a:pt x="506" y="592"/>
                      </a:lnTo>
                      <a:lnTo>
                        <a:pt x="505" y="603"/>
                      </a:lnTo>
                      <a:lnTo>
                        <a:pt x="504" y="607"/>
                      </a:lnTo>
                      <a:lnTo>
                        <a:pt x="502" y="609"/>
                      </a:lnTo>
                      <a:lnTo>
                        <a:pt x="498" y="611"/>
                      </a:lnTo>
                      <a:lnTo>
                        <a:pt x="494" y="614"/>
                      </a:lnTo>
                      <a:lnTo>
                        <a:pt x="485" y="618"/>
                      </a:lnTo>
                      <a:lnTo>
                        <a:pt x="479" y="622"/>
                      </a:lnTo>
                      <a:lnTo>
                        <a:pt x="471" y="628"/>
                      </a:lnTo>
                      <a:lnTo>
                        <a:pt x="463" y="639"/>
                      </a:lnTo>
                      <a:lnTo>
                        <a:pt x="455" y="648"/>
                      </a:lnTo>
                      <a:lnTo>
                        <a:pt x="450" y="658"/>
                      </a:lnTo>
                      <a:lnTo>
                        <a:pt x="447" y="667"/>
                      </a:lnTo>
                      <a:lnTo>
                        <a:pt x="443" y="684"/>
                      </a:lnTo>
                      <a:lnTo>
                        <a:pt x="438" y="705"/>
                      </a:lnTo>
                      <a:lnTo>
                        <a:pt x="435" y="729"/>
                      </a:lnTo>
                      <a:lnTo>
                        <a:pt x="433" y="740"/>
                      </a:lnTo>
                      <a:lnTo>
                        <a:pt x="432" y="750"/>
                      </a:lnTo>
                      <a:lnTo>
                        <a:pt x="432" y="760"/>
                      </a:lnTo>
                      <a:lnTo>
                        <a:pt x="433" y="770"/>
                      </a:lnTo>
                      <a:lnTo>
                        <a:pt x="436" y="778"/>
                      </a:lnTo>
                      <a:lnTo>
                        <a:pt x="438" y="783"/>
                      </a:lnTo>
                      <a:lnTo>
                        <a:pt x="440" y="785"/>
                      </a:lnTo>
                      <a:lnTo>
                        <a:pt x="443" y="787"/>
                      </a:lnTo>
                      <a:lnTo>
                        <a:pt x="445" y="788"/>
                      </a:lnTo>
                      <a:lnTo>
                        <a:pt x="448" y="788"/>
                      </a:lnTo>
                      <a:lnTo>
                        <a:pt x="448" y="793"/>
                      </a:lnTo>
                      <a:lnTo>
                        <a:pt x="449" y="799"/>
                      </a:lnTo>
                      <a:lnTo>
                        <a:pt x="463" y="799"/>
                      </a:lnTo>
                      <a:lnTo>
                        <a:pt x="477" y="798"/>
                      </a:lnTo>
                      <a:lnTo>
                        <a:pt x="477" y="790"/>
                      </a:lnTo>
                      <a:lnTo>
                        <a:pt x="477" y="782"/>
                      </a:lnTo>
                      <a:lnTo>
                        <a:pt x="488" y="780"/>
                      </a:lnTo>
                      <a:lnTo>
                        <a:pt x="499" y="779"/>
                      </a:lnTo>
                      <a:lnTo>
                        <a:pt x="511" y="779"/>
                      </a:lnTo>
                      <a:lnTo>
                        <a:pt x="521" y="782"/>
                      </a:lnTo>
                      <a:lnTo>
                        <a:pt x="522" y="789"/>
                      </a:lnTo>
                      <a:lnTo>
                        <a:pt x="523" y="798"/>
                      </a:lnTo>
                      <a:lnTo>
                        <a:pt x="523" y="803"/>
                      </a:lnTo>
                      <a:lnTo>
                        <a:pt x="522" y="806"/>
                      </a:lnTo>
                      <a:lnTo>
                        <a:pt x="521" y="809"/>
                      </a:lnTo>
                      <a:lnTo>
                        <a:pt x="520" y="813"/>
                      </a:lnTo>
                      <a:lnTo>
                        <a:pt x="515" y="815"/>
                      </a:lnTo>
                      <a:lnTo>
                        <a:pt x="511" y="816"/>
                      </a:lnTo>
                      <a:lnTo>
                        <a:pt x="506" y="816"/>
                      </a:lnTo>
                      <a:lnTo>
                        <a:pt x="502" y="815"/>
                      </a:lnTo>
                      <a:lnTo>
                        <a:pt x="495" y="815"/>
                      </a:lnTo>
                      <a:lnTo>
                        <a:pt x="488" y="815"/>
                      </a:lnTo>
                      <a:lnTo>
                        <a:pt x="484" y="817"/>
                      </a:lnTo>
                      <a:lnTo>
                        <a:pt x="480" y="820"/>
                      </a:lnTo>
                      <a:lnTo>
                        <a:pt x="479" y="822"/>
                      </a:lnTo>
                      <a:lnTo>
                        <a:pt x="478" y="823"/>
                      </a:lnTo>
                      <a:lnTo>
                        <a:pt x="476" y="829"/>
                      </a:lnTo>
                      <a:lnTo>
                        <a:pt x="471" y="836"/>
                      </a:lnTo>
                      <a:lnTo>
                        <a:pt x="464" y="841"/>
                      </a:lnTo>
                      <a:lnTo>
                        <a:pt x="460" y="845"/>
                      </a:lnTo>
                      <a:lnTo>
                        <a:pt x="455" y="846"/>
                      </a:lnTo>
                      <a:lnTo>
                        <a:pt x="446" y="849"/>
                      </a:lnTo>
                      <a:lnTo>
                        <a:pt x="439" y="853"/>
                      </a:lnTo>
                      <a:lnTo>
                        <a:pt x="435" y="856"/>
                      </a:lnTo>
                      <a:lnTo>
                        <a:pt x="431" y="860"/>
                      </a:lnTo>
                      <a:lnTo>
                        <a:pt x="425" y="866"/>
                      </a:lnTo>
                      <a:lnTo>
                        <a:pt x="419" y="879"/>
                      </a:lnTo>
                      <a:lnTo>
                        <a:pt x="409" y="889"/>
                      </a:lnTo>
                      <a:lnTo>
                        <a:pt x="397" y="903"/>
                      </a:lnTo>
                      <a:lnTo>
                        <a:pt x="386" y="915"/>
                      </a:lnTo>
                      <a:lnTo>
                        <a:pt x="374" y="929"/>
                      </a:lnTo>
                      <a:lnTo>
                        <a:pt x="362" y="944"/>
                      </a:lnTo>
                      <a:lnTo>
                        <a:pt x="356" y="951"/>
                      </a:lnTo>
                      <a:lnTo>
                        <a:pt x="350" y="955"/>
                      </a:lnTo>
                      <a:lnTo>
                        <a:pt x="343" y="959"/>
                      </a:lnTo>
                      <a:lnTo>
                        <a:pt x="338" y="962"/>
                      </a:lnTo>
                      <a:lnTo>
                        <a:pt x="324" y="967"/>
                      </a:lnTo>
                      <a:lnTo>
                        <a:pt x="308" y="972"/>
                      </a:lnTo>
                      <a:lnTo>
                        <a:pt x="299" y="977"/>
                      </a:lnTo>
                      <a:lnTo>
                        <a:pt x="293" y="983"/>
                      </a:lnTo>
                      <a:lnTo>
                        <a:pt x="290" y="988"/>
                      </a:lnTo>
                      <a:lnTo>
                        <a:pt x="289" y="994"/>
                      </a:lnTo>
                      <a:lnTo>
                        <a:pt x="288" y="1006"/>
                      </a:lnTo>
                      <a:lnTo>
                        <a:pt x="284" y="1023"/>
                      </a:lnTo>
                      <a:lnTo>
                        <a:pt x="281" y="1029"/>
                      </a:lnTo>
                      <a:lnTo>
                        <a:pt x="276" y="1035"/>
                      </a:lnTo>
                      <a:lnTo>
                        <a:pt x="271" y="1038"/>
                      </a:lnTo>
                      <a:lnTo>
                        <a:pt x="264" y="1043"/>
                      </a:lnTo>
                      <a:lnTo>
                        <a:pt x="258" y="1046"/>
                      </a:lnTo>
                      <a:lnTo>
                        <a:pt x="252" y="1050"/>
                      </a:lnTo>
                      <a:lnTo>
                        <a:pt x="246" y="1054"/>
                      </a:lnTo>
                      <a:lnTo>
                        <a:pt x="241" y="1060"/>
                      </a:lnTo>
                      <a:lnTo>
                        <a:pt x="231" y="1074"/>
                      </a:lnTo>
                      <a:lnTo>
                        <a:pt x="223" y="1083"/>
                      </a:lnTo>
                      <a:lnTo>
                        <a:pt x="217" y="1085"/>
                      </a:lnTo>
                      <a:lnTo>
                        <a:pt x="211" y="1087"/>
                      </a:lnTo>
                      <a:lnTo>
                        <a:pt x="203" y="1088"/>
                      </a:lnTo>
                      <a:lnTo>
                        <a:pt x="194" y="1090"/>
                      </a:lnTo>
                      <a:lnTo>
                        <a:pt x="194" y="1099"/>
                      </a:lnTo>
                      <a:lnTo>
                        <a:pt x="194" y="1108"/>
                      </a:lnTo>
                      <a:lnTo>
                        <a:pt x="194" y="1116"/>
                      </a:lnTo>
                      <a:lnTo>
                        <a:pt x="193" y="1125"/>
                      </a:lnTo>
                      <a:lnTo>
                        <a:pt x="187" y="1128"/>
                      </a:lnTo>
                      <a:lnTo>
                        <a:pt x="182" y="1133"/>
                      </a:lnTo>
                      <a:lnTo>
                        <a:pt x="176" y="1139"/>
                      </a:lnTo>
                      <a:lnTo>
                        <a:pt x="172" y="1144"/>
                      </a:lnTo>
                      <a:lnTo>
                        <a:pt x="167" y="1151"/>
                      </a:lnTo>
                      <a:lnTo>
                        <a:pt x="162" y="1157"/>
                      </a:lnTo>
                      <a:lnTo>
                        <a:pt x="157" y="1160"/>
                      </a:lnTo>
                      <a:lnTo>
                        <a:pt x="150" y="1164"/>
                      </a:lnTo>
                      <a:lnTo>
                        <a:pt x="149" y="1168"/>
                      </a:lnTo>
                      <a:lnTo>
                        <a:pt x="143" y="1168"/>
                      </a:lnTo>
                      <a:lnTo>
                        <a:pt x="136" y="1168"/>
                      </a:lnTo>
                      <a:lnTo>
                        <a:pt x="127" y="1168"/>
                      </a:lnTo>
                      <a:lnTo>
                        <a:pt x="118" y="1169"/>
                      </a:lnTo>
                      <a:lnTo>
                        <a:pt x="109" y="1170"/>
                      </a:lnTo>
                      <a:lnTo>
                        <a:pt x="101" y="1173"/>
                      </a:lnTo>
                      <a:lnTo>
                        <a:pt x="97" y="1174"/>
                      </a:lnTo>
                      <a:lnTo>
                        <a:pt x="95" y="1176"/>
                      </a:lnTo>
                      <a:lnTo>
                        <a:pt x="92" y="1178"/>
                      </a:lnTo>
                      <a:lnTo>
                        <a:pt x="90" y="1181"/>
                      </a:lnTo>
                      <a:lnTo>
                        <a:pt x="88" y="1184"/>
                      </a:lnTo>
                      <a:lnTo>
                        <a:pt x="87" y="1187"/>
                      </a:lnTo>
                      <a:lnTo>
                        <a:pt x="87" y="1192"/>
                      </a:lnTo>
                      <a:lnTo>
                        <a:pt x="87" y="1197"/>
                      </a:lnTo>
                      <a:lnTo>
                        <a:pt x="93" y="1197"/>
                      </a:lnTo>
                      <a:lnTo>
                        <a:pt x="97" y="1197"/>
                      </a:lnTo>
                      <a:lnTo>
                        <a:pt x="102" y="1199"/>
                      </a:lnTo>
                      <a:lnTo>
                        <a:pt x="105" y="1201"/>
                      </a:lnTo>
                      <a:lnTo>
                        <a:pt x="108" y="1205"/>
                      </a:lnTo>
                      <a:lnTo>
                        <a:pt x="110" y="1209"/>
                      </a:lnTo>
                      <a:lnTo>
                        <a:pt x="110" y="1214"/>
                      </a:lnTo>
                      <a:lnTo>
                        <a:pt x="110" y="1219"/>
                      </a:lnTo>
                      <a:lnTo>
                        <a:pt x="104" y="1221"/>
                      </a:lnTo>
                      <a:lnTo>
                        <a:pt x="92" y="1224"/>
                      </a:lnTo>
                      <a:lnTo>
                        <a:pt x="79" y="1227"/>
                      </a:lnTo>
                      <a:lnTo>
                        <a:pt x="70" y="1231"/>
                      </a:lnTo>
                      <a:lnTo>
                        <a:pt x="67" y="1235"/>
                      </a:lnTo>
                      <a:lnTo>
                        <a:pt x="64" y="1240"/>
                      </a:lnTo>
                      <a:lnTo>
                        <a:pt x="62" y="1243"/>
                      </a:lnTo>
                      <a:lnTo>
                        <a:pt x="62" y="1248"/>
                      </a:lnTo>
                      <a:lnTo>
                        <a:pt x="62" y="1251"/>
                      </a:lnTo>
                      <a:lnTo>
                        <a:pt x="62" y="1255"/>
                      </a:lnTo>
                      <a:lnTo>
                        <a:pt x="63" y="1258"/>
                      </a:lnTo>
                      <a:lnTo>
                        <a:pt x="66" y="1261"/>
                      </a:lnTo>
                      <a:lnTo>
                        <a:pt x="71" y="1268"/>
                      </a:lnTo>
                      <a:lnTo>
                        <a:pt x="78" y="1274"/>
                      </a:lnTo>
                      <a:lnTo>
                        <a:pt x="85" y="1279"/>
                      </a:lnTo>
                      <a:lnTo>
                        <a:pt x="93" y="1282"/>
                      </a:lnTo>
                      <a:lnTo>
                        <a:pt x="94" y="1307"/>
                      </a:lnTo>
                      <a:lnTo>
                        <a:pt x="93" y="1330"/>
                      </a:lnTo>
                      <a:lnTo>
                        <a:pt x="90" y="1354"/>
                      </a:lnTo>
                      <a:lnTo>
                        <a:pt x="86" y="1377"/>
                      </a:lnTo>
                      <a:lnTo>
                        <a:pt x="84" y="1392"/>
                      </a:lnTo>
                      <a:lnTo>
                        <a:pt x="82" y="1402"/>
                      </a:lnTo>
                      <a:lnTo>
                        <a:pt x="79" y="1405"/>
                      </a:lnTo>
                      <a:lnTo>
                        <a:pt x="75" y="1408"/>
                      </a:lnTo>
                      <a:lnTo>
                        <a:pt x="69" y="1413"/>
                      </a:lnTo>
                      <a:lnTo>
                        <a:pt x="61" y="1416"/>
                      </a:lnTo>
                      <a:lnTo>
                        <a:pt x="46" y="1425"/>
                      </a:lnTo>
                      <a:lnTo>
                        <a:pt x="33" y="1433"/>
                      </a:lnTo>
                      <a:lnTo>
                        <a:pt x="26" y="1439"/>
                      </a:lnTo>
                      <a:lnTo>
                        <a:pt x="20" y="1444"/>
                      </a:lnTo>
                      <a:lnTo>
                        <a:pt x="14" y="1451"/>
                      </a:lnTo>
                      <a:lnTo>
                        <a:pt x="10" y="1457"/>
                      </a:lnTo>
                      <a:lnTo>
                        <a:pt x="4" y="1466"/>
                      </a:lnTo>
                      <a:lnTo>
                        <a:pt x="0" y="1476"/>
                      </a:lnTo>
                      <a:lnTo>
                        <a:pt x="11" y="1480"/>
                      </a:lnTo>
                      <a:lnTo>
                        <a:pt x="20" y="1487"/>
                      </a:lnTo>
                      <a:lnTo>
                        <a:pt x="29" y="1493"/>
                      </a:lnTo>
                      <a:lnTo>
                        <a:pt x="36" y="1501"/>
                      </a:lnTo>
                      <a:lnTo>
                        <a:pt x="42" y="1507"/>
                      </a:lnTo>
                      <a:lnTo>
                        <a:pt x="46" y="1517"/>
                      </a:lnTo>
                      <a:lnTo>
                        <a:pt x="49" y="1525"/>
                      </a:lnTo>
                      <a:lnTo>
                        <a:pt x="50" y="153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7721;p21">
                  <a:extLst>
                    <a:ext uri="{FF2B5EF4-FFF2-40B4-BE49-F238E27FC236}">
                      <a16:creationId xmlns="" xmlns:a16="http://schemas.microsoft.com/office/drawing/2014/main" id="{8E47C13E-9ED7-4C6E-A76C-470A4F402FD7}"/>
                    </a:ext>
                  </a:extLst>
                </p:cNvPr>
                <p:cNvSpPr/>
                <p:nvPr/>
              </p:nvSpPr>
              <p:spPr>
                <a:xfrm>
                  <a:off x="5682626" y="3208940"/>
                  <a:ext cx="614406" cy="996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3973" extrusionOk="0">
                      <a:moveTo>
                        <a:pt x="2341" y="792"/>
                      </a:moveTo>
                      <a:lnTo>
                        <a:pt x="2341" y="780"/>
                      </a:lnTo>
                      <a:lnTo>
                        <a:pt x="2342" y="766"/>
                      </a:lnTo>
                      <a:lnTo>
                        <a:pt x="2344" y="754"/>
                      </a:lnTo>
                      <a:lnTo>
                        <a:pt x="2346" y="741"/>
                      </a:lnTo>
                      <a:lnTo>
                        <a:pt x="2351" y="716"/>
                      </a:lnTo>
                      <a:lnTo>
                        <a:pt x="2358" y="690"/>
                      </a:lnTo>
                      <a:lnTo>
                        <a:pt x="2342" y="690"/>
                      </a:lnTo>
                      <a:lnTo>
                        <a:pt x="2326" y="691"/>
                      </a:lnTo>
                      <a:lnTo>
                        <a:pt x="2315" y="691"/>
                      </a:lnTo>
                      <a:lnTo>
                        <a:pt x="2305" y="691"/>
                      </a:lnTo>
                      <a:lnTo>
                        <a:pt x="2293" y="691"/>
                      </a:lnTo>
                      <a:lnTo>
                        <a:pt x="2283" y="689"/>
                      </a:lnTo>
                      <a:lnTo>
                        <a:pt x="2274" y="685"/>
                      </a:lnTo>
                      <a:lnTo>
                        <a:pt x="2265" y="681"/>
                      </a:lnTo>
                      <a:lnTo>
                        <a:pt x="2260" y="677"/>
                      </a:lnTo>
                      <a:lnTo>
                        <a:pt x="2256" y="673"/>
                      </a:lnTo>
                      <a:lnTo>
                        <a:pt x="2252" y="668"/>
                      </a:lnTo>
                      <a:lnTo>
                        <a:pt x="2249" y="663"/>
                      </a:lnTo>
                      <a:lnTo>
                        <a:pt x="2239" y="647"/>
                      </a:lnTo>
                      <a:lnTo>
                        <a:pt x="2228" y="631"/>
                      </a:lnTo>
                      <a:lnTo>
                        <a:pt x="2221" y="623"/>
                      </a:lnTo>
                      <a:lnTo>
                        <a:pt x="2215" y="617"/>
                      </a:lnTo>
                      <a:lnTo>
                        <a:pt x="2210" y="615"/>
                      </a:lnTo>
                      <a:lnTo>
                        <a:pt x="2206" y="614"/>
                      </a:lnTo>
                      <a:lnTo>
                        <a:pt x="2201" y="612"/>
                      </a:lnTo>
                      <a:lnTo>
                        <a:pt x="2196" y="611"/>
                      </a:lnTo>
                      <a:lnTo>
                        <a:pt x="2193" y="579"/>
                      </a:lnTo>
                      <a:lnTo>
                        <a:pt x="2191" y="541"/>
                      </a:lnTo>
                      <a:lnTo>
                        <a:pt x="2188" y="530"/>
                      </a:lnTo>
                      <a:lnTo>
                        <a:pt x="2186" y="522"/>
                      </a:lnTo>
                      <a:lnTo>
                        <a:pt x="2184" y="514"/>
                      </a:lnTo>
                      <a:lnTo>
                        <a:pt x="2179" y="508"/>
                      </a:lnTo>
                      <a:lnTo>
                        <a:pt x="2175" y="503"/>
                      </a:lnTo>
                      <a:lnTo>
                        <a:pt x="2169" y="500"/>
                      </a:lnTo>
                      <a:lnTo>
                        <a:pt x="2162" y="499"/>
                      </a:lnTo>
                      <a:lnTo>
                        <a:pt x="2154" y="499"/>
                      </a:lnTo>
                      <a:lnTo>
                        <a:pt x="2152" y="487"/>
                      </a:lnTo>
                      <a:lnTo>
                        <a:pt x="2151" y="475"/>
                      </a:lnTo>
                      <a:lnTo>
                        <a:pt x="2151" y="462"/>
                      </a:lnTo>
                      <a:lnTo>
                        <a:pt x="2153" y="450"/>
                      </a:lnTo>
                      <a:lnTo>
                        <a:pt x="2157" y="422"/>
                      </a:lnTo>
                      <a:lnTo>
                        <a:pt x="2161" y="395"/>
                      </a:lnTo>
                      <a:lnTo>
                        <a:pt x="2163" y="381"/>
                      </a:lnTo>
                      <a:lnTo>
                        <a:pt x="2163" y="369"/>
                      </a:lnTo>
                      <a:lnTo>
                        <a:pt x="2163" y="356"/>
                      </a:lnTo>
                      <a:lnTo>
                        <a:pt x="2162" y="344"/>
                      </a:lnTo>
                      <a:lnTo>
                        <a:pt x="2159" y="333"/>
                      </a:lnTo>
                      <a:lnTo>
                        <a:pt x="2154" y="322"/>
                      </a:lnTo>
                      <a:lnTo>
                        <a:pt x="2151" y="317"/>
                      </a:lnTo>
                      <a:lnTo>
                        <a:pt x="2146" y="313"/>
                      </a:lnTo>
                      <a:lnTo>
                        <a:pt x="2142" y="308"/>
                      </a:lnTo>
                      <a:lnTo>
                        <a:pt x="2137" y="304"/>
                      </a:lnTo>
                      <a:lnTo>
                        <a:pt x="2134" y="303"/>
                      </a:lnTo>
                      <a:lnTo>
                        <a:pt x="2129" y="302"/>
                      </a:lnTo>
                      <a:lnTo>
                        <a:pt x="2126" y="300"/>
                      </a:lnTo>
                      <a:lnTo>
                        <a:pt x="2120" y="300"/>
                      </a:lnTo>
                      <a:lnTo>
                        <a:pt x="2110" y="302"/>
                      </a:lnTo>
                      <a:lnTo>
                        <a:pt x="2100" y="304"/>
                      </a:lnTo>
                      <a:lnTo>
                        <a:pt x="2089" y="306"/>
                      </a:lnTo>
                      <a:lnTo>
                        <a:pt x="2080" y="307"/>
                      </a:lnTo>
                      <a:lnTo>
                        <a:pt x="2071" y="307"/>
                      </a:lnTo>
                      <a:lnTo>
                        <a:pt x="2062" y="305"/>
                      </a:lnTo>
                      <a:lnTo>
                        <a:pt x="2059" y="304"/>
                      </a:lnTo>
                      <a:lnTo>
                        <a:pt x="2055" y="300"/>
                      </a:lnTo>
                      <a:lnTo>
                        <a:pt x="2052" y="298"/>
                      </a:lnTo>
                      <a:lnTo>
                        <a:pt x="2048" y="295"/>
                      </a:lnTo>
                      <a:lnTo>
                        <a:pt x="2045" y="288"/>
                      </a:lnTo>
                      <a:lnTo>
                        <a:pt x="2042" y="280"/>
                      </a:lnTo>
                      <a:lnTo>
                        <a:pt x="2038" y="263"/>
                      </a:lnTo>
                      <a:lnTo>
                        <a:pt x="2037" y="246"/>
                      </a:lnTo>
                      <a:lnTo>
                        <a:pt x="2032" y="246"/>
                      </a:lnTo>
                      <a:lnTo>
                        <a:pt x="2028" y="246"/>
                      </a:lnTo>
                      <a:lnTo>
                        <a:pt x="2023" y="246"/>
                      </a:lnTo>
                      <a:lnTo>
                        <a:pt x="2019" y="245"/>
                      </a:lnTo>
                      <a:lnTo>
                        <a:pt x="2012" y="239"/>
                      </a:lnTo>
                      <a:lnTo>
                        <a:pt x="2007" y="233"/>
                      </a:lnTo>
                      <a:lnTo>
                        <a:pt x="2003" y="225"/>
                      </a:lnTo>
                      <a:lnTo>
                        <a:pt x="1999" y="216"/>
                      </a:lnTo>
                      <a:lnTo>
                        <a:pt x="1996" y="208"/>
                      </a:lnTo>
                      <a:lnTo>
                        <a:pt x="1994" y="199"/>
                      </a:lnTo>
                      <a:lnTo>
                        <a:pt x="1990" y="191"/>
                      </a:lnTo>
                      <a:lnTo>
                        <a:pt x="1987" y="183"/>
                      </a:lnTo>
                      <a:lnTo>
                        <a:pt x="1982" y="175"/>
                      </a:lnTo>
                      <a:lnTo>
                        <a:pt x="1978" y="169"/>
                      </a:lnTo>
                      <a:lnTo>
                        <a:pt x="1972" y="163"/>
                      </a:lnTo>
                      <a:lnTo>
                        <a:pt x="1965" y="158"/>
                      </a:lnTo>
                      <a:lnTo>
                        <a:pt x="1958" y="152"/>
                      </a:lnTo>
                      <a:lnTo>
                        <a:pt x="1950" y="148"/>
                      </a:lnTo>
                      <a:lnTo>
                        <a:pt x="1933" y="138"/>
                      </a:lnTo>
                      <a:lnTo>
                        <a:pt x="1919" y="128"/>
                      </a:lnTo>
                      <a:lnTo>
                        <a:pt x="1906" y="119"/>
                      </a:lnTo>
                      <a:lnTo>
                        <a:pt x="1896" y="109"/>
                      </a:lnTo>
                      <a:lnTo>
                        <a:pt x="1892" y="103"/>
                      </a:lnTo>
                      <a:lnTo>
                        <a:pt x="1888" y="98"/>
                      </a:lnTo>
                      <a:lnTo>
                        <a:pt x="1886" y="91"/>
                      </a:lnTo>
                      <a:lnTo>
                        <a:pt x="1882" y="84"/>
                      </a:lnTo>
                      <a:lnTo>
                        <a:pt x="1879" y="67"/>
                      </a:lnTo>
                      <a:lnTo>
                        <a:pt x="1876" y="48"/>
                      </a:lnTo>
                      <a:lnTo>
                        <a:pt x="1875" y="40"/>
                      </a:lnTo>
                      <a:lnTo>
                        <a:pt x="1873" y="34"/>
                      </a:lnTo>
                      <a:lnTo>
                        <a:pt x="1870" y="27"/>
                      </a:lnTo>
                      <a:lnTo>
                        <a:pt x="1866" y="23"/>
                      </a:lnTo>
                      <a:lnTo>
                        <a:pt x="1862" y="18"/>
                      </a:lnTo>
                      <a:lnTo>
                        <a:pt x="1857" y="13"/>
                      </a:lnTo>
                      <a:lnTo>
                        <a:pt x="1850" y="10"/>
                      </a:lnTo>
                      <a:lnTo>
                        <a:pt x="1845" y="8"/>
                      </a:lnTo>
                      <a:lnTo>
                        <a:pt x="1831" y="3"/>
                      </a:lnTo>
                      <a:lnTo>
                        <a:pt x="1815" y="1"/>
                      </a:lnTo>
                      <a:lnTo>
                        <a:pt x="1799" y="0"/>
                      </a:lnTo>
                      <a:lnTo>
                        <a:pt x="1782" y="0"/>
                      </a:lnTo>
                      <a:lnTo>
                        <a:pt x="1788" y="10"/>
                      </a:lnTo>
                      <a:lnTo>
                        <a:pt x="1791" y="20"/>
                      </a:lnTo>
                      <a:lnTo>
                        <a:pt x="1786" y="20"/>
                      </a:lnTo>
                      <a:lnTo>
                        <a:pt x="1781" y="20"/>
                      </a:lnTo>
                      <a:lnTo>
                        <a:pt x="1769" y="21"/>
                      </a:lnTo>
                      <a:lnTo>
                        <a:pt x="1759" y="23"/>
                      </a:lnTo>
                      <a:lnTo>
                        <a:pt x="1756" y="25"/>
                      </a:lnTo>
                      <a:lnTo>
                        <a:pt x="1752" y="28"/>
                      </a:lnTo>
                      <a:lnTo>
                        <a:pt x="1750" y="33"/>
                      </a:lnTo>
                      <a:lnTo>
                        <a:pt x="1749" y="38"/>
                      </a:lnTo>
                      <a:lnTo>
                        <a:pt x="1748" y="43"/>
                      </a:lnTo>
                      <a:lnTo>
                        <a:pt x="1748" y="46"/>
                      </a:lnTo>
                      <a:lnTo>
                        <a:pt x="1747" y="49"/>
                      </a:lnTo>
                      <a:lnTo>
                        <a:pt x="1745" y="51"/>
                      </a:lnTo>
                      <a:lnTo>
                        <a:pt x="1742" y="52"/>
                      </a:lnTo>
                      <a:lnTo>
                        <a:pt x="1738" y="51"/>
                      </a:lnTo>
                      <a:lnTo>
                        <a:pt x="1734" y="51"/>
                      </a:lnTo>
                      <a:lnTo>
                        <a:pt x="1731" y="51"/>
                      </a:lnTo>
                      <a:lnTo>
                        <a:pt x="1727" y="53"/>
                      </a:lnTo>
                      <a:lnTo>
                        <a:pt x="1724" y="56"/>
                      </a:lnTo>
                      <a:lnTo>
                        <a:pt x="1720" y="61"/>
                      </a:lnTo>
                      <a:lnTo>
                        <a:pt x="1717" y="67"/>
                      </a:lnTo>
                      <a:lnTo>
                        <a:pt x="1716" y="74"/>
                      </a:lnTo>
                      <a:lnTo>
                        <a:pt x="1715" y="81"/>
                      </a:lnTo>
                      <a:lnTo>
                        <a:pt x="1715" y="94"/>
                      </a:lnTo>
                      <a:lnTo>
                        <a:pt x="1716" y="108"/>
                      </a:lnTo>
                      <a:lnTo>
                        <a:pt x="1716" y="115"/>
                      </a:lnTo>
                      <a:lnTo>
                        <a:pt x="1716" y="122"/>
                      </a:lnTo>
                      <a:lnTo>
                        <a:pt x="1715" y="128"/>
                      </a:lnTo>
                      <a:lnTo>
                        <a:pt x="1714" y="134"/>
                      </a:lnTo>
                      <a:lnTo>
                        <a:pt x="1711" y="140"/>
                      </a:lnTo>
                      <a:lnTo>
                        <a:pt x="1707" y="146"/>
                      </a:lnTo>
                      <a:lnTo>
                        <a:pt x="1702" y="150"/>
                      </a:lnTo>
                      <a:lnTo>
                        <a:pt x="1695" y="155"/>
                      </a:lnTo>
                      <a:lnTo>
                        <a:pt x="1689" y="158"/>
                      </a:lnTo>
                      <a:lnTo>
                        <a:pt x="1679" y="161"/>
                      </a:lnTo>
                      <a:lnTo>
                        <a:pt x="1668" y="164"/>
                      </a:lnTo>
                      <a:lnTo>
                        <a:pt x="1657" y="166"/>
                      </a:lnTo>
                      <a:lnTo>
                        <a:pt x="1644" y="167"/>
                      </a:lnTo>
                      <a:lnTo>
                        <a:pt x="1630" y="168"/>
                      </a:lnTo>
                      <a:lnTo>
                        <a:pt x="1617" y="168"/>
                      </a:lnTo>
                      <a:lnTo>
                        <a:pt x="1604" y="167"/>
                      </a:lnTo>
                      <a:lnTo>
                        <a:pt x="1591" y="166"/>
                      </a:lnTo>
                      <a:lnTo>
                        <a:pt x="1579" y="164"/>
                      </a:lnTo>
                      <a:lnTo>
                        <a:pt x="1568" y="159"/>
                      </a:lnTo>
                      <a:lnTo>
                        <a:pt x="1558" y="155"/>
                      </a:lnTo>
                      <a:lnTo>
                        <a:pt x="1548" y="149"/>
                      </a:lnTo>
                      <a:lnTo>
                        <a:pt x="1542" y="142"/>
                      </a:lnTo>
                      <a:lnTo>
                        <a:pt x="1539" y="139"/>
                      </a:lnTo>
                      <a:lnTo>
                        <a:pt x="1537" y="134"/>
                      </a:lnTo>
                      <a:lnTo>
                        <a:pt x="1536" y="130"/>
                      </a:lnTo>
                      <a:lnTo>
                        <a:pt x="1536" y="125"/>
                      </a:lnTo>
                      <a:lnTo>
                        <a:pt x="1518" y="123"/>
                      </a:lnTo>
                      <a:lnTo>
                        <a:pt x="1497" y="120"/>
                      </a:lnTo>
                      <a:lnTo>
                        <a:pt x="1488" y="118"/>
                      </a:lnTo>
                      <a:lnTo>
                        <a:pt x="1479" y="116"/>
                      </a:lnTo>
                      <a:lnTo>
                        <a:pt x="1476" y="114"/>
                      </a:lnTo>
                      <a:lnTo>
                        <a:pt x="1472" y="111"/>
                      </a:lnTo>
                      <a:lnTo>
                        <a:pt x="1469" y="109"/>
                      </a:lnTo>
                      <a:lnTo>
                        <a:pt x="1466" y="106"/>
                      </a:lnTo>
                      <a:lnTo>
                        <a:pt x="1459" y="117"/>
                      </a:lnTo>
                      <a:lnTo>
                        <a:pt x="1451" y="127"/>
                      </a:lnTo>
                      <a:lnTo>
                        <a:pt x="1445" y="132"/>
                      </a:lnTo>
                      <a:lnTo>
                        <a:pt x="1440" y="135"/>
                      </a:lnTo>
                      <a:lnTo>
                        <a:pt x="1436" y="138"/>
                      </a:lnTo>
                      <a:lnTo>
                        <a:pt x="1430" y="139"/>
                      </a:lnTo>
                      <a:lnTo>
                        <a:pt x="1414" y="141"/>
                      </a:lnTo>
                      <a:lnTo>
                        <a:pt x="1398" y="142"/>
                      </a:lnTo>
                      <a:lnTo>
                        <a:pt x="1391" y="144"/>
                      </a:lnTo>
                      <a:lnTo>
                        <a:pt x="1385" y="149"/>
                      </a:lnTo>
                      <a:lnTo>
                        <a:pt x="1382" y="151"/>
                      </a:lnTo>
                      <a:lnTo>
                        <a:pt x="1380" y="155"/>
                      </a:lnTo>
                      <a:lnTo>
                        <a:pt x="1379" y="158"/>
                      </a:lnTo>
                      <a:lnTo>
                        <a:pt x="1378" y="163"/>
                      </a:lnTo>
                      <a:lnTo>
                        <a:pt x="1377" y="175"/>
                      </a:lnTo>
                      <a:lnTo>
                        <a:pt x="1375" y="189"/>
                      </a:lnTo>
                      <a:lnTo>
                        <a:pt x="1374" y="194"/>
                      </a:lnTo>
                      <a:lnTo>
                        <a:pt x="1372" y="201"/>
                      </a:lnTo>
                      <a:lnTo>
                        <a:pt x="1369" y="206"/>
                      </a:lnTo>
                      <a:lnTo>
                        <a:pt x="1363" y="209"/>
                      </a:lnTo>
                      <a:lnTo>
                        <a:pt x="1358" y="210"/>
                      </a:lnTo>
                      <a:lnTo>
                        <a:pt x="1353" y="210"/>
                      </a:lnTo>
                      <a:lnTo>
                        <a:pt x="1347" y="210"/>
                      </a:lnTo>
                      <a:lnTo>
                        <a:pt x="1341" y="209"/>
                      </a:lnTo>
                      <a:lnTo>
                        <a:pt x="1336" y="208"/>
                      </a:lnTo>
                      <a:lnTo>
                        <a:pt x="1330" y="207"/>
                      </a:lnTo>
                      <a:lnTo>
                        <a:pt x="1325" y="207"/>
                      </a:lnTo>
                      <a:lnTo>
                        <a:pt x="1322" y="209"/>
                      </a:lnTo>
                      <a:lnTo>
                        <a:pt x="1318" y="212"/>
                      </a:lnTo>
                      <a:lnTo>
                        <a:pt x="1316" y="214"/>
                      </a:lnTo>
                      <a:lnTo>
                        <a:pt x="1315" y="217"/>
                      </a:lnTo>
                      <a:lnTo>
                        <a:pt x="1313" y="221"/>
                      </a:lnTo>
                      <a:lnTo>
                        <a:pt x="1312" y="229"/>
                      </a:lnTo>
                      <a:lnTo>
                        <a:pt x="1310" y="237"/>
                      </a:lnTo>
                      <a:lnTo>
                        <a:pt x="1309" y="246"/>
                      </a:lnTo>
                      <a:lnTo>
                        <a:pt x="1308" y="253"/>
                      </a:lnTo>
                      <a:lnTo>
                        <a:pt x="1307" y="256"/>
                      </a:lnTo>
                      <a:lnTo>
                        <a:pt x="1305" y="259"/>
                      </a:lnTo>
                      <a:lnTo>
                        <a:pt x="1303" y="262"/>
                      </a:lnTo>
                      <a:lnTo>
                        <a:pt x="1300" y="263"/>
                      </a:lnTo>
                      <a:lnTo>
                        <a:pt x="1297" y="265"/>
                      </a:lnTo>
                      <a:lnTo>
                        <a:pt x="1295" y="265"/>
                      </a:lnTo>
                      <a:lnTo>
                        <a:pt x="1292" y="264"/>
                      </a:lnTo>
                      <a:lnTo>
                        <a:pt x="1290" y="263"/>
                      </a:lnTo>
                      <a:lnTo>
                        <a:pt x="1287" y="259"/>
                      </a:lnTo>
                      <a:lnTo>
                        <a:pt x="1284" y="254"/>
                      </a:lnTo>
                      <a:lnTo>
                        <a:pt x="1281" y="247"/>
                      </a:lnTo>
                      <a:lnTo>
                        <a:pt x="1277" y="240"/>
                      </a:lnTo>
                      <a:lnTo>
                        <a:pt x="1276" y="238"/>
                      </a:lnTo>
                      <a:lnTo>
                        <a:pt x="1274" y="235"/>
                      </a:lnTo>
                      <a:lnTo>
                        <a:pt x="1271" y="233"/>
                      </a:lnTo>
                      <a:lnTo>
                        <a:pt x="1267" y="232"/>
                      </a:lnTo>
                      <a:lnTo>
                        <a:pt x="1259" y="230"/>
                      </a:lnTo>
                      <a:lnTo>
                        <a:pt x="1250" y="229"/>
                      </a:lnTo>
                      <a:lnTo>
                        <a:pt x="1241" y="230"/>
                      </a:lnTo>
                      <a:lnTo>
                        <a:pt x="1231" y="231"/>
                      </a:lnTo>
                      <a:lnTo>
                        <a:pt x="1218" y="232"/>
                      </a:lnTo>
                      <a:lnTo>
                        <a:pt x="1206" y="232"/>
                      </a:lnTo>
                      <a:lnTo>
                        <a:pt x="1205" y="229"/>
                      </a:lnTo>
                      <a:lnTo>
                        <a:pt x="1203" y="225"/>
                      </a:lnTo>
                      <a:lnTo>
                        <a:pt x="1201" y="222"/>
                      </a:lnTo>
                      <a:lnTo>
                        <a:pt x="1199" y="221"/>
                      </a:lnTo>
                      <a:lnTo>
                        <a:pt x="1193" y="217"/>
                      </a:lnTo>
                      <a:lnTo>
                        <a:pt x="1186" y="216"/>
                      </a:lnTo>
                      <a:lnTo>
                        <a:pt x="1177" y="216"/>
                      </a:lnTo>
                      <a:lnTo>
                        <a:pt x="1168" y="217"/>
                      </a:lnTo>
                      <a:lnTo>
                        <a:pt x="1159" y="218"/>
                      </a:lnTo>
                      <a:lnTo>
                        <a:pt x="1149" y="221"/>
                      </a:lnTo>
                      <a:lnTo>
                        <a:pt x="1133" y="224"/>
                      </a:lnTo>
                      <a:lnTo>
                        <a:pt x="1119" y="225"/>
                      </a:lnTo>
                      <a:lnTo>
                        <a:pt x="1119" y="222"/>
                      </a:lnTo>
                      <a:lnTo>
                        <a:pt x="1118" y="218"/>
                      </a:lnTo>
                      <a:lnTo>
                        <a:pt x="1117" y="215"/>
                      </a:lnTo>
                      <a:lnTo>
                        <a:pt x="1116" y="213"/>
                      </a:lnTo>
                      <a:lnTo>
                        <a:pt x="1110" y="207"/>
                      </a:lnTo>
                      <a:lnTo>
                        <a:pt x="1103" y="202"/>
                      </a:lnTo>
                      <a:lnTo>
                        <a:pt x="1094" y="199"/>
                      </a:lnTo>
                      <a:lnTo>
                        <a:pt x="1083" y="197"/>
                      </a:lnTo>
                      <a:lnTo>
                        <a:pt x="1071" y="194"/>
                      </a:lnTo>
                      <a:lnTo>
                        <a:pt x="1058" y="193"/>
                      </a:lnTo>
                      <a:lnTo>
                        <a:pt x="1028" y="193"/>
                      </a:lnTo>
                      <a:lnTo>
                        <a:pt x="996" y="193"/>
                      </a:lnTo>
                      <a:lnTo>
                        <a:pt x="964" y="196"/>
                      </a:lnTo>
                      <a:lnTo>
                        <a:pt x="934" y="198"/>
                      </a:lnTo>
                      <a:lnTo>
                        <a:pt x="909" y="200"/>
                      </a:lnTo>
                      <a:lnTo>
                        <a:pt x="887" y="201"/>
                      </a:lnTo>
                      <a:lnTo>
                        <a:pt x="870" y="202"/>
                      </a:lnTo>
                      <a:lnTo>
                        <a:pt x="858" y="201"/>
                      </a:lnTo>
                      <a:lnTo>
                        <a:pt x="858" y="194"/>
                      </a:lnTo>
                      <a:lnTo>
                        <a:pt x="858" y="188"/>
                      </a:lnTo>
                      <a:lnTo>
                        <a:pt x="857" y="181"/>
                      </a:lnTo>
                      <a:lnTo>
                        <a:pt x="855" y="176"/>
                      </a:lnTo>
                      <a:lnTo>
                        <a:pt x="853" y="172"/>
                      </a:lnTo>
                      <a:lnTo>
                        <a:pt x="849" y="168"/>
                      </a:lnTo>
                      <a:lnTo>
                        <a:pt x="846" y="165"/>
                      </a:lnTo>
                      <a:lnTo>
                        <a:pt x="842" y="163"/>
                      </a:lnTo>
                      <a:lnTo>
                        <a:pt x="839" y="160"/>
                      </a:lnTo>
                      <a:lnTo>
                        <a:pt x="835" y="159"/>
                      </a:lnTo>
                      <a:lnTo>
                        <a:pt x="830" y="158"/>
                      </a:lnTo>
                      <a:lnTo>
                        <a:pt x="824" y="158"/>
                      </a:lnTo>
                      <a:lnTo>
                        <a:pt x="815" y="159"/>
                      </a:lnTo>
                      <a:lnTo>
                        <a:pt x="805" y="161"/>
                      </a:lnTo>
                      <a:lnTo>
                        <a:pt x="796" y="166"/>
                      </a:lnTo>
                      <a:lnTo>
                        <a:pt x="787" y="171"/>
                      </a:lnTo>
                      <a:lnTo>
                        <a:pt x="780" y="176"/>
                      </a:lnTo>
                      <a:lnTo>
                        <a:pt x="774" y="183"/>
                      </a:lnTo>
                      <a:lnTo>
                        <a:pt x="772" y="187"/>
                      </a:lnTo>
                      <a:lnTo>
                        <a:pt x="771" y="190"/>
                      </a:lnTo>
                      <a:lnTo>
                        <a:pt x="771" y="193"/>
                      </a:lnTo>
                      <a:lnTo>
                        <a:pt x="771" y="197"/>
                      </a:lnTo>
                      <a:lnTo>
                        <a:pt x="772" y="200"/>
                      </a:lnTo>
                      <a:lnTo>
                        <a:pt x="773" y="202"/>
                      </a:lnTo>
                      <a:lnTo>
                        <a:pt x="776" y="206"/>
                      </a:lnTo>
                      <a:lnTo>
                        <a:pt x="780" y="209"/>
                      </a:lnTo>
                      <a:lnTo>
                        <a:pt x="794" y="217"/>
                      </a:lnTo>
                      <a:lnTo>
                        <a:pt x="807" y="225"/>
                      </a:lnTo>
                      <a:lnTo>
                        <a:pt x="819" y="233"/>
                      </a:lnTo>
                      <a:lnTo>
                        <a:pt x="828" y="241"/>
                      </a:lnTo>
                      <a:lnTo>
                        <a:pt x="831" y="246"/>
                      </a:lnTo>
                      <a:lnTo>
                        <a:pt x="833" y="250"/>
                      </a:lnTo>
                      <a:lnTo>
                        <a:pt x="835" y="255"/>
                      </a:lnTo>
                      <a:lnTo>
                        <a:pt x="833" y="261"/>
                      </a:lnTo>
                      <a:lnTo>
                        <a:pt x="831" y="267"/>
                      </a:lnTo>
                      <a:lnTo>
                        <a:pt x="827" y="274"/>
                      </a:lnTo>
                      <a:lnTo>
                        <a:pt x="820" y="282"/>
                      </a:lnTo>
                      <a:lnTo>
                        <a:pt x="811" y="290"/>
                      </a:lnTo>
                      <a:lnTo>
                        <a:pt x="797" y="304"/>
                      </a:lnTo>
                      <a:lnTo>
                        <a:pt x="783" y="316"/>
                      </a:lnTo>
                      <a:lnTo>
                        <a:pt x="778" y="323"/>
                      </a:lnTo>
                      <a:lnTo>
                        <a:pt x="773" y="330"/>
                      </a:lnTo>
                      <a:lnTo>
                        <a:pt x="768" y="336"/>
                      </a:lnTo>
                      <a:lnTo>
                        <a:pt x="765" y="343"/>
                      </a:lnTo>
                      <a:lnTo>
                        <a:pt x="764" y="349"/>
                      </a:lnTo>
                      <a:lnTo>
                        <a:pt x="763" y="355"/>
                      </a:lnTo>
                      <a:lnTo>
                        <a:pt x="764" y="362"/>
                      </a:lnTo>
                      <a:lnTo>
                        <a:pt x="766" y="370"/>
                      </a:lnTo>
                      <a:lnTo>
                        <a:pt x="770" y="377"/>
                      </a:lnTo>
                      <a:lnTo>
                        <a:pt x="775" y="385"/>
                      </a:lnTo>
                      <a:lnTo>
                        <a:pt x="783" y="393"/>
                      </a:lnTo>
                      <a:lnTo>
                        <a:pt x="792" y="401"/>
                      </a:lnTo>
                      <a:lnTo>
                        <a:pt x="798" y="404"/>
                      </a:lnTo>
                      <a:lnTo>
                        <a:pt x="803" y="406"/>
                      </a:lnTo>
                      <a:lnTo>
                        <a:pt x="808" y="406"/>
                      </a:lnTo>
                      <a:lnTo>
                        <a:pt x="814" y="406"/>
                      </a:lnTo>
                      <a:lnTo>
                        <a:pt x="825" y="403"/>
                      </a:lnTo>
                      <a:lnTo>
                        <a:pt x="837" y="397"/>
                      </a:lnTo>
                      <a:lnTo>
                        <a:pt x="848" y="393"/>
                      </a:lnTo>
                      <a:lnTo>
                        <a:pt x="858" y="389"/>
                      </a:lnTo>
                      <a:lnTo>
                        <a:pt x="864" y="388"/>
                      </a:lnTo>
                      <a:lnTo>
                        <a:pt x="870" y="387"/>
                      </a:lnTo>
                      <a:lnTo>
                        <a:pt x="877" y="388"/>
                      </a:lnTo>
                      <a:lnTo>
                        <a:pt x="882" y="389"/>
                      </a:lnTo>
                      <a:lnTo>
                        <a:pt x="890" y="394"/>
                      </a:lnTo>
                      <a:lnTo>
                        <a:pt x="899" y="399"/>
                      </a:lnTo>
                      <a:lnTo>
                        <a:pt x="907" y="406"/>
                      </a:lnTo>
                      <a:lnTo>
                        <a:pt x="915" y="413"/>
                      </a:lnTo>
                      <a:lnTo>
                        <a:pt x="919" y="415"/>
                      </a:lnTo>
                      <a:lnTo>
                        <a:pt x="922" y="417"/>
                      </a:lnTo>
                      <a:lnTo>
                        <a:pt x="927" y="418"/>
                      </a:lnTo>
                      <a:lnTo>
                        <a:pt x="930" y="418"/>
                      </a:lnTo>
                      <a:lnTo>
                        <a:pt x="934" y="415"/>
                      </a:lnTo>
                      <a:lnTo>
                        <a:pt x="936" y="412"/>
                      </a:lnTo>
                      <a:lnTo>
                        <a:pt x="939" y="407"/>
                      </a:lnTo>
                      <a:lnTo>
                        <a:pt x="943" y="401"/>
                      </a:lnTo>
                      <a:lnTo>
                        <a:pt x="950" y="403"/>
                      </a:lnTo>
                      <a:lnTo>
                        <a:pt x="956" y="407"/>
                      </a:lnTo>
                      <a:lnTo>
                        <a:pt x="964" y="412"/>
                      </a:lnTo>
                      <a:lnTo>
                        <a:pt x="970" y="419"/>
                      </a:lnTo>
                      <a:lnTo>
                        <a:pt x="976" y="426"/>
                      </a:lnTo>
                      <a:lnTo>
                        <a:pt x="980" y="434"/>
                      </a:lnTo>
                      <a:lnTo>
                        <a:pt x="984" y="440"/>
                      </a:lnTo>
                      <a:lnTo>
                        <a:pt x="985" y="448"/>
                      </a:lnTo>
                      <a:lnTo>
                        <a:pt x="994" y="450"/>
                      </a:lnTo>
                      <a:lnTo>
                        <a:pt x="1003" y="452"/>
                      </a:lnTo>
                      <a:lnTo>
                        <a:pt x="1012" y="455"/>
                      </a:lnTo>
                      <a:lnTo>
                        <a:pt x="1021" y="461"/>
                      </a:lnTo>
                      <a:lnTo>
                        <a:pt x="1030" y="469"/>
                      </a:lnTo>
                      <a:lnTo>
                        <a:pt x="1038" y="477"/>
                      </a:lnTo>
                      <a:lnTo>
                        <a:pt x="1046" y="486"/>
                      </a:lnTo>
                      <a:lnTo>
                        <a:pt x="1054" y="496"/>
                      </a:lnTo>
                      <a:lnTo>
                        <a:pt x="1062" y="507"/>
                      </a:lnTo>
                      <a:lnTo>
                        <a:pt x="1068" y="517"/>
                      </a:lnTo>
                      <a:lnTo>
                        <a:pt x="1075" y="528"/>
                      </a:lnTo>
                      <a:lnTo>
                        <a:pt x="1079" y="538"/>
                      </a:lnTo>
                      <a:lnTo>
                        <a:pt x="1084" y="549"/>
                      </a:lnTo>
                      <a:lnTo>
                        <a:pt x="1087" y="559"/>
                      </a:lnTo>
                      <a:lnTo>
                        <a:pt x="1091" y="568"/>
                      </a:lnTo>
                      <a:lnTo>
                        <a:pt x="1092" y="576"/>
                      </a:lnTo>
                      <a:lnTo>
                        <a:pt x="1094" y="592"/>
                      </a:lnTo>
                      <a:lnTo>
                        <a:pt x="1094" y="607"/>
                      </a:lnTo>
                      <a:lnTo>
                        <a:pt x="1093" y="619"/>
                      </a:lnTo>
                      <a:lnTo>
                        <a:pt x="1090" y="631"/>
                      </a:lnTo>
                      <a:lnTo>
                        <a:pt x="1085" y="640"/>
                      </a:lnTo>
                      <a:lnTo>
                        <a:pt x="1079" y="648"/>
                      </a:lnTo>
                      <a:lnTo>
                        <a:pt x="1072" y="655"/>
                      </a:lnTo>
                      <a:lnTo>
                        <a:pt x="1065" y="660"/>
                      </a:lnTo>
                      <a:lnTo>
                        <a:pt x="1055" y="665"/>
                      </a:lnTo>
                      <a:lnTo>
                        <a:pt x="1045" y="669"/>
                      </a:lnTo>
                      <a:lnTo>
                        <a:pt x="1035" y="672"/>
                      </a:lnTo>
                      <a:lnTo>
                        <a:pt x="1024" y="674"/>
                      </a:lnTo>
                      <a:lnTo>
                        <a:pt x="998" y="677"/>
                      </a:lnTo>
                      <a:lnTo>
                        <a:pt x="972" y="680"/>
                      </a:lnTo>
                      <a:lnTo>
                        <a:pt x="972" y="688"/>
                      </a:lnTo>
                      <a:lnTo>
                        <a:pt x="971" y="694"/>
                      </a:lnTo>
                      <a:lnTo>
                        <a:pt x="969" y="700"/>
                      </a:lnTo>
                      <a:lnTo>
                        <a:pt x="965" y="705"/>
                      </a:lnTo>
                      <a:lnTo>
                        <a:pt x="956" y="713"/>
                      </a:lnTo>
                      <a:lnTo>
                        <a:pt x="945" y="722"/>
                      </a:lnTo>
                      <a:lnTo>
                        <a:pt x="940" y="729"/>
                      </a:lnTo>
                      <a:lnTo>
                        <a:pt x="936" y="734"/>
                      </a:lnTo>
                      <a:lnTo>
                        <a:pt x="934" y="742"/>
                      </a:lnTo>
                      <a:lnTo>
                        <a:pt x="932" y="749"/>
                      </a:lnTo>
                      <a:lnTo>
                        <a:pt x="930" y="765"/>
                      </a:lnTo>
                      <a:lnTo>
                        <a:pt x="928" y="780"/>
                      </a:lnTo>
                      <a:lnTo>
                        <a:pt x="926" y="789"/>
                      </a:lnTo>
                      <a:lnTo>
                        <a:pt x="923" y="796"/>
                      </a:lnTo>
                      <a:lnTo>
                        <a:pt x="919" y="803"/>
                      </a:lnTo>
                      <a:lnTo>
                        <a:pt x="914" y="808"/>
                      </a:lnTo>
                      <a:lnTo>
                        <a:pt x="902" y="819"/>
                      </a:lnTo>
                      <a:lnTo>
                        <a:pt x="889" y="829"/>
                      </a:lnTo>
                      <a:lnTo>
                        <a:pt x="883" y="834"/>
                      </a:lnTo>
                      <a:lnTo>
                        <a:pt x="879" y="841"/>
                      </a:lnTo>
                      <a:lnTo>
                        <a:pt x="877" y="848"/>
                      </a:lnTo>
                      <a:lnTo>
                        <a:pt x="876" y="855"/>
                      </a:lnTo>
                      <a:lnTo>
                        <a:pt x="874" y="870"/>
                      </a:lnTo>
                      <a:lnTo>
                        <a:pt x="876" y="887"/>
                      </a:lnTo>
                      <a:lnTo>
                        <a:pt x="874" y="891"/>
                      </a:lnTo>
                      <a:lnTo>
                        <a:pt x="873" y="896"/>
                      </a:lnTo>
                      <a:lnTo>
                        <a:pt x="872" y="901"/>
                      </a:lnTo>
                      <a:lnTo>
                        <a:pt x="870" y="904"/>
                      </a:lnTo>
                      <a:lnTo>
                        <a:pt x="864" y="911"/>
                      </a:lnTo>
                      <a:lnTo>
                        <a:pt x="857" y="915"/>
                      </a:lnTo>
                      <a:lnTo>
                        <a:pt x="840" y="924"/>
                      </a:lnTo>
                      <a:lnTo>
                        <a:pt x="824" y="932"/>
                      </a:lnTo>
                      <a:lnTo>
                        <a:pt x="816" y="938"/>
                      </a:lnTo>
                      <a:lnTo>
                        <a:pt x="811" y="943"/>
                      </a:lnTo>
                      <a:lnTo>
                        <a:pt x="806" y="946"/>
                      </a:lnTo>
                      <a:lnTo>
                        <a:pt x="803" y="951"/>
                      </a:lnTo>
                      <a:lnTo>
                        <a:pt x="797" y="961"/>
                      </a:lnTo>
                      <a:lnTo>
                        <a:pt x="789" y="973"/>
                      </a:lnTo>
                      <a:lnTo>
                        <a:pt x="786" y="979"/>
                      </a:lnTo>
                      <a:lnTo>
                        <a:pt x="780" y="982"/>
                      </a:lnTo>
                      <a:lnTo>
                        <a:pt x="774" y="986"/>
                      </a:lnTo>
                      <a:lnTo>
                        <a:pt x="767" y="989"/>
                      </a:lnTo>
                      <a:lnTo>
                        <a:pt x="753" y="994"/>
                      </a:lnTo>
                      <a:lnTo>
                        <a:pt x="738" y="1000"/>
                      </a:lnTo>
                      <a:lnTo>
                        <a:pt x="731" y="1002"/>
                      </a:lnTo>
                      <a:lnTo>
                        <a:pt x="724" y="1004"/>
                      </a:lnTo>
                      <a:lnTo>
                        <a:pt x="717" y="1009"/>
                      </a:lnTo>
                      <a:lnTo>
                        <a:pt x="712" y="1012"/>
                      </a:lnTo>
                      <a:lnTo>
                        <a:pt x="707" y="1017"/>
                      </a:lnTo>
                      <a:lnTo>
                        <a:pt x="702" y="1022"/>
                      </a:lnTo>
                      <a:lnTo>
                        <a:pt x="700" y="1030"/>
                      </a:lnTo>
                      <a:lnTo>
                        <a:pt x="699" y="1038"/>
                      </a:lnTo>
                      <a:lnTo>
                        <a:pt x="692" y="1038"/>
                      </a:lnTo>
                      <a:lnTo>
                        <a:pt x="686" y="1037"/>
                      </a:lnTo>
                      <a:lnTo>
                        <a:pt x="681" y="1036"/>
                      </a:lnTo>
                      <a:lnTo>
                        <a:pt x="674" y="1033"/>
                      </a:lnTo>
                      <a:lnTo>
                        <a:pt x="663" y="1027"/>
                      </a:lnTo>
                      <a:lnTo>
                        <a:pt x="650" y="1023"/>
                      </a:lnTo>
                      <a:lnTo>
                        <a:pt x="644" y="1023"/>
                      </a:lnTo>
                      <a:lnTo>
                        <a:pt x="639" y="1023"/>
                      </a:lnTo>
                      <a:lnTo>
                        <a:pt x="633" y="1025"/>
                      </a:lnTo>
                      <a:lnTo>
                        <a:pt x="628" y="1027"/>
                      </a:lnTo>
                      <a:lnTo>
                        <a:pt x="620" y="1031"/>
                      </a:lnTo>
                      <a:lnTo>
                        <a:pt x="610" y="1036"/>
                      </a:lnTo>
                      <a:lnTo>
                        <a:pt x="601" y="1039"/>
                      </a:lnTo>
                      <a:lnTo>
                        <a:pt x="592" y="1042"/>
                      </a:lnTo>
                      <a:lnTo>
                        <a:pt x="583" y="1044"/>
                      </a:lnTo>
                      <a:lnTo>
                        <a:pt x="574" y="1045"/>
                      </a:lnTo>
                      <a:lnTo>
                        <a:pt x="556" y="1046"/>
                      </a:lnTo>
                      <a:lnTo>
                        <a:pt x="537" y="1047"/>
                      </a:lnTo>
                      <a:lnTo>
                        <a:pt x="522" y="1047"/>
                      </a:lnTo>
                      <a:lnTo>
                        <a:pt x="508" y="1049"/>
                      </a:lnTo>
                      <a:lnTo>
                        <a:pt x="508" y="1077"/>
                      </a:lnTo>
                      <a:lnTo>
                        <a:pt x="508" y="1105"/>
                      </a:lnTo>
                      <a:lnTo>
                        <a:pt x="508" y="1135"/>
                      </a:lnTo>
                      <a:lnTo>
                        <a:pt x="508" y="1164"/>
                      </a:lnTo>
                      <a:lnTo>
                        <a:pt x="496" y="1165"/>
                      </a:lnTo>
                      <a:lnTo>
                        <a:pt x="485" y="1165"/>
                      </a:lnTo>
                      <a:lnTo>
                        <a:pt x="475" y="1164"/>
                      </a:lnTo>
                      <a:lnTo>
                        <a:pt x="463" y="1161"/>
                      </a:lnTo>
                      <a:lnTo>
                        <a:pt x="455" y="1180"/>
                      </a:lnTo>
                      <a:lnTo>
                        <a:pt x="444" y="1202"/>
                      </a:lnTo>
                      <a:lnTo>
                        <a:pt x="442" y="1209"/>
                      </a:lnTo>
                      <a:lnTo>
                        <a:pt x="439" y="1215"/>
                      </a:lnTo>
                      <a:lnTo>
                        <a:pt x="439" y="1220"/>
                      </a:lnTo>
                      <a:lnTo>
                        <a:pt x="439" y="1225"/>
                      </a:lnTo>
                      <a:lnTo>
                        <a:pt x="441" y="1230"/>
                      </a:lnTo>
                      <a:lnTo>
                        <a:pt x="443" y="1234"/>
                      </a:lnTo>
                      <a:lnTo>
                        <a:pt x="446" y="1238"/>
                      </a:lnTo>
                      <a:lnTo>
                        <a:pt x="452" y="1241"/>
                      </a:lnTo>
                      <a:lnTo>
                        <a:pt x="453" y="1251"/>
                      </a:lnTo>
                      <a:lnTo>
                        <a:pt x="453" y="1263"/>
                      </a:lnTo>
                      <a:lnTo>
                        <a:pt x="453" y="1274"/>
                      </a:lnTo>
                      <a:lnTo>
                        <a:pt x="452" y="1284"/>
                      </a:lnTo>
                      <a:lnTo>
                        <a:pt x="447" y="1285"/>
                      </a:lnTo>
                      <a:lnTo>
                        <a:pt x="442" y="1285"/>
                      </a:lnTo>
                      <a:lnTo>
                        <a:pt x="437" y="1285"/>
                      </a:lnTo>
                      <a:lnTo>
                        <a:pt x="433" y="1284"/>
                      </a:lnTo>
                      <a:lnTo>
                        <a:pt x="423" y="1282"/>
                      </a:lnTo>
                      <a:lnTo>
                        <a:pt x="414" y="1279"/>
                      </a:lnTo>
                      <a:lnTo>
                        <a:pt x="405" y="1275"/>
                      </a:lnTo>
                      <a:lnTo>
                        <a:pt x="397" y="1273"/>
                      </a:lnTo>
                      <a:lnTo>
                        <a:pt x="388" y="1272"/>
                      </a:lnTo>
                      <a:lnTo>
                        <a:pt x="378" y="1272"/>
                      </a:lnTo>
                      <a:lnTo>
                        <a:pt x="378" y="1290"/>
                      </a:lnTo>
                      <a:lnTo>
                        <a:pt x="378" y="1308"/>
                      </a:lnTo>
                      <a:lnTo>
                        <a:pt x="378" y="1326"/>
                      </a:lnTo>
                      <a:lnTo>
                        <a:pt x="378" y="1346"/>
                      </a:lnTo>
                      <a:lnTo>
                        <a:pt x="361" y="1349"/>
                      </a:lnTo>
                      <a:lnTo>
                        <a:pt x="346" y="1353"/>
                      </a:lnTo>
                      <a:lnTo>
                        <a:pt x="340" y="1356"/>
                      </a:lnTo>
                      <a:lnTo>
                        <a:pt x="335" y="1361"/>
                      </a:lnTo>
                      <a:lnTo>
                        <a:pt x="333" y="1364"/>
                      </a:lnTo>
                      <a:lnTo>
                        <a:pt x="332" y="1367"/>
                      </a:lnTo>
                      <a:lnTo>
                        <a:pt x="331" y="1372"/>
                      </a:lnTo>
                      <a:lnTo>
                        <a:pt x="331" y="1378"/>
                      </a:lnTo>
                      <a:lnTo>
                        <a:pt x="332" y="1387"/>
                      </a:lnTo>
                      <a:lnTo>
                        <a:pt x="333" y="1396"/>
                      </a:lnTo>
                      <a:lnTo>
                        <a:pt x="336" y="1405"/>
                      </a:lnTo>
                      <a:lnTo>
                        <a:pt x="338" y="1413"/>
                      </a:lnTo>
                      <a:lnTo>
                        <a:pt x="344" y="1431"/>
                      </a:lnTo>
                      <a:lnTo>
                        <a:pt x="348" y="1448"/>
                      </a:lnTo>
                      <a:lnTo>
                        <a:pt x="351" y="1456"/>
                      </a:lnTo>
                      <a:lnTo>
                        <a:pt x="352" y="1464"/>
                      </a:lnTo>
                      <a:lnTo>
                        <a:pt x="352" y="1472"/>
                      </a:lnTo>
                      <a:lnTo>
                        <a:pt x="351" y="1480"/>
                      </a:lnTo>
                      <a:lnTo>
                        <a:pt x="349" y="1488"/>
                      </a:lnTo>
                      <a:lnTo>
                        <a:pt x="347" y="1495"/>
                      </a:lnTo>
                      <a:lnTo>
                        <a:pt x="344" y="1501"/>
                      </a:lnTo>
                      <a:lnTo>
                        <a:pt x="339" y="1507"/>
                      </a:lnTo>
                      <a:lnTo>
                        <a:pt x="335" y="1512"/>
                      </a:lnTo>
                      <a:lnTo>
                        <a:pt x="329" y="1517"/>
                      </a:lnTo>
                      <a:lnTo>
                        <a:pt x="323" y="1521"/>
                      </a:lnTo>
                      <a:lnTo>
                        <a:pt x="316" y="1525"/>
                      </a:lnTo>
                      <a:lnTo>
                        <a:pt x="308" y="1527"/>
                      </a:lnTo>
                      <a:lnTo>
                        <a:pt x="300" y="1528"/>
                      </a:lnTo>
                      <a:lnTo>
                        <a:pt x="291" y="1528"/>
                      </a:lnTo>
                      <a:lnTo>
                        <a:pt x="282" y="1528"/>
                      </a:lnTo>
                      <a:lnTo>
                        <a:pt x="282" y="1551"/>
                      </a:lnTo>
                      <a:lnTo>
                        <a:pt x="281" y="1580"/>
                      </a:lnTo>
                      <a:lnTo>
                        <a:pt x="279" y="1616"/>
                      </a:lnTo>
                      <a:lnTo>
                        <a:pt x="275" y="1652"/>
                      </a:lnTo>
                      <a:lnTo>
                        <a:pt x="272" y="1670"/>
                      </a:lnTo>
                      <a:lnTo>
                        <a:pt x="269" y="1690"/>
                      </a:lnTo>
                      <a:lnTo>
                        <a:pt x="263" y="1708"/>
                      </a:lnTo>
                      <a:lnTo>
                        <a:pt x="258" y="1725"/>
                      </a:lnTo>
                      <a:lnTo>
                        <a:pt x="251" y="1741"/>
                      </a:lnTo>
                      <a:lnTo>
                        <a:pt x="244" y="1756"/>
                      </a:lnTo>
                      <a:lnTo>
                        <a:pt x="234" y="1769"/>
                      </a:lnTo>
                      <a:lnTo>
                        <a:pt x="224" y="1782"/>
                      </a:lnTo>
                      <a:lnTo>
                        <a:pt x="230" y="1785"/>
                      </a:lnTo>
                      <a:lnTo>
                        <a:pt x="234" y="1789"/>
                      </a:lnTo>
                      <a:lnTo>
                        <a:pt x="238" y="1793"/>
                      </a:lnTo>
                      <a:lnTo>
                        <a:pt x="240" y="1799"/>
                      </a:lnTo>
                      <a:lnTo>
                        <a:pt x="241" y="1805"/>
                      </a:lnTo>
                      <a:lnTo>
                        <a:pt x="242" y="1813"/>
                      </a:lnTo>
                      <a:lnTo>
                        <a:pt x="241" y="1821"/>
                      </a:lnTo>
                      <a:lnTo>
                        <a:pt x="239" y="1831"/>
                      </a:lnTo>
                      <a:lnTo>
                        <a:pt x="236" y="1838"/>
                      </a:lnTo>
                      <a:lnTo>
                        <a:pt x="231" y="1845"/>
                      </a:lnTo>
                      <a:lnTo>
                        <a:pt x="226" y="1850"/>
                      </a:lnTo>
                      <a:lnTo>
                        <a:pt x="221" y="1855"/>
                      </a:lnTo>
                      <a:lnTo>
                        <a:pt x="214" y="1858"/>
                      </a:lnTo>
                      <a:lnTo>
                        <a:pt x="207" y="1860"/>
                      </a:lnTo>
                      <a:lnTo>
                        <a:pt x="199" y="1863"/>
                      </a:lnTo>
                      <a:lnTo>
                        <a:pt x="191" y="1865"/>
                      </a:lnTo>
                      <a:lnTo>
                        <a:pt x="184" y="1868"/>
                      </a:lnTo>
                      <a:lnTo>
                        <a:pt x="177" y="1873"/>
                      </a:lnTo>
                      <a:lnTo>
                        <a:pt x="169" y="1879"/>
                      </a:lnTo>
                      <a:lnTo>
                        <a:pt x="163" y="1884"/>
                      </a:lnTo>
                      <a:lnTo>
                        <a:pt x="156" y="1890"/>
                      </a:lnTo>
                      <a:lnTo>
                        <a:pt x="149" y="1895"/>
                      </a:lnTo>
                      <a:lnTo>
                        <a:pt x="146" y="1896"/>
                      </a:lnTo>
                      <a:lnTo>
                        <a:pt x="142" y="1897"/>
                      </a:lnTo>
                      <a:lnTo>
                        <a:pt x="139" y="1897"/>
                      </a:lnTo>
                      <a:lnTo>
                        <a:pt x="134" y="1897"/>
                      </a:lnTo>
                      <a:lnTo>
                        <a:pt x="134" y="1889"/>
                      </a:lnTo>
                      <a:lnTo>
                        <a:pt x="133" y="1883"/>
                      </a:lnTo>
                      <a:lnTo>
                        <a:pt x="130" y="1879"/>
                      </a:lnTo>
                      <a:lnTo>
                        <a:pt x="125" y="1875"/>
                      </a:lnTo>
                      <a:lnTo>
                        <a:pt x="121" y="1874"/>
                      </a:lnTo>
                      <a:lnTo>
                        <a:pt x="114" y="1874"/>
                      </a:lnTo>
                      <a:lnTo>
                        <a:pt x="107" y="1874"/>
                      </a:lnTo>
                      <a:lnTo>
                        <a:pt x="100" y="1875"/>
                      </a:lnTo>
                      <a:lnTo>
                        <a:pt x="102" y="1888"/>
                      </a:lnTo>
                      <a:lnTo>
                        <a:pt x="106" y="1899"/>
                      </a:lnTo>
                      <a:lnTo>
                        <a:pt x="109" y="1912"/>
                      </a:lnTo>
                      <a:lnTo>
                        <a:pt x="111" y="1923"/>
                      </a:lnTo>
                      <a:lnTo>
                        <a:pt x="113" y="1941"/>
                      </a:lnTo>
                      <a:lnTo>
                        <a:pt x="111" y="1961"/>
                      </a:lnTo>
                      <a:lnTo>
                        <a:pt x="111" y="1970"/>
                      </a:lnTo>
                      <a:lnTo>
                        <a:pt x="113" y="1979"/>
                      </a:lnTo>
                      <a:lnTo>
                        <a:pt x="115" y="1987"/>
                      </a:lnTo>
                      <a:lnTo>
                        <a:pt x="117" y="1996"/>
                      </a:lnTo>
                      <a:lnTo>
                        <a:pt x="119" y="2001"/>
                      </a:lnTo>
                      <a:lnTo>
                        <a:pt x="123" y="2005"/>
                      </a:lnTo>
                      <a:lnTo>
                        <a:pt x="126" y="2007"/>
                      </a:lnTo>
                      <a:lnTo>
                        <a:pt x="130" y="2011"/>
                      </a:lnTo>
                      <a:lnTo>
                        <a:pt x="138" y="2015"/>
                      </a:lnTo>
                      <a:lnTo>
                        <a:pt x="147" y="2018"/>
                      </a:lnTo>
                      <a:lnTo>
                        <a:pt x="156" y="2021"/>
                      </a:lnTo>
                      <a:lnTo>
                        <a:pt x="165" y="2024"/>
                      </a:lnTo>
                      <a:lnTo>
                        <a:pt x="168" y="2027"/>
                      </a:lnTo>
                      <a:lnTo>
                        <a:pt x="173" y="2029"/>
                      </a:lnTo>
                      <a:lnTo>
                        <a:pt x="176" y="2032"/>
                      </a:lnTo>
                      <a:lnTo>
                        <a:pt x="180" y="2036"/>
                      </a:lnTo>
                      <a:lnTo>
                        <a:pt x="184" y="2043"/>
                      </a:lnTo>
                      <a:lnTo>
                        <a:pt x="188" y="2048"/>
                      </a:lnTo>
                      <a:lnTo>
                        <a:pt x="190" y="2055"/>
                      </a:lnTo>
                      <a:lnTo>
                        <a:pt x="192" y="2061"/>
                      </a:lnTo>
                      <a:lnTo>
                        <a:pt x="196" y="2073"/>
                      </a:lnTo>
                      <a:lnTo>
                        <a:pt x="196" y="2086"/>
                      </a:lnTo>
                      <a:lnTo>
                        <a:pt x="195" y="2098"/>
                      </a:lnTo>
                      <a:lnTo>
                        <a:pt x="192" y="2110"/>
                      </a:lnTo>
                      <a:lnTo>
                        <a:pt x="188" y="2122"/>
                      </a:lnTo>
                      <a:lnTo>
                        <a:pt x="183" y="2135"/>
                      </a:lnTo>
                      <a:lnTo>
                        <a:pt x="173" y="2160"/>
                      </a:lnTo>
                      <a:lnTo>
                        <a:pt x="163" y="2185"/>
                      </a:lnTo>
                      <a:lnTo>
                        <a:pt x="158" y="2198"/>
                      </a:lnTo>
                      <a:lnTo>
                        <a:pt x="155" y="2210"/>
                      </a:lnTo>
                      <a:lnTo>
                        <a:pt x="152" y="2223"/>
                      </a:lnTo>
                      <a:lnTo>
                        <a:pt x="152" y="2235"/>
                      </a:lnTo>
                      <a:lnTo>
                        <a:pt x="160" y="2235"/>
                      </a:lnTo>
                      <a:lnTo>
                        <a:pt x="167" y="2234"/>
                      </a:lnTo>
                      <a:lnTo>
                        <a:pt x="175" y="2232"/>
                      </a:lnTo>
                      <a:lnTo>
                        <a:pt x="183" y="2228"/>
                      </a:lnTo>
                      <a:lnTo>
                        <a:pt x="191" y="2225"/>
                      </a:lnTo>
                      <a:lnTo>
                        <a:pt x="199" y="2223"/>
                      </a:lnTo>
                      <a:lnTo>
                        <a:pt x="207" y="2220"/>
                      </a:lnTo>
                      <a:lnTo>
                        <a:pt x="215" y="2220"/>
                      </a:lnTo>
                      <a:lnTo>
                        <a:pt x="215" y="2240"/>
                      </a:lnTo>
                      <a:lnTo>
                        <a:pt x="214" y="2259"/>
                      </a:lnTo>
                      <a:lnTo>
                        <a:pt x="210" y="2278"/>
                      </a:lnTo>
                      <a:lnTo>
                        <a:pt x="209" y="2298"/>
                      </a:lnTo>
                      <a:lnTo>
                        <a:pt x="209" y="2318"/>
                      </a:lnTo>
                      <a:lnTo>
                        <a:pt x="210" y="2339"/>
                      </a:lnTo>
                      <a:lnTo>
                        <a:pt x="210" y="2349"/>
                      </a:lnTo>
                      <a:lnTo>
                        <a:pt x="209" y="2359"/>
                      </a:lnTo>
                      <a:lnTo>
                        <a:pt x="207" y="2368"/>
                      </a:lnTo>
                      <a:lnTo>
                        <a:pt x="204" y="2379"/>
                      </a:lnTo>
                      <a:lnTo>
                        <a:pt x="198" y="2385"/>
                      </a:lnTo>
                      <a:lnTo>
                        <a:pt x="188" y="2393"/>
                      </a:lnTo>
                      <a:lnTo>
                        <a:pt x="174" y="2404"/>
                      </a:lnTo>
                      <a:lnTo>
                        <a:pt x="159" y="2412"/>
                      </a:lnTo>
                      <a:lnTo>
                        <a:pt x="144" y="2418"/>
                      </a:lnTo>
                      <a:lnTo>
                        <a:pt x="131" y="2423"/>
                      </a:lnTo>
                      <a:lnTo>
                        <a:pt x="126" y="2423"/>
                      </a:lnTo>
                      <a:lnTo>
                        <a:pt x="122" y="2423"/>
                      </a:lnTo>
                      <a:lnTo>
                        <a:pt x="118" y="2421"/>
                      </a:lnTo>
                      <a:lnTo>
                        <a:pt x="117" y="2416"/>
                      </a:lnTo>
                      <a:lnTo>
                        <a:pt x="117" y="2423"/>
                      </a:lnTo>
                      <a:lnTo>
                        <a:pt x="116" y="2429"/>
                      </a:lnTo>
                      <a:lnTo>
                        <a:pt x="113" y="2434"/>
                      </a:lnTo>
                      <a:lnTo>
                        <a:pt x="109" y="2439"/>
                      </a:lnTo>
                      <a:lnTo>
                        <a:pt x="105" y="2444"/>
                      </a:lnTo>
                      <a:lnTo>
                        <a:pt x="100" y="2448"/>
                      </a:lnTo>
                      <a:lnTo>
                        <a:pt x="97" y="2453"/>
                      </a:lnTo>
                      <a:lnTo>
                        <a:pt x="93" y="2458"/>
                      </a:lnTo>
                      <a:lnTo>
                        <a:pt x="92" y="2464"/>
                      </a:lnTo>
                      <a:lnTo>
                        <a:pt x="91" y="2471"/>
                      </a:lnTo>
                      <a:lnTo>
                        <a:pt x="91" y="2477"/>
                      </a:lnTo>
                      <a:lnTo>
                        <a:pt x="92" y="2483"/>
                      </a:lnTo>
                      <a:lnTo>
                        <a:pt x="93" y="2497"/>
                      </a:lnTo>
                      <a:lnTo>
                        <a:pt x="95" y="2510"/>
                      </a:lnTo>
                      <a:lnTo>
                        <a:pt x="103" y="2508"/>
                      </a:lnTo>
                      <a:lnTo>
                        <a:pt x="111" y="2506"/>
                      </a:lnTo>
                      <a:lnTo>
                        <a:pt x="118" y="2502"/>
                      </a:lnTo>
                      <a:lnTo>
                        <a:pt x="124" y="2496"/>
                      </a:lnTo>
                      <a:lnTo>
                        <a:pt x="136" y="2503"/>
                      </a:lnTo>
                      <a:lnTo>
                        <a:pt x="148" y="2510"/>
                      </a:lnTo>
                      <a:lnTo>
                        <a:pt x="157" y="2514"/>
                      </a:lnTo>
                      <a:lnTo>
                        <a:pt x="165" y="2521"/>
                      </a:lnTo>
                      <a:lnTo>
                        <a:pt x="167" y="2524"/>
                      </a:lnTo>
                      <a:lnTo>
                        <a:pt x="171" y="2528"/>
                      </a:lnTo>
                      <a:lnTo>
                        <a:pt x="173" y="2532"/>
                      </a:lnTo>
                      <a:lnTo>
                        <a:pt x="174" y="2537"/>
                      </a:lnTo>
                      <a:lnTo>
                        <a:pt x="176" y="2549"/>
                      </a:lnTo>
                      <a:lnTo>
                        <a:pt x="177" y="2565"/>
                      </a:lnTo>
                      <a:lnTo>
                        <a:pt x="177" y="2582"/>
                      </a:lnTo>
                      <a:lnTo>
                        <a:pt x="176" y="2596"/>
                      </a:lnTo>
                      <a:lnTo>
                        <a:pt x="175" y="2602"/>
                      </a:lnTo>
                      <a:lnTo>
                        <a:pt x="173" y="2606"/>
                      </a:lnTo>
                      <a:lnTo>
                        <a:pt x="171" y="2611"/>
                      </a:lnTo>
                      <a:lnTo>
                        <a:pt x="168" y="2614"/>
                      </a:lnTo>
                      <a:lnTo>
                        <a:pt x="164" y="2617"/>
                      </a:lnTo>
                      <a:lnTo>
                        <a:pt x="160" y="2619"/>
                      </a:lnTo>
                      <a:lnTo>
                        <a:pt x="156" y="2621"/>
                      </a:lnTo>
                      <a:lnTo>
                        <a:pt x="150" y="2622"/>
                      </a:lnTo>
                      <a:lnTo>
                        <a:pt x="136" y="2625"/>
                      </a:lnTo>
                      <a:lnTo>
                        <a:pt x="118" y="2626"/>
                      </a:lnTo>
                      <a:lnTo>
                        <a:pt x="118" y="2634"/>
                      </a:lnTo>
                      <a:lnTo>
                        <a:pt x="121" y="2641"/>
                      </a:lnTo>
                      <a:lnTo>
                        <a:pt x="123" y="2647"/>
                      </a:lnTo>
                      <a:lnTo>
                        <a:pt x="126" y="2654"/>
                      </a:lnTo>
                      <a:lnTo>
                        <a:pt x="130" y="2661"/>
                      </a:lnTo>
                      <a:lnTo>
                        <a:pt x="132" y="2667"/>
                      </a:lnTo>
                      <a:lnTo>
                        <a:pt x="133" y="2674"/>
                      </a:lnTo>
                      <a:lnTo>
                        <a:pt x="133" y="2680"/>
                      </a:lnTo>
                      <a:lnTo>
                        <a:pt x="130" y="2688"/>
                      </a:lnTo>
                      <a:lnTo>
                        <a:pt x="125" y="2694"/>
                      </a:lnTo>
                      <a:lnTo>
                        <a:pt x="121" y="2699"/>
                      </a:lnTo>
                      <a:lnTo>
                        <a:pt x="116" y="2703"/>
                      </a:lnTo>
                      <a:lnTo>
                        <a:pt x="113" y="2709"/>
                      </a:lnTo>
                      <a:lnTo>
                        <a:pt x="111" y="2715"/>
                      </a:lnTo>
                      <a:lnTo>
                        <a:pt x="111" y="2718"/>
                      </a:lnTo>
                      <a:lnTo>
                        <a:pt x="113" y="2721"/>
                      </a:lnTo>
                      <a:lnTo>
                        <a:pt x="114" y="2726"/>
                      </a:lnTo>
                      <a:lnTo>
                        <a:pt x="116" y="2730"/>
                      </a:lnTo>
                      <a:lnTo>
                        <a:pt x="135" y="2719"/>
                      </a:lnTo>
                      <a:lnTo>
                        <a:pt x="152" y="2707"/>
                      </a:lnTo>
                      <a:lnTo>
                        <a:pt x="162" y="2701"/>
                      </a:lnTo>
                      <a:lnTo>
                        <a:pt x="172" y="2699"/>
                      </a:lnTo>
                      <a:lnTo>
                        <a:pt x="176" y="2699"/>
                      </a:lnTo>
                      <a:lnTo>
                        <a:pt x="182" y="2700"/>
                      </a:lnTo>
                      <a:lnTo>
                        <a:pt x="188" y="2701"/>
                      </a:lnTo>
                      <a:lnTo>
                        <a:pt x="195" y="2703"/>
                      </a:lnTo>
                      <a:lnTo>
                        <a:pt x="199" y="2707"/>
                      </a:lnTo>
                      <a:lnTo>
                        <a:pt x="203" y="2710"/>
                      </a:lnTo>
                      <a:lnTo>
                        <a:pt x="206" y="2713"/>
                      </a:lnTo>
                      <a:lnTo>
                        <a:pt x="208" y="2717"/>
                      </a:lnTo>
                      <a:lnTo>
                        <a:pt x="213" y="2726"/>
                      </a:lnTo>
                      <a:lnTo>
                        <a:pt x="217" y="2736"/>
                      </a:lnTo>
                      <a:lnTo>
                        <a:pt x="221" y="2745"/>
                      </a:lnTo>
                      <a:lnTo>
                        <a:pt x="226" y="2753"/>
                      </a:lnTo>
                      <a:lnTo>
                        <a:pt x="230" y="2757"/>
                      </a:lnTo>
                      <a:lnTo>
                        <a:pt x="233" y="2760"/>
                      </a:lnTo>
                      <a:lnTo>
                        <a:pt x="238" y="2762"/>
                      </a:lnTo>
                      <a:lnTo>
                        <a:pt x="244" y="2765"/>
                      </a:lnTo>
                      <a:lnTo>
                        <a:pt x="245" y="2781"/>
                      </a:lnTo>
                      <a:lnTo>
                        <a:pt x="247" y="2794"/>
                      </a:lnTo>
                      <a:lnTo>
                        <a:pt x="249" y="2806"/>
                      </a:lnTo>
                      <a:lnTo>
                        <a:pt x="253" y="2816"/>
                      </a:lnTo>
                      <a:lnTo>
                        <a:pt x="255" y="2819"/>
                      </a:lnTo>
                      <a:lnTo>
                        <a:pt x="258" y="2823"/>
                      </a:lnTo>
                      <a:lnTo>
                        <a:pt x="262" y="2825"/>
                      </a:lnTo>
                      <a:lnTo>
                        <a:pt x="266" y="2827"/>
                      </a:lnTo>
                      <a:lnTo>
                        <a:pt x="272" y="2830"/>
                      </a:lnTo>
                      <a:lnTo>
                        <a:pt x="278" y="2831"/>
                      </a:lnTo>
                      <a:lnTo>
                        <a:pt x="285" y="2832"/>
                      </a:lnTo>
                      <a:lnTo>
                        <a:pt x="294" y="2832"/>
                      </a:lnTo>
                      <a:lnTo>
                        <a:pt x="296" y="2845"/>
                      </a:lnTo>
                      <a:lnTo>
                        <a:pt x="298" y="2860"/>
                      </a:lnTo>
                      <a:lnTo>
                        <a:pt x="323" y="2861"/>
                      </a:lnTo>
                      <a:lnTo>
                        <a:pt x="351" y="2864"/>
                      </a:lnTo>
                      <a:lnTo>
                        <a:pt x="357" y="2866"/>
                      </a:lnTo>
                      <a:lnTo>
                        <a:pt x="364" y="2867"/>
                      </a:lnTo>
                      <a:lnTo>
                        <a:pt x="370" y="2871"/>
                      </a:lnTo>
                      <a:lnTo>
                        <a:pt x="376" y="2873"/>
                      </a:lnTo>
                      <a:lnTo>
                        <a:pt x="380" y="2877"/>
                      </a:lnTo>
                      <a:lnTo>
                        <a:pt x="385" y="2882"/>
                      </a:lnTo>
                      <a:lnTo>
                        <a:pt x="388" y="2886"/>
                      </a:lnTo>
                      <a:lnTo>
                        <a:pt x="392" y="2892"/>
                      </a:lnTo>
                      <a:lnTo>
                        <a:pt x="393" y="2897"/>
                      </a:lnTo>
                      <a:lnTo>
                        <a:pt x="393" y="2901"/>
                      </a:lnTo>
                      <a:lnTo>
                        <a:pt x="393" y="2905"/>
                      </a:lnTo>
                      <a:lnTo>
                        <a:pt x="392" y="2908"/>
                      </a:lnTo>
                      <a:lnTo>
                        <a:pt x="387" y="2916"/>
                      </a:lnTo>
                      <a:lnTo>
                        <a:pt x="381" y="2923"/>
                      </a:lnTo>
                      <a:lnTo>
                        <a:pt x="376" y="2930"/>
                      </a:lnTo>
                      <a:lnTo>
                        <a:pt x="372" y="2937"/>
                      </a:lnTo>
                      <a:lnTo>
                        <a:pt x="370" y="2940"/>
                      </a:lnTo>
                      <a:lnTo>
                        <a:pt x="370" y="2945"/>
                      </a:lnTo>
                      <a:lnTo>
                        <a:pt x="370" y="2949"/>
                      </a:lnTo>
                      <a:lnTo>
                        <a:pt x="370" y="2954"/>
                      </a:lnTo>
                      <a:lnTo>
                        <a:pt x="381" y="2957"/>
                      </a:lnTo>
                      <a:lnTo>
                        <a:pt x="389" y="2962"/>
                      </a:lnTo>
                      <a:lnTo>
                        <a:pt x="381" y="2968"/>
                      </a:lnTo>
                      <a:lnTo>
                        <a:pt x="373" y="2975"/>
                      </a:lnTo>
                      <a:lnTo>
                        <a:pt x="370" y="2980"/>
                      </a:lnTo>
                      <a:lnTo>
                        <a:pt x="368" y="2984"/>
                      </a:lnTo>
                      <a:lnTo>
                        <a:pt x="366" y="2989"/>
                      </a:lnTo>
                      <a:lnTo>
                        <a:pt x="366" y="2995"/>
                      </a:lnTo>
                      <a:lnTo>
                        <a:pt x="362" y="2999"/>
                      </a:lnTo>
                      <a:lnTo>
                        <a:pt x="360" y="3002"/>
                      </a:lnTo>
                      <a:lnTo>
                        <a:pt x="357" y="3005"/>
                      </a:lnTo>
                      <a:lnTo>
                        <a:pt x="355" y="3009"/>
                      </a:lnTo>
                      <a:lnTo>
                        <a:pt x="345" y="3016"/>
                      </a:lnTo>
                      <a:lnTo>
                        <a:pt x="337" y="3021"/>
                      </a:lnTo>
                      <a:lnTo>
                        <a:pt x="332" y="3023"/>
                      </a:lnTo>
                      <a:lnTo>
                        <a:pt x="329" y="3025"/>
                      </a:lnTo>
                      <a:lnTo>
                        <a:pt x="324" y="3029"/>
                      </a:lnTo>
                      <a:lnTo>
                        <a:pt x="321" y="3033"/>
                      </a:lnTo>
                      <a:lnTo>
                        <a:pt x="312" y="3035"/>
                      </a:lnTo>
                      <a:lnTo>
                        <a:pt x="303" y="3035"/>
                      </a:lnTo>
                      <a:lnTo>
                        <a:pt x="292" y="3035"/>
                      </a:lnTo>
                      <a:lnTo>
                        <a:pt x="283" y="3033"/>
                      </a:lnTo>
                      <a:lnTo>
                        <a:pt x="264" y="3030"/>
                      </a:lnTo>
                      <a:lnTo>
                        <a:pt x="246" y="3027"/>
                      </a:lnTo>
                      <a:lnTo>
                        <a:pt x="241" y="3025"/>
                      </a:lnTo>
                      <a:lnTo>
                        <a:pt x="238" y="3023"/>
                      </a:lnTo>
                      <a:lnTo>
                        <a:pt x="233" y="3021"/>
                      </a:lnTo>
                      <a:lnTo>
                        <a:pt x="230" y="3019"/>
                      </a:lnTo>
                      <a:lnTo>
                        <a:pt x="224" y="3012"/>
                      </a:lnTo>
                      <a:lnTo>
                        <a:pt x="218" y="3004"/>
                      </a:lnTo>
                      <a:lnTo>
                        <a:pt x="213" y="2996"/>
                      </a:lnTo>
                      <a:lnTo>
                        <a:pt x="207" y="2989"/>
                      </a:lnTo>
                      <a:lnTo>
                        <a:pt x="200" y="2982"/>
                      </a:lnTo>
                      <a:lnTo>
                        <a:pt x="193" y="2976"/>
                      </a:lnTo>
                      <a:lnTo>
                        <a:pt x="191" y="2975"/>
                      </a:lnTo>
                      <a:lnTo>
                        <a:pt x="189" y="2975"/>
                      </a:lnTo>
                      <a:lnTo>
                        <a:pt x="185" y="2975"/>
                      </a:lnTo>
                      <a:lnTo>
                        <a:pt x="183" y="2976"/>
                      </a:lnTo>
                      <a:lnTo>
                        <a:pt x="176" y="2980"/>
                      </a:lnTo>
                      <a:lnTo>
                        <a:pt x="169" y="2986"/>
                      </a:lnTo>
                      <a:lnTo>
                        <a:pt x="155" y="3000"/>
                      </a:lnTo>
                      <a:lnTo>
                        <a:pt x="138" y="3017"/>
                      </a:lnTo>
                      <a:lnTo>
                        <a:pt x="122" y="3033"/>
                      </a:lnTo>
                      <a:lnTo>
                        <a:pt x="105" y="3047"/>
                      </a:lnTo>
                      <a:lnTo>
                        <a:pt x="97" y="3053"/>
                      </a:lnTo>
                      <a:lnTo>
                        <a:pt x="89" y="3056"/>
                      </a:lnTo>
                      <a:lnTo>
                        <a:pt x="81" y="3058"/>
                      </a:lnTo>
                      <a:lnTo>
                        <a:pt x="74" y="3058"/>
                      </a:lnTo>
                      <a:lnTo>
                        <a:pt x="73" y="3064"/>
                      </a:lnTo>
                      <a:lnTo>
                        <a:pt x="73" y="3069"/>
                      </a:lnTo>
                      <a:lnTo>
                        <a:pt x="67" y="3071"/>
                      </a:lnTo>
                      <a:lnTo>
                        <a:pt x="62" y="3074"/>
                      </a:lnTo>
                      <a:lnTo>
                        <a:pt x="59" y="3079"/>
                      </a:lnTo>
                      <a:lnTo>
                        <a:pt x="57" y="3083"/>
                      </a:lnTo>
                      <a:lnTo>
                        <a:pt x="56" y="3095"/>
                      </a:lnTo>
                      <a:lnTo>
                        <a:pt x="56" y="3107"/>
                      </a:lnTo>
                      <a:lnTo>
                        <a:pt x="56" y="3119"/>
                      </a:lnTo>
                      <a:lnTo>
                        <a:pt x="54" y="3130"/>
                      </a:lnTo>
                      <a:lnTo>
                        <a:pt x="53" y="3135"/>
                      </a:lnTo>
                      <a:lnTo>
                        <a:pt x="50" y="3138"/>
                      </a:lnTo>
                      <a:lnTo>
                        <a:pt x="47" y="3142"/>
                      </a:lnTo>
                      <a:lnTo>
                        <a:pt x="41" y="3144"/>
                      </a:lnTo>
                      <a:lnTo>
                        <a:pt x="35" y="3146"/>
                      </a:lnTo>
                      <a:lnTo>
                        <a:pt x="32" y="3148"/>
                      </a:lnTo>
                      <a:lnTo>
                        <a:pt x="28" y="3153"/>
                      </a:lnTo>
                      <a:lnTo>
                        <a:pt x="25" y="3159"/>
                      </a:lnTo>
                      <a:lnTo>
                        <a:pt x="24" y="3165"/>
                      </a:lnTo>
                      <a:lnTo>
                        <a:pt x="23" y="3172"/>
                      </a:lnTo>
                      <a:lnTo>
                        <a:pt x="21" y="3179"/>
                      </a:lnTo>
                      <a:lnTo>
                        <a:pt x="21" y="3187"/>
                      </a:lnTo>
                      <a:lnTo>
                        <a:pt x="24" y="3203"/>
                      </a:lnTo>
                      <a:lnTo>
                        <a:pt x="26" y="3218"/>
                      </a:lnTo>
                      <a:lnTo>
                        <a:pt x="29" y="3230"/>
                      </a:lnTo>
                      <a:lnTo>
                        <a:pt x="34" y="3240"/>
                      </a:lnTo>
                      <a:lnTo>
                        <a:pt x="50" y="3258"/>
                      </a:lnTo>
                      <a:lnTo>
                        <a:pt x="70" y="3276"/>
                      </a:lnTo>
                      <a:lnTo>
                        <a:pt x="75" y="3280"/>
                      </a:lnTo>
                      <a:lnTo>
                        <a:pt x="77" y="3285"/>
                      </a:lnTo>
                      <a:lnTo>
                        <a:pt x="80" y="3291"/>
                      </a:lnTo>
                      <a:lnTo>
                        <a:pt x="80" y="3295"/>
                      </a:lnTo>
                      <a:lnTo>
                        <a:pt x="77" y="3301"/>
                      </a:lnTo>
                      <a:lnTo>
                        <a:pt x="74" y="3306"/>
                      </a:lnTo>
                      <a:lnTo>
                        <a:pt x="68" y="3311"/>
                      </a:lnTo>
                      <a:lnTo>
                        <a:pt x="60" y="3317"/>
                      </a:lnTo>
                      <a:lnTo>
                        <a:pt x="37" y="3326"/>
                      </a:lnTo>
                      <a:lnTo>
                        <a:pt x="16" y="3333"/>
                      </a:lnTo>
                      <a:lnTo>
                        <a:pt x="11" y="3334"/>
                      </a:lnTo>
                      <a:lnTo>
                        <a:pt x="8" y="3337"/>
                      </a:lnTo>
                      <a:lnTo>
                        <a:pt x="4" y="3341"/>
                      </a:lnTo>
                      <a:lnTo>
                        <a:pt x="2" y="3344"/>
                      </a:lnTo>
                      <a:lnTo>
                        <a:pt x="0" y="3349"/>
                      </a:lnTo>
                      <a:lnTo>
                        <a:pt x="0" y="3356"/>
                      </a:lnTo>
                      <a:lnTo>
                        <a:pt x="0" y="3362"/>
                      </a:lnTo>
                      <a:lnTo>
                        <a:pt x="1" y="3370"/>
                      </a:lnTo>
                      <a:lnTo>
                        <a:pt x="2" y="3372"/>
                      </a:lnTo>
                      <a:lnTo>
                        <a:pt x="3" y="3374"/>
                      </a:lnTo>
                      <a:lnTo>
                        <a:pt x="4" y="3377"/>
                      </a:lnTo>
                      <a:lnTo>
                        <a:pt x="4" y="3382"/>
                      </a:lnTo>
                      <a:lnTo>
                        <a:pt x="4" y="3392"/>
                      </a:lnTo>
                      <a:lnTo>
                        <a:pt x="3" y="3405"/>
                      </a:lnTo>
                      <a:lnTo>
                        <a:pt x="9" y="3405"/>
                      </a:lnTo>
                      <a:lnTo>
                        <a:pt x="13" y="3406"/>
                      </a:lnTo>
                      <a:lnTo>
                        <a:pt x="19" y="3408"/>
                      </a:lnTo>
                      <a:lnTo>
                        <a:pt x="25" y="3413"/>
                      </a:lnTo>
                      <a:lnTo>
                        <a:pt x="40" y="3429"/>
                      </a:lnTo>
                      <a:lnTo>
                        <a:pt x="53" y="3446"/>
                      </a:lnTo>
                      <a:lnTo>
                        <a:pt x="60" y="3451"/>
                      </a:lnTo>
                      <a:lnTo>
                        <a:pt x="68" y="3457"/>
                      </a:lnTo>
                      <a:lnTo>
                        <a:pt x="78" y="3460"/>
                      </a:lnTo>
                      <a:lnTo>
                        <a:pt x="89" y="3464"/>
                      </a:lnTo>
                      <a:lnTo>
                        <a:pt x="100" y="3465"/>
                      </a:lnTo>
                      <a:lnTo>
                        <a:pt x="109" y="3464"/>
                      </a:lnTo>
                      <a:lnTo>
                        <a:pt x="115" y="3463"/>
                      </a:lnTo>
                      <a:lnTo>
                        <a:pt x="118" y="3460"/>
                      </a:lnTo>
                      <a:lnTo>
                        <a:pt x="123" y="3457"/>
                      </a:lnTo>
                      <a:lnTo>
                        <a:pt x="126" y="3454"/>
                      </a:lnTo>
                      <a:lnTo>
                        <a:pt x="130" y="3450"/>
                      </a:lnTo>
                      <a:lnTo>
                        <a:pt x="133" y="3447"/>
                      </a:lnTo>
                      <a:lnTo>
                        <a:pt x="138" y="3446"/>
                      </a:lnTo>
                      <a:lnTo>
                        <a:pt x="142" y="3444"/>
                      </a:lnTo>
                      <a:lnTo>
                        <a:pt x="147" y="3444"/>
                      </a:lnTo>
                      <a:lnTo>
                        <a:pt x="151" y="3444"/>
                      </a:lnTo>
                      <a:lnTo>
                        <a:pt x="157" y="3446"/>
                      </a:lnTo>
                      <a:lnTo>
                        <a:pt x="162" y="3448"/>
                      </a:lnTo>
                      <a:lnTo>
                        <a:pt x="172" y="3454"/>
                      </a:lnTo>
                      <a:lnTo>
                        <a:pt x="182" y="3463"/>
                      </a:lnTo>
                      <a:lnTo>
                        <a:pt x="193" y="3472"/>
                      </a:lnTo>
                      <a:lnTo>
                        <a:pt x="204" y="3483"/>
                      </a:lnTo>
                      <a:lnTo>
                        <a:pt x="224" y="3508"/>
                      </a:lnTo>
                      <a:lnTo>
                        <a:pt x="242" y="3533"/>
                      </a:lnTo>
                      <a:lnTo>
                        <a:pt x="257" y="3555"/>
                      </a:lnTo>
                      <a:lnTo>
                        <a:pt x="266" y="3571"/>
                      </a:lnTo>
                      <a:lnTo>
                        <a:pt x="273" y="3582"/>
                      </a:lnTo>
                      <a:lnTo>
                        <a:pt x="279" y="3595"/>
                      </a:lnTo>
                      <a:lnTo>
                        <a:pt x="283" y="3606"/>
                      </a:lnTo>
                      <a:lnTo>
                        <a:pt x="288" y="3619"/>
                      </a:lnTo>
                      <a:lnTo>
                        <a:pt x="298" y="3644"/>
                      </a:lnTo>
                      <a:lnTo>
                        <a:pt x="308" y="3669"/>
                      </a:lnTo>
                      <a:lnTo>
                        <a:pt x="311" y="3673"/>
                      </a:lnTo>
                      <a:lnTo>
                        <a:pt x="312" y="3679"/>
                      </a:lnTo>
                      <a:lnTo>
                        <a:pt x="312" y="3684"/>
                      </a:lnTo>
                      <a:lnTo>
                        <a:pt x="312" y="3688"/>
                      </a:lnTo>
                      <a:lnTo>
                        <a:pt x="310" y="3696"/>
                      </a:lnTo>
                      <a:lnTo>
                        <a:pt x="305" y="3705"/>
                      </a:lnTo>
                      <a:lnTo>
                        <a:pt x="302" y="3713"/>
                      </a:lnTo>
                      <a:lnTo>
                        <a:pt x="298" y="3721"/>
                      </a:lnTo>
                      <a:lnTo>
                        <a:pt x="297" y="3726"/>
                      </a:lnTo>
                      <a:lnTo>
                        <a:pt x="297" y="3730"/>
                      </a:lnTo>
                      <a:lnTo>
                        <a:pt x="297" y="3735"/>
                      </a:lnTo>
                      <a:lnTo>
                        <a:pt x="298" y="3741"/>
                      </a:lnTo>
                      <a:lnTo>
                        <a:pt x="305" y="3742"/>
                      </a:lnTo>
                      <a:lnTo>
                        <a:pt x="311" y="3743"/>
                      </a:lnTo>
                      <a:lnTo>
                        <a:pt x="316" y="3743"/>
                      </a:lnTo>
                      <a:lnTo>
                        <a:pt x="322" y="3742"/>
                      </a:lnTo>
                      <a:lnTo>
                        <a:pt x="333" y="3737"/>
                      </a:lnTo>
                      <a:lnTo>
                        <a:pt x="345" y="3730"/>
                      </a:lnTo>
                      <a:lnTo>
                        <a:pt x="354" y="3726"/>
                      </a:lnTo>
                      <a:lnTo>
                        <a:pt x="364" y="3721"/>
                      </a:lnTo>
                      <a:lnTo>
                        <a:pt x="373" y="3719"/>
                      </a:lnTo>
                      <a:lnTo>
                        <a:pt x="384" y="3718"/>
                      </a:lnTo>
                      <a:lnTo>
                        <a:pt x="385" y="3728"/>
                      </a:lnTo>
                      <a:lnTo>
                        <a:pt x="386" y="3738"/>
                      </a:lnTo>
                      <a:lnTo>
                        <a:pt x="387" y="3749"/>
                      </a:lnTo>
                      <a:lnTo>
                        <a:pt x="389" y="3758"/>
                      </a:lnTo>
                      <a:lnTo>
                        <a:pt x="396" y="3760"/>
                      </a:lnTo>
                      <a:lnTo>
                        <a:pt x="403" y="3759"/>
                      </a:lnTo>
                      <a:lnTo>
                        <a:pt x="409" y="3756"/>
                      </a:lnTo>
                      <a:lnTo>
                        <a:pt x="413" y="3753"/>
                      </a:lnTo>
                      <a:lnTo>
                        <a:pt x="418" y="3751"/>
                      </a:lnTo>
                      <a:lnTo>
                        <a:pt x="422" y="3749"/>
                      </a:lnTo>
                      <a:lnTo>
                        <a:pt x="427" y="3747"/>
                      </a:lnTo>
                      <a:lnTo>
                        <a:pt x="434" y="3747"/>
                      </a:lnTo>
                      <a:lnTo>
                        <a:pt x="434" y="3751"/>
                      </a:lnTo>
                      <a:lnTo>
                        <a:pt x="437" y="3754"/>
                      </a:lnTo>
                      <a:lnTo>
                        <a:pt x="438" y="3758"/>
                      </a:lnTo>
                      <a:lnTo>
                        <a:pt x="438" y="3762"/>
                      </a:lnTo>
                      <a:lnTo>
                        <a:pt x="438" y="3767"/>
                      </a:lnTo>
                      <a:lnTo>
                        <a:pt x="437" y="3775"/>
                      </a:lnTo>
                      <a:lnTo>
                        <a:pt x="434" y="3784"/>
                      </a:lnTo>
                      <a:lnTo>
                        <a:pt x="431" y="3794"/>
                      </a:lnTo>
                      <a:lnTo>
                        <a:pt x="431" y="3803"/>
                      </a:lnTo>
                      <a:lnTo>
                        <a:pt x="433" y="3809"/>
                      </a:lnTo>
                      <a:lnTo>
                        <a:pt x="434" y="3813"/>
                      </a:lnTo>
                      <a:lnTo>
                        <a:pt x="437" y="3818"/>
                      </a:lnTo>
                      <a:lnTo>
                        <a:pt x="441" y="3824"/>
                      </a:lnTo>
                      <a:lnTo>
                        <a:pt x="445" y="3828"/>
                      </a:lnTo>
                      <a:lnTo>
                        <a:pt x="448" y="3833"/>
                      </a:lnTo>
                      <a:lnTo>
                        <a:pt x="452" y="3838"/>
                      </a:lnTo>
                      <a:lnTo>
                        <a:pt x="454" y="3844"/>
                      </a:lnTo>
                      <a:lnTo>
                        <a:pt x="459" y="3857"/>
                      </a:lnTo>
                      <a:lnTo>
                        <a:pt x="461" y="3869"/>
                      </a:lnTo>
                      <a:lnTo>
                        <a:pt x="462" y="3894"/>
                      </a:lnTo>
                      <a:lnTo>
                        <a:pt x="462" y="3919"/>
                      </a:lnTo>
                      <a:lnTo>
                        <a:pt x="462" y="3936"/>
                      </a:lnTo>
                      <a:lnTo>
                        <a:pt x="464" y="3950"/>
                      </a:lnTo>
                      <a:lnTo>
                        <a:pt x="467" y="3959"/>
                      </a:lnTo>
                      <a:lnTo>
                        <a:pt x="470" y="3966"/>
                      </a:lnTo>
                      <a:lnTo>
                        <a:pt x="472" y="3969"/>
                      </a:lnTo>
                      <a:lnTo>
                        <a:pt x="475" y="3971"/>
                      </a:lnTo>
                      <a:lnTo>
                        <a:pt x="478" y="3972"/>
                      </a:lnTo>
                      <a:lnTo>
                        <a:pt x="480" y="3973"/>
                      </a:lnTo>
                      <a:lnTo>
                        <a:pt x="486" y="3973"/>
                      </a:lnTo>
                      <a:lnTo>
                        <a:pt x="493" y="3972"/>
                      </a:lnTo>
                      <a:lnTo>
                        <a:pt x="509" y="3965"/>
                      </a:lnTo>
                      <a:lnTo>
                        <a:pt x="527" y="3956"/>
                      </a:lnTo>
                      <a:lnTo>
                        <a:pt x="536" y="3951"/>
                      </a:lnTo>
                      <a:lnTo>
                        <a:pt x="546" y="3947"/>
                      </a:lnTo>
                      <a:lnTo>
                        <a:pt x="557" y="3943"/>
                      </a:lnTo>
                      <a:lnTo>
                        <a:pt x="568" y="3941"/>
                      </a:lnTo>
                      <a:lnTo>
                        <a:pt x="573" y="3940"/>
                      </a:lnTo>
                      <a:lnTo>
                        <a:pt x="577" y="3940"/>
                      </a:lnTo>
                      <a:lnTo>
                        <a:pt x="582" y="3941"/>
                      </a:lnTo>
                      <a:lnTo>
                        <a:pt x="586" y="3942"/>
                      </a:lnTo>
                      <a:lnTo>
                        <a:pt x="594" y="3946"/>
                      </a:lnTo>
                      <a:lnTo>
                        <a:pt x="602" y="3950"/>
                      </a:lnTo>
                      <a:lnTo>
                        <a:pt x="611" y="3953"/>
                      </a:lnTo>
                      <a:lnTo>
                        <a:pt x="620" y="3957"/>
                      </a:lnTo>
                      <a:lnTo>
                        <a:pt x="625" y="3958"/>
                      </a:lnTo>
                      <a:lnTo>
                        <a:pt x="630" y="3959"/>
                      </a:lnTo>
                      <a:lnTo>
                        <a:pt x="635" y="3959"/>
                      </a:lnTo>
                      <a:lnTo>
                        <a:pt x="640" y="3958"/>
                      </a:lnTo>
                      <a:lnTo>
                        <a:pt x="644" y="3957"/>
                      </a:lnTo>
                      <a:lnTo>
                        <a:pt x="644" y="3941"/>
                      </a:lnTo>
                      <a:lnTo>
                        <a:pt x="644" y="3932"/>
                      </a:lnTo>
                      <a:lnTo>
                        <a:pt x="644" y="3923"/>
                      </a:lnTo>
                      <a:lnTo>
                        <a:pt x="645" y="3915"/>
                      </a:lnTo>
                      <a:lnTo>
                        <a:pt x="648" y="3907"/>
                      </a:lnTo>
                      <a:lnTo>
                        <a:pt x="650" y="3900"/>
                      </a:lnTo>
                      <a:lnTo>
                        <a:pt x="655" y="3886"/>
                      </a:lnTo>
                      <a:lnTo>
                        <a:pt x="661" y="3874"/>
                      </a:lnTo>
                      <a:lnTo>
                        <a:pt x="680" y="3850"/>
                      </a:lnTo>
                      <a:lnTo>
                        <a:pt x="699" y="3826"/>
                      </a:lnTo>
                      <a:lnTo>
                        <a:pt x="704" y="3818"/>
                      </a:lnTo>
                      <a:lnTo>
                        <a:pt x="708" y="3810"/>
                      </a:lnTo>
                      <a:lnTo>
                        <a:pt x="713" y="3802"/>
                      </a:lnTo>
                      <a:lnTo>
                        <a:pt x="716" y="3794"/>
                      </a:lnTo>
                      <a:lnTo>
                        <a:pt x="721" y="3777"/>
                      </a:lnTo>
                      <a:lnTo>
                        <a:pt x="724" y="3759"/>
                      </a:lnTo>
                      <a:lnTo>
                        <a:pt x="726" y="3723"/>
                      </a:lnTo>
                      <a:lnTo>
                        <a:pt x="729" y="3687"/>
                      </a:lnTo>
                      <a:lnTo>
                        <a:pt x="738" y="3685"/>
                      </a:lnTo>
                      <a:lnTo>
                        <a:pt x="747" y="3680"/>
                      </a:lnTo>
                      <a:lnTo>
                        <a:pt x="754" y="3676"/>
                      </a:lnTo>
                      <a:lnTo>
                        <a:pt x="760" y="3670"/>
                      </a:lnTo>
                      <a:lnTo>
                        <a:pt x="774" y="3657"/>
                      </a:lnTo>
                      <a:lnTo>
                        <a:pt x="788" y="3645"/>
                      </a:lnTo>
                      <a:lnTo>
                        <a:pt x="796" y="3638"/>
                      </a:lnTo>
                      <a:lnTo>
                        <a:pt x="801" y="3632"/>
                      </a:lnTo>
                      <a:lnTo>
                        <a:pt x="808" y="3627"/>
                      </a:lnTo>
                      <a:lnTo>
                        <a:pt x="817" y="3623"/>
                      </a:lnTo>
                      <a:lnTo>
                        <a:pt x="822" y="3622"/>
                      </a:lnTo>
                      <a:lnTo>
                        <a:pt x="828" y="3622"/>
                      </a:lnTo>
                      <a:lnTo>
                        <a:pt x="832" y="3623"/>
                      </a:lnTo>
                      <a:lnTo>
                        <a:pt x="838" y="3624"/>
                      </a:lnTo>
                      <a:lnTo>
                        <a:pt x="845" y="3626"/>
                      </a:lnTo>
                      <a:lnTo>
                        <a:pt x="850" y="3626"/>
                      </a:lnTo>
                      <a:lnTo>
                        <a:pt x="857" y="3626"/>
                      </a:lnTo>
                      <a:lnTo>
                        <a:pt x="863" y="3623"/>
                      </a:lnTo>
                      <a:lnTo>
                        <a:pt x="871" y="3618"/>
                      </a:lnTo>
                      <a:lnTo>
                        <a:pt x="878" y="3612"/>
                      </a:lnTo>
                      <a:lnTo>
                        <a:pt x="883" y="3605"/>
                      </a:lnTo>
                      <a:lnTo>
                        <a:pt x="889" y="3597"/>
                      </a:lnTo>
                      <a:lnTo>
                        <a:pt x="898" y="3580"/>
                      </a:lnTo>
                      <a:lnTo>
                        <a:pt x="906" y="3562"/>
                      </a:lnTo>
                      <a:lnTo>
                        <a:pt x="913" y="3544"/>
                      </a:lnTo>
                      <a:lnTo>
                        <a:pt x="921" y="3525"/>
                      </a:lnTo>
                      <a:lnTo>
                        <a:pt x="926" y="3516"/>
                      </a:lnTo>
                      <a:lnTo>
                        <a:pt x="930" y="3508"/>
                      </a:lnTo>
                      <a:lnTo>
                        <a:pt x="935" y="3500"/>
                      </a:lnTo>
                      <a:lnTo>
                        <a:pt x="942" y="3493"/>
                      </a:lnTo>
                      <a:lnTo>
                        <a:pt x="955" y="3492"/>
                      </a:lnTo>
                      <a:lnTo>
                        <a:pt x="969" y="3490"/>
                      </a:lnTo>
                      <a:lnTo>
                        <a:pt x="983" y="3488"/>
                      </a:lnTo>
                      <a:lnTo>
                        <a:pt x="996" y="3485"/>
                      </a:lnTo>
                      <a:lnTo>
                        <a:pt x="997" y="3470"/>
                      </a:lnTo>
                      <a:lnTo>
                        <a:pt x="996" y="3456"/>
                      </a:lnTo>
                      <a:lnTo>
                        <a:pt x="995" y="3446"/>
                      </a:lnTo>
                      <a:lnTo>
                        <a:pt x="991" y="3437"/>
                      </a:lnTo>
                      <a:lnTo>
                        <a:pt x="985" y="3429"/>
                      </a:lnTo>
                      <a:lnTo>
                        <a:pt x="977" y="3421"/>
                      </a:lnTo>
                      <a:lnTo>
                        <a:pt x="967" y="3414"/>
                      </a:lnTo>
                      <a:lnTo>
                        <a:pt x="953" y="3406"/>
                      </a:lnTo>
                      <a:lnTo>
                        <a:pt x="971" y="3402"/>
                      </a:lnTo>
                      <a:lnTo>
                        <a:pt x="991" y="3400"/>
                      </a:lnTo>
                      <a:lnTo>
                        <a:pt x="1011" y="3398"/>
                      </a:lnTo>
                      <a:lnTo>
                        <a:pt x="1029" y="3394"/>
                      </a:lnTo>
                      <a:lnTo>
                        <a:pt x="1030" y="3388"/>
                      </a:lnTo>
                      <a:lnTo>
                        <a:pt x="1032" y="3382"/>
                      </a:lnTo>
                      <a:lnTo>
                        <a:pt x="1034" y="3377"/>
                      </a:lnTo>
                      <a:lnTo>
                        <a:pt x="1037" y="3374"/>
                      </a:lnTo>
                      <a:lnTo>
                        <a:pt x="1041" y="3370"/>
                      </a:lnTo>
                      <a:lnTo>
                        <a:pt x="1045" y="3368"/>
                      </a:lnTo>
                      <a:lnTo>
                        <a:pt x="1049" y="3367"/>
                      </a:lnTo>
                      <a:lnTo>
                        <a:pt x="1054" y="3365"/>
                      </a:lnTo>
                      <a:lnTo>
                        <a:pt x="1063" y="3362"/>
                      </a:lnTo>
                      <a:lnTo>
                        <a:pt x="1074" y="3360"/>
                      </a:lnTo>
                      <a:lnTo>
                        <a:pt x="1079" y="3358"/>
                      </a:lnTo>
                      <a:lnTo>
                        <a:pt x="1084" y="3356"/>
                      </a:lnTo>
                      <a:lnTo>
                        <a:pt x="1088" y="3352"/>
                      </a:lnTo>
                      <a:lnTo>
                        <a:pt x="1093" y="3349"/>
                      </a:lnTo>
                      <a:lnTo>
                        <a:pt x="1096" y="3345"/>
                      </a:lnTo>
                      <a:lnTo>
                        <a:pt x="1099" y="3340"/>
                      </a:lnTo>
                      <a:lnTo>
                        <a:pt x="1102" y="3335"/>
                      </a:lnTo>
                      <a:lnTo>
                        <a:pt x="1104" y="3329"/>
                      </a:lnTo>
                      <a:lnTo>
                        <a:pt x="1107" y="3317"/>
                      </a:lnTo>
                      <a:lnTo>
                        <a:pt x="1109" y="3304"/>
                      </a:lnTo>
                      <a:lnTo>
                        <a:pt x="1110" y="3278"/>
                      </a:lnTo>
                      <a:lnTo>
                        <a:pt x="1109" y="3254"/>
                      </a:lnTo>
                      <a:lnTo>
                        <a:pt x="1121" y="3255"/>
                      </a:lnTo>
                      <a:lnTo>
                        <a:pt x="1135" y="3253"/>
                      </a:lnTo>
                      <a:lnTo>
                        <a:pt x="1144" y="3252"/>
                      </a:lnTo>
                      <a:lnTo>
                        <a:pt x="1152" y="3251"/>
                      </a:lnTo>
                      <a:lnTo>
                        <a:pt x="1153" y="3237"/>
                      </a:lnTo>
                      <a:lnTo>
                        <a:pt x="1152" y="3222"/>
                      </a:lnTo>
                      <a:lnTo>
                        <a:pt x="1152" y="3209"/>
                      </a:lnTo>
                      <a:lnTo>
                        <a:pt x="1150" y="3195"/>
                      </a:lnTo>
                      <a:lnTo>
                        <a:pt x="1145" y="3167"/>
                      </a:lnTo>
                      <a:lnTo>
                        <a:pt x="1140" y="3139"/>
                      </a:lnTo>
                      <a:lnTo>
                        <a:pt x="1134" y="3112"/>
                      </a:lnTo>
                      <a:lnTo>
                        <a:pt x="1128" y="3085"/>
                      </a:lnTo>
                      <a:lnTo>
                        <a:pt x="1124" y="3057"/>
                      </a:lnTo>
                      <a:lnTo>
                        <a:pt x="1121" y="3029"/>
                      </a:lnTo>
                      <a:lnTo>
                        <a:pt x="1123" y="3005"/>
                      </a:lnTo>
                      <a:lnTo>
                        <a:pt x="1124" y="2979"/>
                      </a:lnTo>
                      <a:lnTo>
                        <a:pt x="1125" y="2966"/>
                      </a:lnTo>
                      <a:lnTo>
                        <a:pt x="1124" y="2954"/>
                      </a:lnTo>
                      <a:lnTo>
                        <a:pt x="1123" y="2948"/>
                      </a:lnTo>
                      <a:lnTo>
                        <a:pt x="1121" y="2942"/>
                      </a:lnTo>
                      <a:lnTo>
                        <a:pt x="1119" y="2937"/>
                      </a:lnTo>
                      <a:lnTo>
                        <a:pt x="1116" y="2931"/>
                      </a:lnTo>
                      <a:lnTo>
                        <a:pt x="1111" y="2923"/>
                      </a:lnTo>
                      <a:lnTo>
                        <a:pt x="1104" y="2917"/>
                      </a:lnTo>
                      <a:lnTo>
                        <a:pt x="1098" y="2912"/>
                      </a:lnTo>
                      <a:lnTo>
                        <a:pt x="1091" y="2906"/>
                      </a:lnTo>
                      <a:lnTo>
                        <a:pt x="1084" y="2901"/>
                      </a:lnTo>
                      <a:lnTo>
                        <a:pt x="1078" y="2894"/>
                      </a:lnTo>
                      <a:lnTo>
                        <a:pt x="1074" y="2886"/>
                      </a:lnTo>
                      <a:lnTo>
                        <a:pt x="1070" y="2877"/>
                      </a:lnTo>
                      <a:lnTo>
                        <a:pt x="1061" y="2877"/>
                      </a:lnTo>
                      <a:lnTo>
                        <a:pt x="1051" y="2876"/>
                      </a:lnTo>
                      <a:lnTo>
                        <a:pt x="1041" y="2875"/>
                      </a:lnTo>
                      <a:lnTo>
                        <a:pt x="1032" y="2876"/>
                      </a:lnTo>
                      <a:lnTo>
                        <a:pt x="1032" y="2866"/>
                      </a:lnTo>
                      <a:lnTo>
                        <a:pt x="1033" y="2855"/>
                      </a:lnTo>
                      <a:lnTo>
                        <a:pt x="1035" y="2844"/>
                      </a:lnTo>
                      <a:lnTo>
                        <a:pt x="1037" y="2834"/>
                      </a:lnTo>
                      <a:lnTo>
                        <a:pt x="1044" y="2812"/>
                      </a:lnTo>
                      <a:lnTo>
                        <a:pt x="1052" y="2792"/>
                      </a:lnTo>
                      <a:lnTo>
                        <a:pt x="1059" y="2770"/>
                      </a:lnTo>
                      <a:lnTo>
                        <a:pt x="1065" y="2750"/>
                      </a:lnTo>
                      <a:lnTo>
                        <a:pt x="1066" y="2738"/>
                      </a:lnTo>
                      <a:lnTo>
                        <a:pt x="1066" y="2728"/>
                      </a:lnTo>
                      <a:lnTo>
                        <a:pt x="1065" y="2718"/>
                      </a:lnTo>
                      <a:lnTo>
                        <a:pt x="1061" y="2708"/>
                      </a:lnTo>
                      <a:lnTo>
                        <a:pt x="1059" y="2702"/>
                      </a:lnTo>
                      <a:lnTo>
                        <a:pt x="1055" y="2697"/>
                      </a:lnTo>
                      <a:lnTo>
                        <a:pt x="1051" y="2694"/>
                      </a:lnTo>
                      <a:lnTo>
                        <a:pt x="1046" y="2691"/>
                      </a:lnTo>
                      <a:lnTo>
                        <a:pt x="1036" y="2687"/>
                      </a:lnTo>
                      <a:lnTo>
                        <a:pt x="1025" y="2684"/>
                      </a:lnTo>
                      <a:lnTo>
                        <a:pt x="1019" y="2683"/>
                      </a:lnTo>
                      <a:lnTo>
                        <a:pt x="1014" y="2680"/>
                      </a:lnTo>
                      <a:lnTo>
                        <a:pt x="1009" y="2678"/>
                      </a:lnTo>
                      <a:lnTo>
                        <a:pt x="1004" y="2676"/>
                      </a:lnTo>
                      <a:lnTo>
                        <a:pt x="1001" y="2671"/>
                      </a:lnTo>
                      <a:lnTo>
                        <a:pt x="997" y="2667"/>
                      </a:lnTo>
                      <a:lnTo>
                        <a:pt x="995" y="2660"/>
                      </a:lnTo>
                      <a:lnTo>
                        <a:pt x="994" y="2652"/>
                      </a:lnTo>
                      <a:lnTo>
                        <a:pt x="983" y="2654"/>
                      </a:lnTo>
                      <a:lnTo>
                        <a:pt x="970" y="2656"/>
                      </a:lnTo>
                      <a:lnTo>
                        <a:pt x="957" y="2658"/>
                      </a:lnTo>
                      <a:lnTo>
                        <a:pt x="945" y="2656"/>
                      </a:lnTo>
                      <a:lnTo>
                        <a:pt x="940" y="2647"/>
                      </a:lnTo>
                      <a:lnTo>
                        <a:pt x="937" y="2638"/>
                      </a:lnTo>
                      <a:lnTo>
                        <a:pt x="935" y="2629"/>
                      </a:lnTo>
                      <a:lnTo>
                        <a:pt x="934" y="2620"/>
                      </a:lnTo>
                      <a:lnTo>
                        <a:pt x="934" y="2611"/>
                      </a:lnTo>
                      <a:lnTo>
                        <a:pt x="935" y="2602"/>
                      </a:lnTo>
                      <a:lnTo>
                        <a:pt x="936" y="2594"/>
                      </a:lnTo>
                      <a:lnTo>
                        <a:pt x="938" y="2585"/>
                      </a:lnTo>
                      <a:lnTo>
                        <a:pt x="944" y="2568"/>
                      </a:lnTo>
                      <a:lnTo>
                        <a:pt x="948" y="2549"/>
                      </a:lnTo>
                      <a:lnTo>
                        <a:pt x="951" y="2540"/>
                      </a:lnTo>
                      <a:lnTo>
                        <a:pt x="953" y="2531"/>
                      </a:lnTo>
                      <a:lnTo>
                        <a:pt x="954" y="2521"/>
                      </a:lnTo>
                      <a:lnTo>
                        <a:pt x="955" y="2513"/>
                      </a:lnTo>
                      <a:lnTo>
                        <a:pt x="978" y="2511"/>
                      </a:lnTo>
                      <a:lnTo>
                        <a:pt x="1001" y="2511"/>
                      </a:lnTo>
                      <a:lnTo>
                        <a:pt x="1006" y="2511"/>
                      </a:lnTo>
                      <a:lnTo>
                        <a:pt x="1011" y="2513"/>
                      </a:lnTo>
                      <a:lnTo>
                        <a:pt x="1016" y="2514"/>
                      </a:lnTo>
                      <a:lnTo>
                        <a:pt x="1019" y="2516"/>
                      </a:lnTo>
                      <a:lnTo>
                        <a:pt x="1021" y="2521"/>
                      </a:lnTo>
                      <a:lnTo>
                        <a:pt x="1024" y="2526"/>
                      </a:lnTo>
                      <a:lnTo>
                        <a:pt x="1024" y="2531"/>
                      </a:lnTo>
                      <a:lnTo>
                        <a:pt x="1024" y="2538"/>
                      </a:lnTo>
                      <a:lnTo>
                        <a:pt x="1049" y="2539"/>
                      </a:lnTo>
                      <a:lnTo>
                        <a:pt x="1071" y="2541"/>
                      </a:lnTo>
                      <a:lnTo>
                        <a:pt x="1093" y="2544"/>
                      </a:lnTo>
                      <a:lnTo>
                        <a:pt x="1115" y="2548"/>
                      </a:lnTo>
                      <a:lnTo>
                        <a:pt x="1135" y="2554"/>
                      </a:lnTo>
                      <a:lnTo>
                        <a:pt x="1154" y="2562"/>
                      </a:lnTo>
                      <a:lnTo>
                        <a:pt x="1175" y="2572"/>
                      </a:lnTo>
                      <a:lnTo>
                        <a:pt x="1195" y="2586"/>
                      </a:lnTo>
                      <a:lnTo>
                        <a:pt x="1197" y="2598"/>
                      </a:lnTo>
                      <a:lnTo>
                        <a:pt x="1198" y="2612"/>
                      </a:lnTo>
                      <a:lnTo>
                        <a:pt x="1200" y="2626"/>
                      </a:lnTo>
                      <a:lnTo>
                        <a:pt x="1205" y="2639"/>
                      </a:lnTo>
                      <a:lnTo>
                        <a:pt x="1207" y="2645"/>
                      </a:lnTo>
                      <a:lnTo>
                        <a:pt x="1210" y="2651"/>
                      </a:lnTo>
                      <a:lnTo>
                        <a:pt x="1215" y="2655"/>
                      </a:lnTo>
                      <a:lnTo>
                        <a:pt x="1219" y="2659"/>
                      </a:lnTo>
                      <a:lnTo>
                        <a:pt x="1225" y="2661"/>
                      </a:lnTo>
                      <a:lnTo>
                        <a:pt x="1232" y="2662"/>
                      </a:lnTo>
                      <a:lnTo>
                        <a:pt x="1240" y="2661"/>
                      </a:lnTo>
                      <a:lnTo>
                        <a:pt x="1249" y="2660"/>
                      </a:lnTo>
                      <a:lnTo>
                        <a:pt x="1248" y="2654"/>
                      </a:lnTo>
                      <a:lnTo>
                        <a:pt x="1248" y="2650"/>
                      </a:lnTo>
                      <a:lnTo>
                        <a:pt x="1249" y="2645"/>
                      </a:lnTo>
                      <a:lnTo>
                        <a:pt x="1250" y="2641"/>
                      </a:lnTo>
                      <a:lnTo>
                        <a:pt x="1251" y="2637"/>
                      </a:lnTo>
                      <a:lnTo>
                        <a:pt x="1254" y="2634"/>
                      </a:lnTo>
                      <a:lnTo>
                        <a:pt x="1256" y="2631"/>
                      </a:lnTo>
                      <a:lnTo>
                        <a:pt x="1259" y="2628"/>
                      </a:lnTo>
                      <a:lnTo>
                        <a:pt x="1266" y="2623"/>
                      </a:lnTo>
                      <a:lnTo>
                        <a:pt x="1275" y="2621"/>
                      </a:lnTo>
                      <a:lnTo>
                        <a:pt x="1284" y="2619"/>
                      </a:lnTo>
                      <a:lnTo>
                        <a:pt x="1295" y="2618"/>
                      </a:lnTo>
                      <a:lnTo>
                        <a:pt x="1306" y="2617"/>
                      </a:lnTo>
                      <a:lnTo>
                        <a:pt x="1317" y="2617"/>
                      </a:lnTo>
                      <a:lnTo>
                        <a:pt x="1328" y="2618"/>
                      </a:lnTo>
                      <a:lnTo>
                        <a:pt x="1339" y="2619"/>
                      </a:lnTo>
                      <a:lnTo>
                        <a:pt x="1358" y="2622"/>
                      </a:lnTo>
                      <a:lnTo>
                        <a:pt x="1373" y="2627"/>
                      </a:lnTo>
                      <a:lnTo>
                        <a:pt x="1374" y="2643"/>
                      </a:lnTo>
                      <a:lnTo>
                        <a:pt x="1374" y="2659"/>
                      </a:lnTo>
                      <a:lnTo>
                        <a:pt x="1374" y="2676"/>
                      </a:lnTo>
                      <a:lnTo>
                        <a:pt x="1375" y="2692"/>
                      </a:lnTo>
                      <a:lnTo>
                        <a:pt x="1381" y="2693"/>
                      </a:lnTo>
                      <a:lnTo>
                        <a:pt x="1387" y="2693"/>
                      </a:lnTo>
                      <a:lnTo>
                        <a:pt x="1391" y="2693"/>
                      </a:lnTo>
                      <a:lnTo>
                        <a:pt x="1396" y="2692"/>
                      </a:lnTo>
                      <a:lnTo>
                        <a:pt x="1404" y="2688"/>
                      </a:lnTo>
                      <a:lnTo>
                        <a:pt x="1412" y="2684"/>
                      </a:lnTo>
                      <a:lnTo>
                        <a:pt x="1423" y="2671"/>
                      </a:lnTo>
                      <a:lnTo>
                        <a:pt x="1436" y="2658"/>
                      </a:lnTo>
                      <a:lnTo>
                        <a:pt x="1438" y="2635"/>
                      </a:lnTo>
                      <a:lnTo>
                        <a:pt x="1439" y="2610"/>
                      </a:lnTo>
                      <a:lnTo>
                        <a:pt x="1439" y="2597"/>
                      </a:lnTo>
                      <a:lnTo>
                        <a:pt x="1437" y="2585"/>
                      </a:lnTo>
                      <a:lnTo>
                        <a:pt x="1436" y="2579"/>
                      </a:lnTo>
                      <a:lnTo>
                        <a:pt x="1433" y="2573"/>
                      </a:lnTo>
                      <a:lnTo>
                        <a:pt x="1430" y="2568"/>
                      </a:lnTo>
                      <a:lnTo>
                        <a:pt x="1427" y="2563"/>
                      </a:lnTo>
                      <a:lnTo>
                        <a:pt x="1422" y="2563"/>
                      </a:lnTo>
                      <a:lnTo>
                        <a:pt x="1412" y="2563"/>
                      </a:lnTo>
                      <a:lnTo>
                        <a:pt x="1398" y="2563"/>
                      </a:lnTo>
                      <a:lnTo>
                        <a:pt x="1381" y="2564"/>
                      </a:lnTo>
                      <a:lnTo>
                        <a:pt x="1367" y="2564"/>
                      </a:lnTo>
                      <a:lnTo>
                        <a:pt x="1354" y="2565"/>
                      </a:lnTo>
                      <a:lnTo>
                        <a:pt x="1344" y="2565"/>
                      </a:lnTo>
                      <a:lnTo>
                        <a:pt x="1338" y="2564"/>
                      </a:lnTo>
                      <a:lnTo>
                        <a:pt x="1315" y="2562"/>
                      </a:lnTo>
                      <a:lnTo>
                        <a:pt x="1289" y="2556"/>
                      </a:lnTo>
                      <a:lnTo>
                        <a:pt x="1283" y="2555"/>
                      </a:lnTo>
                      <a:lnTo>
                        <a:pt x="1277" y="2552"/>
                      </a:lnTo>
                      <a:lnTo>
                        <a:pt x="1273" y="2549"/>
                      </a:lnTo>
                      <a:lnTo>
                        <a:pt x="1268" y="2546"/>
                      </a:lnTo>
                      <a:lnTo>
                        <a:pt x="1264" y="2543"/>
                      </a:lnTo>
                      <a:lnTo>
                        <a:pt x="1260" y="2538"/>
                      </a:lnTo>
                      <a:lnTo>
                        <a:pt x="1258" y="2532"/>
                      </a:lnTo>
                      <a:lnTo>
                        <a:pt x="1257" y="2527"/>
                      </a:lnTo>
                      <a:lnTo>
                        <a:pt x="1256" y="2516"/>
                      </a:lnTo>
                      <a:lnTo>
                        <a:pt x="1256" y="2505"/>
                      </a:lnTo>
                      <a:lnTo>
                        <a:pt x="1257" y="2494"/>
                      </a:lnTo>
                      <a:lnTo>
                        <a:pt x="1258" y="2482"/>
                      </a:lnTo>
                      <a:lnTo>
                        <a:pt x="1260" y="2459"/>
                      </a:lnTo>
                      <a:lnTo>
                        <a:pt x="1264" y="2438"/>
                      </a:lnTo>
                      <a:lnTo>
                        <a:pt x="1273" y="2393"/>
                      </a:lnTo>
                      <a:lnTo>
                        <a:pt x="1280" y="2350"/>
                      </a:lnTo>
                      <a:lnTo>
                        <a:pt x="1281" y="2340"/>
                      </a:lnTo>
                      <a:lnTo>
                        <a:pt x="1281" y="2330"/>
                      </a:lnTo>
                      <a:lnTo>
                        <a:pt x="1280" y="2318"/>
                      </a:lnTo>
                      <a:lnTo>
                        <a:pt x="1279" y="2308"/>
                      </a:lnTo>
                      <a:lnTo>
                        <a:pt x="1276" y="2298"/>
                      </a:lnTo>
                      <a:lnTo>
                        <a:pt x="1273" y="2289"/>
                      </a:lnTo>
                      <a:lnTo>
                        <a:pt x="1267" y="2278"/>
                      </a:lnTo>
                      <a:lnTo>
                        <a:pt x="1262" y="2268"/>
                      </a:lnTo>
                      <a:lnTo>
                        <a:pt x="1257" y="2264"/>
                      </a:lnTo>
                      <a:lnTo>
                        <a:pt x="1252" y="2261"/>
                      </a:lnTo>
                      <a:lnTo>
                        <a:pt x="1247" y="2260"/>
                      </a:lnTo>
                      <a:lnTo>
                        <a:pt x="1242" y="2259"/>
                      </a:lnTo>
                      <a:lnTo>
                        <a:pt x="1236" y="2257"/>
                      </a:lnTo>
                      <a:lnTo>
                        <a:pt x="1233" y="2254"/>
                      </a:lnTo>
                      <a:lnTo>
                        <a:pt x="1230" y="2250"/>
                      </a:lnTo>
                      <a:lnTo>
                        <a:pt x="1227" y="2243"/>
                      </a:lnTo>
                      <a:lnTo>
                        <a:pt x="1225" y="2227"/>
                      </a:lnTo>
                      <a:lnTo>
                        <a:pt x="1225" y="2210"/>
                      </a:lnTo>
                      <a:lnTo>
                        <a:pt x="1225" y="2194"/>
                      </a:lnTo>
                      <a:lnTo>
                        <a:pt x="1224" y="2178"/>
                      </a:lnTo>
                      <a:lnTo>
                        <a:pt x="1223" y="2153"/>
                      </a:lnTo>
                      <a:lnTo>
                        <a:pt x="1222" y="2129"/>
                      </a:lnTo>
                      <a:lnTo>
                        <a:pt x="1221" y="2104"/>
                      </a:lnTo>
                      <a:lnTo>
                        <a:pt x="1221" y="2079"/>
                      </a:lnTo>
                      <a:lnTo>
                        <a:pt x="1219" y="2054"/>
                      </a:lnTo>
                      <a:lnTo>
                        <a:pt x="1221" y="2030"/>
                      </a:lnTo>
                      <a:lnTo>
                        <a:pt x="1221" y="2005"/>
                      </a:lnTo>
                      <a:lnTo>
                        <a:pt x="1222" y="1980"/>
                      </a:lnTo>
                      <a:lnTo>
                        <a:pt x="1230" y="1980"/>
                      </a:lnTo>
                      <a:lnTo>
                        <a:pt x="1239" y="1980"/>
                      </a:lnTo>
                      <a:lnTo>
                        <a:pt x="1247" y="1982"/>
                      </a:lnTo>
                      <a:lnTo>
                        <a:pt x="1255" y="1986"/>
                      </a:lnTo>
                      <a:lnTo>
                        <a:pt x="1256" y="1995"/>
                      </a:lnTo>
                      <a:lnTo>
                        <a:pt x="1258" y="2003"/>
                      </a:lnTo>
                      <a:lnTo>
                        <a:pt x="1263" y="2012"/>
                      </a:lnTo>
                      <a:lnTo>
                        <a:pt x="1268" y="2020"/>
                      </a:lnTo>
                      <a:lnTo>
                        <a:pt x="1271" y="2023"/>
                      </a:lnTo>
                      <a:lnTo>
                        <a:pt x="1274" y="2026"/>
                      </a:lnTo>
                      <a:lnTo>
                        <a:pt x="1279" y="2028"/>
                      </a:lnTo>
                      <a:lnTo>
                        <a:pt x="1282" y="2030"/>
                      </a:lnTo>
                      <a:lnTo>
                        <a:pt x="1287" y="2031"/>
                      </a:lnTo>
                      <a:lnTo>
                        <a:pt x="1291" y="2031"/>
                      </a:lnTo>
                      <a:lnTo>
                        <a:pt x="1296" y="2031"/>
                      </a:lnTo>
                      <a:lnTo>
                        <a:pt x="1300" y="2030"/>
                      </a:lnTo>
                      <a:lnTo>
                        <a:pt x="1307" y="2027"/>
                      </a:lnTo>
                      <a:lnTo>
                        <a:pt x="1312" y="2021"/>
                      </a:lnTo>
                      <a:lnTo>
                        <a:pt x="1317" y="2014"/>
                      </a:lnTo>
                      <a:lnTo>
                        <a:pt x="1322" y="2006"/>
                      </a:lnTo>
                      <a:lnTo>
                        <a:pt x="1330" y="1990"/>
                      </a:lnTo>
                      <a:lnTo>
                        <a:pt x="1336" y="1977"/>
                      </a:lnTo>
                      <a:lnTo>
                        <a:pt x="1345" y="1957"/>
                      </a:lnTo>
                      <a:lnTo>
                        <a:pt x="1353" y="1937"/>
                      </a:lnTo>
                      <a:lnTo>
                        <a:pt x="1359" y="1917"/>
                      </a:lnTo>
                      <a:lnTo>
                        <a:pt x="1365" y="1898"/>
                      </a:lnTo>
                      <a:lnTo>
                        <a:pt x="1371" y="1878"/>
                      </a:lnTo>
                      <a:lnTo>
                        <a:pt x="1374" y="1858"/>
                      </a:lnTo>
                      <a:lnTo>
                        <a:pt x="1377" y="1837"/>
                      </a:lnTo>
                      <a:lnTo>
                        <a:pt x="1379" y="1815"/>
                      </a:lnTo>
                      <a:lnTo>
                        <a:pt x="1403" y="1814"/>
                      </a:lnTo>
                      <a:lnTo>
                        <a:pt x="1427" y="1814"/>
                      </a:lnTo>
                      <a:lnTo>
                        <a:pt x="1451" y="1815"/>
                      </a:lnTo>
                      <a:lnTo>
                        <a:pt x="1476" y="1816"/>
                      </a:lnTo>
                      <a:lnTo>
                        <a:pt x="1498" y="1817"/>
                      </a:lnTo>
                      <a:lnTo>
                        <a:pt x="1522" y="1818"/>
                      </a:lnTo>
                      <a:lnTo>
                        <a:pt x="1546" y="1818"/>
                      </a:lnTo>
                      <a:lnTo>
                        <a:pt x="1569" y="1817"/>
                      </a:lnTo>
                      <a:lnTo>
                        <a:pt x="1588" y="1816"/>
                      </a:lnTo>
                      <a:lnTo>
                        <a:pt x="1609" y="1814"/>
                      </a:lnTo>
                      <a:lnTo>
                        <a:pt x="1620" y="1815"/>
                      </a:lnTo>
                      <a:lnTo>
                        <a:pt x="1629" y="1816"/>
                      </a:lnTo>
                      <a:lnTo>
                        <a:pt x="1634" y="1817"/>
                      </a:lnTo>
                      <a:lnTo>
                        <a:pt x="1638" y="1819"/>
                      </a:lnTo>
                      <a:lnTo>
                        <a:pt x="1643" y="1822"/>
                      </a:lnTo>
                      <a:lnTo>
                        <a:pt x="1646" y="1824"/>
                      </a:lnTo>
                      <a:lnTo>
                        <a:pt x="1653" y="1831"/>
                      </a:lnTo>
                      <a:lnTo>
                        <a:pt x="1661" y="1835"/>
                      </a:lnTo>
                      <a:lnTo>
                        <a:pt x="1668" y="1839"/>
                      </a:lnTo>
                      <a:lnTo>
                        <a:pt x="1676" y="1840"/>
                      </a:lnTo>
                      <a:lnTo>
                        <a:pt x="1692" y="1840"/>
                      </a:lnTo>
                      <a:lnTo>
                        <a:pt x="1711" y="1839"/>
                      </a:lnTo>
                      <a:lnTo>
                        <a:pt x="1712" y="1831"/>
                      </a:lnTo>
                      <a:lnTo>
                        <a:pt x="1715" y="1823"/>
                      </a:lnTo>
                      <a:lnTo>
                        <a:pt x="1717" y="1815"/>
                      </a:lnTo>
                      <a:lnTo>
                        <a:pt x="1720" y="1807"/>
                      </a:lnTo>
                      <a:lnTo>
                        <a:pt x="1727" y="1792"/>
                      </a:lnTo>
                      <a:lnTo>
                        <a:pt x="1733" y="1777"/>
                      </a:lnTo>
                      <a:lnTo>
                        <a:pt x="1734" y="1769"/>
                      </a:lnTo>
                      <a:lnTo>
                        <a:pt x="1735" y="1761"/>
                      </a:lnTo>
                      <a:lnTo>
                        <a:pt x="1735" y="1753"/>
                      </a:lnTo>
                      <a:lnTo>
                        <a:pt x="1734" y="1745"/>
                      </a:lnTo>
                      <a:lnTo>
                        <a:pt x="1734" y="1737"/>
                      </a:lnTo>
                      <a:lnTo>
                        <a:pt x="1734" y="1730"/>
                      </a:lnTo>
                      <a:lnTo>
                        <a:pt x="1736" y="1723"/>
                      </a:lnTo>
                      <a:lnTo>
                        <a:pt x="1739" y="1715"/>
                      </a:lnTo>
                      <a:lnTo>
                        <a:pt x="1742" y="1711"/>
                      </a:lnTo>
                      <a:lnTo>
                        <a:pt x="1744" y="1708"/>
                      </a:lnTo>
                      <a:lnTo>
                        <a:pt x="1749" y="1704"/>
                      </a:lnTo>
                      <a:lnTo>
                        <a:pt x="1752" y="1702"/>
                      </a:lnTo>
                      <a:lnTo>
                        <a:pt x="1761" y="1698"/>
                      </a:lnTo>
                      <a:lnTo>
                        <a:pt x="1772" y="1695"/>
                      </a:lnTo>
                      <a:lnTo>
                        <a:pt x="1782" y="1694"/>
                      </a:lnTo>
                      <a:lnTo>
                        <a:pt x="1793" y="1694"/>
                      </a:lnTo>
                      <a:lnTo>
                        <a:pt x="1805" y="1694"/>
                      </a:lnTo>
                      <a:lnTo>
                        <a:pt x="1816" y="1695"/>
                      </a:lnTo>
                      <a:lnTo>
                        <a:pt x="1832" y="1696"/>
                      </a:lnTo>
                      <a:lnTo>
                        <a:pt x="1846" y="1696"/>
                      </a:lnTo>
                      <a:lnTo>
                        <a:pt x="1846" y="1692"/>
                      </a:lnTo>
                      <a:lnTo>
                        <a:pt x="1846" y="1686"/>
                      </a:lnTo>
                      <a:lnTo>
                        <a:pt x="1845" y="1683"/>
                      </a:lnTo>
                      <a:lnTo>
                        <a:pt x="1843" y="1678"/>
                      </a:lnTo>
                      <a:lnTo>
                        <a:pt x="1839" y="1670"/>
                      </a:lnTo>
                      <a:lnTo>
                        <a:pt x="1833" y="1663"/>
                      </a:lnTo>
                      <a:lnTo>
                        <a:pt x="1827" y="1655"/>
                      </a:lnTo>
                      <a:lnTo>
                        <a:pt x="1822" y="1649"/>
                      </a:lnTo>
                      <a:lnTo>
                        <a:pt x="1819" y="1644"/>
                      </a:lnTo>
                      <a:lnTo>
                        <a:pt x="1817" y="1640"/>
                      </a:lnTo>
                      <a:lnTo>
                        <a:pt x="1816" y="1635"/>
                      </a:lnTo>
                      <a:lnTo>
                        <a:pt x="1815" y="1630"/>
                      </a:lnTo>
                      <a:lnTo>
                        <a:pt x="1815" y="1619"/>
                      </a:lnTo>
                      <a:lnTo>
                        <a:pt x="1815" y="1607"/>
                      </a:lnTo>
                      <a:lnTo>
                        <a:pt x="1816" y="1594"/>
                      </a:lnTo>
                      <a:lnTo>
                        <a:pt x="1817" y="1580"/>
                      </a:lnTo>
                      <a:lnTo>
                        <a:pt x="1819" y="1568"/>
                      </a:lnTo>
                      <a:lnTo>
                        <a:pt x="1823" y="1555"/>
                      </a:lnTo>
                      <a:lnTo>
                        <a:pt x="1826" y="1543"/>
                      </a:lnTo>
                      <a:lnTo>
                        <a:pt x="1832" y="1534"/>
                      </a:lnTo>
                      <a:lnTo>
                        <a:pt x="1837" y="1527"/>
                      </a:lnTo>
                      <a:lnTo>
                        <a:pt x="1843" y="1521"/>
                      </a:lnTo>
                      <a:lnTo>
                        <a:pt x="1850" y="1515"/>
                      </a:lnTo>
                      <a:lnTo>
                        <a:pt x="1857" y="1511"/>
                      </a:lnTo>
                      <a:lnTo>
                        <a:pt x="1865" y="1507"/>
                      </a:lnTo>
                      <a:lnTo>
                        <a:pt x="1871" y="1503"/>
                      </a:lnTo>
                      <a:lnTo>
                        <a:pt x="1873" y="1501"/>
                      </a:lnTo>
                      <a:lnTo>
                        <a:pt x="1875" y="1497"/>
                      </a:lnTo>
                      <a:lnTo>
                        <a:pt x="1876" y="1495"/>
                      </a:lnTo>
                      <a:lnTo>
                        <a:pt x="1876" y="1493"/>
                      </a:lnTo>
                      <a:lnTo>
                        <a:pt x="1876" y="1479"/>
                      </a:lnTo>
                      <a:lnTo>
                        <a:pt x="1875" y="1465"/>
                      </a:lnTo>
                      <a:lnTo>
                        <a:pt x="1875" y="1460"/>
                      </a:lnTo>
                      <a:lnTo>
                        <a:pt x="1878" y="1455"/>
                      </a:lnTo>
                      <a:lnTo>
                        <a:pt x="1880" y="1453"/>
                      </a:lnTo>
                      <a:lnTo>
                        <a:pt x="1882" y="1451"/>
                      </a:lnTo>
                      <a:lnTo>
                        <a:pt x="1884" y="1449"/>
                      </a:lnTo>
                      <a:lnTo>
                        <a:pt x="1889" y="1448"/>
                      </a:lnTo>
                      <a:lnTo>
                        <a:pt x="1890" y="1439"/>
                      </a:lnTo>
                      <a:lnTo>
                        <a:pt x="1892" y="1431"/>
                      </a:lnTo>
                      <a:lnTo>
                        <a:pt x="1895" y="1423"/>
                      </a:lnTo>
                      <a:lnTo>
                        <a:pt x="1897" y="1416"/>
                      </a:lnTo>
                      <a:lnTo>
                        <a:pt x="1900" y="1411"/>
                      </a:lnTo>
                      <a:lnTo>
                        <a:pt x="1904" y="1405"/>
                      </a:lnTo>
                      <a:lnTo>
                        <a:pt x="1908" y="1399"/>
                      </a:lnTo>
                      <a:lnTo>
                        <a:pt x="1913" y="1395"/>
                      </a:lnTo>
                      <a:lnTo>
                        <a:pt x="1923" y="1386"/>
                      </a:lnTo>
                      <a:lnTo>
                        <a:pt x="1935" y="1377"/>
                      </a:lnTo>
                      <a:lnTo>
                        <a:pt x="1948" y="1369"/>
                      </a:lnTo>
                      <a:lnTo>
                        <a:pt x="1962" y="1358"/>
                      </a:lnTo>
                      <a:lnTo>
                        <a:pt x="1945" y="1333"/>
                      </a:lnTo>
                      <a:lnTo>
                        <a:pt x="1925" y="1309"/>
                      </a:lnTo>
                      <a:lnTo>
                        <a:pt x="1922" y="1304"/>
                      </a:lnTo>
                      <a:lnTo>
                        <a:pt x="1919" y="1297"/>
                      </a:lnTo>
                      <a:lnTo>
                        <a:pt x="1916" y="1290"/>
                      </a:lnTo>
                      <a:lnTo>
                        <a:pt x="1915" y="1283"/>
                      </a:lnTo>
                      <a:lnTo>
                        <a:pt x="1915" y="1276"/>
                      </a:lnTo>
                      <a:lnTo>
                        <a:pt x="1915" y="1269"/>
                      </a:lnTo>
                      <a:lnTo>
                        <a:pt x="1917" y="1260"/>
                      </a:lnTo>
                      <a:lnTo>
                        <a:pt x="1922" y="1252"/>
                      </a:lnTo>
                      <a:lnTo>
                        <a:pt x="1927" y="1246"/>
                      </a:lnTo>
                      <a:lnTo>
                        <a:pt x="1931" y="1241"/>
                      </a:lnTo>
                      <a:lnTo>
                        <a:pt x="1937" y="1239"/>
                      </a:lnTo>
                      <a:lnTo>
                        <a:pt x="1941" y="1236"/>
                      </a:lnTo>
                      <a:lnTo>
                        <a:pt x="1946" y="1233"/>
                      </a:lnTo>
                      <a:lnTo>
                        <a:pt x="1949" y="1228"/>
                      </a:lnTo>
                      <a:lnTo>
                        <a:pt x="1952" y="1222"/>
                      </a:lnTo>
                      <a:lnTo>
                        <a:pt x="1953" y="1210"/>
                      </a:lnTo>
                      <a:lnTo>
                        <a:pt x="1953" y="1206"/>
                      </a:lnTo>
                      <a:lnTo>
                        <a:pt x="1954" y="1202"/>
                      </a:lnTo>
                      <a:lnTo>
                        <a:pt x="1956" y="1198"/>
                      </a:lnTo>
                      <a:lnTo>
                        <a:pt x="1958" y="1193"/>
                      </a:lnTo>
                      <a:lnTo>
                        <a:pt x="1965" y="1185"/>
                      </a:lnTo>
                      <a:lnTo>
                        <a:pt x="1973" y="1177"/>
                      </a:lnTo>
                      <a:lnTo>
                        <a:pt x="1990" y="1162"/>
                      </a:lnTo>
                      <a:lnTo>
                        <a:pt x="2006" y="1152"/>
                      </a:lnTo>
                      <a:lnTo>
                        <a:pt x="2035" y="1129"/>
                      </a:lnTo>
                      <a:lnTo>
                        <a:pt x="2068" y="1104"/>
                      </a:lnTo>
                      <a:lnTo>
                        <a:pt x="2084" y="1092"/>
                      </a:lnTo>
                      <a:lnTo>
                        <a:pt x="2101" y="1080"/>
                      </a:lnTo>
                      <a:lnTo>
                        <a:pt x="2118" y="1072"/>
                      </a:lnTo>
                      <a:lnTo>
                        <a:pt x="2134" y="1066"/>
                      </a:lnTo>
                      <a:lnTo>
                        <a:pt x="2146" y="1062"/>
                      </a:lnTo>
                      <a:lnTo>
                        <a:pt x="2157" y="1058"/>
                      </a:lnTo>
                      <a:lnTo>
                        <a:pt x="2166" y="1054"/>
                      </a:lnTo>
                      <a:lnTo>
                        <a:pt x="2174" y="1050"/>
                      </a:lnTo>
                      <a:lnTo>
                        <a:pt x="2179" y="1045"/>
                      </a:lnTo>
                      <a:lnTo>
                        <a:pt x="2185" y="1041"/>
                      </a:lnTo>
                      <a:lnTo>
                        <a:pt x="2190" y="1035"/>
                      </a:lnTo>
                      <a:lnTo>
                        <a:pt x="2192" y="1029"/>
                      </a:lnTo>
                      <a:lnTo>
                        <a:pt x="2195" y="1022"/>
                      </a:lnTo>
                      <a:lnTo>
                        <a:pt x="2196" y="1016"/>
                      </a:lnTo>
                      <a:lnTo>
                        <a:pt x="2198" y="1008"/>
                      </a:lnTo>
                      <a:lnTo>
                        <a:pt x="2198" y="1000"/>
                      </a:lnTo>
                      <a:lnTo>
                        <a:pt x="2196" y="980"/>
                      </a:lnTo>
                      <a:lnTo>
                        <a:pt x="2195" y="956"/>
                      </a:lnTo>
                      <a:lnTo>
                        <a:pt x="2190" y="953"/>
                      </a:lnTo>
                      <a:lnTo>
                        <a:pt x="2185" y="951"/>
                      </a:lnTo>
                      <a:lnTo>
                        <a:pt x="2200" y="949"/>
                      </a:lnTo>
                      <a:lnTo>
                        <a:pt x="2215" y="949"/>
                      </a:lnTo>
                      <a:lnTo>
                        <a:pt x="2218" y="937"/>
                      </a:lnTo>
                      <a:lnTo>
                        <a:pt x="2224" y="924"/>
                      </a:lnTo>
                      <a:lnTo>
                        <a:pt x="2229" y="912"/>
                      </a:lnTo>
                      <a:lnTo>
                        <a:pt x="2236" y="899"/>
                      </a:lnTo>
                      <a:lnTo>
                        <a:pt x="2243" y="888"/>
                      </a:lnTo>
                      <a:lnTo>
                        <a:pt x="2252" y="875"/>
                      </a:lnTo>
                      <a:lnTo>
                        <a:pt x="2262" y="864"/>
                      </a:lnTo>
                      <a:lnTo>
                        <a:pt x="2274" y="853"/>
                      </a:lnTo>
                      <a:lnTo>
                        <a:pt x="2283" y="846"/>
                      </a:lnTo>
                      <a:lnTo>
                        <a:pt x="2293" y="840"/>
                      </a:lnTo>
                      <a:lnTo>
                        <a:pt x="2305" y="834"/>
                      </a:lnTo>
                      <a:lnTo>
                        <a:pt x="2316" y="830"/>
                      </a:lnTo>
                      <a:lnTo>
                        <a:pt x="2321" y="826"/>
                      </a:lnTo>
                      <a:lnTo>
                        <a:pt x="2325" y="823"/>
                      </a:lnTo>
                      <a:lnTo>
                        <a:pt x="2330" y="820"/>
                      </a:lnTo>
                      <a:lnTo>
                        <a:pt x="2334" y="816"/>
                      </a:lnTo>
                      <a:lnTo>
                        <a:pt x="2336" y="811"/>
                      </a:lnTo>
                      <a:lnTo>
                        <a:pt x="2339" y="806"/>
                      </a:lnTo>
                      <a:lnTo>
                        <a:pt x="2341" y="800"/>
                      </a:lnTo>
                      <a:lnTo>
                        <a:pt x="2341" y="79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7722;p21">
                  <a:extLst>
                    <a:ext uri="{FF2B5EF4-FFF2-40B4-BE49-F238E27FC236}">
                      <a16:creationId xmlns="" xmlns:a16="http://schemas.microsoft.com/office/drawing/2014/main" id="{77B80B22-D60A-4E33-9346-C50422169188}"/>
                    </a:ext>
                  </a:extLst>
                </p:cNvPr>
                <p:cNvSpPr/>
                <p:nvPr/>
              </p:nvSpPr>
              <p:spPr>
                <a:xfrm>
                  <a:off x="5010944" y="1776956"/>
                  <a:ext cx="495950" cy="453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1806" extrusionOk="0">
                      <a:moveTo>
                        <a:pt x="1639" y="512"/>
                      </a:moveTo>
                      <a:lnTo>
                        <a:pt x="1625" y="512"/>
                      </a:lnTo>
                      <a:lnTo>
                        <a:pt x="1617" y="510"/>
                      </a:lnTo>
                      <a:lnTo>
                        <a:pt x="1612" y="505"/>
                      </a:lnTo>
                      <a:lnTo>
                        <a:pt x="1604" y="496"/>
                      </a:lnTo>
                      <a:lnTo>
                        <a:pt x="1598" y="487"/>
                      </a:lnTo>
                      <a:lnTo>
                        <a:pt x="1592" y="480"/>
                      </a:lnTo>
                      <a:lnTo>
                        <a:pt x="1589" y="478"/>
                      </a:lnTo>
                      <a:lnTo>
                        <a:pt x="1586" y="476"/>
                      </a:lnTo>
                      <a:lnTo>
                        <a:pt x="1580" y="474"/>
                      </a:lnTo>
                      <a:lnTo>
                        <a:pt x="1573" y="473"/>
                      </a:lnTo>
                      <a:lnTo>
                        <a:pt x="1562" y="473"/>
                      </a:lnTo>
                      <a:lnTo>
                        <a:pt x="1548" y="476"/>
                      </a:lnTo>
                      <a:lnTo>
                        <a:pt x="1541" y="478"/>
                      </a:lnTo>
                      <a:lnTo>
                        <a:pt x="1535" y="480"/>
                      </a:lnTo>
                      <a:lnTo>
                        <a:pt x="1530" y="484"/>
                      </a:lnTo>
                      <a:lnTo>
                        <a:pt x="1526" y="487"/>
                      </a:lnTo>
                      <a:lnTo>
                        <a:pt x="1528" y="480"/>
                      </a:lnTo>
                      <a:lnTo>
                        <a:pt x="1529" y="474"/>
                      </a:lnTo>
                      <a:lnTo>
                        <a:pt x="1531" y="469"/>
                      </a:lnTo>
                      <a:lnTo>
                        <a:pt x="1534" y="463"/>
                      </a:lnTo>
                      <a:lnTo>
                        <a:pt x="1538" y="459"/>
                      </a:lnTo>
                      <a:lnTo>
                        <a:pt x="1542" y="455"/>
                      </a:lnTo>
                      <a:lnTo>
                        <a:pt x="1548" y="453"/>
                      </a:lnTo>
                      <a:lnTo>
                        <a:pt x="1556" y="453"/>
                      </a:lnTo>
                      <a:lnTo>
                        <a:pt x="1561" y="435"/>
                      </a:lnTo>
                      <a:lnTo>
                        <a:pt x="1565" y="410"/>
                      </a:lnTo>
                      <a:lnTo>
                        <a:pt x="1567" y="396"/>
                      </a:lnTo>
                      <a:lnTo>
                        <a:pt x="1570" y="381"/>
                      </a:lnTo>
                      <a:lnTo>
                        <a:pt x="1572" y="366"/>
                      </a:lnTo>
                      <a:lnTo>
                        <a:pt x="1572" y="353"/>
                      </a:lnTo>
                      <a:lnTo>
                        <a:pt x="1572" y="340"/>
                      </a:lnTo>
                      <a:lnTo>
                        <a:pt x="1570" y="329"/>
                      </a:lnTo>
                      <a:lnTo>
                        <a:pt x="1569" y="323"/>
                      </a:lnTo>
                      <a:lnTo>
                        <a:pt x="1566" y="318"/>
                      </a:lnTo>
                      <a:lnTo>
                        <a:pt x="1564" y="315"/>
                      </a:lnTo>
                      <a:lnTo>
                        <a:pt x="1561" y="312"/>
                      </a:lnTo>
                      <a:lnTo>
                        <a:pt x="1557" y="309"/>
                      </a:lnTo>
                      <a:lnTo>
                        <a:pt x="1553" y="307"/>
                      </a:lnTo>
                      <a:lnTo>
                        <a:pt x="1548" y="306"/>
                      </a:lnTo>
                      <a:lnTo>
                        <a:pt x="1543" y="306"/>
                      </a:lnTo>
                      <a:lnTo>
                        <a:pt x="1538" y="307"/>
                      </a:lnTo>
                      <a:lnTo>
                        <a:pt x="1531" y="309"/>
                      </a:lnTo>
                      <a:lnTo>
                        <a:pt x="1524" y="312"/>
                      </a:lnTo>
                      <a:lnTo>
                        <a:pt x="1515" y="316"/>
                      </a:lnTo>
                      <a:lnTo>
                        <a:pt x="1506" y="324"/>
                      </a:lnTo>
                      <a:lnTo>
                        <a:pt x="1498" y="332"/>
                      </a:lnTo>
                      <a:lnTo>
                        <a:pt x="1487" y="334"/>
                      </a:lnTo>
                      <a:lnTo>
                        <a:pt x="1476" y="336"/>
                      </a:lnTo>
                      <a:lnTo>
                        <a:pt x="1472" y="339"/>
                      </a:lnTo>
                      <a:lnTo>
                        <a:pt x="1467" y="342"/>
                      </a:lnTo>
                      <a:lnTo>
                        <a:pt x="1465" y="347"/>
                      </a:lnTo>
                      <a:lnTo>
                        <a:pt x="1461" y="350"/>
                      </a:lnTo>
                      <a:lnTo>
                        <a:pt x="1459" y="355"/>
                      </a:lnTo>
                      <a:lnTo>
                        <a:pt x="1456" y="358"/>
                      </a:lnTo>
                      <a:lnTo>
                        <a:pt x="1451" y="362"/>
                      </a:lnTo>
                      <a:lnTo>
                        <a:pt x="1446" y="364"/>
                      </a:lnTo>
                      <a:lnTo>
                        <a:pt x="1440" y="365"/>
                      </a:lnTo>
                      <a:lnTo>
                        <a:pt x="1433" y="365"/>
                      </a:lnTo>
                      <a:lnTo>
                        <a:pt x="1427" y="364"/>
                      </a:lnTo>
                      <a:lnTo>
                        <a:pt x="1422" y="362"/>
                      </a:lnTo>
                      <a:lnTo>
                        <a:pt x="1409" y="358"/>
                      </a:lnTo>
                      <a:lnTo>
                        <a:pt x="1397" y="356"/>
                      </a:lnTo>
                      <a:lnTo>
                        <a:pt x="1384" y="356"/>
                      </a:lnTo>
                      <a:lnTo>
                        <a:pt x="1372" y="356"/>
                      </a:lnTo>
                      <a:lnTo>
                        <a:pt x="1359" y="356"/>
                      </a:lnTo>
                      <a:lnTo>
                        <a:pt x="1346" y="356"/>
                      </a:lnTo>
                      <a:lnTo>
                        <a:pt x="1346" y="341"/>
                      </a:lnTo>
                      <a:lnTo>
                        <a:pt x="1346" y="325"/>
                      </a:lnTo>
                      <a:lnTo>
                        <a:pt x="1346" y="309"/>
                      </a:lnTo>
                      <a:lnTo>
                        <a:pt x="1343" y="295"/>
                      </a:lnTo>
                      <a:lnTo>
                        <a:pt x="1341" y="288"/>
                      </a:lnTo>
                      <a:lnTo>
                        <a:pt x="1337" y="281"/>
                      </a:lnTo>
                      <a:lnTo>
                        <a:pt x="1333" y="274"/>
                      </a:lnTo>
                      <a:lnTo>
                        <a:pt x="1328" y="267"/>
                      </a:lnTo>
                      <a:lnTo>
                        <a:pt x="1318" y="254"/>
                      </a:lnTo>
                      <a:lnTo>
                        <a:pt x="1308" y="242"/>
                      </a:lnTo>
                      <a:lnTo>
                        <a:pt x="1302" y="236"/>
                      </a:lnTo>
                      <a:lnTo>
                        <a:pt x="1294" y="231"/>
                      </a:lnTo>
                      <a:lnTo>
                        <a:pt x="1286" y="226"/>
                      </a:lnTo>
                      <a:lnTo>
                        <a:pt x="1278" y="222"/>
                      </a:lnTo>
                      <a:lnTo>
                        <a:pt x="1270" y="218"/>
                      </a:lnTo>
                      <a:lnTo>
                        <a:pt x="1263" y="214"/>
                      </a:lnTo>
                      <a:lnTo>
                        <a:pt x="1257" y="208"/>
                      </a:lnTo>
                      <a:lnTo>
                        <a:pt x="1251" y="202"/>
                      </a:lnTo>
                      <a:lnTo>
                        <a:pt x="1247" y="197"/>
                      </a:lnTo>
                      <a:lnTo>
                        <a:pt x="1246" y="190"/>
                      </a:lnTo>
                      <a:lnTo>
                        <a:pt x="1245" y="182"/>
                      </a:lnTo>
                      <a:lnTo>
                        <a:pt x="1244" y="175"/>
                      </a:lnTo>
                      <a:lnTo>
                        <a:pt x="1245" y="159"/>
                      </a:lnTo>
                      <a:lnTo>
                        <a:pt x="1245" y="144"/>
                      </a:lnTo>
                      <a:lnTo>
                        <a:pt x="1239" y="143"/>
                      </a:lnTo>
                      <a:lnTo>
                        <a:pt x="1234" y="143"/>
                      </a:lnTo>
                      <a:lnTo>
                        <a:pt x="1228" y="144"/>
                      </a:lnTo>
                      <a:lnTo>
                        <a:pt x="1223" y="145"/>
                      </a:lnTo>
                      <a:lnTo>
                        <a:pt x="1212" y="150"/>
                      </a:lnTo>
                      <a:lnTo>
                        <a:pt x="1201" y="156"/>
                      </a:lnTo>
                      <a:lnTo>
                        <a:pt x="1180" y="168"/>
                      </a:lnTo>
                      <a:lnTo>
                        <a:pt x="1161" y="178"/>
                      </a:lnTo>
                      <a:lnTo>
                        <a:pt x="1135" y="186"/>
                      </a:lnTo>
                      <a:lnTo>
                        <a:pt x="1108" y="195"/>
                      </a:lnTo>
                      <a:lnTo>
                        <a:pt x="1082" y="202"/>
                      </a:lnTo>
                      <a:lnTo>
                        <a:pt x="1056" y="207"/>
                      </a:lnTo>
                      <a:lnTo>
                        <a:pt x="1041" y="209"/>
                      </a:lnTo>
                      <a:lnTo>
                        <a:pt x="1026" y="209"/>
                      </a:lnTo>
                      <a:lnTo>
                        <a:pt x="1013" y="209"/>
                      </a:lnTo>
                      <a:lnTo>
                        <a:pt x="999" y="207"/>
                      </a:lnTo>
                      <a:lnTo>
                        <a:pt x="987" y="202"/>
                      </a:lnTo>
                      <a:lnTo>
                        <a:pt x="975" y="197"/>
                      </a:lnTo>
                      <a:lnTo>
                        <a:pt x="970" y="193"/>
                      </a:lnTo>
                      <a:lnTo>
                        <a:pt x="964" y="189"/>
                      </a:lnTo>
                      <a:lnTo>
                        <a:pt x="958" y="183"/>
                      </a:lnTo>
                      <a:lnTo>
                        <a:pt x="954" y="177"/>
                      </a:lnTo>
                      <a:lnTo>
                        <a:pt x="946" y="167"/>
                      </a:lnTo>
                      <a:lnTo>
                        <a:pt x="938" y="158"/>
                      </a:lnTo>
                      <a:lnTo>
                        <a:pt x="934" y="154"/>
                      </a:lnTo>
                      <a:lnTo>
                        <a:pt x="930" y="152"/>
                      </a:lnTo>
                      <a:lnTo>
                        <a:pt x="924" y="150"/>
                      </a:lnTo>
                      <a:lnTo>
                        <a:pt x="917" y="149"/>
                      </a:lnTo>
                      <a:lnTo>
                        <a:pt x="902" y="149"/>
                      </a:lnTo>
                      <a:lnTo>
                        <a:pt x="886" y="150"/>
                      </a:lnTo>
                      <a:lnTo>
                        <a:pt x="870" y="152"/>
                      </a:lnTo>
                      <a:lnTo>
                        <a:pt x="856" y="152"/>
                      </a:lnTo>
                      <a:lnTo>
                        <a:pt x="852" y="144"/>
                      </a:lnTo>
                      <a:lnTo>
                        <a:pt x="849" y="137"/>
                      </a:lnTo>
                      <a:lnTo>
                        <a:pt x="843" y="131"/>
                      </a:lnTo>
                      <a:lnTo>
                        <a:pt x="837" y="125"/>
                      </a:lnTo>
                      <a:lnTo>
                        <a:pt x="825" y="113"/>
                      </a:lnTo>
                      <a:lnTo>
                        <a:pt x="815" y="101"/>
                      </a:lnTo>
                      <a:lnTo>
                        <a:pt x="808" y="87"/>
                      </a:lnTo>
                      <a:lnTo>
                        <a:pt x="802" y="79"/>
                      </a:lnTo>
                      <a:lnTo>
                        <a:pt x="799" y="77"/>
                      </a:lnTo>
                      <a:lnTo>
                        <a:pt x="794" y="75"/>
                      </a:lnTo>
                      <a:lnTo>
                        <a:pt x="787" y="72"/>
                      </a:lnTo>
                      <a:lnTo>
                        <a:pt x="777" y="71"/>
                      </a:lnTo>
                      <a:lnTo>
                        <a:pt x="763" y="70"/>
                      </a:lnTo>
                      <a:lnTo>
                        <a:pt x="747" y="68"/>
                      </a:lnTo>
                      <a:lnTo>
                        <a:pt x="741" y="67"/>
                      </a:lnTo>
                      <a:lnTo>
                        <a:pt x="733" y="65"/>
                      </a:lnTo>
                      <a:lnTo>
                        <a:pt x="726" y="62"/>
                      </a:lnTo>
                      <a:lnTo>
                        <a:pt x="720" y="59"/>
                      </a:lnTo>
                      <a:lnTo>
                        <a:pt x="714" y="53"/>
                      </a:lnTo>
                      <a:lnTo>
                        <a:pt x="711" y="46"/>
                      </a:lnTo>
                      <a:lnTo>
                        <a:pt x="709" y="41"/>
                      </a:lnTo>
                      <a:lnTo>
                        <a:pt x="708" y="34"/>
                      </a:lnTo>
                      <a:lnTo>
                        <a:pt x="707" y="19"/>
                      </a:lnTo>
                      <a:lnTo>
                        <a:pt x="703" y="4"/>
                      </a:lnTo>
                      <a:lnTo>
                        <a:pt x="668" y="3"/>
                      </a:lnTo>
                      <a:lnTo>
                        <a:pt x="632" y="1"/>
                      </a:lnTo>
                      <a:lnTo>
                        <a:pt x="596" y="0"/>
                      </a:lnTo>
                      <a:lnTo>
                        <a:pt x="560" y="0"/>
                      </a:lnTo>
                      <a:lnTo>
                        <a:pt x="541" y="0"/>
                      </a:lnTo>
                      <a:lnTo>
                        <a:pt x="524" y="0"/>
                      </a:lnTo>
                      <a:lnTo>
                        <a:pt x="507" y="0"/>
                      </a:lnTo>
                      <a:lnTo>
                        <a:pt x="491" y="1"/>
                      </a:lnTo>
                      <a:lnTo>
                        <a:pt x="483" y="3"/>
                      </a:lnTo>
                      <a:lnTo>
                        <a:pt x="476" y="5"/>
                      </a:lnTo>
                      <a:lnTo>
                        <a:pt x="470" y="9"/>
                      </a:lnTo>
                      <a:lnTo>
                        <a:pt x="464" y="12"/>
                      </a:lnTo>
                      <a:lnTo>
                        <a:pt x="458" y="18"/>
                      </a:lnTo>
                      <a:lnTo>
                        <a:pt x="454" y="24"/>
                      </a:lnTo>
                      <a:lnTo>
                        <a:pt x="449" y="32"/>
                      </a:lnTo>
                      <a:lnTo>
                        <a:pt x="446" y="39"/>
                      </a:lnTo>
                      <a:lnTo>
                        <a:pt x="442" y="43"/>
                      </a:lnTo>
                      <a:lnTo>
                        <a:pt x="439" y="47"/>
                      </a:lnTo>
                      <a:lnTo>
                        <a:pt x="435" y="51"/>
                      </a:lnTo>
                      <a:lnTo>
                        <a:pt x="433" y="55"/>
                      </a:lnTo>
                      <a:lnTo>
                        <a:pt x="430" y="65"/>
                      </a:lnTo>
                      <a:lnTo>
                        <a:pt x="428" y="75"/>
                      </a:lnTo>
                      <a:lnTo>
                        <a:pt x="424" y="85"/>
                      </a:lnTo>
                      <a:lnTo>
                        <a:pt x="421" y="94"/>
                      </a:lnTo>
                      <a:lnTo>
                        <a:pt x="417" y="99"/>
                      </a:lnTo>
                      <a:lnTo>
                        <a:pt x="415" y="102"/>
                      </a:lnTo>
                      <a:lnTo>
                        <a:pt x="410" y="106"/>
                      </a:lnTo>
                      <a:lnTo>
                        <a:pt x="407" y="109"/>
                      </a:lnTo>
                      <a:lnTo>
                        <a:pt x="398" y="113"/>
                      </a:lnTo>
                      <a:lnTo>
                        <a:pt x="388" y="116"/>
                      </a:lnTo>
                      <a:lnTo>
                        <a:pt x="377" y="116"/>
                      </a:lnTo>
                      <a:lnTo>
                        <a:pt x="366" y="117"/>
                      </a:lnTo>
                      <a:lnTo>
                        <a:pt x="343" y="116"/>
                      </a:lnTo>
                      <a:lnTo>
                        <a:pt x="323" y="116"/>
                      </a:lnTo>
                      <a:lnTo>
                        <a:pt x="320" y="125"/>
                      </a:lnTo>
                      <a:lnTo>
                        <a:pt x="318" y="135"/>
                      </a:lnTo>
                      <a:lnTo>
                        <a:pt x="316" y="140"/>
                      </a:lnTo>
                      <a:lnTo>
                        <a:pt x="315" y="144"/>
                      </a:lnTo>
                      <a:lnTo>
                        <a:pt x="311" y="148"/>
                      </a:lnTo>
                      <a:lnTo>
                        <a:pt x="309" y="152"/>
                      </a:lnTo>
                      <a:lnTo>
                        <a:pt x="302" y="156"/>
                      </a:lnTo>
                      <a:lnTo>
                        <a:pt x="294" y="160"/>
                      </a:lnTo>
                      <a:lnTo>
                        <a:pt x="286" y="168"/>
                      </a:lnTo>
                      <a:lnTo>
                        <a:pt x="278" y="177"/>
                      </a:lnTo>
                      <a:lnTo>
                        <a:pt x="272" y="184"/>
                      </a:lnTo>
                      <a:lnTo>
                        <a:pt x="266" y="188"/>
                      </a:lnTo>
                      <a:lnTo>
                        <a:pt x="262" y="189"/>
                      </a:lnTo>
                      <a:lnTo>
                        <a:pt x="258" y="188"/>
                      </a:lnTo>
                      <a:lnTo>
                        <a:pt x="253" y="186"/>
                      </a:lnTo>
                      <a:lnTo>
                        <a:pt x="246" y="184"/>
                      </a:lnTo>
                      <a:lnTo>
                        <a:pt x="241" y="182"/>
                      </a:lnTo>
                      <a:lnTo>
                        <a:pt x="236" y="178"/>
                      </a:lnTo>
                      <a:lnTo>
                        <a:pt x="233" y="176"/>
                      </a:lnTo>
                      <a:lnTo>
                        <a:pt x="229" y="173"/>
                      </a:lnTo>
                      <a:lnTo>
                        <a:pt x="224" y="165"/>
                      </a:lnTo>
                      <a:lnTo>
                        <a:pt x="218" y="156"/>
                      </a:lnTo>
                      <a:lnTo>
                        <a:pt x="204" y="157"/>
                      </a:lnTo>
                      <a:lnTo>
                        <a:pt x="191" y="159"/>
                      </a:lnTo>
                      <a:lnTo>
                        <a:pt x="186" y="173"/>
                      </a:lnTo>
                      <a:lnTo>
                        <a:pt x="183" y="185"/>
                      </a:lnTo>
                      <a:lnTo>
                        <a:pt x="180" y="191"/>
                      </a:lnTo>
                      <a:lnTo>
                        <a:pt x="179" y="198"/>
                      </a:lnTo>
                      <a:lnTo>
                        <a:pt x="179" y="205"/>
                      </a:lnTo>
                      <a:lnTo>
                        <a:pt x="179" y="211"/>
                      </a:lnTo>
                      <a:lnTo>
                        <a:pt x="196" y="213"/>
                      </a:lnTo>
                      <a:lnTo>
                        <a:pt x="208" y="215"/>
                      </a:lnTo>
                      <a:lnTo>
                        <a:pt x="212" y="217"/>
                      </a:lnTo>
                      <a:lnTo>
                        <a:pt x="217" y="222"/>
                      </a:lnTo>
                      <a:lnTo>
                        <a:pt x="219" y="229"/>
                      </a:lnTo>
                      <a:lnTo>
                        <a:pt x="223" y="238"/>
                      </a:lnTo>
                      <a:lnTo>
                        <a:pt x="223" y="244"/>
                      </a:lnTo>
                      <a:lnTo>
                        <a:pt x="224" y="252"/>
                      </a:lnTo>
                      <a:lnTo>
                        <a:pt x="223" y="260"/>
                      </a:lnTo>
                      <a:lnTo>
                        <a:pt x="221" y="268"/>
                      </a:lnTo>
                      <a:lnTo>
                        <a:pt x="219" y="284"/>
                      </a:lnTo>
                      <a:lnTo>
                        <a:pt x="217" y="299"/>
                      </a:lnTo>
                      <a:lnTo>
                        <a:pt x="216" y="328"/>
                      </a:lnTo>
                      <a:lnTo>
                        <a:pt x="213" y="353"/>
                      </a:lnTo>
                      <a:lnTo>
                        <a:pt x="211" y="365"/>
                      </a:lnTo>
                      <a:lnTo>
                        <a:pt x="207" y="377"/>
                      </a:lnTo>
                      <a:lnTo>
                        <a:pt x="204" y="382"/>
                      </a:lnTo>
                      <a:lnTo>
                        <a:pt x="201" y="388"/>
                      </a:lnTo>
                      <a:lnTo>
                        <a:pt x="197" y="392"/>
                      </a:lnTo>
                      <a:lnTo>
                        <a:pt x="193" y="398"/>
                      </a:lnTo>
                      <a:lnTo>
                        <a:pt x="182" y="407"/>
                      </a:lnTo>
                      <a:lnTo>
                        <a:pt x="170" y="415"/>
                      </a:lnTo>
                      <a:lnTo>
                        <a:pt x="166" y="416"/>
                      </a:lnTo>
                      <a:lnTo>
                        <a:pt x="159" y="419"/>
                      </a:lnTo>
                      <a:lnTo>
                        <a:pt x="159" y="426"/>
                      </a:lnTo>
                      <a:lnTo>
                        <a:pt x="157" y="432"/>
                      </a:lnTo>
                      <a:lnTo>
                        <a:pt x="146" y="436"/>
                      </a:lnTo>
                      <a:lnTo>
                        <a:pt x="139" y="436"/>
                      </a:lnTo>
                      <a:lnTo>
                        <a:pt x="145" y="449"/>
                      </a:lnTo>
                      <a:lnTo>
                        <a:pt x="150" y="457"/>
                      </a:lnTo>
                      <a:lnTo>
                        <a:pt x="161" y="471"/>
                      </a:lnTo>
                      <a:lnTo>
                        <a:pt x="174" y="486"/>
                      </a:lnTo>
                      <a:lnTo>
                        <a:pt x="179" y="494"/>
                      </a:lnTo>
                      <a:lnTo>
                        <a:pt x="184" y="502"/>
                      </a:lnTo>
                      <a:lnTo>
                        <a:pt x="187" y="510"/>
                      </a:lnTo>
                      <a:lnTo>
                        <a:pt x="187" y="519"/>
                      </a:lnTo>
                      <a:lnTo>
                        <a:pt x="170" y="521"/>
                      </a:lnTo>
                      <a:lnTo>
                        <a:pt x="153" y="526"/>
                      </a:lnTo>
                      <a:lnTo>
                        <a:pt x="145" y="529"/>
                      </a:lnTo>
                      <a:lnTo>
                        <a:pt x="138" y="534"/>
                      </a:lnTo>
                      <a:lnTo>
                        <a:pt x="131" y="539"/>
                      </a:lnTo>
                      <a:lnTo>
                        <a:pt x="127" y="546"/>
                      </a:lnTo>
                      <a:lnTo>
                        <a:pt x="122" y="556"/>
                      </a:lnTo>
                      <a:lnTo>
                        <a:pt x="116" y="574"/>
                      </a:lnTo>
                      <a:lnTo>
                        <a:pt x="110" y="591"/>
                      </a:lnTo>
                      <a:lnTo>
                        <a:pt x="109" y="599"/>
                      </a:lnTo>
                      <a:lnTo>
                        <a:pt x="85" y="599"/>
                      </a:lnTo>
                      <a:lnTo>
                        <a:pt x="61" y="600"/>
                      </a:lnTo>
                      <a:lnTo>
                        <a:pt x="56" y="601"/>
                      </a:lnTo>
                      <a:lnTo>
                        <a:pt x="52" y="602"/>
                      </a:lnTo>
                      <a:lnTo>
                        <a:pt x="47" y="605"/>
                      </a:lnTo>
                      <a:lnTo>
                        <a:pt x="45" y="608"/>
                      </a:lnTo>
                      <a:lnTo>
                        <a:pt x="41" y="612"/>
                      </a:lnTo>
                      <a:lnTo>
                        <a:pt x="40" y="618"/>
                      </a:lnTo>
                      <a:lnTo>
                        <a:pt x="40" y="624"/>
                      </a:lnTo>
                      <a:lnTo>
                        <a:pt x="41" y="632"/>
                      </a:lnTo>
                      <a:lnTo>
                        <a:pt x="44" y="646"/>
                      </a:lnTo>
                      <a:lnTo>
                        <a:pt x="47" y="662"/>
                      </a:lnTo>
                      <a:lnTo>
                        <a:pt x="47" y="670"/>
                      </a:lnTo>
                      <a:lnTo>
                        <a:pt x="46" y="678"/>
                      </a:lnTo>
                      <a:lnTo>
                        <a:pt x="44" y="681"/>
                      </a:lnTo>
                      <a:lnTo>
                        <a:pt x="41" y="684"/>
                      </a:lnTo>
                      <a:lnTo>
                        <a:pt x="39" y="686"/>
                      </a:lnTo>
                      <a:lnTo>
                        <a:pt x="36" y="689"/>
                      </a:lnTo>
                      <a:lnTo>
                        <a:pt x="27" y="692"/>
                      </a:lnTo>
                      <a:lnTo>
                        <a:pt x="16" y="694"/>
                      </a:lnTo>
                      <a:lnTo>
                        <a:pt x="12" y="695"/>
                      </a:lnTo>
                      <a:lnTo>
                        <a:pt x="7" y="698"/>
                      </a:lnTo>
                      <a:lnTo>
                        <a:pt x="3" y="700"/>
                      </a:lnTo>
                      <a:lnTo>
                        <a:pt x="0" y="705"/>
                      </a:lnTo>
                      <a:lnTo>
                        <a:pt x="8" y="709"/>
                      </a:lnTo>
                      <a:lnTo>
                        <a:pt x="16" y="711"/>
                      </a:lnTo>
                      <a:lnTo>
                        <a:pt x="26" y="712"/>
                      </a:lnTo>
                      <a:lnTo>
                        <a:pt x="35" y="714"/>
                      </a:lnTo>
                      <a:lnTo>
                        <a:pt x="44" y="714"/>
                      </a:lnTo>
                      <a:lnTo>
                        <a:pt x="53" y="714"/>
                      </a:lnTo>
                      <a:lnTo>
                        <a:pt x="62" y="715"/>
                      </a:lnTo>
                      <a:lnTo>
                        <a:pt x="71" y="717"/>
                      </a:lnTo>
                      <a:lnTo>
                        <a:pt x="92" y="725"/>
                      </a:lnTo>
                      <a:lnTo>
                        <a:pt x="113" y="734"/>
                      </a:lnTo>
                      <a:lnTo>
                        <a:pt x="125" y="739"/>
                      </a:lnTo>
                      <a:lnTo>
                        <a:pt x="135" y="744"/>
                      </a:lnTo>
                      <a:lnTo>
                        <a:pt x="144" y="750"/>
                      </a:lnTo>
                      <a:lnTo>
                        <a:pt x="152" y="758"/>
                      </a:lnTo>
                      <a:lnTo>
                        <a:pt x="168" y="776"/>
                      </a:lnTo>
                      <a:lnTo>
                        <a:pt x="190" y="806"/>
                      </a:lnTo>
                      <a:lnTo>
                        <a:pt x="200" y="822"/>
                      </a:lnTo>
                      <a:lnTo>
                        <a:pt x="209" y="837"/>
                      </a:lnTo>
                      <a:lnTo>
                        <a:pt x="212" y="843"/>
                      </a:lnTo>
                      <a:lnTo>
                        <a:pt x="215" y="849"/>
                      </a:lnTo>
                      <a:lnTo>
                        <a:pt x="216" y="854"/>
                      </a:lnTo>
                      <a:lnTo>
                        <a:pt x="216" y="857"/>
                      </a:lnTo>
                      <a:lnTo>
                        <a:pt x="209" y="856"/>
                      </a:lnTo>
                      <a:lnTo>
                        <a:pt x="202" y="856"/>
                      </a:lnTo>
                      <a:lnTo>
                        <a:pt x="196" y="856"/>
                      </a:lnTo>
                      <a:lnTo>
                        <a:pt x="192" y="857"/>
                      </a:lnTo>
                      <a:lnTo>
                        <a:pt x="188" y="859"/>
                      </a:lnTo>
                      <a:lnTo>
                        <a:pt x="186" y="862"/>
                      </a:lnTo>
                      <a:lnTo>
                        <a:pt x="185" y="865"/>
                      </a:lnTo>
                      <a:lnTo>
                        <a:pt x="184" y="868"/>
                      </a:lnTo>
                      <a:lnTo>
                        <a:pt x="184" y="876"/>
                      </a:lnTo>
                      <a:lnTo>
                        <a:pt x="186" y="887"/>
                      </a:lnTo>
                      <a:lnTo>
                        <a:pt x="191" y="897"/>
                      </a:lnTo>
                      <a:lnTo>
                        <a:pt x="196" y="908"/>
                      </a:lnTo>
                      <a:lnTo>
                        <a:pt x="211" y="932"/>
                      </a:lnTo>
                      <a:lnTo>
                        <a:pt x="227" y="954"/>
                      </a:lnTo>
                      <a:lnTo>
                        <a:pt x="241" y="971"/>
                      </a:lnTo>
                      <a:lnTo>
                        <a:pt x="249" y="981"/>
                      </a:lnTo>
                      <a:lnTo>
                        <a:pt x="262" y="998"/>
                      </a:lnTo>
                      <a:lnTo>
                        <a:pt x="276" y="1015"/>
                      </a:lnTo>
                      <a:lnTo>
                        <a:pt x="283" y="1024"/>
                      </a:lnTo>
                      <a:lnTo>
                        <a:pt x="289" y="1034"/>
                      </a:lnTo>
                      <a:lnTo>
                        <a:pt x="294" y="1044"/>
                      </a:lnTo>
                      <a:lnTo>
                        <a:pt x="298" y="1054"/>
                      </a:lnTo>
                      <a:lnTo>
                        <a:pt x="301" y="1064"/>
                      </a:lnTo>
                      <a:lnTo>
                        <a:pt x="303" y="1077"/>
                      </a:lnTo>
                      <a:lnTo>
                        <a:pt x="303" y="1088"/>
                      </a:lnTo>
                      <a:lnTo>
                        <a:pt x="305" y="1100"/>
                      </a:lnTo>
                      <a:lnTo>
                        <a:pt x="303" y="1124"/>
                      </a:lnTo>
                      <a:lnTo>
                        <a:pt x="305" y="1146"/>
                      </a:lnTo>
                      <a:lnTo>
                        <a:pt x="330" y="1149"/>
                      </a:lnTo>
                      <a:lnTo>
                        <a:pt x="357" y="1149"/>
                      </a:lnTo>
                      <a:lnTo>
                        <a:pt x="363" y="1147"/>
                      </a:lnTo>
                      <a:lnTo>
                        <a:pt x="368" y="1146"/>
                      </a:lnTo>
                      <a:lnTo>
                        <a:pt x="374" y="1144"/>
                      </a:lnTo>
                      <a:lnTo>
                        <a:pt x="380" y="1141"/>
                      </a:lnTo>
                      <a:lnTo>
                        <a:pt x="383" y="1137"/>
                      </a:lnTo>
                      <a:lnTo>
                        <a:pt x="388" y="1133"/>
                      </a:lnTo>
                      <a:lnTo>
                        <a:pt x="390" y="1126"/>
                      </a:lnTo>
                      <a:lnTo>
                        <a:pt x="392" y="1119"/>
                      </a:lnTo>
                      <a:lnTo>
                        <a:pt x="394" y="1108"/>
                      </a:lnTo>
                      <a:lnTo>
                        <a:pt x="398" y="1100"/>
                      </a:lnTo>
                      <a:lnTo>
                        <a:pt x="399" y="1096"/>
                      </a:lnTo>
                      <a:lnTo>
                        <a:pt x="401" y="1094"/>
                      </a:lnTo>
                      <a:lnTo>
                        <a:pt x="404" y="1092"/>
                      </a:lnTo>
                      <a:lnTo>
                        <a:pt x="406" y="1091"/>
                      </a:lnTo>
                      <a:lnTo>
                        <a:pt x="408" y="1091"/>
                      </a:lnTo>
                      <a:lnTo>
                        <a:pt x="410" y="1091"/>
                      </a:lnTo>
                      <a:lnTo>
                        <a:pt x="414" y="1093"/>
                      </a:lnTo>
                      <a:lnTo>
                        <a:pt x="416" y="1095"/>
                      </a:lnTo>
                      <a:lnTo>
                        <a:pt x="424" y="1102"/>
                      </a:lnTo>
                      <a:lnTo>
                        <a:pt x="432" y="1112"/>
                      </a:lnTo>
                      <a:lnTo>
                        <a:pt x="443" y="1130"/>
                      </a:lnTo>
                      <a:lnTo>
                        <a:pt x="455" y="1153"/>
                      </a:lnTo>
                      <a:lnTo>
                        <a:pt x="461" y="1163"/>
                      </a:lnTo>
                      <a:lnTo>
                        <a:pt x="469" y="1173"/>
                      </a:lnTo>
                      <a:lnTo>
                        <a:pt x="472" y="1176"/>
                      </a:lnTo>
                      <a:lnTo>
                        <a:pt x="476" y="1179"/>
                      </a:lnTo>
                      <a:lnTo>
                        <a:pt x="481" y="1182"/>
                      </a:lnTo>
                      <a:lnTo>
                        <a:pt x="486" y="1183"/>
                      </a:lnTo>
                      <a:lnTo>
                        <a:pt x="504" y="1183"/>
                      </a:lnTo>
                      <a:lnTo>
                        <a:pt x="519" y="1183"/>
                      </a:lnTo>
                      <a:lnTo>
                        <a:pt x="522" y="1184"/>
                      </a:lnTo>
                      <a:lnTo>
                        <a:pt x="525" y="1185"/>
                      </a:lnTo>
                      <a:lnTo>
                        <a:pt x="528" y="1187"/>
                      </a:lnTo>
                      <a:lnTo>
                        <a:pt x="529" y="1190"/>
                      </a:lnTo>
                      <a:lnTo>
                        <a:pt x="531" y="1193"/>
                      </a:lnTo>
                      <a:lnTo>
                        <a:pt x="532" y="1198"/>
                      </a:lnTo>
                      <a:lnTo>
                        <a:pt x="533" y="1203"/>
                      </a:lnTo>
                      <a:lnTo>
                        <a:pt x="533" y="1210"/>
                      </a:lnTo>
                      <a:lnTo>
                        <a:pt x="539" y="1210"/>
                      </a:lnTo>
                      <a:lnTo>
                        <a:pt x="545" y="1210"/>
                      </a:lnTo>
                      <a:lnTo>
                        <a:pt x="546" y="1228"/>
                      </a:lnTo>
                      <a:lnTo>
                        <a:pt x="549" y="1248"/>
                      </a:lnTo>
                      <a:lnTo>
                        <a:pt x="550" y="1258"/>
                      </a:lnTo>
                      <a:lnTo>
                        <a:pt x="550" y="1268"/>
                      </a:lnTo>
                      <a:lnTo>
                        <a:pt x="550" y="1276"/>
                      </a:lnTo>
                      <a:lnTo>
                        <a:pt x="548" y="1284"/>
                      </a:lnTo>
                      <a:lnTo>
                        <a:pt x="541" y="1298"/>
                      </a:lnTo>
                      <a:lnTo>
                        <a:pt x="537" y="1311"/>
                      </a:lnTo>
                      <a:lnTo>
                        <a:pt x="537" y="1318"/>
                      </a:lnTo>
                      <a:lnTo>
                        <a:pt x="537" y="1325"/>
                      </a:lnTo>
                      <a:lnTo>
                        <a:pt x="539" y="1332"/>
                      </a:lnTo>
                      <a:lnTo>
                        <a:pt x="544" y="1339"/>
                      </a:lnTo>
                      <a:lnTo>
                        <a:pt x="550" y="1348"/>
                      </a:lnTo>
                      <a:lnTo>
                        <a:pt x="557" y="1355"/>
                      </a:lnTo>
                      <a:lnTo>
                        <a:pt x="565" y="1360"/>
                      </a:lnTo>
                      <a:lnTo>
                        <a:pt x="572" y="1365"/>
                      </a:lnTo>
                      <a:lnTo>
                        <a:pt x="589" y="1373"/>
                      </a:lnTo>
                      <a:lnTo>
                        <a:pt x="605" y="1379"/>
                      </a:lnTo>
                      <a:lnTo>
                        <a:pt x="622" y="1384"/>
                      </a:lnTo>
                      <a:lnTo>
                        <a:pt x="639" y="1389"/>
                      </a:lnTo>
                      <a:lnTo>
                        <a:pt x="647" y="1392"/>
                      </a:lnTo>
                      <a:lnTo>
                        <a:pt x="656" y="1396"/>
                      </a:lnTo>
                      <a:lnTo>
                        <a:pt x="664" y="1400"/>
                      </a:lnTo>
                      <a:lnTo>
                        <a:pt x="671" y="1405"/>
                      </a:lnTo>
                      <a:lnTo>
                        <a:pt x="677" y="1411"/>
                      </a:lnTo>
                      <a:lnTo>
                        <a:pt x="683" y="1416"/>
                      </a:lnTo>
                      <a:lnTo>
                        <a:pt x="699" y="1425"/>
                      </a:lnTo>
                      <a:lnTo>
                        <a:pt x="708" y="1430"/>
                      </a:lnTo>
                      <a:lnTo>
                        <a:pt x="708" y="1437"/>
                      </a:lnTo>
                      <a:lnTo>
                        <a:pt x="707" y="1448"/>
                      </a:lnTo>
                      <a:lnTo>
                        <a:pt x="713" y="1461"/>
                      </a:lnTo>
                      <a:lnTo>
                        <a:pt x="721" y="1472"/>
                      </a:lnTo>
                      <a:lnTo>
                        <a:pt x="729" y="1483"/>
                      </a:lnTo>
                      <a:lnTo>
                        <a:pt x="738" y="1493"/>
                      </a:lnTo>
                      <a:lnTo>
                        <a:pt x="754" y="1510"/>
                      </a:lnTo>
                      <a:lnTo>
                        <a:pt x="771" y="1527"/>
                      </a:lnTo>
                      <a:lnTo>
                        <a:pt x="788" y="1544"/>
                      </a:lnTo>
                      <a:lnTo>
                        <a:pt x="806" y="1560"/>
                      </a:lnTo>
                      <a:lnTo>
                        <a:pt x="823" y="1571"/>
                      </a:lnTo>
                      <a:lnTo>
                        <a:pt x="841" y="1584"/>
                      </a:lnTo>
                      <a:lnTo>
                        <a:pt x="850" y="1590"/>
                      </a:lnTo>
                      <a:lnTo>
                        <a:pt x="857" y="1597"/>
                      </a:lnTo>
                      <a:lnTo>
                        <a:pt x="860" y="1601"/>
                      </a:lnTo>
                      <a:lnTo>
                        <a:pt x="863" y="1605"/>
                      </a:lnTo>
                      <a:lnTo>
                        <a:pt x="864" y="1610"/>
                      </a:lnTo>
                      <a:lnTo>
                        <a:pt x="865" y="1614"/>
                      </a:lnTo>
                      <a:lnTo>
                        <a:pt x="867" y="1639"/>
                      </a:lnTo>
                      <a:lnTo>
                        <a:pt x="867" y="1664"/>
                      </a:lnTo>
                      <a:lnTo>
                        <a:pt x="866" y="1690"/>
                      </a:lnTo>
                      <a:lnTo>
                        <a:pt x="867" y="1713"/>
                      </a:lnTo>
                      <a:lnTo>
                        <a:pt x="881" y="1715"/>
                      </a:lnTo>
                      <a:lnTo>
                        <a:pt x="894" y="1716"/>
                      </a:lnTo>
                      <a:lnTo>
                        <a:pt x="907" y="1719"/>
                      </a:lnTo>
                      <a:lnTo>
                        <a:pt x="919" y="1723"/>
                      </a:lnTo>
                      <a:lnTo>
                        <a:pt x="931" y="1728"/>
                      </a:lnTo>
                      <a:lnTo>
                        <a:pt x="941" y="1735"/>
                      </a:lnTo>
                      <a:lnTo>
                        <a:pt x="951" y="1744"/>
                      </a:lnTo>
                      <a:lnTo>
                        <a:pt x="960" y="1754"/>
                      </a:lnTo>
                      <a:lnTo>
                        <a:pt x="965" y="1758"/>
                      </a:lnTo>
                      <a:lnTo>
                        <a:pt x="968" y="1761"/>
                      </a:lnTo>
                      <a:lnTo>
                        <a:pt x="973" y="1765"/>
                      </a:lnTo>
                      <a:lnTo>
                        <a:pt x="978" y="1768"/>
                      </a:lnTo>
                      <a:lnTo>
                        <a:pt x="988" y="1770"/>
                      </a:lnTo>
                      <a:lnTo>
                        <a:pt x="999" y="1773"/>
                      </a:lnTo>
                      <a:lnTo>
                        <a:pt x="1022" y="1773"/>
                      </a:lnTo>
                      <a:lnTo>
                        <a:pt x="1044" y="1773"/>
                      </a:lnTo>
                      <a:lnTo>
                        <a:pt x="1045" y="1786"/>
                      </a:lnTo>
                      <a:lnTo>
                        <a:pt x="1047" y="1797"/>
                      </a:lnTo>
                      <a:lnTo>
                        <a:pt x="1048" y="1800"/>
                      </a:lnTo>
                      <a:lnTo>
                        <a:pt x="1050" y="1802"/>
                      </a:lnTo>
                      <a:lnTo>
                        <a:pt x="1053" y="1805"/>
                      </a:lnTo>
                      <a:lnTo>
                        <a:pt x="1055" y="1806"/>
                      </a:lnTo>
                      <a:lnTo>
                        <a:pt x="1060" y="1806"/>
                      </a:lnTo>
                      <a:lnTo>
                        <a:pt x="1065" y="1805"/>
                      </a:lnTo>
                      <a:lnTo>
                        <a:pt x="1071" y="1801"/>
                      </a:lnTo>
                      <a:lnTo>
                        <a:pt x="1078" y="1795"/>
                      </a:lnTo>
                      <a:lnTo>
                        <a:pt x="1078" y="1793"/>
                      </a:lnTo>
                      <a:lnTo>
                        <a:pt x="1078" y="1790"/>
                      </a:lnTo>
                      <a:lnTo>
                        <a:pt x="1078" y="1793"/>
                      </a:lnTo>
                      <a:lnTo>
                        <a:pt x="1078" y="1795"/>
                      </a:lnTo>
                      <a:lnTo>
                        <a:pt x="1094" y="1783"/>
                      </a:lnTo>
                      <a:lnTo>
                        <a:pt x="1111" y="1773"/>
                      </a:lnTo>
                      <a:lnTo>
                        <a:pt x="1094" y="1783"/>
                      </a:lnTo>
                      <a:lnTo>
                        <a:pt x="1078" y="1795"/>
                      </a:lnTo>
                      <a:lnTo>
                        <a:pt x="1078" y="1799"/>
                      </a:lnTo>
                      <a:lnTo>
                        <a:pt x="1079" y="1802"/>
                      </a:lnTo>
                      <a:lnTo>
                        <a:pt x="1104" y="1787"/>
                      </a:lnTo>
                      <a:lnTo>
                        <a:pt x="1132" y="1770"/>
                      </a:lnTo>
                      <a:lnTo>
                        <a:pt x="1157" y="1754"/>
                      </a:lnTo>
                      <a:lnTo>
                        <a:pt x="1175" y="1744"/>
                      </a:lnTo>
                      <a:lnTo>
                        <a:pt x="1178" y="1741"/>
                      </a:lnTo>
                      <a:lnTo>
                        <a:pt x="1180" y="1738"/>
                      </a:lnTo>
                      <a:lnTo>
                        <a:pt x="1182" y="1735"/>
                      </a:lnTo>
                      <a:lnTo>
                        <a:pt x="1185" y="1731"/>
                      </a:lnTo>
                      <a:lnTo>
                        <a:pt x="1185" y="1727"/>
                      </a:lnTo>
                      <a:lnTo>
                        <a:pt x="1186" y="1724"/>
                      </a:lnTo>
                      <a:lnTo>
                        <a:pt x="1185" y="1719"/>
                      </a:lnTo>
                      <a:lnTo>
                        <a:pt x="1185" y="1716"/>
                      </a:lnTo>
                      <a:lnTo>
                        <a:pt x="1182" y="1712"/>
                      </a:lnTo>
                      <a:lnTo>
                        <a:pt x="1180" y="1709"/>
                      </a:lnTo>
                      <a:lnTo>
                        <a:pt x="1178" y="1707"/>
                      </a:lnTo>
                      <a:lnTo>
                        <a:pt x="1176" y="1704"/>
                      </a:lnTo>
                      <a:lnTo>
                        <a:pt x="1172" y="1702"/>
                      </a:lnTo>
                      <a:lnTo>
                        <a:pt x="1168" y="1701"/>
                      </a:lnTo>
                      <a:lnTo>
                        <a:pt x="1163" y="1700"/>
                      </a:lnTo>
                      <a:lnTo>
                        <a:pt x="1159" y="1700"/>
                      </a:lnTo>
                      <a:lnTo>
                        <a:pt x="1163" y="1675"/>
                      </a:lnTo>
                      <a:lnTo>
                        <a:pt x="1169" y="1644"/>
                      </a:lnTo>
                      <a:lnTo>
                        <a:pt x="1169" y="1636"/>
                      </a:lnTo>
                      <a:lnTo>
                        <a:pt x="1170" y="1629"/>
                      </a:lnTo>
                      <a:lnTo>
                        <a:pt x="1169" y="1622"/>
                      </a:lnTo>
                      <a:lnTo>
                        <a:pt x="1168" y="1617"/>
                      </a:lnTo>
                      <a:lnTo>
                        <a:pt x="1164" y="1612"/>
                      </a:lnTo>
                      <a:lnTo>
                        <a:pt x="1161" y="1609"/>
                      </a:lnTo>
                      <a:lnTo>
                        <a:pt x="1156" y="1606"/>
                      </a:lnTo>
                      <a:lnTo>
                        <a:pt x="1149" y="1605"/>
                      </a:lnTo>
                      <a:lnTo>
                        <a:pt x="1151" y="1595"/>
                      </a:lnTo>
                      <a:lnTo>
                        <a:pt x="1153" y="1580"/>
                      </a:lnTo>
                      <a:lnTo>
                        <a:pt x="1157" y="1562"/>
                      </a:lnTo>
                      <a:lnTo>
                        <a:pt x="1164" y="1545"/>
                      </a:lnTo>
                      <a:lnTo>
                        <a:pt x="1168" y="1536"/>
                      </a:lnTo>
                      <a:lnTo>
                        <a:pt x="1171" y="1528"/>
                      </a:lnTo>
                      <a:lnTo>
                        <a:pt x="1176" y="1521"/>
                      </a:lnTo>
                      <a:lnTo>
                        <a:pt x="1180" y="1514"/>
                      </a:lnTo>
                      <a:lnTo>
                        <a:pt x="1185" y="1510"/>
                      </a:lnTo>
                      <a:lnTo>
                        <a:pt x="1190" y="1505"/>
                      </a:lnTo>
                      <a:lnTo>
                        <a:pt x="1195" y="1504"/>
                      </a:lnTo>
                      <a:lnTo>
                        <a:pt x="1201" y="1503"/>
                      </a:lnTo>
                      <a:lnTo>
                        <a:pt x="1200" y="1498"/>
                      </a:lnTo>
                      <a:lnTo>
                        <a:pt x="1201" y="1494"/>
                      </a:lnTo>
                      <a:lnTo>
                        <a:pt x="1197" y="1493"/>
                      </a:lnTo>
                      <a:lnTo>
                        <a:pt x="1194" y="1493"/>
                      </a:lnTo>
                      <a:lnTo>
                        <a:pt x="1189" y="1478"/>
                      </a:lnTo>
                      <a:lnTo>
                        <a:pt x="1185" y="1465"/>
                      </a:lnTo>
                      <a:lnTo>
                        <a:pt x="1184" y="1459"/>
                      </a:lnTo>
                      <a:lnTo>
                        <a:pt x="1182" y="1453"/>
                      </a:lnTo>
                      <a:lnTo>
                        <a:pt x="1181" y="1446"/>
                      </a:lnTo>
                      <a:lnTo>
                        <a:pt x="1182" y="1437"/>
                      </a:lnTo>
                      <a:lnTo>
                        <a:pt x="1198" y="1438"/>
                      </a:lnTo>
                      <a:lnTo>
                        <a:pt x="1217" y="1437"/>
                      </a:lnTo>
                      <a:lnTo>
                        <a:pt x="1221" y="1437"/>
                      </a:lnTo>
                      <a:lnTo>
                        <a:pt x="1225" y="1436"/>
                      </a:lnTo>
                      <a:lnTo>
                        <a:pt x="1228" y="1434"/>
                      </a:lnTo>
                      <a:lnTo>
                        <a:pt x="1230" y="1432"/>
                      </a:lnTo>
                      <a:lnTo>
                        <a:pt x="1233" y="1430"/>
                      </a:lnTo>
                      <a:lnTo>
                        <a:pt x="1234" y="1426"/>
                      </a:lnTo>
                      <a:lnTo>
                        <a:pt x="1234" y="1422"/>
                      </a:lnTo>
                      <a:lnTo>
                        <a:pt x="1234" y="1417"/>
                      </a:lnTo>
                      <a:lnTo>
                        <a:pt x="1225" y="1417"/>
                      </a:lnTo>
                      <a:lnTo>
                        <a:pt x="1216" y="1416"/>
                      </a:lnTo>
                      <a:lnTo>
                        <a:pt x="1216" y="1411"/>
                      </a:lnTo>
                      <a:lnTo>
                        <a:pt x="1217" y="1403"/>
                      </a:lnTo>
                      <a:lnTo>
                        <a:pt x="1219" y="1395"/>
                      </a:lnTo>
                      <a:lnTo>
                        <a:pt x="1223" y="1387"/>
                      </a:lnTo>
                      <a:lnTo>
                        <a:pt x="1227" y="1379"/>
                      </a:lnTo>
                      <a:lnTo>
                        <a:pt x="1233" y="1370"/>
                      </a:lnTo>
                      <a:lnTo>
                        <a:pt x="1238" y="1362"/>
                      </a:lnTo>
                      <a:lnTo>
                        <a:pt x="1245" y="1354"/>
                      </a:lnTo>
                      <a:lnTo>
                        <a:pt x="1252" y="1346"/>
                      </a:lnTo>
                      <a:lnTo>
                        <a:pt x="1260" y="1339"/>
                      </a:lnTo>
                      <a:lnTo>
                        <a:pt x="1268" y="1333"/>
                      </a:lnTo>
                      <a:lnTo>
                        <a:pt x="1276" y="1329"/>
                      </a:lnTo>
                      <a:lnTo>
                        <a:pt x="1283" y="1325"/>
                      </a:lnTo>
                      <a:lnTo>
                        <a:pt x="1291" y="1323"/>
                      </a:lnTo>
                      <a:lnTo>
                        <a:pt x="1299" y="1322"/>
                      </a:lnTo>
                      <a:lnTo>
                        <a:pt x="1305" y="1323"/>
                      </a:lnTo>
                      <a:lnTo>
                        <a:pt x="1311" y="1325"/>
                      </a:lnTo>
                      <a:lnTo>
                        <a:pt x="1317" y="1330"/>
                      </a:lnTo>
                      <a:lnTo>
                        <a:pt x="1321" y="1334"/>
                      </a:lnTo>
                      <a:lnTo>
                        <a:pt x="1327" y="1339"/>
                      </a:lnTo>
                      <a:lnTo>
                        <a:pt x="1333" y="1343"/>
                      </a:lnTo>
                      <a:lnTo>
                        <a:pt x="1338" y="1347"/>
                      </a:lnTo>
                      <a:lnTo>
                        <a:pt x="1344" y="1349"/>
                      </a:lnTo>
                      <a:lnTo>
                        <a:pt x="1351" y="1348"/>
                      </a:lnTo>
                      <a:lnTo>
                        <a:pt x="1353" y="1348"/>
                      </a:lnTo>
                      <a:lnTo>
                        <a:pt x="1357" y="1346"/>
                      </a:lnTo>
                      <a:lnTo>
                        <a:pt x="1359" y="1343"/>
                      </a:lnTo>
                      <a:lnTo>
                        <a:pt x="1361" y="1340"/>
                      </a:lnTo>
                      <a:lnTo>
                        <a:pt x="1365" y="1333"/>
                      </a:lnTo>
                      <a:lnTo>
                        <a:pt x="1367" y="1326"/>
                      </a:lnTo>
                      <a:lnTo>
                        <a:pt x="1372" y="1309"/>
                      </a:lnTo>
                      <a:lnTo>
                        <a:pt x="1373" y="1297"/>
                      </a:lnTo>
                      <a:lnTo>
                        <a:pt x="1379" y="1292"/>
                      </a:lnTo>
                      <a:lnTo>
                        <a:pt x="1386" y="1290"/>
                      </a:lnTo>
                      <a:lnTo>
                        <a:pt x="1393" y="1288"/>
                      </a:lnTo>
                      <a:lnTo>
                        <a:pt x="1400" y="1286"/>
                      </a:lnTo>
                      <a:lnTo>
                        <a:pt x="1415" y="1284"/>
                      </a:lnTo>
                      <a:lnTo>
                        <a:pt x="1430" y="1284"/>
                      </a:lnTo>
                      <a:lnTo>
                        <a:pt x="1436" y="1283"/>
                      </a:lnTo>
                      <a:lnTo>
                        <a:pt x="1444" y="1283"/>
                      </a:lnTo>
                      <a:lnTo>
                        <a:pt x="1450" y="1281"/>
                      </a:lnTo>
                      <a:lnTo>
                        <a:pt x="1457" y="1278"/>
                      </a:lnTo>
                      <a:lnTo>
                        <a:pt x="1464" y="1275"/>
                      </a:lnTo>
                      <a:lnTo>
                        <a:pt x="1469" y="1270"/>
                      </a:lnTo>
                      <a:lnTo>
                        <a:pt x="1474" y="1265"/>
                      </a:lnTo>
                      <a:lnTo>
                        <a:pt x="1479" y="1258"/>
                      </a:lnTo>
                      <a:lnTo>
                        <a:pt x="1492" y="1258"/>
                      </a:lnTo>
                      <a:lnTo>
                        <a:pt x="1507" y="1258"/>
                      </a:lnTo>
                      <a:lnTo>
                        <a:pt x="1523" y="1259"/>
                      </a:lnTo>
                      <a:lnTo>
                        <a:pt x="1539" y="1261"/>
                      </a:lnTo>
                      <a:lnTo>
                        <a:pt x="1556" y="1265"/>
                      </a:lnTo>
                      <a:lnTo>
                        <a:pt x="1572" y="1267"/>
                      </a:lnTo>
                      <a:lnTo>
                        <a:pt x="1586" y="1270"/>
                      </a:lnTo>
                      <a:lnTo>
                        <a:pt x="1598" y="1275"/>
                      </a:lnTo>
                      <a:lnTo>
                        <a:pt x="1611" y="1278"/>
                      </a:lnTo>
                      <a:lnTo>
                        <a:pt x="1622" y="1281"/>
                      </a:lnTo>
                      <a:lnTo>
                        <a:pt x="1632" y="1283"/>
                      </a:lnTo>
                      <a:lnTo>
                        <a:pt x="1643" y="1284"/>
                      </a:lnTo>
                      <a:lnTo>
                        <a:pt x="1664" y="1285"/>
                      </a:lnTo>
                      <a:lnTo>
                        <a:pt x="1689" y="1285"/>
                      </a:lnTo>
                      <a:lnTo>
                        <a:pt x="1705" y="1285"/>
                      </a:lnTo>
                      <a:lnTo>
                        <a:pt x="1725" y="1288"/>
                      </a:lnTo>
                      <a:lnTo>
                        <a:pt x="1745" y="1291"/>
                      </a:lnTo>
                      <a:lnTo>
                        <a:pt x="1766" y="1298"/>
                      </a:lnTo>
                      <a:lnTo>
                        <a:pt x="1775" y="1301"/>
                      </a:lnTo>
                      <a:lnTo>
                        <a:pt x="1784" y="1306"/>
                      </a:lnTo>
                      <a:lnTo>
                        <a:pt x="1792" y="1311"/>
                      </a:lnTo>
                      <a:lnTo>
                        <a:pt x="1799" y="1317"/>
                      </a:lnTo>
                      <a:lnTo>
                        <a:pt x="1804" y="1325"/>
                      </a:lnTo>
                      <a:lnTo>
                        <a:pt x="1809" y="1332"/>
                      </a:lnTo>
                      <a:lnTo>
                        <a:pt x="1811" y="1341"/>
                      </a:lnTo>
                      <a:lnTo>
                        <a:pt x="1811" y="1351"/>
                      </a:lnTo>
                      <a:lnTo>
                        <a:pt x="1832" y="1352"/>
                      </a:lnTo>
                      <a:lnTo>
                        <a:pt x="1863" y="1351"/>
                      </a:lnTo>
                      <a:lnTo>
                        <a:pt x="1879" y="1350"/>
                      </a:lnTo>
                      <a:lnTo>
                        <a:pt x="1893" y="1348"/>
                      </a:lnTo>
                      <a:lnTo>
                        <a:pt x="1896" y="1346"/>
                      </a:lnTo>
                      <a:lnTo>
                        <a:pt x="1901" y="1343"/>
                      </a:lnTo>
                      <a:lnTo>
                        <a:pt x="1902" y="1341"/>
                      </a:lnTo>
                      <a:lnTo>
                        <a:pt x="1903" y="1339"/>
                      </a:lnTo>
                      <a:lnTo>
                        <a:pt x="1901" y="1331"/>
                      </a:lnTo>
                      <a:lnTo>
                        <a:pt x="1898" y="1324"/>
                      </a:lnTo>
                      <a:lnTo>
                        <a:pt x="1893" y="1317"/>
                      </a:lnTo>
                      <a:lnTo>
                        <a:pt x="1890" y="1310"/>
                      </a:lnTo>
                      <a:lnTo>
                        <a:pt x="1881" y="1298"/>
                      </a:lnTo>
                      <a:lnTo>
                        <a:pt x="1870" y="1285"/>
                      </a:lnTo>
                      <a:lnTo>
                        <a:pt x="1867" y="1281"/>
                      </a:lnTo>
                      <a:lnTo>
                        <a:pt x="1865" y="1274"/>
                      </a:lnTo>
                      <a:lnTo>
                        <a:pt x="1862" y="1265"/>
                      </a:lnTo>
                      <a:lnTo>
                        <a:pt x="1860" y="1253"/>
                      </a:lnTo>
                      <a:lnTo>
                        <a:pt x="1855" y="1227"/>
                      </a:lnTo>
                      <a:lnTo>
                        <a:pt x="1851" y="1196"/>
                      </a:lnTo>
                      <a:lnTo>
                        <a:pt x="1846" y="1195"/>
                      </a:lnTo>
                      <a:lnTo>
                        <a:pt x="1843" y="1193"/>
                      </a:lnTo>
                      <a:lnTo>
                        <a:pt x="1840" y="1190"/>
                      </a:lnTo>
                      <a:lnTo>
                        <a:pt x="1836" y="1185"/>
                      </a:lnTo>
                      <a:lnTo>
                        <a:pt x="1832" y="1178"/>
                      </a:lnTo>
                      <a:lnTo>
                        <a:pt x="1829" y="1169"/>
                      </a:lnTo>
                      <a:lnTo>
                        <a:pt x="1827" y="1160"/>
                      </a:lnTo>
                      <a:lnTo>
                        <a:pt x="1826" y="1150"/>
                      </a:lnTo>
                      <a:lnTo>
                        <a:pt x="1825" y="1129"/>
                      </a:lnTo>
                      <a:lnTo>
                        <a:pt x="1824" y="1112"/>
                      </a:lnTo>
                      <a:lnTo>
                        <a:pt x="1813" y="1118"/>
                      </a:lnTo>
                      <a:lnTo>
                        <a:pt x="1803" y="1122"/>
                      </a:lnTo>
                      <a:lnTo>
                        <a:pt x="1802" y="1122"/>
                      </a:lnTo>
                      <a:lnTo>
                        <a:pt x="1800" y="1121"/>
                      </a:lnTo>
                      <a:lnTo>
                        <a:pt x="1799" y="1119"/>
                      </a:lnTo>
                      <a:lnTo>
                        <a:pt x="1796" y="1114"/>
                      </a:lnTo>
                      <a:lnTo>
                        <a:pt x="1793" y="1104"/>
                      </a:lnTo>
                      <a:lnTo>
                        <a:pt x="1789" y="1091"/>
                      </a:lnTo>
                      <a:lnTo>
                        <a:pt x="1784" y="1064"/>
                      </a:lnTo>
                      <a:lnTo>
                        <a:pt x="1783" y="1047"/>
                      </a:lnTo>
                      <a:lnTo>
                        <a:pt x="1785" y="1040"/>
                      </a:lnTo>
                      <a:lnTo>
                        <a:pt x="1787" y="1035"/>
                      </a:lnTo>
                      <a:lnTo>
                        <a:pt x="1791" y="1030"/>
                      </a:lnTo>
                      <a:lnTo>
                        <a:pt x="1794" y="1026"/>
                      </a:lnTo>
                      <a:lnTo>
                        <a:pt x="1802" y="1017"/>
                      </a:lnTo>
                      <a:lnTo>
                        <a:pt x="1809" y="1006"/>
                      </a:lnTo>
                      <a:lnTo>
                        <a:pt x="1812" y="998"/>
                      </a:lnTo>
                      <a:lnTo>
                        <a:pt x="1813" y="988"/>
                      </a:lnTo>
                      <a:lnTo>
                        <a:pt x="1814" y="978"/>
                      </a:lnTo>
                      <a:lnTo>
                        <a:pt x="1814" y="966"/>
                      </a:lnTo>
                      <a:lnTo>
                        <a:pt x="1813" y="944"/>
                      </a:lnTo>
                      <a:lnTo>
                        <a:pt x="1812" y="923"/>
                      </a:lnTo>
                      <a:lnTo>
                        <a:pt x="1810" y="912"/>
                      </a:lnTo>
                      <a:lnTo>
                        <a:pt x="1808" y="902"/>
                      </a:lnTo>
                      <a:lnTo>
                        <a:pt x="1804" y="890"/>
                      </a:lnTo>
                      <a:lnTo>
                        <a:pt x="1801" y="880"/>
                      </a:lnTo>
                      <a:lnTo>
                        <a:pt x="1792" y="859"/>
                      </a:lnTo>
                      <a:lnTo>
                        <a:pt x="1780" y="840"/>
                      </a:lnTo>
                      <a:lnTo>
                        <a:pt x="1770" y="820"/>
                      </a:lnTo>
                      <a:lnTo>
                        <a:pt x="1760" y="800"/>
                      </a:lnTo>
                      <a:lnTo>
                        <a:pt x="1755" y="790"/>
                      </a:lnTo>
                      <a:lnTo>
                        <a:pt x="1752" y="780"/>
                      </a:lnTo>
                      <a:lnTo>
                        <a:pt x="1748" y="768"/>
                      </a:lnTo>
                      <a:lnTo>
                        <a:pt x="1746" y="757"/>
                      </a:lnTo>
                      <a:lnTo>
                        <a:pt x="1745" y="749"/>
                      </a:lnTo>
                      <a:lnTo>
                        <a:pt x="1745" y="739"/>
                      </a:lnTo>
                      <a:lnTo>
                        <a:pt x="1744" y="733"/>
                      </a:lnTo>
                      <a:lnTo>
                        <a:pt x="1744" y="728"/>
                      </a:lnTo>
                      <a:lnTo>
                        <a:pt x="1743" y="725"/>
                      </a:lnTo>
                      <a:lnTo>
                        <a:pt x="1740" y="720"/>
                      </a:lnTo>
                      <a:lnTo>
                        <a:pt x="1737" y="717"/>
                      </a:lnTo>
                      <a:lnTo>
                        <a:pt x="1734" y="714"/>
                      </a:lnTo>
                      <a:lnTo>
                        <a:pt x="1730" y="712"/>
                      </a:lnTo>
                      <a:lnTo>
                        <a:pt x="1727" y="712"/>
                      </a:lnTo>
                      <a:lnTo>
                        <a:pt x="1723" y="712"/>
                      </a:lnTo>
                      <a:lnTo>
                        <a:pt x="1720" y="711"/>
                      </a:lnTo>
                      <a:lnTo>
                        <a:pt x="1715" y="710"/>
                      </a:lnTo>
                      <a:lnTo>
                        <a:pt x="1711" y="707"/>
                      </a:lnTo>
                      <a:lnTo>
                        <a:pt x="1705" y="701"/>
                      </a:lnTo>
                      <a:lnTo>
                        <a:pt x="1701" y="695"/>
                      </a:lnTo>
                      <a:lnTo>
                        <a:pt x="1698" y="689"/>
                      </a:lnTo>
                      <a:lnTo>
                        <a:pt x="1697" y="681"/>
                      </a:lnTo>
                      <a:lnTo>
                        <a:pt x="1697" y="666"/>
                      </a:lnTo>
                      <a:lnTo>
                        <a:pt x="1698" y="650"/>
                      </a:lnTo>
                      <a:lnTo>
                        <a:pt x="1699" y="640"/>
                      </a:lnTo>
                      <a:lnTo>
                        <a:pt x="1699" y="629"/>
                      </a:lnTo>
                      <a:lnTo>
                        <a:pt x="1699" y="624"/>
                      </a:lnTo>
                      <a:lnTo>
                        <a:pt x="1699" y="619"/>
                      </a:lnTo>
                      <a:lnTo>
                        <a:pt x="1698" y="615"/>
                      </a:lnTo>
                      <a:lnTo>
                        <a:pt x="1695" y="610"/>
                      </a:lnTo>
                      <a:lnTo>
                        <a:pt x="1690" y="604"/>
                      </a:lnTo>
                      <a:lnTo>
                        <a:pt x="1685" y="601"/>
                      </a:lnTo>
                      <a:lnTo>
                        <a:pt x="1678" y="597"/>
                      </a:lnTo>
                      <a:lnTo>
                        <a:pt x="1671" y="595"/>
                      </a:lnTo>
                      <a:lnTo>
                        <a:pt x="1664" y="592"/>
                      </a:lnTo>
                      <a:lnTo>
                        <a:pt x="1658" y="587"/>
                      </a:lnTo>
                      <a:lnTo>
                        <a:pt x="1656" y="585"/>
                      </a:lnTo>
                      <a:lnTo>
                        <a:pt x="1654" y="583"/>
                      </a:lnTo>
                      <a:lnTo>
                        <a:pt x="1652" y="579"/>
                      </a:lnTo>
                      <a:lnTo>
                        <a:pt x="1650" y="575"/>
                      </a:lnTo>
                      <a:lnTo>
                        <a:pt x="1649" y="569"/>
                      </a:lnTo>
                      <a:lnTo>
                        <a:pt x="1650" y="563"/>
                      </a:lnTo>
                      <a:lnTo>
                        <a:pt x="1653" y="559"/>
                      </a:lnTo>
                      <a:lnTo>
                        <a:pt x="1657" y="554"/>
                      </a:lnTo>
                      <a:lnTo>
                        <a:pt x="1665" y="546"/>
                      </a:lnTo>
                      <a:lnTo>
                        <a:pt x="1672" y="537"/>
                      </a:lnTo>
                      <a:lnTo>
                        <a:pt x="1674" y="531"/>
                      </a:lnTo>
                      <a:lnTo>
                        <a:pt x="1677" y="525"/>
                      </a:lnTo>
                      <a:lnTo>
                        <a:pt x="1677" y="518"/>
                      </a:lnTo>
                      <a:lnTo>
                        <a:pt x="1677" y="511"/>
                      </a:lnTo>
                      <a:lnTo>
                        <a:pt x="1668" y="511"/>
                      </a:lnTo>
                      <a:lnTo>
                        <a:pt x="1658" y="511"/>
                      </a:lnTo>
                      <a:lnTo>
                        <a:pt x="1648" y="512"/>
                      </a:lnTo>
                      <a:lnTo>
                        <a:pt x="1639" y="51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7723;p21">
                  <a:extLst>
                    <a:ext uri="{FF2B5EF4-FFF2-40B4-BE49-F238E27FC236}">
                      <a16:creationId xmlns="" xmlns:a16="http://schemas.microsoft.com/office/drawing/2014/main" id="{2F5142EE-32E8-45BC-A422-C6AD3C3CA43F}"/>
                    </a:ext>
                  </a:extLst>
                </p:cNvPr>
                <p:cNvSpPr/>
                <p:nvPr/>
              </p:nvSpPr>
              <p:spPr>
                <a:xfrm>
                  <a:off x="5850547" y="3438609"/>
                  <a:ext cx="943742" cy="76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5" h="3038" extrusionOk="0">
                      <a:moveTo>
                        <a:pt x="3555" y="453"/>
                      </a:moveTo>
                      <a:lnTo>
                        <a:pt x="3549" y="448"/>
                      </a:lnTo>
                      <a:lnTo>
                        <a:pt x="3543" y="445"/>
                      </a:lnTo>
                      <a:lnTo>
                        <a:pt x="3536" y="443"/>
                      </a:lnTo>
                      <a:lnTo>
                        <a:pt x="3529" y="440"/>
                      </a:lnTo>
                      <a:lnTo>
                        <a:pt x="3517" y="436"/>
                      </a:lnTo>
                      <a:lnTo>
                        <a:pt x="3503" y="431"/>
                      </a:lnTo>
                      <a:lnTo>
                        <a:pt x="3496" y="429"/>
                      </a:lnTo>
                      <a:lnTo>
                        <a:pt x="3491" y="427"/>
                      </a:lnTo>
                      <a:lnTo>
                        <a:pt x="3485" y="423"/>
                      </a:lnTo>
                      <a:lnTo>
                        <a:pt x="3479" y="420"/>
                      </a:lnTo>
                      <a:lnTo>
                        <a:pt x="3475" y="415"/>
                      </a:lnTo>
                      <a:lnTo>
                        <a:pt x="3471" y="410"/>
                      </a:lnTo>
                      <a:lnTo>
                        <a:pt x="3468" y="403"/>
                      </a:lnTo>
                      <a:lnTo>
                        <a:pt x="3465" y="395"/>
                      </a:lnTo>
                      <a:lnTo>
                        <a:pt x="3463" y="385"/>
                      </a:lnTo>
                      <a:lnTo>
                        <a:pt x="3460" y="373"/>
                      </a:lnTo>
                      <a:lnTo>
                        <a:pt x="3456" y="362"/>
                      </a:lnTo>
                      <a:lnTo>
                        <a:pt x="3453" y="352"/>
                      </a:lnTo>
                      <a:lnTo>
                        <a:pt x="3450" y="347"/>
                      </a:lnTo>
                      <a:lnTo>
                        <a:pt x="3447" y="342"/>
                      </a:lnTo>
                      <a:lnTo>
                        <a:pt x="3443" y="339"/>
                      </a:lnTo>
                      <a:lnTo>
                        <a:pt x="3439" y="336"/>
                      </a:lnTo>
                      <a:lnTo>
                        <a:pt x="3435" y="333"/>
                      </a:lnTo>
                      <a:lnTo>
                        <a:pt x="3429" y="331"/>
                      </a:lnTo>
                      <a:lnTo>
                        <a:pt x="3422" y="330"/>
                      </a:lnTo>
                      <a:lnTo>
                        <a:pt x="3415" y="331"/>
                      </a:lnTo>
                      <a:lnTo>
                        <a:pt x="3411" y="344"/>
                      </a:lnTo>
                      <a:lnTo>
                        <a:pt x="3406" y="354"/>
                      </a:lnTo>
                      <a:lnTo>
                        <a:pt x="3403" y="361"/>
                      </a:lnTo>
                      <a:lnTo>
                        <a:pt x="3398" y="366"/>
                      </a:lnTo>
                      <a:lnTo>
                        <a:pt x="3394" y="370"/>
                      </a:lnTo>
                      <a:lnTo>
                        <a:pt x="3387" y="372"/>
                      </a:lnTo>
                      <a:lnTo>
                        <a:pt x="3378" y="374"/>
                      </a:lnTo>
                      <a:lnTo>
                        <a:pt x="3366" y="378"/>
                      </a:lnTo>
                      <a:lnTo>
                        <a:pt x="3366" y="385"/>
                      </a:lnTo>
                      <a:lnTo>
                        <a:pt x="3365" y="390"/>
                      </a:lnTo>
                      <a:lnTo>
                        <a:pt x="3363" y="394"/>
                      </a:lnTo>
                      <a:lnTo>
                        <a:pt x="3361" y="397"/>
                      </a:lnTo>
                      <a:lnTo>
                        <a:pt x="3357" y="398"/>
                      </a:lnTo>
                      <a:lnTo>
                        <a:pt x="3354" y="399"/>
                      </a:lnTo>
                      <a:lnTo>
                        <a:pt x="3350" y="399"/>
                      </a:lnTo>
                      <a:lnTo>
                        <a:pt x="3346" y="398"/>
                      </a:lnTo>
                      <a:lnTo>
                        <a:pt x="3338" y="395"/>
                      </a:lnTo>
                      <a:lnTo>
                        <a:pt x="3330" y="388"/>
                      </a:lnTo>
                      <a:lnTo>
                        <a:pt x="3322" y="382"/>
                      </a:lnTo>
                      <a:lnTo>
                        <a:pt x="3316" y="374"/>
                      </a:lnTo>
                      <a:lnTo>
                        <a:pt x="3313" y="368"/>
                      </a:lnTo>
                      <a:lnTo>
                        <a:pt x="3311" y="361"/>
                      </a:lnTo>
                      <a:lnTo>
                        <a:pt x="3308" y="354"/>
                      </a:lnTo>
                      <a:lnTo>
                        <a:pt x="3308" y="347"/>
                      </a:lnTo>
                      <a:lnTo>
                        <a:pt x="3308" y="333"/>
                      </a:lnTo>
                      <a:lnTo>
                        <a:pt x="3311" y="319"/>
                      </a:lnTo>
                      <a:lnTo>
                        <a:pt x="3311" y="304"/>
                      </a:lnTo>
                      <a:lnTo>
                        <a:pt x="3311" y="290"/>
                      </a:lnTo>
                      <a:lnTo>
                        <a:pt x="3308" y="283"/>
                      </a:lnTo>
                      <a:lnTo>
                        <a:pt x="3305" y="276"/>
                      </a:lnTo>
                      <a:lnTo>
                        <a:pt x="3301" y="271"/>
                      </a:lnTo>
                      <a:lnTo>
                        <a:pt x="3296" y="264"/>
                      </a:lnTo>
                      <a:lnTo>
                        <a:pt x="3287" y="257"/>
                      </a:lnTo>
                      <a:lnTo>
                        <a:pt x="3278" y="253"/>
                      </a:lnTo>
                      <a:lnTo>
                        <a:pt x="3270" y="248"/>
                      </a:lnTo>
                      <a:lnTo>
                        <a:pt x="3259" y="246"/>
                      </a:lnTo>
                      <a:lnTo>
                        <a:pt x="3241" y="243"/>
                      </a:lnTo>
                      <a:lnTo>
                        <a:pt x="3223" y="241"/>
                      </a:lnTo>
                      <a:lnTo>
                        <a:pt x="3215" y="240"/>
                      </a:lnTo>
                      <a:lnTo>
                        <a:pt x="3206" y="238"/>
                      </a:lnTo>
                      <a:lnTo>
                        <a:pt x="3198" y="234"/>
                      </a:lnTo>
                      <a:lnTo>
                        <a:pt x="3191" y="230"/>
                      </a:lnTo>
                      <a:lnTo>
                        <a:pt x="3184" y="223"/>
                      </a:lnTo>
                      <a:lnTo>
                        <a:pt x="3178" y="215"/>
                      </a:lnTo>
                      <a:lnTo>
                        <a:pt x="3174" y="205"/>
                      </a:lnTo>
                      <a:lnTo>
                        <a:pt x="3169" y="192"/>
                      </a:lnTo>
                      <a:lnTo>
                        <a:pt x="3159" y="190"/>
                      </a:lnTo>
                      <a:lnTo>
                        <a:pt x="3148" y="186"/>
                      </a:lnTo>
                      <a:lnTo>
                        <a:pt x="3138" y="185"/>
                      </a:lnTo>
                      <a:lnTo>
                        <a:pt x="3126" y="185"/>
                      </a:lnTo>
                      <a:lnTo>
                        <a:pt x="3126" y="179"/>
                      </a:lnTo>
                      <a:lnTo>
                        <a:pt x="3126" y="173"/>
                      </a:lnTo>
                      <a:lnTo>
                        <a:pt x="3126" y="167"/>
                      </a:lnTo>
                      <a:lnTo>
                        <a:pt x="3124" y="161"/>
                      </a:lnTo>
                      <a:lnTo>
                        <a:pt x="3119" y="150"/>
                      </a:lnTo>
                      <a:lnTo>
                        <a:pt x="3114" y="139"/>
                      </a:lnTo>
                      <a:lnTo>
                        <a:pt x="3104" y="130"/>
                      </a:lnTo>
                      <a:lnTo>
                        <a:pt x="3095" y="120"/>
                      </a:lnTo>
                      <a:lnTo>
                        <a:pt x="3085" y="112"/>
                      </a:lnTo>
                      <a:lnTo>
                        <a:pt x="3074" y="107"/>
                      </a:lnTo>
                      <a:lnTo>
                        <a:pt x="3062" y="102"/>
                      </a:lnTo>
                      <a:lnTo>
                        <a:pt x="3051" y="100"/>
                      </a:lnTo>
                      <a:lnTo>
                        <a:pt x="3045" y="100"/>
                      </a:lnTo>
                      <a:lnTo>
                        <a:pt x="3041" y="100"/>
                      </a:lnTo>
                      <a:lnTo>
                        <a:pt x="3035" y="100"/>
                      </a:lnTo>
                      <a:lnTo>
                        <a:pt x="3030" y="101"/>
                      </a:lnTo>
                      <a:lnTo>
                        <a:pt x="3026" y="103"/>
                      </a:lnTo>
                      <a:lnTo>
                        <a:pt x="3021" y="106"/>
                      </a:lnTo>
                      <a:lnTo>
                        <a:pt x="3018" y="109"/>
                      </a:lnTo>
                      <a:lnTo>
                        <a:pt x="3015" y="112"/>
                      </a:lnTo>
                      <a:lnTo>
                        <a:pt x="3011" y="117"/>
                      </a:lnTo>
                      <a:lnTo>
                        <a:pt x="3009" y="123"/>
                      </a:lnTo>
                      <a:lnTo>
                        <a:pt x="3007" y="128"/>
                      </a:lnTo>
                      <a:lnTo>
                        <a:pt x="3005" y="135"/>
                      </a:lnTo>
                      <a:lnTo>
                        <a:pt x="2999" y="138"/>
                      </a:lnTo>
                      <a:lnTo>
                        <a:pt x="2992" y="140"/>
                      </a:lnTo>
                      <a:lnTo>
                        <a:pt x="2985" y="141"/>
                      </a:lnTo>
                      <a:lnTo>
                        <a:pt x="2978" y="141"/>
                      </a:lnTo>
                      <a:lnTo>
                        <a:pt x="2978" y="136"/>
                      </a:lnTo>
                      <a:lnTo>
                        <a:pt x="2978" y="131"/>
                      </a:lnTo>
                      <a:lnTo>
                        <a:pt x="2976" y="125"/>
                      </a:lnTo>
                      <a:lnTo>
                        <a:pt x="2974" y="118"/>
                      </a:lnTo>
                      <a:lnTo>
                        <a:pt x="2966" y="106"/>
                      </a:lnTo>
                      <a:lnTo>
                        <a:pt x="2956" y="93"/>
                      </a:lnTo>
                      <a:lnTo>
                        <a:pt x="2936" y="68"/>
                      </a:lnTo>
                      <a:lnTo>
                        <a:pt x="2919" y="51"/>
                      </a:lnTo>
                      <a:lnTo>
                        <a:pt x="2914" y="46"/>
                      </a:lnTo>
                      <a:lnTo>
                        <a:pt x="2910" y="42"/>
                      </a:lnTo>
                      <a:lnTo>
                        <a:pt x="2904" y="38"/>
                      </a:lnTo>
                      <a:lnTo>
                        <a:pt x="2898" y="36"/>
                      </a:lnTo>
                      <a:lnTo>
                        <a:pt x="2887" y="32"/>
                      </a:lnTo>
                      <a:lnTo>
                        <a:pt x="2874" y="29"/>
                      </a:lnTo>
                      <a:lnTo>
                        <a:pt x="2862" y="28"/>
                      </a:lnTo>
                      <a:lnTo>
                        <a:pt x="2848" y="28"/>
                      </a:lnTo>
                      <a:lnTo>
                        <a:pt x="2836" y="28"/>
                      </a:lnTo>
                      <a:lnTo>
                        <a:pt x="2822" y="29"/>
                      </a:lnTo>
                      <a:lnTo>
                        <a:pt x="2813" y="29"/>
                      </a:lnTo>
                      <a:lnTo>
                        <a:pt x="2803" y="30"/>
                      </a:lnTo>
                      <a:lnTo>
                        <a:pt x="2794" y="30"/>
                      </a:lnTo>
                      <a:lnTo>
                        <a:pt x="2786" y="30"/>
                      </a:lnTo>
                      <a:lnTo>
                        <a:pt x="2785" y="21"/>
                      </a:lnTo>
                      <a:lnTo>
                        <a:pt x="2782" y="15"/>
                      </a:lnTo>
                      <a:lnTo>
                        <a:pt x="2779" y="9"/>
                      </a:lnTo>
                      <a:lnTo>
                        <a:pt x="2775" y="5"/>
                      </a:lnTo>
                      <a:lnTo>
                        <a:pt x="2770" y="2"/>
                      </a:lnTo>
                      <a:lnTo>
                        <a:pt x="2764" y="1"/>
                      </a:lnTo>
                      <a:lnTo>
                        <a:pt x="2757" y="0"/>
                      </a:lnTo>
                      <a:lnTo>
                        <a:pt x="2749" y="0"/>
                      </a:lnTo>
                      <a:lnTo>
                        <a:pt x="2717" y="5"/>
                      </a:lnTo>
                      <a:lnTo>
                        <a:pt x="2688" y="10"/>
                      </a:lnTo>
                      <a:lnTo>
                        <a:pt x="2706" y="43"/>
                      </a:lnTo>
                      <a:lnTo>
                        <a:pt x="2729" y="89"/>
                      </a:lnTo>
                      <a:lnTo>
                        <a:pt x="2733" y="101"/>
                      </a:lnTo>
                      <a:lnTo>
                        <a:pt x="2736" y="112"/>
                      </a:lnTo>
                      <a:lnTo>
                        <a:pt x="2738" y="124"/>
                      </a:lnTo>
                      <a:lnTo>
                        <a:pt x="2739" y="134"/>
                      </a:lnTo>
                      <a:lnTo>
                        <a:pt x="2738" y="139"/>
                      </a:lnTo>
                      <a:lnTo>
                        <a:pt x="2737" y="143"/>
                      </a:lnTo>
                      <a:lnTo>
                        <a:pt x="2736" y="147"/>
                      </a:lnTo>
                      <a:lnTo>
                        <a:pt x="2733" y="151"/>
                      </a:lnTo>
                      <a:lnTo>
                        <a:pt x="2731" y="155"/>
                      </a:lnTo>
                      <a:lnTo>
                        <a:pt x="2728" y="157"/>
                      </a:lnTo>
                      <a:lnTo>
                        <a:pt x="2723" y="160"/>
                      </a:lnTo>
                      <a:lnTo>
                        <a:pt x="2718" y="163"/>
                      </a:lnTo>
                      <a:lnTo>
                        <a:pt x="2718" y="168"/>
                      </a:lnTo>
                      <a:lnTo>
                        <a:pt x="2718" y="175"/>
                      </a:lnTo>
                      <a:lnTo>
                        <a:pt x="2720" y="181"/>
                      </a:lnTo>
                      <a:lnTo>
                        <a:pt x="2722" y="186"/>
                      </a:lnTo>
                      <a:lnTo>
                        <a:pt x="2725" y="197"/>
                      </a:lnTo>
                      <a:lnTo>
                        <a:pt x="2731" y="208"/>
                      </a:lnTo>
                      <a:lnTo>
                        <a:pt x="2736" y="218"/>
                      </a:lnTo>
                      <a:lnTo>
                        <a:pt x="2739" y="230"/>
                      </a:lnTo>
                      <a:lnTo>
                        <a:pt x="2740" y="235"/>
                      </a:lnTo>
                      <a:lnTo>
                        <a:pt x="2741" y="242"/>
                      </a:lnTo>
                      <a:lnTo>
                        <a:pt x="2741" y="249"/>
                      </a:lnTo>
                      <a:lnTo>
                        <a:pt x="2740" y="256"/>
                      </a:lnTo>
                      <a:lnTo>
                        <a:pt x="2731" y="256"/>
                      </a:lnTo>
                      <a:lnTo>
                        <a:pt x="2723" y="258"/>
                      </a:lnTo>
                      <a:lnTo>
                        <a:pt x="2717" y="261"/>
                      </a:lnTo>
                      <a:lnTo>
                        <a:pt x="2713" y="264"/>
                      </a:lnTo>
                      <a:lnTo>
                        <a:pt x="2708" y="267"/>
                      </a:lnTo>
                      <a:lnTo>
                        <a:pt x="2705" y="273"/>
                      </a:lnTo>
                      <a:lnTo>
                        <a:pt x="2703" y="278"/>
                      </a:lnTo>
                      <a:lnTo>
                        <a:pt x="2700" y="284"/>
                      </a:lnTo>
                      <a:lnTo>
                        <a:pt x="2697" y="311"/>
                      </a:lnTo>
                      <a:lnTo>
                        <a:pt x="2690" y="336"/>
                      </a:lnTo>
                      <a:lnTo>
                        <a:pt x="2679" y="336"/>
                      </a:lnTo>
                      <a:lnTo>
                        <a:pt x="2668" y="336"/>
                      </a:lnTo>
                      <a:lnTo>
                        <a:pt x="2658" y="336"/>
                      </a:lnTo>
                      <a:lnTo>
                        <a:pt x="2649" y="333"/>
                      </a:lnTo>
                      <a:lnTo>
                        <a:pt x="2632" y="329"/>
                      </a:lnTo>
                      <a:lnTo>
                        <a:pt x="2613" y="324"/>
                      </a:lnTo>
                      <a:lnTo>
                        <a:pt x="2618" y="317"/>
                      </a:lnTo>
                      <a:lnTo>
                        <a:pt x="2625" y="308"/>
                      </a:lnTo>
                      <a:lnTo>
                        <a:pt x="2630" y="300"/>
                      </a:lnTo>
                      <a:lnTo>
                        <a:pt x="2632" y="291"/>
                      </a:lnTo>
                      <a:lnTo>
                        <a:pt x="2633" y="288"/>
                      </a:lnTo>
                      <a:lnTo>
                        <a:pt x="2633" y="283"/>
                      </a:lnTo>
                      <a:lnTo>
                        <a:pt x="2632" y="280"/>
                      </a:lnTo>
                      <a:lnTo>
                        <a:pt x="2630" y="276"/>
                      </a:lnTo>
                      <a:lnTo>
                        <a:pt x="2627" y="273"/>
                      </a:lnTo>
                      <a:lnTo>
                        <a:pt x="2623" y="270"/>
                      </a:lnTo>
                      <a:lnTo>
                        <a:pt x="2618" y="267"/>
                      </a:lnTo>
                      <a:lnTo>
                        <a:pt x="2613" y="264"/>
                      </a:lnTo>
                      <a:lnTo>
                        <a:pt x="2605" y="271"/>
                      </a:lnTo>
                      <a:lnTo>
                        <a:pt x="2598" y="276"/>
                      </a:lnTo>
                      <a:lnTo>
                        <a:pt x="2590" y="280"/>
                      </a:lnTo>
                      <a:lnTo>
                        <a:pt x="2583" y="282"/>
                      </a:lnTo>
                      <a:lnTo>
                        <a:pt x="2575" y="283"/>
                      </a:lnTo>
                      <a:lnTo>
                        <a:pt x="2567" y="282"/>
                      </a:lnTo>
                      <a:lnTo>
                        <a:pt x="2560" y="281"/>
                      </a:lnTo>
                      <a:lnTo>
                        <a:pt x="2552" y="280"/>
                      </a:lnTo>
                      <a:lnTo>
                        <a:pt x="2521" y="266"/>
                      </a:lnTo>
                      <a:lnTo>
                        <a:pt x="2493" y="253"/>
                      </a:lnTo>
                      <a:lnTo>
                        <a:pt x="2478" y="247"/>
                      </a:lnTo>
                      <a:lnTo>
                        <a:pt x="2462" y="242"/>
                      </a:lnTo>
                      <a:lnTo>
                        <a:pt x="2445" y="238"/>
                      </a:lnTo>
                      <a:lnTo>
                        <a:pt x="2428" y="234"/>
                      </a:lnTo>
                      <a:lnTo>
                        <a:pt x="2411" y="233"/>
                      </a:lnTo>
                      <a:lnTo>
                        <a:pt x="2395" y="234"/>
                      </a:lnTo>
                      <a:lnTo>
                        <a:pt x="2387" y="235"/>
                      </a:lnTo>
                      <a:lnTo>
                        <a:pt x="2379" y="238"/>
                      </a:lnTo>
                      <a:lnTo>
                        <a:pt x="2371" y="240"/>
                      </a:lnTo>
                      <a:lnTo>
                        <a:pt x="2363" y="243"/>
                      </a:lnTo>
                      <a:lnTo>
                        <a:pt x="2353" y="251"/>
                      </a:lnTo>
                      <a:lnTo>
                        <a:pt x="2343" y="261"/>
                      </a:lnTo>
                      <a:lnTo>
                        <a:pt x="2334" y="271"/>
                      </a:lnTo>
                      <a:lnTo>
                        <a:pt x="2326" y="281"/>
                      </a:lnTo>
                      <a:lnTo>
                        <a:pt x="2316" y="291"/>
                      </a:lnTo>
                      <a:lnTo>
                        <a:pt x="2306" y="300"/>
                      </a:lnTo>
                      <a:lnTo>
                        <a:pt x="2301" y="304"/>
                      </a:lnTo>
                      <a:lnTo>
                        <a:pt x="2295" y="307"/>
                      </a:lnTo>
                      <a:lnTo>
                        <a:pt x="2289" y="309"/>
                      </a:lnTo>
                      <a:lnTo>
                        <a:pt x="2282" y="311"/>
                      </a:lnTo>
                      <a:lnTo>
                        <a:pt x="2273" y="312"/>
                      </a:lnTo>
                      <a:lnTo>
                        <a:pt x="2264" y="312"/>
                      </a:lnTo>
                      <a:lnTo>
                        <a:pt x="2255" y="312"/>
                      </a:lnTo>
                      <a:lnTo>
                        <a:pt x="2246" y="309"/>
                      </a:lnTo>
                      <a:lnTo>
                        <a:pt x="2229" y="305"/>
                      </a:lnTo>
                      <a:lnTo>
                        <a:pt x="2212" y="298"/>
                      </a:lnTo>
                      <a:lnTo>
                        <a:pt x="2195" y="291"/>
                      </a:lnTo>
                      <a:lnTo>
                        <a:pt x="2178" y="286"/>
                      </a:lnTo>
                      <a:lnTo>
                        <a:pt x="2168" y="282"/>
                      </a:lnTo>
                      <a:lnTo>
                        <a:pt x="2160" y="280"/>
                      </a:lnTo>
                      <a:lnTo>
                        <a:pt x="2151" y="279"/>
                      </a:lnTo>
                      <a:lnTo>
                        <a:pt x="2142" y="278"/>
                      </a:lnTo>
                      <a:lnTo>
                        <a:pt x="2147" y="271"/>
                      </a:lnTo>
                      <a:lnTo>
                        <a:pt x="2153" y="265"/>
                      </a:lnTo>
                      <a:lnTo>
                        <a:pt x="2158" y="261"/>
                      </a:lnTo>
                      <a:lnTo>
                        <a:pt x="2165" y="256"/>
                      </a:lnTo>
                      <a:lnTo>
                        <a:pt x="2171" y="251"/>
                      </a:lnTo>
                      <a:lnTo>
                        <a:pt x="2176" y="246"/>
                      </a:lnTo>
                      <a:lnTo>
                        <a:pt x="2179" y="242"/>
                      </a:lnTo>
                      <a:lnTo>
                        <a:pt x="2180" y="238"/>
                      </a:lnTo>
                      <a:lnTo>
                        <a:pt x="2181" y="234"/>
                      </a:lnTo>
                      <a:lnTo>
                        <a:pt x="2182" y="229"/>
                      </a:lnTo>
                      <a:lnTo>
                        <a:pt x="2187" y="227"/>
                      </a:lnTo>
                      <a:lnTo>
                        <a:pt x="2191" y="227"/>
                      </a:lnTo>
                      <a:lnTo>
                        <a:pt x="2192" y="204"/>
                      </a:lnTo>
                      <a:lnTo>
                        <a:pt x="2194" y="179"/>
                      </a:lnTo>
                      <a:lnTo>
                        <a:pt x="2194" y="153"/>
                      </a:lnTo>
                      <a:lnTo>
                        <a:pt x="2194" y="130"/>
                      </a:lnTo>
                      <a:lnTo>
                        <a:pt x="2192" y="104"/>
                      </a:lnTo>
                      <a:lnTo>
                        <a:pt x="2192" y="79"/>
                      </a:lnTo>
                      <a:lnTo>
                        <a:pt x="2191" y="56"/>
                      </a:lnTo>
                      <a:lnTo>
                        <a:pt x="2189" y="32"/>
                      </a:lnTo>
                      <a:lnTo>
                        <a:pt x="2183" y="30"/>
                      </a:lnTo>
                      <a:lnTo>
                        <a:pt x="2178" y="30"/>
                      </a:lnTo>
                      <a:lnTo>
                        <a:pt x="2172" y="30"/>
                      </a:lnTo>
                      <a:lnTo>
                        <a:pt x="2166" y="32"/>
                      </a:lnTo>
                      <a:lnTo>
                        <a:pt x="2156" y="35"/>
                      </a:lnTo>
                      <a:lnTo>
                        <a:pt x="2146" y="41"/>
                      </a:lnTo>
                      <a:lnTo>
                        <a:pt x="2125" y="53"/>
                      </a:lnTo>
                      <a:lnTo>
                        <a:pt x="2106" y="66"/>
                      </a:lnTo>
                      <a:lnTo>
                        <a:pt x="2083" y="74"/>
                      </a:lnTo>
                      <a:lnTo>
                        <a:pt x="2060" y="81"/>
                      </a:lnTo>
                      <a:lnTo>
                        <a:pt x="2036" y="85"/>
                      </a:lnTo>
                      <a:lnTo>
                        <a:pt x="2012" y="90"/>
                      </a:lnTo>
                      <a:lnTo>
                        <a:pt x="1997" y="92"/>
                      </a:lnTo>
                      <a:lnTo>
                        <a:pt x="1981" y="93"/>
                      </a:lnTo>
                      <a:lnTo>
                        <a:pt x="1965" y="93"/>
                      </a:lnTo>
                      <a:lnTo>
                        <a:pt x="1948" y="92"/>
                      </a:lnTo>
                      <a:lnTo>
                        <a:pt x="1933" y="91"/>
                      </a:lnTo>
                      <a:lnTo>
                        <a:pt x="1917" y="91"/>
                      </a:lnTo>
                      <a:lnTo>
                        <a:pt x="1902" y="91"/>
                      </a:lnTo>
                      <a:lnTo>
                        <a:pt x="1886" y="93"/>
                      </a:lnTo>
                      <a:lnTo>
                        <a:pt x="1877" y="95"/>
                      </a:lnTo>
                      <a:lnTo>
                        <a:pt x="1869" y="99"/>
                      </a:lnTo>
                      <a:lnTo>
                        <a:pt x="1861" y="102"/>
                      </a:lnTo>
                      <a:lnTo>
                        <a:pt x="1853" y="107"/>
                      </a:lnTo>
                      <a:lnTo>
                        <a:pt x="1837" y="117"/>
                      </a:lnTo>
                      <a:lnTo>
                        <a:pt x="1822" y="127"/>
                      </a:lnTo>
                      <a:lnTo>
                        <a:pt x="1813" y="132"/>
                      </a:lnTo>
                      <a:lnTo>
                        <a:pt x="1803" y="135"/>
                      </a:lnTo>
                      <a:lnTo>
                        <a:pt x="1793" y="138"/>
                      </a:lnTo>
                      <a:lnTo>
                        <a:pt x="1780" y="140"/>
                      </a:lnTo>
                      <a:lnTo>
                        <a:pt x="1768" y="141"/>
                      </a:lnTo>
                      <a:lnTo>
                        <a:pt x="1755" y="141"/>
                      </a:lnTo>
                      <a:lnTo>
                        <a:pt x="1743" y="141"/>
                      </a:lnTo>
                      <a:lnTo>
                        <a:pt x="1730" y="140"/>
                      </a:lnTo>
                      <a:lnTo>
                        <a:pt x="1716" y="138"/>
                      </a:lnTo>
                      <a:lnTo>
                        <a:pt x="1704" y="135"/>
                      </a:lnTo>
                      <a:lnTo>
                        <a:pt x="1691" y="132"/>
                      </a:lnTo>
                      <a:lnTo>
                        <a:pt x="1679" y="127"/>
                      </a:lnTo>
                      <a:lnTo>
                        <a:pt x="1669" y="123"/>
                      </a:lnTo>
                      <a:lnTo>
                        <a:pt x="1658" y="117"/>
                      </a:lnTo>
                      <a:lnTo>
                        <a:pt x="1649" y="110"/>
                      </a:lnTo>
                      <a:lnTo>
                        <a:pt x="1641" y="103"/>
                      </a:lnTo>
                      <a:lnTo>
                        <a:pt x="1636" y="95"/>
                      </a:lnTo>
                      <a:lnTo>
                        <a:pt x="1631" y="89"/>
                      </a:lnTo>
                      <a:lnTo>
                        <a:pt x="1628" y="81"/>
                      </a:lnTo>
                      <a:lnTo>
                        <a:pt x="1624" y="73"/>
                      </a:lnTo>
                      <a:lnTo>
                        <a:pt x="1621" y="63"/>
                      </a:lnTo>
                      <a:lnTo>
                        <a:pt x="1616" y="57"/>
                      </a:lnTo>
                      <a:lnTo>
                        <a:pt x="1612" y="49"/>
                      </a:lnTo>
                      <a:lnTo>
                        <a:pt x="1605" y="42"/>
                      </a:lnTo>
                      <a:lnTo>
                        <a:pt x="1597" y="36"/>
                      </a:lnTo>
                      <a:lnTo>
                        <a:pt x="1589" y="33"/>
                      </a:lnTo>
                      <a:lnTo>
                        <a:pt x="1580" y="32"/>
                      </a:lnTo>
                      <a:lnTo>
                        <a:pt x="1571" y="30"/>
                      </a:lnTo>
                      <a:lnTo>
                        <a:pt x="1571" y="32"/>
                      </a:lnTo>
                      <a:lnTo>
                        <a:pt x="1571" y="30"/>
                      </a:lnTo>
                      <a:lnTo>
                        <a:pt x="1556" y="30"/>
                      </a:lnTo>
                      <a:lnTo>
                        <a:pt x="1541" y="32"/>
                      </a:lnTo>
                      <a:lnTo>
                        <a:pt x="1546" y="34"/>
                      </a:lnTo>
                      <a:lnTo>
                        <a:pt x="1551" y="37"/>
                      </a:lnTo>
                      <a:lnTo>
                        <a:pt x="1552" y="61"/>
                      </a:lnTo>
                      <a:lnTo>
                        <a:pt x="1554" y="81"/>
                      </a:lnTo>
                      <a:lnTo>
                        <a:pt x="1554" y="89"/>
                      </a:lnTo>
                      <a:lnTo>
                        <a:pt x="1552" y="97"/>
                      </a:lnTo>
                      <a:lnTo>
                        <a:pt x="1551" y="103"/>
                      </a:lnTo>
                      <a:lnTo>
                        <a:pt x="1548" y="110"/>
                      </a:lnTo>
                      <a:lnTo>
                        <a:pt x="1546" y="116"/>
                      </a:lnTo>
                      <a:lnTo>
                        <a:pt x="1541" y="122"/>
                      </a:lnTo>
                      <a:lnTo>
                        <a:pt x="1535" y="126"/>
                      </a:lnTo>
                      <a:lnTo>
                        <a:pt x="1530" y="131"/>
                      </a:lnTo>
                      <a:lnTo>
                        <a:pt x="1522" y="135"/>
                      </a:lnTo>
                      <a:lnTo>
                        <a:pt x="1513" y="139"/>
                      </a:lnTo>
                      <a:lnTo>
                        <a:pt x="1502" y="143"/>
                      </a:lnTo>
                      <a:lnTo>
                        <a:pt x="1490" y="147"/>
                      </a:lnTo>
                      <a:lnTo>
                        <a:pt x="1474" y="153"/>
                      </a:lnTo>
                      <a:lnTo>
                        <a:pt x="1457" y="161"/>
                      </a:lnTo>
                      <a:lnTo>
                        <a:pt x="1440" y="173"/>
                      </a:lnTo>
                      <a:lnTo>
                        <a:pt x="1424" y="185"/>
                      </a:lnTo>
                      <a:lnTo>
                        <a:pt x="1391" y="210"/>
                      </a:lnTo>
                      <a:lnTo>
                        <a:pt x="1362" y="233"/>
                      </a:lnTo>
                      <a:lnTo>
                        <a:pt x="1346" y="243"/>
                      </a:lnTo>
                      <a:lnTo>
                        <a:pt x="1329" y="258"/>
                      </a:lnTo>
                      <a:lnTo>
                        <a:pt x="1321" y="266"/>
                      </a:lnTo>
                      <a:lnTo>
                        <a:pt x="1314" y="274"/>
                      </a:lnTo>
                      <a:lnTo>
                        <a:pt x="1312" y="279"/>
                      </a:lnTo>
                      <a:lnTo>
                        <a:pt x="1310" y="283"/>
                      </a:lnTo>
                      <a:lnTo>
                        <a:pt x="1309" y="287"/>
                      </a:lnTo>
                      <a:lnTo>
                        <a:pt x="1309" y="291"/>
                      </a:lnTo>
                      <a:lnTo>
                        <a:pt x="1308" y="303"/>
                      </a:lnTo>
                      <a:lnTo>
                        <a:pt x="1305" y="309"/>
                      </a:lnTo>
                      <a:lnTo>
                        <a:pt x="1302" y="314"/>
                      </a:lnTo>
                      <a:lnTo>
                        <a:pt x="1297" y="317"/>
                      </a:lnTo>
                      <a:lnTo>
                        <a:pt x="1293" y="320"/>
                      </a:lnTo>
                      <a:lnTo>
                        <a:pt x="1287" y="322"/>
                      </a:lnTo>
                      <a:lnTo>
                        <a:pt x="1283" y="327"/>
                      </a:lnTo>
                      <a:lnTo>
                        <a:pt x="1278" y="333"/>
                      </a:lnTo>
                      <a:lnTo>
                        <a:pt x="1273" y="341"/>
                      </a:lnTo>
                      <a:lnTo>
                        <a:pt x="1271" y="350"/>
                      </a:lnTo>
                      <a:lnTo>
                        <a:pt x="1271" y="357"/>
                      </a:lnTo>
                      <a:lnTo>
                        <a:pt x="1271" y="364"/>
                      </a:lnTo>
                      <a:lnTo>
                        <a:pt x="1272" y="371"/>
                      </a:lnTo>
                      <a:lnTo>
                        <a:pt x="1275" y="378"/>
                      </a:lnTo>
                      <a:lnTo>
                        <a:pt x="1278" y="385"/>
                      </a:lnTo>
                      <a:lnTo>
                        <a:pt x="1281" y="390"/>
                      </a:lnTo>
                      <a:lnTo>
                        <a:pt x="1301" y="414"/>
                      </a:lnTo>
                      <a:lnTo>
                        <a:pt x="1318" y="439"/>
                      </a:lnTo>
                      <a:lnTo>
                        <a:pt x="1304" y="450"/>
                      </a:lnTo>
                      <a:lnTo>
                        <a:pt x="1291" y="458"/>
                      </a:lnTo>
                      <a:lnTo>
                        <a:pt x="1279" y="467"/>
                      </a:lnTo>
                      <a:lnTo>
                        <a:pt x="1269" y="476"/>
                      </a:lnTo>
                      <a:lnTo>
                        <a:pt x="1264" y="480"/>
                      </a:lnTo>
                      <a:lnTo>
                        <a:pt x="1260" y="486"/>
                      </a:lnTo>
                      <a:lnTo>
                        <a:pt x="1256" y="492"/>
                      </a:lnTo>
                      <a:lnTo>
                        <a:pt x="1253" y="497"/>
                      </a:lnTo>
                      <a:lnTo>
                        <a:pt x="1251" y="504"/>
                      </a:lnTo>
                      <a:lnTo>
                        <a:pt x="1248" y="512"/>
                      </a:lnTo>
                      <a:lnTo>
                        <a:pt x="1246" y="520"/>
                      </a:lnTo>
                      <a:lnTo>
                        <a:pt x="1245" y="529"/>
                      </a:lnTo>
                      <a:lnTo>
                        <a:pt x="1240" y="530"/>
                      </a:lnTo>
                      <a:lnTo>
                        <a:pt x="1238" y="532"/>
                      </a:lnTo>
                      <a:lnTo>
                        <a:pt x="1236" y="534"/>
                      </a:lnTo>
                      <a:lnTo>
                        <a:pt x="1234" y="536"/>
                      </a:lnTo>
                      <a:lnTo>
                        <a:pt x="1231" y="541"/>
                      </a:lnTo>
                      <a:lnTo>
                        <a:pt x="1231" y="546"/>
                      </a:lnTo>
                      <a:lnTo>
                        <a:pt x="1232" y="560"/>
                      </a:lnTo>
                      <a:lnTo>
                        <a:pt x="1232" y="574"/>
                      </a:lnTo>
                      <a:lnTo>
                        <a:pt x="1232" y="576"/>
                      </a:lnTo>
                      <a:lnTo>
                        <a:pt x="1231" y="578"/>
                      </a:lnTo>
                      <a:lnTo>
                        <a:pt x="1229" y="582"/>
                      </a:lnTo>
                      <a:lnTo>
                        <a:pt x="1227" y="584"/>
                      </a:lnTo>
                      <a:lnTo>
                        <a:pt x="1221" y="588"/>
                      </a:lnTo>
                      <a:lnTo>
                        <a:pt x="1213" y="592"/>
                      </a:lnTo>
                      <a:lnTo>
                        <a:pt x="1206" y="596"/>
                      </a:lnTo>
                      <a:lnTo>
                        <a:pt x="1199" y="602"/>
                      </a:lnTo>
                      <a:lnTo>
                        <a:pt x="1193" y="608"/>
                      </a:lnTo>
                      <a:lnTo>
                        <a:pt x="1188" y="615"/>
                      </a:lnTo>
                      <a:lnTo>
                        <a:pt x="1182" y="624"/>
                      </a:lnTo>
                      <a:lnTo>
                        <a:pt x="1179" y="636"/>
                      </a:lnTo>
                      <a:lnTo>
                        <a:pt x="1175" y="649"/>
                      </a:lnTo>
                      <a:lnTo>
                        <a:pt x="1173" y="661"/>
                      </a:lnTo>
                      <a:lnTo>
                        <a:pt x="1172" y="675"/>
                      </a:lnTo>
                      <a:lnTo>
                        <a:pt x="1171" y="688"/>
                      </a:lnTo>
                      <a:lnTo>
                        <a:pt x="1171" y="700"/>
                      </a:lnTo>
                      <a:lnTo>
                        <a:pt x="1171" y="711"/>
                      </a:lnTo>
                      <a:lnTo>
                        <a:pt x="1172" y="716"/>
                      </a:lnTo>
                      <a:lnTo>
                        <a:pt x="1173" y="721"/>
                      </a:lnTo>
                      <a:lnTo>
                        <a:pt x="1175" y="725"/>
                      </a:lnTo>
                      <a:lnTo>
                        <a:pt x="1178" y="730"/>
                      </a:lnTo>
                      <a:lnTo>
                        <a:pt x="1183" y="736"/>
                      </a:lnTo>
                      <a:lnTo>
                        <a:pt x="1189" y="744"/>
                      </a:lnTo>
                      <a:lnTo>
                        <a:pt x="1195" y="751"/>
                      </a:lnTo>
                      <a:lnTo>
                        <a:pt x="1199" y="759"/>
                      </a:lnTo>
                      <a:lnTo>
                        <a:pt x="1201" y="764"/>
                      </a:lnTo>
                      <a:lnTo>
                        <a:pt x="1202" y="767"/>
                      </a:lnTo>
                      <a:lnTo>
                        <a:pt x="1202" y="773"/>
                      </a:lnTo>
                      <a:lnTo>
                        <a:pt x="1202" y="777"/>
                      </a:lnTo>
                      <a:lnTo>
                        <a:pt x="1188" y="777"/>
                      </a:lnTo>
                      <a:lnTo>
                        <a:pt x="1172" y="776"/>
                      </a:lnTo>
                      <a:lnTo>
                        <a:pt x="1161" y="775"/>
                      </a:lnTo>
                      <a:lnTo>
                        <a:pt x="1149" y="775"/>
                      </a:lnTo>
                      <a:lnTo>
                        <a:pt x="1138" y="775"/>
                      </a:lnTo>
                      <a:lnTo>
                        <a:pt x="1128" y="776"/>
                      </a:lnTo>
                      <a:lnTo>
                        <a:pt x="1117" y="779"/>
                      </a:lnTo>
                      <a:lnTo>
                        <a:pt x="1108" y="783"/>
                      </a:lnTo>
                      <a:lnTo>
                        <a:pt x="1105" y="785"/>
                      </a:lnTo>
                      <a:lnTo>
                        <a:pt x="1100" y="789"/>
                      </a:lnTo>
                      <a:lnTo>
                        <a:pt x="1098" y="792"/>
                      </a:lnTo>
                      <a:lnTo>
                        <a:pt x="1095" y="796"/>
                      </a:lnTo>
                      <a:lnTo>
                        <a:pt x="1092" y="804"/>
                      </a:lnTo>
                      <a:lnTo>
                        <a:pt x="1090" y="811"/>
                      </a:lnTo>
                      <a:lnTo>
                        <a:pt x="1090" y="818"/>
                      </a:lnTo>
                      <a:lnTo>
                        <a:pt x="1090" y="826"/>
                      </a:lnTo>
                      <a:lnTo>
                        <a:pt x="1091" y="834"/>
                      </a:lnTo>
                      <a:lnTo>
                        <a:pt x="1091" y="842"/>
                      </a:lnTo>
                      <a:lnTo>
                        <a:pt x="1090" y="850"/>
                      </a:lnTo>
                      <a:lnTo>
                        <a:pt x="1089" y="858"/>
                      </a:lnTo>
                      <a:lnTo>
                        <a:pt x="1083" y="873"/>
                      </a:lnTo>
                      <a:lnTo>
                        <a:pt x="1076" y="889"/>
                      </a:lnTo>
                      <a:lnTo>
                        <a:pt x="1073" y="896"/>
                      </a:lnTo>
                      <a:lnTo>
                        <a:pt x="1071" y="904"/>
                      </a:lnTo>
                      <a:lnTo>
                        <a:pt x="1068" y="912"/>
                      </a:lnTo>
                      <a:lnTo>
                        <a:pt x="1067" y="920"/>
                      </a:lnTo>
                      <a:lnTo>
                        <a:pt x="1048" y="921"/>
                      </a:lnTo>
                      <a:lnTo>
                        <a:pt x="1032" y="921"/>
                      </a:lnTo>
                      <a:lnTo>
                        <a:pt x="1024" y="920"/>
                      </a:lnTo>
                      <a:lnTo>
                        <a:pt x="1017" y="916"/>
                      </a:lnTo>
                      <a:lnTo>
                        <a:pt x="1009" y="912"/>
                      </a:lnTo>
                      <a:lnTo>
                        <a:pt x="1002" y="905"/>
                      </a:lnTo>
                      <a:lnTo>
                        <a:pt x="999" y="903"/>
                      </a:lnTo>
                      <a:lnTo>
                        <a:pt x="994" y="900"/>
                      </a:lnTo>
                      <a:lnTo>
                        <a:pt x="990" y="898"/>
                      </a:lnTo>
                      <a:lnTo>
                        <a:pt x="985" y="897"/>
                      </a:lnTo>
                      <a:lnTo>
                        <a:pt x="976" y="896"/>
                      </a:lnTo>
                      <a:lnTo>
                        <a:pt x="965" y="895"/>
                      </a:lnTo>
                      <a:lnTo>
                        <a:pt x="944" y="897"/>
                      </a:lnTo>
                      <a:lnTo>
                        <a:pt x="925" y="898"/>
                      </a:lnTo>
                      <a:lnTo>
                        <a:pt x="902" y="899"/>
                      </a:lnTo>
                      <a:lnTo>
                        <a:pt x="878" y="899"/>
                      </a:lnTo>
                      <a:lnTo>
                        <a:pt x="854" y="898"/>
                      </a:lnTo>
                      <a:lnTo>
                        <a:pt x="832" y="897"/>
                      </a:lnTo>
                      <a:lnTo>
                        <a:pt x="807" y="896"/>
                      </a:lnTo>
                      <a:lnTo>
                        <a:pt x="783" y="895"/>
                      </a:lnTo>
                      <a:lnTo>
                        <a:pt x="759" y="895"/>
                      </a:lnTo>
                      <a:lnTo>
                        <a:pt x="735" y="896"/>
                      </a:lnTo>
                      <a:lnTo>
                        <a:pt x="733" y="918"/>
                      </a:lnTo>
                      <a:lnTo>
                        <a:pt x="730" y="938"/>
                      </a:lnTo>
                      <a:lnTo>
                        <a:pt x="727" y="959"/>
                      </a:lnTo>
                      <a:lnTo>
                        <a:pt x="721" y="979"/>
                      </a:lnTo>
                      <a:lnTo>
                        <a:pt x="715" y="998"/>
                      </a:lnTo>
                      <a:lnTo>
                        <a:pt x="709" y="1018"/>
                      </a:lnTo>
                      <a:lnTo>
                        <a:pt x="701" y="1038"/>
                      </a:lnTo>
                      <a:lnTo>
                        <a:pt x="692" y="1058"/>
                      </a:lnTo>
                      <a:lnTo>
                        <a:pt x="686" y="1071"/>
                      </a:lnTo>
                      <a:lnTo>
                        <a:pt x="678" y="1087"/>
                      </a:lnTo>
                      <a:lnTo>
                        <a:pt x="673" y="1095"/>
                      </a:lnTo>
                      <a:lnTo>
                        <a:pt x="668" y="1102"/>
                      </a:lnTo>
                      <a:lnTo>
                        <a:pt x="663" y="1108"/>
                      </a:lnTo>
                      <a:lnTo>
                        <a:pt x="656" y="1111"/>
                      </a:lnTo>
                      <a:lnTo>
                        <a:pt x="652" y="1112"/>
                      </a:lnTo>
                      <a:lnTo>
                        <a:pt x="647" y="1112"/>
                      </a:lnTo>
                      <a:lnTo>
                        <a:pt x="643" y="1112"/>
                      </a:lnTo>
                      <a:lnTo>
                        <a:pt x="638" y="1111"/>
                      </a:lnTo>
                      <a:lnTo>
                        <a:pt x="635" y="1109"/>
                      </a:lnTo>
                      <a:lnTo>
                        <a:pt x="630" y="1107"/>
                      </a:lnTo>
                      <a:lnTo>
                        <a:pt x="627" y="1104"/>
                      </a:lnTo>
                      <a:lnTo>
                        <a:pt x="624" y="1101"/>
                      </a:lnTo>
                      <a:lnTo>
                        <a:pt x="619" y="1093"/>
                      </a:lnTo>
                      <a:lnTo>
                        <a:pt x="614" y="1084"/>
                      </a:lnTo>
                      <a:lnTo>
                        <a:pt x="612" y="1076"/>
                      </a:lnTo>
                      <a:lnTo>
                        <a:pt x="611" y="1067"/>
                      </a:lnTo>
                      <a:lnTo>
                        <a:pt x="603" y="1063"/>
                      </a:lnTo>
                      <a:lnTo>
                        <a:pt x="595" y="1061"/>
                      </a:lnTo>
                      <a:lnTo>
                        <a:pt x="586" y="1061"/>
                      </a:lnTo>
                      <a:lnTo>
                        <a:pt x="578" y="1061"/>
                      </a:lnTo>
                      <a:lnTo>
                        <a:pt x="577" y="1086"/>
                      </a:lnTo>
                      <a:lnTo>
                        <a:pt x="577" y="1111"/>
                      </a:lnTo>
                      <a:lnTo>
                        <a:pt x="575" y="1135"/>
                      </a:lnTo>
                      <a:lnTo>
                        <a:pt x="577" y="1160"/>
                      </a:lnTo>
                      <a:lnTo>
                        <a:pt x="577" y="1185"/>
                      </a:lnTo>
                      <a:lnTo>
                        <a:pt x="578" y="1210"/>
                      </a:lnTo>
                      <a:lnTo>
                        <a:pt x="579" y="1234"/>
                      </a:lnTo>
                      <a:lnTo>
                        <a:pt x="580" y="1259"/>
                      </a:lnTo>
                      <a:lnTo>
                        <a:pt x="581" y="1275"/>
                      </a:lnTo>
                      <a:lnTo>
                        <a:pt x="581" y="1291"/>
                      </a:lnTo>
                      <a:lnTo>
                        <a:pt x="581" y="1308"/>
                      </a:lnTo>
                      <a:lnTo>
                        <a:pt x="583" y="1324"/>
                      </a:lnTo>
                      <a:lnTo>
                        <a:pt x="586" y="1331"/>
                      </a:lnTo>
                      <a:lnTo>
                        <a:pt x="589" y="1335"/>
                      </a:lnTo>
                      <a:lnTo>
                        <a:pt x="592" y="1338"/>
                      </a:lnTo>
                      <a:lnTo>
                        <a:pt x="598" y="1340"/>
                      </a:lnTo>
                      <a:lnTo>
                        <a:pt x="603" y="1341"/>
                      </a:lnTo>
                      <a:lnTo>
                        <a:pt x="608" y="1342"/>
                      </a:lnTo>
                      <a:lnTo>
                        <a:pt x="613" y="1345"/>
                      </a:lnTo>
                      <a:lnTo>
                        <a:pt x="618" y="1349"/>
                      </a:lnTo>
                      <a:lnTo>
                        <a:pt x="623" y="1359"/>
                      </a:lnTo>
                      <a:lnTo>
                        <a:pt x="629" y="1370"/>
                      </a:lnTo>
                      <a:lnTo>
                        <a:pt x="632" y="1379"/>
                      </a:lnTo>
                      <a:lnTo>
                        <a:pt x="635" y="1389"/>
                      </a:lnTo>
                      <a:lnTo>
                        <a:pt x="636" y="1399"/>
                      </a:lnTo>
                      <a:lnTo>
                        <a:pt x="637" y="1411"/>
                      </a:lnTo>
                      <a:lnTo>
                        <a:pt x="637" y="1421"/>
                      </a:lnTo>
                      <a:lnTo>
                        <a:pt x="636" y="1431"/>
                      </a:lnTo>
                      <a:lnTo>
                        <a:pt x="629" y="1474"/>
                      </a:lnTo>
                      <a:lnTo>
                        <a:pt x="620" y="1519"/>
                      </a:lnTo>
                      <a:lnTo>
                        <a:pt x="616" y="1540"/>
                      </a:lnTo>
                      <a:lnTo>
                        <a:pt x="614" y="1563"/>
                      </a:lnTo>
                      <a:lnTo>
                        <a:pt x="613" y="1575"/>
                      </a:lnTo>
                      <a:lnTo>
                        <a:pt x="612" y="1586"/>
                      </a:lnTo>
                      <a:lnTo>
                        <a:pt x="612" y="1597"/>
                      </a:lnTo>
                      <a:lnTo>
                        <a:pt x="613" y="1608"/>
                      </a:lnTo>
                      <a:lnTo>
                        <a:pt x="614" y="1613"/>
                      </a:lnTo>
                      <a:lnTo>
                        <a:pt x="616" y="1619"/>
                      </a:lnTo>
                      <a:lnTo>
                        <a:pt x="620" y="1624"/>
                      </a:lnTo>
                      <a:lnTo>
                        <a:pt x="624" y="1627"/>
                      </a:lnTo>
                      <a:lnTo>
                        <a:pt x="629" y="1630"/>
                      </a:lnTo>
                      <a:lnTo>
                        <a:pt x="633" y="1633"/>
                      </a:lnTo>
                      <a:lnTo>
                        <a:pt x="639" y="1636"/>
                      </a:lnTo>
                      <a:lnTo>
                        <a:pt x="645" y="1637"/>
                      </a:lnTo>
                      <a:lnTo>
                        <a:pt x="671" y="1643"/>
                      </a:lnTo>
                      <a:lnTo>
                        <a:pt x="694" y="1645"/>
                      </a:lnTo>
                      <a:lnTo>
                        <a:pt x="700" y="1646"/>
                      </a:lnTo>
                      <a:lnTo>
                        <a:pt x="710" y="1646"/>
                      </a:lnTo>
                      <a:lnTo>
                        <a:pt x="723" y="1645"/>
                      </a:lnTo>
                      <a:lnTo>
                        <a:pt x="737" y="1645"/>
                      </a:lnTo>
                      <a:lnTo>
                        <a:pt x="754" y="1644"/>
                      </a:lnTo>
                      <a:lnTo>
                        <a:pt x="768" y="1644"/>
                      </a:lnTo>
                      <a:lnTo>
                        <a:pt x="778" y="1644"/>
                      </a:lnTo>
                      <a:lnTo>
                        <a:pt x="783" y="1644"/>
                      </a:lnTo>
                      <a:lnTo>
                        <a:pt x="786" y="1649"/>
                      </a:lnTo>
                      <a:lnTo>
                        <a:pt x="789" y="1654"/>
                      </a:lnTo>
                      <a:lnTo>
                        <a:pt x="792" y="1660"/>
                      </a:lnTo>
                      <a:lnTo>
                        <a:pt x="793" y="1666"/>
                      </a:lnTo>
                      <a:lnTo>
                        <a:pt x="795" y="1678"/>
                      </a:lnTo>
                      <a:lnTo>
                        <a:pt x="795" y="1691"/>
                      </a:lnTo>
                      <a:lnTo>
                        <a:pt x="794" y="1716"/>
                      </a:lnTo>
                      <a:lnTo>
                        <a:pt x="792" y="1739"/>
                      </a:lnTo>
                      <a:lnTo>
                        <a:pt x="779" y="1752"/>
                      </a:lnTo>
                      <a:lnTo>
                        <a:pt x="768" y="1765"/>
                      </a:lnTo>
                      <a:lnTo>
                        <a:pt x="760" y="1769"/>
                      </a:lnTo>
                      <a:lnTo>
                        <a:pt x="752" y="1773"/>
                      </a:lnTo>
                      <a:lnTo>
                        <a:pt x="747" y="1774"/>
                      </a:lnTo>
                      <a:lnTo>
                        <a:pt x="743" y="1774"/>
                      </a:lnTo>
                      <a:lnTo>
                        <a:pt x="737" y="1774"/>
                      </a:lnTo>
                      <a:lnTo>
                        <a:pt x="731" y="1773"/>
                      </a:lnTo>
                      <a:lnTo>
                        <a:pt x="730" y="1757"/>
                      </a:lnTo>
                      <a:lnTo>
                        <a:pt x="730" y="1741"/>
                      </a:lnTo>
                      <a:lnTo>
                        <a:pt x="730" y="1724"/>
                      </a:lnTo>
                      <a:lnTo>
                        <a:pt x="729" y="1708"/>
                      </a:lnTo>
                      <a:lnTo>
                        <a:pt x="714" y="1703"/>
                      </a:lnTo>
                      <a:lnTo>
                        <a:pt x="695" y="1700"/>
                      </a:lnTo>
                      <a:lnTo>
                        <a:pt x="684" y="1699"/>
                      </a:lnTo>
                      <a:lnTo>
                        <a:pt x="673" y="1698"/>
                      </a:lnTo>
                      <a:lnTo>
                        <a:pt x="662" y="1698"/>
                      </a:lnTo>
                      <a:lnTo>
                        <a:pt x="651" y="1699"/>
                      </a:lnTo>
                      <a:lnTo>
                        <a:pt x="640" y="1700"/>
                      </a:lnTo>
                      <a:lnTo>
                        <a:pt x="631" y="1702"/>
                      </a:lnTo>
                      <a:lnTo>
                        <a:pt x="622" y="1704"/>
                      </a:lnTo>
                      <a:lnTo>
                        <a:pt x="615" y="1709"/>
                      </a:lnTo>
                      <a:lnTo>
                        <a:pt x="612" y="1712"/>
                      </a:lnTo>
                      <a:lnTo>
                        <a:pt x="610" y="1715"/>
                      </a:lnTo>
                      <a:lnTo>
                        <a:pt x="607" y="1718"/>
                      </a:lnTo>
                      <a:lnTo>
                        <a:pt x="606" y="1722"/>
                      </a:lnTo>
                      <a:lnTo>
                        <a:pt x="605" y="1726"/>
                      </a:lnTo>
                      <a:lnTo>
                        <a:pt x="604" y="1731"/>
                      </a:lnTo>
                      <a:lnTo>
                        <a:pt x="604" y="1735"/>
                      </a:lnTo>
                      <a:lnTo>
                        <a:pt x="605" y="1741"/>
                      </a:lnTo>
                      <a:lnTo>
                        <a:pt x="596" y="1742"/>
                      </a:lnTo>
                      <a:lnTo>
                        <a:pt x="588" y="1743"/>
                      </a:lnTo>
                      <a:lnTo>
                        <a:pt x="581" y="1742"/>
                      </a:lnTo>
                      <a:lnTo>
                        <a:pt x="575" y="1740"/>
                      </a:lnTo>
                      <a:lnTo>
                        <a:pt x="571" y="1736"/>
                      </a:lnTo>
                      <a:lnTo>
                        <a:pt x="566" y="1732"/>
                      </a:lnTo>
                      <a:lnTo>
                        <a:pt x="563" y="1726"/>
                      </a:lnTo>
                      <a:lnTo>
                        <a:pt x="561" y="1720"/>
                      </a:lnTo>
                      <a:lnTo>
                        <a:pt x="556" y="1707"/>
                      </a:lnTo>
                      <a:lnTo>
                        <a:pt x="554" y="1693"/>
                      </a:lnTo>
                      <a:lnTo>
                        <a:pt x="553" y="1679"/>
                      </a:lnTo>
                      <a:lnTo>
                        <a:pt x="551" y="1667"/>
                      </a:lnTo>
                      <a:lnTo>
                        <a:pt x="531" y="1653"/>
                      </a:lnTo>
                      <a:lnTo>
                        <a:pt x="510" y="1643"/>
                      </a:lnTo>
                      <a:lnTo>
                        <a:pt x="491" y="1635"/>
                      </a:lnTo>
                      <a:lnTo>
                        <a:pt x="471" y="1629"/>
                      </a:lnTo>
                      <a:lnTo>
                        <a:pt x="449" y="1625"/>
                      </a:lnTo>
                      <a:lnTo>
                        <a:pt x="427" y="1622"/>
                      </a:lnTo>
                      <a:lnTo>
                        <a:pt x="405" y="1620"/>
                      </a:lnTo>
                      <a:lnTo>
                        <a:pt x="380" y="1619"/>
                      </a:lnTo>
                      <a:lnTo>
                        <a:pt x="380" y="1612"/>
                      </a:lnTo>
                      <a:lnTo>
                        <a:pt x="380" y="1607"/>
                      </a:lnTo>
                      <a:lnTo>
                        <a:pt x="377" y="1602"/>
                      </a:lnTo>
                      <a:lnTo>
                        <a:pt x="375" y="1597"/>
                      </a:lnTo>
                      <a:lnTo>
                        <a:pt x="372" y="1595"/>
                      </a:lnTo>
                      <a:lnTo>
                        <a:pt x="367" y="1594"/>
                      </a:lnTo>
                      <a:lnTo>
                        <a:pt x="362" y="1592"/>
                      </a:lnTo>
                      <a:lnTo>
                        <a:pt x="357" y="1592"/>
                      </a:lnTo>
                      <a:lnTo>
                        <a:pt x="334" y="1592"/>
                      </a:lnTo>
                      <a:lnTo>
                        <a:pt x="311" y="1594"/>
                      </a:lnTo>
                      <a:lnTo>
                        <a:pt x="310" y="1602"/>
                      </a:lnTo>
                      <a:lnTo>
                        <a:pt x="309" y="1612"/>
                      </a:lnTo>
                      <a:lnTo>
                        <a:pt x="307" y="1621"/>
                      </a:lnTo>
                      <a:lnTo>
                        <a:pt x="304" y="1630"/>
                      </a:lnTo>
                      <a:lnTo>
                        <a:pt x="300" y="1649"/>
                      </a:lnTo>
                      <a:lnTo>
                        <a:pt x="294" y="1666"/>
                      </a:lnTo>
                      <a:lnTo>
                        <a:pt x="292" y="1675"/>
                      </a:lnTo>
                      <a:lnTo>
                        <a:pt x="291" y="1683"/>
                      </a:lnTo>
                      <a:lnTo>
                        <a:pt x="290" y="1692"/>
                      </a:lnTo>
                      <a:lnTo>
                        <a:pt x="290" y="1701"/>
                      </a:lnTo>
                      <a:lnTo>
                        <a:pt x="291" y="1710"/>
                      </a:lnTo>
                      <a:lnTo>
                        <a:pt x="293" y="1719"/>
                      </a:lnTo>
                      <a:lnTo>
                        <a:pt x="296" y="1728"/>
                      </a:lnTo>
                      <a:lnTo>
                        <a:pt x="301" y="1737"/>
                      </a:lnTo>
                      <a:lnTo>
                        <a:pt x="313" y="1739"/>
                      </a:lnTo>
                      <a:lnTo>
                        <a:pt x="326" y="1737"/>
                      </a:lnTo>
                      <a:lnTo>
                        <a:pt x="339" y="1735"/>
                      </a:lnTo>
                      <a:lnTo>
                        <a:pt x="350" y="1733"/>
                      </a:lnTo>
                      <a:lnTo>
                        <a:pt x="351" y="1741"/>
                      </a:lnTo>
                      <a:lnTo>
                        <a:pt x="353" y="1748"/>
                      </a:lnTo>
                      <a:lnTo>
                        <a:pt x="357" y="1752"/>
                      </a:lnTo>
                      <a:lnTo>
                        <a:pt x="360" y="1757"/>
                      </a:lnTo>
                      <a:lnTo>
                        <a:pt x="365" y="1759"/>
                      </a:lnTo>
                      <a:lnTo>
                        <a:pt x="370" y="1761"/>
                      </a:lnTo>
                      <a:lnTo>
                        <a:pt x="375" y="1764"/>
                      </a:lnTo>
                      <a:lnTo>
                        <a:pt x="381" y="1765"/>
                      </a:lnTo>
                      <a:lnTo>
                        <a:pt x="392" y="1768"/>
                      </a:lnTo>
                      <a:lnTo>
                        <a:pt x="402" y="1772"/>
                      </a:lnTo>
                      <a:lnTo>
                        <a:pt x="407" y="1775"/>
                      </a:lnTo>
                      <a:lnTo>
                        <a:pt x="411" y="1778"/>
                      </a:lnTo>
                      <a:lnTo>
                        <a:pt x="415" y="1783"/>
                      </a:lnTo>
                      <a:lnTo>
                        <a:pt x="417" y="1789"/>
                      </a:lnTo>
                      <a:lnTo>
                        <a:pt x="421" y="1799"/>
                      </a:lnTo>
                      <a:lnTo>
                        <a:pt x="422" y="1809"/>
                      </a:lnTo>
                      <a:lnTo>
                        <a:pt x="422" y="1819"/>
                      </a:lnTo>
                      <a:lnTo>
                        <a:pt x="421" y="1831"/>
                      </a:lnTo>
                      <a:lnTo>
                        <a:pt x="415" y="1851"/>
                      </a:lnTo>
                      <a:lnTo>
                        <a:pt x="408" y="1873"/>
                      </a:lnTo>
                      <a:lnTo>
                        <a:pt x="400" y="1893"/>
                      </a:lnTo>
                      <a:lnTo>
                        <a:pt x="393" y="1915"/>
                      </a:lnTo>
                      <a:lnTo>
                        <a:pt x="391" y="1925"/>
                      </a:lnTo>
                      <a:lnTo>
                        <a:pt x="389" y="1936"/>
                      </a:lnTo>
                      <a:lnTo>
                        <a:pt x="388" y="1947"/>
                      </a:lnTo>
                      <a:lnTo>
                        <a:pt x="388" y="1957"/>
                      </a:lnTo>
                      <a:lnTo>
                        <a:pt x="397" y="1956"/>
                      </a:lnTo>
                      <a:lnTo>
                        <a:pt x="407" y="1957"/>
                      </a:lnTo>
                      <a:lnTo>
                        <a:pt x="417" y="1958"/>
                      </a:lnTo>
                      <a:lnTo>
                        <a:pt x="426" y="1958"/>
                      </a:lnTo>
                      <a:lnTo>
                        <a:pt x="430" y="1967"/>
                      </a:lnTo>
                      <a:lnTo>
                        <a:pt x="434" y="1975"/>
                      </a:lnTo>
                      <a:lnTo>
                        <a:pt x="440" y="1982"/>
                      </a:lnTo>
                      <a:lnTo>
                        <a:pt x="447" y="1987"/>
                      </a:lnTo>
                      <a:lnTo>
                        <a:pt x="454" y="1993"/>
                      </a:lnTo>
                      <a:lnTo>
                        <a:pt x="460" y="1998"/>
                      </a:lnTo>
                      <a:lnTo>
                        <a:pt x="467" y="2004"/>
                      </a:lnTo>
                      <a:lnTo>
                        <a:pt x="472" y="2012"/>
                      </a:lnTo>
                      <a:lnTo>
                        <a:pt x="475" y="2018"/>
                      </a:lnTo>
                      <a:lnTo>
                        <a:pt x="477" y="2023"/>
                      </a:lnTo>
                      <a:lnTo>
                        <a:pt x="479" y="2029"/>
                      </a:lnTo>
                      <a:lnTo>
                        <a:pt x="480" y="2035"/>
                      </a:lnTo>
                      <a:lnTo>
                        <a:pt x="481" y="2047"/>
                      </a:lnTo>
                      <a:lnTo>
                        <a:pt x="480" y="2060"/>
                      </a:lnTo>
                      <a:lnTo>
                        <a:pt x="479" y="2086"/>
                      </a:lnTo>
                      <a:lnTo>
                        <a:pt x="477" y="2110"/>
                      </a:lnTo>
                      <a:lnTo>
                        <a:pt x="480" y="2138"/>
                      </a:lnTo>
                      <a:lnTo>
                        <a:pt x="484" y="2166"/>
                      </a:lnTo>
                      <a:lnTo>
                        <a:pt x="490" y="2193"/>
                      </a:lnTo>
                      <a:lnTo>
                        <a:pt x="496" y="2220"/>
                      </a:lnTo>
                      <a:lnTo>
                        <a:pt x="501" y="2248"/>
                      </a:lnTo>
                      <a:lnTo>
                        <a:pt x="506" y="2276"/>
                      </a:lnTo>
                      <a:lnTo>
                        <a:pt x="508" y="2290"/>
                      </a:lnTo>
                      <a:lnTo>
                        <a:pt x="508" y="2303"/>
                      </a:lnTo>
                      <a:lnTo>
                        <a:pt x="509" y="2318"/>
                      </a:lnTo>
                      <a:lnTo>
                        <a:pt x="508" y="2332"/>
                      </a:lnTo>
                      <a:lnTo>
                        <a:pt x="500" y="2333"/>
                      </a:lnTo>
                      <a:lnTo>
                        <a:pt x="491" y="2334"/>
                      </a:lnTo>
                      <a:lnTo>
                        <a:pt x="477" y="2336"/>
                      </a:lnTo>
                      <a:lnTo>
                        <a:pt x="465" y="2335"/>
                      </a:lnTo>
                      <a:lnTo>
                        <a:pt x="466" y="2359"/>
                      </a:lnTo>
                      <a:lnTo>
                        <a:pt x="465" y="2385"/>
                      </a:lnTo>
                      <a:lnTo>
                        <a:pt x="463" y="2398"/>
                      </a:lnTo>
                      <a:lnTo>
                        <a:pt x="460" y="2410"/>
                      </a:lnTo>
                      <a:lnTo>
                        <a:pt x="458" y="2416"/>
                      </a:lnTo>
                      <a:lnTo>
                        <a:pt x="455" y="2421"/>
                      </a:lnTo>
                      <a:lnTo>
                        <a:pt x="452" y="2426"/>
                      </a:lnTo>
                      <a:lnTo>
                        <a:pt x="449" y="2430"/>
                      </a:lnTo>
                      <a:lnTo>
                        <a:pt x="444" y="2433"/>
                      </a:lnTo>
                      <a:lnTo>
                        <a:pt x="440" y="2437"/>
                      </a:lnTo>
                      <a:lnTo>
                        <a:pt x="435" y="2439"/>
                      </a:lnTo>
                      <a:lnTo>
                        <a:pt x="430" y="2441"/>
                      </a:lnTo>
                      <a:lnTo>
                        <a:pt x="419" y="2443"/>
                      </a:lnTo>
                      <a:lnTo>
                        <a:pt x="410" y="2446"/>
                      </a:lnTo>
                      <a:lnTo>
                        <a:pt x="405" y="2448"/>
                      </a:lnTo>
                      <a:lnTo>
                        <a:pt x="401" y="2449"/>
                      </a:lnTo>
                      <a:lnTo>
                        <a:pt x="397" y="2451"/>
                      </a:lnTo>
                      <a:lnTo>
                        <a:pt x="393" y="2455"/>
                      </a:lnTo>
                      <a:lnTo>
                        <a:pt x="390" y="2458"/>
                      </a:lnTo>
                      <a:lnTo>
                        <a:pt x="388" y="2463"/>
                      </a:lnTo>
                      <a:lnTo>
                        <a:pt x="386" y="2469"/>
                      </a:lnTo>
                      <a:lnTo>
                        <a:pt x="385" y="2475"/>
                      </a:lnTo>
                      <a:lnTo>
                        <a:pt x="367" y="2479"/>
                      </a:lnTo>
                      <a:lnTo>
                        <a:pt x="347" y="2481"/>
                      </a:lnTo>
                      <a:lnTo>
                        <a:pt x="327" y="2483"/>
                      </a:lnTo>
                      <a:lnTo>
                        <a:pt x="309" y="2487"/>
                      </a:lnTo>
                      <a:lnTo>
                        <a:pt x="323" y="2495"/>
                      </a:lnTo>
                      <a:lnTo>
                        <a:pt x="333" y="2502"/>
                      </a:lnTo>
                      <a:lnTo>
                        <a:pt x="341" y="2510"/>
                      </a:lnTo>
                      <a:lnTo>
                        <a:pt x="347" y="2518"/>
                      </a:lnTo>
                      <a:lnTo>
                        <a:pt x="351" y="2527"/>
                      </a:lnTo>
                      <a:lnTo>
                        <a:pt x="352" y="2537"/>
                      </a:lnTo>
                      <a:lnTo>
                        <a:pt x="353" y="2551"/>
                      </a:lnTo>
                      <a:lnTo>
                        <a:pt x="352" y="2566"/>
                      </a:lnTo>
                      <a:lnTo>
                        <a:pt x="339" y="2569"/>
                      </a:lnTo>
                      <a:lnTo>
                        <a:pt x="325" y="2571"/>
                      </a:lnTo>
                      <a:lnTo>
                        <a:pt x="311" y="2573"/>
                      </a:lnTo>
                      <a:lnTo>
                        <a:pt x="298" y="2574"/>
                      </a:lnTo>
                      <a:lnTo>
                        <a:pt x="291" y="2581"/>
                      </a:lnTo>
                      <a:lnTo>
                        <a:pt x="286" y="2589"/>
                      </a:lnTo>
                      <a:lnTo>
                        <a:pt x="282" y="2597"/>
                      </a:lnTo>
                      <a:lnTo>
                        <a:pt x="277" y="2606"/>
                      </a:lnTo>
                      <a:lnTo>
                        <a:pt x="269" y="2625"/>
                      </a:lnTo>
                      <a:lnTo>
                        <a:pt x="262" y="2643"/>
                      </a:lnTo>
                      <a:lnTo>
                        <a:pt x="254" y="2661"/>
                      </a:lnTo>
                      <a:lnTo>
                        <a:pt x="245" y="2678"/>
                      </a:lnTo>
                      <a:lnTo>
                        <a:pt x="239" y="2686"/>
                      </a:lnTo>
                      <a:lnTo>
                        <a:pt x="234" y="2693"/>
                      </a:lnTo>
                      <a:lnTo>
                        <a:pt x="227" y="2699"/>
                      </a:lnTo>
                      <a:lnTo>
                        <a:pt x="219" y="2704"/>
                      </a:lnTo>
                      <a:lnTo>
                        <a:pt x="213" y="2707"/>
                      </a:lnTo>
                      <a:lnTo>
                        <a:pt x="206" y="2707"/>
                      </a:lnTo>
                      <a:lnTo>
                        <a:pt x="201" y="2707"/>
                      </a:lnTo>
                      <a:lnTo>
                        <a:pt x="194" y="2705"/>
                      </a:lnTo>
                      <a:lnTo>
                        <a:pt x="188" y="2704"/>
                      </a:lnTo>
                      <a:lnTo>
                        <a:pt x="184" y="2703"/>
                      </a:lnTo>
                      <a:lnTo>
                        <a:pt x="178" y="2703"/>
                      </a:lnTo>
                      <a:lnTo>
                        <a:pt x="173" y="2704"/>
                      </a:lnTo>
                      <a:lnTo>
                        <a:pt x="164" y="2708"/>
                      </a:lnTo>
                      <a:lnTo>
                        <a:pt x="157" y="2713"/>
                      </a:lnTo>
                      <a:lnTo>
                        <a:pt x="152" y="2719"/>
                      </a:lnTo>
                      <a:lnTo>
                        <a:pt x="144" y="2726"/>
                      </a:lnTo>
                      <a:lnTo>
                        <a:pt x="130" y="2738"/>
                      </a:lnTo>
                      <a:lnTo>
                        <a:pt x="116" y="2751"/>
                      </a:lnTo>
                      <a:lnTo>
                        <a:pt x="110" y="2757"/>
                      </a:lnTo>
                      <a:lnTo>
                        <a:pt x="103" y="2761"/>
                      </a:lnTo>
                      <a:lnTo>
                        <a:pt x="94" y="2766"/>
                      </a:lnTo>
                      <a:lnTo>
                        <a:pt x="85" y="2768"/>
                      </a:lnTo>
                      <a:lnTo>
                        <a:pt x="82" y="2804"/>
                      </a:lnTo>
                      <a:lnTo>
                        <a:pt x="80" y="2840"/>
                      </a:lnTo>
                      <a:lnTo>
                        <a:pt x="77" y="2858"/>
                      </a:lnTo>
                      <a:lnTo>
                        <a:pt x="72" y="2875"/>
                      </a:lnTo>
                      <a:lnTo>
                        <a:pt x="69" y="2883"/>
                      </a:lnTo>
                      <a:lnTo>
                        <a:pt x="64" y="2891"/>
                      </a:lnTo>
                      <a:lnTo>
                        <a:pt x="60" y="2899"/>
                      </a:lnTo>
                      <a:lnTo>
                        <a:pt x="55" y="2907"/>
                      </a:lnTo>
                      <a:lnTo>
                        <a:pt x="36" y="2931"/>
                      </a:lnTo>
                      <a:lnTo>
                        <a:pt x="17" y="2955"/>
                      </a:lnTo>
                      <a:lnTo>
                        <a:pt x="11" y="2967"/>
                      </a:lnTo>
                      <a:lnTo>
                        <a:pt x="6" y="2981"/>
                      </a:lnTo>
                      <a:lnTo>
                        <a:pt x="4" y="2988"/>
                      </a:lnTo>
                      <a:lnTo>
                        <a:pt x="1" y="2996"/>
                      </a:lnTo>
                      <a:lnTo>
                        <a:pt x="0" y="3004"/>
                      </a:lnTo>
                      <a:lnTo>
                        <a:pt x="0" y="3013"/>
                      </a:lnTo>
                      <a:lnTo>
                        <a:pt x="0" y="3022"/>
                      </a:lnTo>
                      <a:lnTo>
                        <a:pt x="0" y="3038"/>
                      </a:lnTo>
                      <a:lnTo>
                        <a:pt x="29" y="3032"/>
                      </a:lnTo>
                      <a:lnTo>
                        <a:pt x="58" y="3028"/>
                      </a:lnTo>
                      <a:lnTo>
                        <a:pt x="87" y="3025"/>
                      </a:lnTo>
                      <a:lnTo>
                        <a:pt x="115" y="3024"/>
                      </a:lnTo>
                      <a:lnTo>
                        <a:pt x="128" y="3024"/>
                      </a:lnTo>
                      <a:lnTo>
                        <a:pt x="139" y="3023"/>
                      </a:lnTo>
                      <a:lnTo>
                        <a:pt x="148" y="3021"/>
                      </a:lnTo>
                      <a:lnTo>
                        <a:pt x="157" y="3019"/>
                      </a:lnTo>
                      <a:lnTo>
                        <a:pt x="175" y="3013"/>
                      </a:lnTo>
                      <a:lnTo>
                        <a:pt x="195" y="3006"/>
                      </a:lnTo>
                      <a:lnTo>
                        <a:pt x="202" y="3004"/>
                      </a:lnTo>
                      <a:lnTo>
                        <a:pt x="209" y="3004"/>
                      </a:lnTo>
                      <a:lnTo>
                        <a:pt x="216" y="3004"/>
                      </a:lnTo>
                      <a:lnTo>
                        <a:pt x="222" y="3004"/>
                      </a:lnTo>
                      <a:lnTo>
                        <a:pt x="233" y="3005"/>
                      </a:lnTo>
                      <a:lnTo>
                        <a:pt x="244" y="3005"/>
                      </a:lnTo>
                      <a:lnTo>
                        <a:pt x="255" y="3001"/>
                      </a:lnTo>
                      <a:lnTo>
                        <a:pt x="267" y="2997"/>
                      </a:lnTo>
                      <a:lnTo>
                        <a:pt x="277" y="2992"/>
                      </a:lnTo>
                      <a:lnTo>
                        <a:pt x="288" y="2989"/>
                      </a:lnTo>
                      <a:lnTo>
                        <a:pt x="290" y="2980"/>
                      </a:lnTo>
                      <a:lnTo>
                        <a:pt x="291" y="2972"/>
                      </a:lnTo>
                      <a:lnTo>
                        <a:pt x="293" y="2965"/>
                      </a:lnTo>
                      <a:lnTo>
                        <a:pt x="295" y="2959"/>
                      </a:lnTo>
                      <a:lnTo>
                        <a:pt x="298" y="2955"/>
                      </a:lnTo>
                      <a:lnTo>
                        <a:pt x="301" y="2951"/>
                      </a:lnTo>
                      <a:lnTo>
                        <a:pt x="306" y="2949"/>
                      </a:lnTo>
                      <a:lnTo>
                        <a:pt x="310" y="2947"/>
                      </a:lnTo>
                      <a:lnTo>
                        <a:pt x="332" y="2942"/>
                      </a:lnTo>
                      <a:lnTo>
                        <a:pt x="360" y="2940"/>
                      </a:lnTo>
                      <a:lnTo>
                        <a:pt x="367" y="2938"/>
                      </a:lnTo>
                      <a:lnTo>
                        <a:pt x="374" y="2935"/>
                      </a:lnTo>
                      <a:lnTo>
                        <a:pt x="381" y="2931"/>
                      </a:lnTo>
                      <a:lnTo>
                        <a:pt x="386" y="2927"/>
                      </a:lnTo>
                      <a:lnTo>
                        <a:pt x="397" y="2917"/>
                      </a:lnTo>
                      <a:lnTo>
                        <a:pt x="406" y="2907"/>
                      </a:lnTo>
                      <a:lnTo>
                        <a:pt x="415" y="2897"/>
                      </a:lnTo>
                      <a:lnTo>
                        <a:pt x="426" y="2889"/>
                      </a:lnTo>
                      <a:lnTo>
                        <a:pt x="432" y="2885"/>
                      </a:lnTo>
                      <a:lnTo>
                        <a:pt x="439" y="2883"/>
                      </a:lnTo>
                      <a:lnTo>
                        <a:pt x="446" y="2882"/>
                      </a:lnTo>
                      <a:lnTo>
                        <a:pt x="454" y="2882"/>
                      </a:lnTo>
                      <a:lnTo>
                        <a:pt x="469" y="2883"/>
                      </a:lnTo>
                      <a:lnTo>
                        <a:pt x="487" y="2884"/>
                      </a:lnTo>
                      <a:lnTo>
                        <a:pt x="495" y="2886"/>
                      </a:lnTo>
                      <a:lnTo>
                        <a:pt x="501" y="2890"/>
                      </a:lnTo>
                      <a:lnTo>
                        <a:pt x="505" y="2891"/>
                      </a:lnTo>
                      <a:lnTo>
                        <a:pt x="508" y="2894"/>
                      </a:lnTo>
                      <a:lnTo>
                        <a:pt x="510" y="2897"/>
                      </a:lnTo>
                      <a:lnTo>
                        <a:pt x="513" y="2900"/>
                      </a:lnTo>
                      <a:lnTo>
                        <a:pt x="517" y="2912"/>
                      </a:lnTo>
                      <a:lnTo>
                        <a:pt x="522" y="2922"/>
                      </a:lnTo>
                      <a:lnTo>
                        <a:pt x="525" y="2926"/>
                      </a:lnTo>
                      <a:lnTo>
                        <a:pt x="530" y="2931"/>
                      </a:lnTo>
                      <a:lnTo>
                        <a:pt x="534" y="2933"/>
                      </a:lnTo>
                      <a:lnTo>
                        <a:pt x="541" y="2934"/>
                      </a:lnTo>
                      <a:lnTo>
                        <a:pt x="546" y="2934"/>
                      </a:lnTo>
                      <a:lnTo>
                        <a:pt x="550" y="2933"/>
                      </a:lnTo>
                      <a:lnTo>
                        <a:pt x="554" y="2932"/>
                      </a:lnTo>
                      <a:lnTo>
                        <a:pt x="556" y="2931"/>
                      </a:lnTo>
                      <a:lnTo>
                        <a:pt x="561" y="2926"/>
                      </a:lnTo>
                      <a:lnTo>
                        <a:pt x="563" y="2919"/>
                      </a:lnTo>
                      <a:lnTo>
                        <a:pt x="566" y="2906"/>
                      </a:lnTo>
                      <a:lnTo>
                        <a:pt x="571" y="2892"/>
                      </a:lnTo>
                      <a:lnTo>
                        <a:pt x="574" y="2889"/>
                      </a:lnTo>
                      <a:lnTo>
                        <a:pt x="577" y="2885"/>
                      </a:lnTo>
                      <a:lnTo>
                        <a:pt x="580" y="2883"/>
                      </a:lnTo>
                      <a:lnTo>
                        <a:pt x="582" y="2882"/>
                      </a:lnTo>
                      <a:lnTo>
                        <a:pt x="588" y="2881"/>
                      </a:lnTo>
                      <a:lnTo>
                        <a:pt x="595" y="2881"/>
                      </a:lnTo>
                      <a:lnTo>
                        <a:pt x="600" y="2881"/>
                      </a:lnTo>
                      <a:lnTo>
                        <a:pt x="608" y="2880"/>
                      </a:lnTo>
                      <a:lnTo>
                        <a:pt x="607" y="2867"/>
                      </a:lnTo>
                      <a:lnTo>
                        <a:pt x="607" y="2853"/>
                      </a:lnTo>
                      <a:lnTo>
                        <a:pt x="608" y="2848"/>
                      </a:lnTo>
                      <a:lnTo>
                        <a:pt x="612" y="2843"/>
                      </a:lnTo>
                      <a:lnTo>
                        <a:pt x="613" y="2841"/>
                      </a:lnTo>
                      <a:lnTo>
                        <a:pt x="616" y="2840"/>
                      </a:lnTo>
                      <a:lnTo>
                        <a:pt x="619" y="2839"/>
                      </a:lnTo>
                      <a:lnTo>
                        <a:pt x="623" y="2839"/>
                      </a:lnTo>
                      <a:lnTo>
                        <a:pt x="624" y="2833"/>
                      </a:lnTo>
                      <a:lnTo>
                        <a:pt x="624" y="2826"/>
                      </a:lnTo>
                      <a:lnTo>
                        <a:pt x="623" y="2819"/>
                      </a:lnTo>
                      <a:lnTo>
                        <a:pt x="622" y="2814"/>
                      </a:lnTo>
                      <a:lnTo>
                        <a:pt x="610" y="2811"/>
                      </a:lnTo>
                      <a:lnTo>
                        <a:pt x="597" y="2809"/>
                      </a:lnTo>
                      <a:lnTo>
                        <a:pt x="596" y="2793"/>
                      </a:lnTo>
                      <a:lnTo>
                        <a:pt x="596" y="2777"/>
                      </a:lnTo>
                      <a:lnTo>
                        <a:pt x="597" y="2769"/>
                      </a:lnTo>
                      <a:lnTo>
                        <a:pt x="599" y="2761"/>
                      </a:lnTo>
                      <a:lnTo>
                        <a:pt x="600" y="2758"/>
                      </a:lnTo>
                      <a:lnTo>
                        <a:pt x="603" y="2756"/>
                      </a:lnTo>
                      <a:lnTo>
                        <a:pt x="606" y="2752"/>
                      </a:lnTo>
                      <a:lnTo>
                        <a:pt x="610" y="2750"/>
                      </a:lnTo>
                      <a:lnTo>
                        <a:pt x="616" y="2746"/>
                      </a:lnTo>
                      <a:lnTo>
                        <a:pt x="622" y="2742"/>
                      </a:lnTo>
                      <a:lnTo>
                        <a:pt x="624" y="2740"/>
                      </a:lnTo>
                      <a:lnTo>
                        <a:pt x="625" y="2736"/>
                      </a:lnTo>
                      <a:lnTo>
                        <a:pt x="627" y="2732"/>
                      </a:lnTo>
                      <a:lnTo>
                        <a:pt x="625" y="2727"/>
                      </a:lnTo>
                      <a:lnTo>
                        <a:pt x="621" y="2727"/>
                      </a:lnTo>
                      <a:lnTo>
                        <a:pt x="615" y="2726"/>
                      </a:lnTo>
                      <a:lnTo>
                        <a:pt x="615" y="2717"/>
                      </a:lnTo>
                      <a:lnTo>
                        <a:pt x="614" y="2708"/>
                      </a:lnTo>
                      <a:lnTo>
                        <a:pt x="612" y="2699"/>
                      </a:lnTo>
                      <a:lnTo>
                        <a:pt x="610" y="2689"/>
                      </a:lnTo>
                      <a:lnTo>
                        <a:pt x="607" y="2680"/>
                      </a:lnTo>
                      <a:lnTo>
                        <a:pt x="606" y="2671"/>
                      </a:lnTo>
                      <a:lnTo>
                        <a:pt x="604" y="2662"/>
                      </a:lnTo>
                      <a:lnTo>
                        <a:pt x="604" y="2653"/>
                      </a:lnTo>
                      <a:lnTo>
                        <a:pt x="619" y="2648"/>
                      </a:lnTo>
                      <a:lnTo>
                        <a:pt x="630" y="2644"/>
                      </a:lnTo>
                      <a:lnTo>
                        <a:pt x="639" y="2638"/>
                      </a:lnTo>
                      <a:lnTo>
                        <a:pt x="647" y="2633"/>
                      </a:lnTo>
                      <a:lnTo>
                        <a:pt x="655" y="2625"/>
                      </a:lnTo>
                      <a:lnTo>
                        <a:pt x="662" y="2615"/>
                      </a:lnTo>
                      <a:lnTo>
                        <a:pt x="669" y="2605"/>
                      </a:lnTo>
                      <a:lnTo>
                        <a:pt x="676" y="2593"/>
                      </a:lnTo>
                      <a:lnTo>
                        <a:pt x="684" y="2596"/>
                      </a:lnTo>
                      <a:lnTo>
                        <a:pt x="692" y="2599"/>
                      </a:lnTo>
                      <a:lnTo>
                        <a:pt x="700" y="2604"/>
                      </a:lnTo>
                      <a:lnTo>
                        <a:pt x="706" y="2609"/>
                      </a:lnTo>
                      <a:lnTo>
                        <a:pt x="712" y="2614"/>
                      </a:lnTo>
                      <a:lnTo>
                        <a:pt x="719" y="2621"/>
                      </a:lnTo>
                      <a:lnTo>
                        <a:pt x="725" y="2628"/>
                      </a:lnTo>
                      <a:lnTo>
                        <a:pt x="729" y="2635"/>
                      </a:lnTo>
                      <a:lnTo>
                        <a:pt x="738" y="2651"/>
                      </a:lnTo>
                      <a:lnTo>
                        <a:pt x="746" y="2666"/>
                      </a:lnTo>
                      <a:lnTo>
                        <a:pt x="753" y="2680"/>
                      </a:lnTo>
                      <a:lnTo>
                        <a:pt x="759" y="2694"/>
                      </a:lnTo>
                      <a:lnTo>
                        <a:pt x="763" y="2696"/>
                      </a:lnTo>
                      <a:lnTo>
                        <a:pt x="767" y="2699"/>
                      </a:lnTo>
                      <a:lnTo>
                        <a:pt x="768" y="2701"/>
                      </a:lnTo>
                      <a:lnTo>
                        <a:pt x="769" y="2704"/>
                      </a:lnTo>
                      <a:lnTo>
                        <a:pt x="769" y="2707"/>
                      </a:lnTo>
                      <a:lnTo>
                        <a:pt x="768" y="2710"/>
                      </a:lnTo>
                      <a:lnTo>
                        <a:pt x="767" y="2713"/>
                      </a:lnTo>
                      <a:lnTo>
                        <a:pt x="764" y="2717"/>
                      </a:lnTo>
                      <a:lnTo>
                        <a:pt x="759" y="2722"/>
                      </a:lnTo>
                      <a:lnTo>
                        <a:pt x="752" y="2729"/>
                      </a:lnTo>
                      <a:lnTo>
                        <a:pt x="745" y="2734"/>
                      </a:lnTo>
                      <a:lnTo>
                        <a:pt x="741" y="2737"/>
                      </a:lnTo>
                      <a:lnTo>
                        <a:pt x="742" y="2745"/>
                      </a:lnTo>
                      <a:lnTo>
                        <a:pt x="745" y="2751"/>
                      </a:lnTo>
                      <a:lnTo>
                        <a:pt x="747" y="2756"/>
                      </a:lnTo>
                      <a:lnTo>
                        <a:pt x="751" y="2758"/>
                      </a:lnTo>
                      <a:lnTo>
                        <a:pt x="755" y="2760"/>
                      </a:lnTo>
                      <a:lnTo>
                        <a:pt x="759" y="2760"/>
                      </a:lnTo>
                      <a:lnTo>
                        <a:pt x="763" y="2760"/>
                      </a:lnTo>
                      <a:lnTo>
                        <a:pt x="768" y="2759"/>
                      </a:lnTo>
                      <a:lnTo>
                        <a:pt x="778" y="2753"/>
                      </a:lnTo>
                      <a:lnTo>
                        <a:pt x="788" y="2746"/>
                      </a:lnTo>
                      <a:lnTo>
                        <a:pt x="800" y="2737"/>
                      </a:lnTo>
                      <a:lnTo>
                        <a:pt x="811" y="2727"/>
                      </a:lnTo>
                      <a:lnTo>
                        <a:pt x="825" y="2715"/>
                      </a:lnTo>
                      <a:lnTo>
                        <a:pt x="838" y="2703"/>
                      </a:lnTo>
                      <a:lnTo>
                        <a:pt x="845" y="2700"/>
                      </a:lnTo>
                      <a:lnTo>
                        <a:pt x="852" y="2696"/>
                      </a:lnTo>
                      <a:lnTo>
                        <a:pt x="858" y="2694"/>
                      </a:lnTo>
                      <a:lnTo>
                        <a:pt x="863" y="2694"/>
                      </a:lnTo>
                      <a:lnTo>
                        <a:pt x="863" y="2683"/>
                      </a:lnTo>
                      <a:lnTo>
                        <a:pt x="863" y="2671"/>
                      </a:lnTo>
                      <a:lnTo>
                        <a:pt x="863" y="2661"/>
                      </a:lnTo>
                      <a:lnTo>
                        <a:pt x="863" y="2650"/>
                      </a:lnTo>
                      <a:lnTo>
                        <a:pt x="871" y="2650"/>
                      </a:lnTo>
                      <a:lnTo>
                        <a:pt x="879" y="2650"/>
                      </a:lnTo>
                      <a:lnTo>
                        <a:pt x="887" y="2650"/>
                      </a:lnTo>
                      <a:lnTo>
                        <a:pt x="894" y="2652"/>
                      </a:lnTo>
                      <a:lnTo>
                        <a:pt x="901" y="2654"/>
                      </a:lnTo>
                      <a:lnTo>
                        <a:pt x="908" y="2658"/>
                      </a:lnTo>
                      <a:lnTo>
                        <a:pt x="914" y="2663"/>
                      </a:lnTo>
                      <a:lnTo>
                        <a:pt x="919" y="2669"/>
                      </a:lnTo>
                      <a:lnTo>
                        <a:pt x="927" y="2680"/>
                      </a:lnTo>
                      <a:lnTo>
                        <a:pt x="935" y="2692"/>
                      </a:lnTo>
                      <a:lnTo>
                        <a:pt x="940" y="2696"/>
                      </a:lnTo>
                      <a:lnTo>
                        <a:pt x="945" y="2700"/>
                      </a:lnTo>
                      <a:lnTo>
                        <a:pt x="952" y="2702"/>
                      </a:lnTo>
                      <a:lnTo>
                        <a:pt x="959" y="2702"/>
                      </a:lnTo>
                      <a:lnTo>
                        <a:pt x="964" y="2701"/>
                      </a:lnTo>
                      <a:lnTo>
                        <a:pt x="969" y="2700"/>
                      </a:lnTo>
                      <a:lnTo>
                        <a:pt x="973" y="2697"/>
                      </a:lnTo>
                      <a:lnTo>
                        <a:pt x="977" y="2695"/>
                      </a:lnTo>
                      <a:lnTo>
                        <a:pt x="985" y="2689"/>
                      </a:lnTo>
                      <a:lnTo>
                        <a:pt x="992" y="2683"/>
                      </a:lnTo>
                      <a:lnTo>
                        <a:pt x="1000" y="2676"/>
                      </a:lnTo>
                      <a:lnTo>
                        <a:pt x="1008" y="2670"/>
                      </a:lnTo>
                      <a:lnTo>
                        <a:pt x="1013" y="2668"/>
                      </a:lnTo>
                      <a:lnTo>
                        <a:pt x="1017" y="2667"/>
                      </a:lnTo>
                      <a:lnTo>
                        <a:pt x="1023" y="2666"/>
                      </a:lnTo>
                      <a:lnTo>
                        <a:pt x="1029" y="2666"/>
                      </a:lnTo>
                      <a:lnTo>
                        <a:pt x="1027" y="2659"/>
                      </a:lnTo>
                      <a:lnTo>
                        <a:pt x="1025" y="2655"/>
                      </a:lnTo>
                      <a:lnTo>
                        <a:pt x="1022" y="2653"/>
                      </a:lnTo>
                      <a:lnTo>
                        <a:pt x="1015" y="2651"/>
                      </a:lnTo>
                      <a:lnTo>
                        <a:pt x="1015" y="2643"/>
                      </a:lnTo>
                      <a:lnTo>
                        <a:pt x="1015" y="2634"/>
                      </a:lnTo>
                      <a:lnTo>
                        <a:pt x="1016" y="2627"/>
                      </a:lnTo>
                      <a:lnTo>
                        <a:pt x="1019" y="2620"/>
                      </a:lnTo>
                      <a:lnTo>
                        <a:pt x="1022" y="2617"/>
                      </a:lnTo>
                      <a:lnTo>
                        <a:pt x="1024" y="2614"/>
                      </a:lnTo>
                      <a:lnTo>
                        <a:pt x="1026" y="2612"/>
                      </a:lnTo>
                      <a:lnTo>
                        <a:pt x="1030" y="2611"/>
                      </a:lnTo>
                      <a:lnTo>
                        <a:pt x="1033" y="2610"/>
                      </a:lnTo>
                      <a:lnTo>
                        <a:pt x="1037" y="2609"/>
                      </a:lnTo>
                      <a:lnTo>
                        <a:pt x="1041" y="2609"/>
                      </a:lnTo>
                      <a:lnTo>
                        <a:pt x="1047" y="2610"/>
                      </a:lnTo>
                      <a:lnTo>
                        <a:pt x="1048" y="2604"/>
                      </a:lnTo>
                      <a:lnTo>
                        <a:pt x="1049" y="2599"/>
                      </a:lnTo>
                      <a:lnTo>
                        <a:pt x="1048" y="2595"/>
                      </a:lnTo>
                      <a:lnTo>
                        <a:pt x="1047" y="2590"/>
                      </a:lnTo>
                      <a:lnTo>
                        <a:pt x="1046" y="2587"/>
                      </a:lnTo>
                      <a:lnTo>
                        <a:pt x="1042" y="2585"/>
                      </a:lnTo>
                      <a:lnTo>
                        <a:pt x="1038" y="2584"/>
                      </a:lnTo>
                      <a:lnTo>
                        <a:pt x="1033" y="2584"/>
                      </a:lnTo>
                      <a:lnTo>
                        <a:pt x="1032" y="2579"/>
                      </a:lnTo>
                      <a:lnTo>
                        <a:pt x="1030" y="2574"/>
                      </a:lnTo>
                      <a:lnTo>
                        <a:pt x="1027" y="2571"/>
                      </a:lnTo>
                      <a:lnTo>
                        <a:pt x="1024" y="2569"/>
                      </a:lnTo>
                      <a:lnTo>
                        <a:pt x="1018" y="2563"/>
                      </a:lnTo>
                      <a:lnTo>
                        <a:pt x="1012" y="2558"/>
                      </a:lnTo>
                      <a:lnTo>
                        <a:pt x="1006" y="2554"/>
                      </a:lnTo>
                      <a:lnTo>
                        <a:pt x="1000" y="2548"/>
                      </a:lnTo>
                      <a:lnTo>
                        <a:pt x="998" y="2545"/>
                      </a:lnTo>
                      <a:lnTo>
                        <a:pt x="997" y="2540"/>
                      </a:lnTo>
                      <a:lnTo>
                        <a:pt x="996" y="2536"/>
                      </a:lnTo>
                      <a:lnTo>
                        <a:pt x="996" y="2530"/>
                      </a:lnTo>
                      <a:lnTo>
                        <a:pt x="997" y="2523"/>
                      </a:lnTo>
                      <a:lnTo>
                        <a:pt x="999" y="2516"/>
                      </a:lnTo>
                      <a:lnTo>
                        <a:pt x="1001" y="2511"/>
                      </a:lnTo>
                      <a:lnTo>
                        <a:pt x="1005" y="2505"/>
                      </a:lnTo>
                      <a:lnTo>
                        <a:pt x="1009" y="2502"/>
                      </a:lnTo>
                      <a:lnTo>
                        <a:pt x="1014" y="2498"/>
                      </a:lnTo>
                      <a:lnTo>
                        <a:pt x="1019" y="2495"/>
                      </a:lnTo>
                      <a:lnTo>
                        <a:pt x="1027" y="2494"/>
                      </a:lnTo>
                      <a:lnTo>
                        <a:pt x="1033" y="2491"/>
                      </a:lnTo>
                      <a:lnTo>
                        <a:pt x="1038" y="2489"/>
                      </a:lnTo>
                      <a:lnTo>
                        <a:pt x="1042" y="2486"/>
                      </a:lnTo>
                      <a:lnTo>
                        <a:pt x="1045" y="2481"/>
                      </a:lnTo>
                      <a:lnTo>
                        <a:pt x="1046" y="2477"/>
                      </a:lnTo>
                      <a:lnTo>
                        <a:pt x="1047" y="2471"/>
                      </a:lnTo>
                      <a:lnTo>
                        <a:pt x="1047" y="2466"/>
                      </a:lnTo>
                      <a:lnTo>
                        <a:pt x="1047" y="2461"/>
                      </a:lnTo>
                      <a:lnTo>
                        <a:pt x="1047" y="2450"/>
                      </a:lnTo>
                      <a:lnTo>
                        <a:pt x="1046" y="2440"/>
                      </a:lnTo>
                      <a:lnTo>
                        <a:pt x="1046" y="2437"/>
                      </a:lnTo>
                      <a:lnTo>
                        <a:pt x="1047" y="2433"/>
                      </a:lnTo>
                      <a:lnTo>
                        <a:pt x="1048" y="2431"/>
                      </a:lnTo>
                      <a:lnTo>
                        <a:pt x="1050" y="2430"/>
                      </a:lnTo>
                      <a:lnTo>
                        <a:pt x="1058" y="2429"/>
                      </a:lnTo>
                      <a:lnTo>
                        <a:pt x="1065" y="2429"/>
                      </a:lnTo>
                      <a:lnTo>
                        <a:pt x="1073" y="2429"/>
                      </a:lnTo>
                      <a:lnTo>
                        <a:pt x="1081" y="2430"/>
                      </a:lnTo>
                      <a:lnTo>
                        <a:pt x="1095" y="2431"/>
                      </a:lnTo>
                      <a:lnTo>
                        <a:pt x="1109" y="2430"/>
                      </a:lnTo>
                      <a:lnTo>
                        <a:pt x="1125" y="2426"/>
                      </a:lnTo>
                      <a:lnTo>
                        <a:pt x="1141" y="2423"/>
                      </a:lnTo>
                      <a:lnTo>
                        <a:pt x="1157" y="2417"/>
                      </a:lnTo>
                      <a:lnTo>
                        <a:pt x="1173" y="2412"/>
                      </a:lnTo>
                      <a:lnTo>
                        <a:pt x="1180" y="2406"/>
                      </a:lnTo>
                      <a:lnTo>
                        <a:pt x="1187" y="2398"/>
                      </a:lnTo>
                      <a:lnTo>
                        <a:pt x="1194" y="2388"/>
                      </a:lnTo>
                      <a:lnTo>
                        <a:pt x="1201" y="2377"/>
                      </a:lnTo>
                      <a:lnTo>
                        <a:pt x="1207" y="2367"/>
                      </a:lnTo>
                      <a:lnTo>
                        <a:pt x="1214" y="2358"/>
                      </a:lnTo>
                      <a:lnTo>
                        <a:pt x="1219" y="2355"/>
                      </a:lnTo>
                      <a:lnTo>
                        <a:pt x="1222" y="2352"/>
                      </a:lnTo>
                      <a:lnTo>
                        <a:pt x="1226" y="2350"/>
                      </a:lnTo>
                      <a:lnTo>
                        <a:pt x="1229" y="2349"/>
                      </a:lnTo>
                      <a:lnTo>
                        <a:pt x="1222" y="2349"/>
                      </a:lnTo>
                      <a:lnTo>
                        <a:pt x="1215" y="2348"/>
                      </a:lnTo>
                      <a:lnTo>
                        <a:pt x="1214" y="2344"/>
                      </a:lnTo>
                      <a:lnTo>
                        <a:pt x="1212" y="2341"/>
                      </a:lnTo>
                      <a:lnTo>
                        <a:pt x="1209" y="2339"/>
                      </a:lnTo>
                      <a:lnTo>
                        <a:pt x="1204" y="2335"/>
                      </a:lnTo>
                      <a:lnTo>
                        <a:pt x="1195" y="2330"/>
                      </a:lnTo>
                      <a:lnTo>
                        <a:pt x="1185" y="2324"/>
                      </a:lnTo>
                      <a:lnTo>
                        <a:pt x="1177" y="2318"/>
                      </a:lnTo>
                      <a:lnTo>
                        <a:pt x="1171" y="2311"/>
                      </a:lnTo>
                      <a:lnTo>
                        <a:pt x="1170" y="2308"/>
                      </a:lnTo>
                      <a:lnTo>
                        <a:pt x="1170" y="2305"/>
                      </a:lnTo>
                      <a:lnTo>
                        <a:pt x="1172" y="2301"/>
                      </a:lnTo>
                      <a:lnTo>
                        <a:pt x="1175" y="2298"/>
                      </a:lnTo>
                      <a:lnTo>
                        <a:pt x="1183" y="2291"/>
                      </a:lnTo>
                      <a:lnTo>
                        <a:pt x="1190" y="2287"/>
                      </a:lnTo>
                      <a:lnTo>
                        <a:pt x="1196" y="2284"/>
                      </a:lnTo>
                      <a:lnTo>
                        <a:pt x="1202" y="2283"/>
                      </a:lnTo>
                      <a:lnTo>
                        <a:pt x="1207" y="2283"/>
                      </a:lnTo>
                      <a:lnTo>
                        <a:pt x="1212" y="2284"/>
                      </a:lnTo>
                      <a:lnTo>
                        <a:pt x="1216" y="2286"/>
                      </a:lnTo>
                      <a:lnTo>
                        <a:pt x="1221" y="2289"/>
                      </a:lnTo>
                      <a:lnTo>
                        <a:pt x="1229" y="2297"/>
                      </a:lnTo>
                      <a:lnTo>
                        <a:pt x="1238" y="2306"/>
                      </a:lnTo>
                      <a:lnTo>
                        <a:pt x="1248" y="2314"/>
                      </a:lnTo>
                      <a:lnTo>
                        <a:pt x="1260" y="2322"/>
                      </a:lnTo>
                      <a:lnTo>
                        <a:pt x="1259" y="2313"/>
                      </a:lnTo>
                      <a:lnTo>
                        <a:pt x="1260" y="2301"/>
                      </a:lnTo>
                      <a:lnTo>
                        <a:pt x="1261" y="2290"/>
                      </a:lnTo>
                      <a:lnTo>
                        <a:pt x="1263" y="2277"/>
                      </a:lnTo>
                      <a:lnTo>
                        <a:pt x="1268" y="2254"/>
                      </a:lnTo>
                      <a:lnTo>
                        <a:pt x="1273" y="2236"/>
                      </a:lnTo>
                      <a:lnTo>
                        <a:pt x="1278" y="2240"/>
                      </a:lnTo>
                      <a:lnTo>
                        <a:pt x="1283" y="2245"/>
                      </a:lnTo>
                      <a:lnTo>
                        <a:pt x="1285" y="2250"/>
                      </a:lnTo>
                      <a:lnTo>
                        <a:pt x="1288" y="2256"/>
                      </a:lnTo>
                      <a:lnTo>
                        <a:pt x="1293" y="2268"/>
                      </a:lnTo>
                      <a:lnTo>
                        <a:pt x="1298" y="2281"/>
                      </a:lnTo>
                      <a:lnTo>
                        <a:pt x="1304" y="2267"/>
                      </a:lnTo>
                      <a:lnTo>
                        <a:pt x="1312" y="2253"/>
                      </a:lnTo>
                      <a:lnTo>
                        <a:pt x="1319" y="2259"/>
                      </a:lnTo>
                      <a:lnTo>
                        <a:pt x="1326" y="2261"/>
                      </a:lnTo>
                      <a:lnTo>
                        <a:pt x="1332" y="2261"/>
                      </a:lnTo>
                      <a:lnTo>
                        <a:pt x="1336" y="2260"/>
                      </a:lnTo>
                      <a:lnTo>
                        <a:pt x="1339" y="2258"/>
                      </a:lnTo>
                      <a:lnTo>
                        <a:pt x="1342" y="2253"/>
                      </a:lnTo>
                      <a:lnTo>
                        <a:pt x="1344" y="2248"/>
                      </a:lnTo>
                      <a:lnTo>
                        <a:pt x="1346" y="2241"/>
                      </a:lnTo>
                      <a:lnTo>
                        <a:pt x="1350" y="2211"/>
                      </a:lnTo>
                      <a:lnTo>
                        <a:pt x="1350" y="2186"/>
                      </a:lnTo>
                      <a:lnTo>
                        <a:pt x="1354" y="2187"/>
                      </a:lnTo>
                      <a:lnTo>
                        <a:pt x="1359" y="2188"/>
                      </a:lnTo>
                      <a:lnTo>
                        <a:pt x="1363" y="2191"/>
                      </a:lnTo>
                      <a:lnTo>
                        <a:pt x="1368" y="2194"/>
                      </a:lnTo>
                      <a:lnTo>
                        <a:pt x="1368" y="2205"/>
                      </a:lnTo>
                      <a:lnTo>
                        <a:pt x="1372" y="2219"/>
                      </a:lnTo>
                      <a:lnTo>
                        <a:pt x="1378" y="2235"/>
                      </a:lnTo>
                      <a:lnTo>
                        <a:pt x="1385" y="2250"/>
                      </a:lnTo>
                      <a:lnTo>
                        <a:pt x="1390" y="2257"/>
                      </a:lnTo>
                      <a:lnTo>
                        <a:pt x="1394" y="2262"/>
                      </a:lnTo>
                      <a:lnTo>
                        <a:pt x="1400" y="2268"/>
                      </a:lnTo>
                      <a:lnTo>
                        <a:pt x="1406" y="2273"/>
                      </a:lnTo>
                      <a:lnTo>
                        <a:pt x="1410" y="2276"/>
                      </a:lnTo>
                      <a:lnTo>
                        <a:pt x="1417" y="2278"/>
                      </a:lnTo>
                      <a:lnTo>
                        <a:pt x="1423" y="2280"/>
                      </a:lnTo>
                      <a:lnTo>
                        <a:pt x="1428" y="2278"/>
                      </a:lnTo>
                      <a:lnTo>
                        <a:pt x="1429" y="2275"/>
                      </a:lnTo>
                      <a:lnTo>
                        <a:pt x="1432" y="2272"/>
                      </a:lnTo>
                      <a:lnTo>
                        <a:pt x="1434" y="2268"/>
                      </a:lnTo>
                      <a:lnTo>
                        <a:pt x="1436" y="2267"/>
                      </a:lnTo>
                      <a:lnTo>
                        <a:pt x="1440" y="2265"/>
                      </a:lnTo>
                      <a:lnTo>
                        <a:pt x="1443" y="2265"/>
                      </a:lnTo>
                      <a:lnTo>
                        <a:pt x="1447" y="2264"/>
                      </a:lnTo>
                      <a:lnTo>
                        <a:pt x="1451" y="2265"/>
                      </a:lnTo>
                      <a:lnTo>
                        <a:pt x="1458" y="2278"/>
                      </a:lnTo>
                      <a:lnTo>
                        <a:pt x="1465" y="2291"/>
                      </a:lnTo>
                      <a:lnTo>
                        <a:pt x="1472" y="2303"/>
                      </a:lnTo>
                      <a:lnTo>
                        <a:pt x="1480" y="2315"/>
                      </a:lnTo>
                      <a:lnTo>
                        <a:pt x="1486" y="2327"/>
                      </a:lnTo>
                      <a:lnTo>
                        <a:pt x="1493" y="2340"/>
                      </a:lnTo>
                      <a:lnTo>
                        <a:pt x="1498" y="2354"/>
                      </a:lnTo>
                      <a:lnTo>
                        <a:pt x="1502" y="2368"/>
                      </a:lnTo>
                      <a:lnTo>
                        <a:pt x="1502" y="2373"/>
                      </a:lnTo>
                      <a:lnTo>
                        <a:pt x="1505" y="2376"/>
                      </a:lnTo>
                      <a:lnTo>
                        <a:pt x="1506" y="2380"/>
                      </a:lnTo>
                      <a:lnTo>
                        <a:pt x="1508" y="2382"/>
                      </a:lnTo>
                      <a:lnTo>
                        <a:pt x="1514" y="2387"/>
                      </a:lnTo>
                      <a:lnTo>
                        <a:pt x="1521" y="2389"/>
                      </a:lnTo>
                      <a:lnTo>
                        <a:pt x="1527" y="2390"/>
                      </a:lnTo>
                      <a:lnTo>
                        <a:pt x="1535" y="2390"/>
                      </a:lnTo>
                      <a:lnTo>
                        <a:pt x="1543" y="2389"/>
                      </a:lnTo>
                      <a:lnTo>
                        <a:pt x="1550" y="2389"/>
                      </a:lnTo>
                      <a:lnTo>
                        <a:pt x="1558" y="2388"/>
                      </a:lnTo>
                      <a:lnTo>
                        <a:pt x="1566" y="2388"/>
                      </a:lnTo>
                      <a:lnTo>
                        <a:pt x="1581" y="2388"/>
                      </a:lnTo>
                      <a:lnTo>
                        <a:pt x="1595" y="2390"/>
                      </a:lnTo>
                      <a:lnTo>
                        <a:pt x="1606" y="2392"/>
                      </a:lnTo>
                      <a:lnTo>
                        <a:pt x="1617" y="2396"/>
                      </a:lnTo>
                      <a:lnTo>
                        <a:pt x="1639" y="2406"/>
                      </a:lnTo>
                      <a:lnTo>
                        <a:pt x="1664" y="2415"/>
                      </a:lnTo>
                      <a:lnTo>
                        <a:pt x="1677" y="2418"/>
                      </a:lnTo>
                      <a:lnTo>
                        <a:pt x="1690" y="2421"/>
                      </a:lnTo>
                      <a:lnTo>
                        <a:pt x="1703" y="2421"/>
                      </a:lnTo>
                      <a:lnTo>
                        <a:pt x="1716" y="2421"/>
                      </a:lnTo>
                      <a:lnTo>
                        <a:pt x="1744" y="2417"/>
                      </a:lnTo>
                      <a:lnTo>
                        <a:pt x="1768" y="2415"/>
                      </a:lnTo>
                      <a:lnTo>
                        <a:pt x="1769" y="2404"/>
                      </a:lnTo>
                      <a:lnTo>
                        <a:pt x="1769" y="2393"/>
                      </a:lnTo>
                      <a:lnTo>
                        <a:pt x="1777" y="2392"/>
                      </a:lnTo>
                      <a:lnTo>
                        <a:pt x="1782" y="2390"/>
                      </a:lnTo>
                      <a:lnTo>
                        <a:pt x="1788" y="2387"/>
                      </a:lnTo>
                      <a:lnTo>
                        <a:pt x="1793" y="2383"/>
                      </a:lnTo>
                      <a:lnTo>
                        <a:pt x="1800" y="2375"/>
                      </a:lnTo>
                      <a:lnTo>
                        <a:pt x="1806" y="2365"/>
                      </a:lnTo>
                      <a:lnTo>
                        <a:pt x="1813" y="2356"/>
                      </a:lnTo>
                      <a:lnTo>
                        <a:pt x="1821" y="2348"/>
                      </a:lnTo>
                      <a:lnTo>
                        <a:pt x="1826" y="2344"/>
                      </a:lnTo>
                      <a:lnTo>
                        <a:pt x="1831" y="2342"/>
                      </a:lnTo>
                      <a:lnTo>
                        <a:pt x="1839" y="2340"/>
                      </a:lnTo>
                      <a:lnTo>
                        <a:pt x="1847" y="2339"/>
                      </a:lnTo>
                      <a:lnTo>
                        <a:pt x="1839" y="2330"/>
                      </a:lnTo>
                      <a:lnTo>
                        <a:pt x="1829" y="2315"/>
                      </a:lnTo>
                      <a:lnTo>
                        <a:pt x="1823" y="2307"/>
                      </a:lnTo>
                      <a:lnTo>
                        <a:pt x="1820" y="2300"/>
                      </a:lnTo>
                      <a:lnTo>
                        <a:pt x="1817" y="2294"/>
                      </a:lnTo>
                      <a:lnTo>
                        <a:pt x="1817" y="2291"/>
                      </a:lnTo>
                      <a:lnTo>
                        <a:pt x="1820" y="2287"/>
                      </a:lnTo>
                      <a:lnTo>
                        <a:pt x="1825" y="2286"/>
                      </a:lnTo>
                      <a:lnTo>
                        <a:pt x="1829" y="2286"/>
                      </a:lnTo>
                      <a:lnTo>
                        <a:pt x="1834" y="2286"/>
                      </a:lnTo>
                      <a:lnTo>
                        <a:pt x="1841" y="2287"/>
                      </a:lnTo>
                      <a:lnTo>
                        <a:pt x="1847" y="2286"/>
                      </a:lnTo>
                      <a:lnTo>
                        <a:pt x="1853" y="2282"/>
                      </a:lnTo>
                      <a:lnTo>
                        <a:pt x="1859" y="2277"/>
                      </a:lnTo>
                      <a:lnTo>
                        <a:pt x="1864" y="2270"/>
                      </a:lnTo>
                      <a:lnTo>
                        <a:pt x="1869" y="2264"/>
                      </a:lnTo>
                      <a:lnTo>
                        <a:pt x="1874" y="2260"/>
                      </a:lnTo>
                      <a:lnTo>
                        <a:pt x="1880" y="2257"/>
                      </a:lnTo>
                      <a:lnTo>
                        <a:pt x="1886" y="2254"/>
                      </a:lnTo>
                      <a:lnTo>
                        <a:pt x="1894" y="2252"/>
                      </a:lnTo>
                      <a:lnTo>
                        <a:pt x="1910" y="2249"/>
                      </a:lnTo>
                      <a:lnTo>
                        <a:pt x="1927" y="2245"/>
                      </a:lnTo>
                      <a:lnTo>
                        <a:pt x="1935" y="2244"/>
                      </a:lnTo>
                      <a:lnTo>
                        <a:pt x="1943" y="2242"/>
                      </a:lnTo>
                      <a:lnTo>
                        <a:pt x="1949" y="2240"/>
                      </a:lnTo>
                      <a:lnTo>
                        <a:pt x="1954" y="2237"/>
                      </a:lnTo>
                      <a:lnTo>
                        <a:pt x="1959" y="2234"/>
                      </a:lnTo>
                      <a:lnTo>
                        <a:pt x="1962" y="2229"/>
                      </a:lnTo>
                      <a:lnTo>
                        <a:pt x="1963" y="2225"/>
                      </a:lnTo>
                      <a:lnTo>
                        <a:pt x="1962" y="2219"/>
                      </a:lnTo>
                      <a:lnTo>
                        <a:pt x="1958" y="2218"/>
                      </a:lnTo>
                      <a:lnTo>
                        <a:pt x="1953" y="2217"/>
                      </a:lnTo>
                      <a:lnTo>
                        <a:pt x="1949" y="2216"/>
                      </a:lnTo>
                      <a:lnTo>
                        <a:pt x="1945" y="2212"/>
                      </a:lnTo>
                      <a:lnTo>
                        <a:pt x="1943" y="2210"/>
                      </a:lnTo>
                      <a:lnTo>
                        <a:pt x="1941" y="2205"/>
                      </a:lnTo>
                      <a:lnTo>
                        <a:pt x="1941" y="2201"/>
                      </a:lnTo>
                      <a:lnTo>
                        <a:pt x="1941" y="2196"/>
                      </a:lnTo>
                      <a:lnTo>
                        <a:pt x="1949" y="2191"/>
                      </a:lnTo>
                      <a:lnTo>
                        <a:pt x="1956" y="2186"/>
                      </a:lnTo>
                      <a:lnTo>
                        <a:pt x="1962" y="2183"/>
                      </a:lnTo>
                      <a:lnTo>
                        <a:pt x="1969" y="2180"/>
                      </a:lnTo>
                      <a:lnTo>
                        <a:pt x="1977" y="2178"/>
                      </a:lnTo>
                      <a:lnTo>
                        <a:pt x="1984" y="2177"/>
                      </a:lnTo>
                      <a:lnTo>
                        <a:pt x="1993" y="2177"/>
                      </a:lnTo>
                      <a:lnTo>
                        <a:pt x="2003" y="2177"/>
                      </a:lnTo>
                      <a:lnTo>
                        <a:pt x="2006" y="2183"/>
                      </a:lnTo>
                      <a:lnTo>
                        <a:pt x="2009" y="2188"/>
                      </a:lnTo>
                      <a:lnTo>
                        <a:pt x="2014" y="2194"/>
                      </a:lnTo>
                      <a:lnTo>
                        <a:pt x="2018" y="2200"/>
                      </a:lnTo>
                      <a:lnTo>
                        <a:pt x="2025" y="2204"/>
                      </a:lnTo>
                      <a:lnTo>
                        <a:pt x="2032" y="2209"/>
                      </a:lnTo>
                      <a:lnTo>
                        <a:pt x="2041" y="2213"/>
                      </a:lnTo>
                      <a:lnTo>
                        <a:pt x="2049" y="2218"/>
                      </a:lnTo>
                      <a:lnTo>
                        <a:pt x="2051" y="2205"/>
                      </a:lnTo>
                      <a:lnTo>
                        <a:pt x="2055" y="2194"/>
                      </a:lnTo>
                      <a:lnTo>
                        <a:pt x="2061" y="2183"/>
                      </a:lnTo>
                      <a:lnTo>
                        <a:pt x="2068" y="2172"/>
                      </a:lnTo>
                      <a:lnTo>
                        <a:pt x="2077" y="2163"/>
                      </a:lnTo>
                      <a:lnTo>
                        <a:pt x="2086" y="2154"/>
                      </a:lnTo>
                      <a:lnTo>
                        <a:pt x="2096" y="2146"/>
                      </a:lnTo>
                      <a:lnTo>
                        <a:pt x="2105" y="2138"/>
                      </a:lnTo>
                      <a:lnTo>
                        <a:pt x="2113" y="2129"/>
                      </a:lnTo>
                      <a:lnTo>
                        <a:pt x="2119" y="2119"/>
                      </a:lnTo>
                      <a:lnTo>
                        <a:pt x="2125" y="2104"/>
                      </a:lnTo>
                      <a:lnTo>
                        <a:pt x="2131" y="2090"/>
                      </a:lnTo>
                      <a:lnTo>
                        <a:pt x="2137" y="2077"/>
                      </a:lnTo>
                      <a:lnTo>
                        <a:pt x="2145" y="2063"/>
                      </a:lnTo>
                      <a:lnTo>
                        <a:pt x="2156" y="2046"/>
                      </a:lnTo>
                      <a:lnTo>
                        <a:pt x="2167" y="2028"/>
                      </a:lnTo>
                      <a:lnTo>
                        <a:pt x="2180" y="2008"/>
                      </a:lnTo>
                      <a:lnTo>
                        <a:pt x="2194" y="1991"/>
                      </a:lnTo>
                      <a:lnTo>
                        <a:pt x="2200" y="1985"/>
                      </a:lnTo>
                      <a:lnTo>
                        <a:pt x="2208" y="1979"/>
                      </a:lnTo>
                      <a:lnTo>
                        <a:pt x="2217" y="1974"/>
                      </a:lnTo>
                      <a:lnTo>
                        <a:pt x="2227" y="1970"/>
                      </a:lnTo>
                      <a:lnTo>
                        <a:pt x="2237" y="1965"/>
                      </a:lnTo>
                      <a:lnTo>
                        <a:pt x="2246" y="1960"/>
                      </a:lnTo>
                      <a:lnTo>
                        <a:pt x="2255" y="1954"/>
                      </a:lnTo>
                      <a:lnTo>
                        <a:pt x="2264" y="1948"/>
                      </a:lnTo>
                      <a:lnTo>
                        <a:pt x="2271" y="1940"/>
                      </a:lnTo>
                      <a:lnTo>
                        <a:pt x="2277" y="1933"/>
                      </a:lnTo>
                      <a:lnTo>
                        <a:pt x="2281" y="1926"/>
                      </a:lnTo>
                      <a:lnTo>
                        <a:pt x="2285" y="1920"/>
                      </a:lnTo>
                      <a:lnTo>
                        <a:pt x="2289" y="1913"/>
                      </a:lnTo>
                      <a:lnTo>
                        <a:pt x="2295" y="1906"/>
                      </a:lnTo>
                      <a:lnTo>
                        <a:pt x="2303" y="1900"/>
                      </a:lnTo>
                      <a:lnTo>
                        <a:pt x="2312" y="1895"/>
                      </a:lnTo>
                      <a:lnTo>
                        <a:pt x="2330" y="1883"/>
                      </a:lnTo>
                      <a:lnTo>
                        <a:pt x="2345" y="1872"/>
                      </a:lnTo>
                      <a:lnTo>
                        <a:pt x="2353" y="1866"/>
                      </a:lnTo>
                      <a:lnTo>
                        <a:pt x="2361" y="1860"/>
                      </a:lnTo>
                      <a:lnTo>
                        <a:pt x="2370" y="1856"/>
                      </a:lnTo>
                      <a:lnTo>
                        <a:pt x="2380" y="1852"/>
                      </a:lnTo>
                      <a:lnTo>
                        <a:pt x="2380" y="1846"/>
                      </a:lnTo>
                      <a:lnTo>
                        <a:pt x="2380" y="1839"/>
                      </a:lnTo>
                      <a:lnTo>
                        <a:pt x="2363" y="1838"/>
                      </a:lnTo>
                      <a:lnTo>
                        <a:pt x="2347" y="1835"/>
                      </a:lnTo>
                      <a:lnTo>
                        <a:pt x="2344" y="1841"/>
                      </a:lnTo>
                      <a:lnTo>
                        <a:pt x="2340" y="1845"/>
                      </a:lnTo>
                      <a:lnTo>
                        <a:pt x="2335" y="1847"/>
                      </a:lnTo>
                      <a:lnTo>
                        <a:pt x="2329" y="1847"/>
                      </a:lnTo>
                      <a:lnTo>
                        <a:pt x="2318" y="1848"/>
                      </a:lnTo>
                      <a:lnTo>
                        <a:pt x="2306" y="1850"/>
                      </a:lnTo>
                      <a:lnTo>
                        <a:pt x="2309" y="1842"/>
                      </a:lnTo>
                      <a:lnTo>
                        <a:pt x="2312" y="1837"/>
                      </a:lnTo>
                      <a:lnTo>
                        <a:pt x="2318" y="1832"/>
                      </a:lnTo>
                      <a:lnTo>
                        <a:pt x="2323" y="1827"/>
                      </a:lnTo>
                      <a:lnTo>
                        <a:pt x="2336" y="1818"/>
                      </a:lnTo>
                      <a:lnTo>
                        <a:pt x="2346" y="1809"/>
                      </a:lnTo>
                      <a:lnTo>
                        <a:pt x="2331" y="1805"/>
                      </a:lnTo>
                      <a:lnTo>
                        <a:pt x="2318" y="1799"/>
                      </a:lnTo>
                      <a:lnTo>
                        <a:pt x="2311" y="1816"/>
                      </a:lnTo>
                      <a:lnTo>
                        <a:pt x="2302" y="1834"/>
                      </a:lnTo>
                      <a:lnTo>
                        <a:pt x="2296" y="1843"/>
                      </a:lnTo>
                      <a:lnTo>
                        <a:pt x="2290" y="1851"/>
                      </a:lnTo>
                      <a:lnTo>
                        <a:pt x="2285" y="1858"/>
                      </a:lnTo>
                      <a:lnTo>
                        <a:pt x="2278" y="1865"/>
                      </a:lnTo>
                      <a:lnTo>
                        <a:pt x="2266" y="1872"/>
                      </a:lnTo>
                      <a:lnTo>
                        <a:pt x="2253" y="1879"/>
                      </a:lnTo>
                      <a:lnTo>
                        <a:pt x="2249" y="1882"/>
                      </a:lnTo>
                      <a:lnTo>
                        <a:pt x="2245" y="1885"/>
                      </a:lnTo>
                      <a:lnTo>
                        <a:pt x="2238" y="1887"/>
                      </a:lnTo>
                      <a:lnTo>
                        <a:pt x="2231" y="1888"/>
                      </a:lnTo>
                      <a:lnTo>
                        <a:pt x="2241" y="1883"/>
                      </a:lnTo>
                      <a:lnTo>
                        <a:pt x="2253" y="1879"/>
                      </a:lnTo>
                      <a:lnTo>
                        <a:pt x="2256" y="1874"/>
                      </a:lnTo>
                      <a:lnTo>
                        <a:pt x="2258" y="1870"/>
                      </a:lnTo>
                      <a:lnTo>
                        <a:pt x="2260" y="1865"/>
                      </a:lnTo>
                      <a:lnTo>
                        <a:pt x="2261" y="1860"/>
                      </a:lnTo>
                      <a:lnTo>
                        <a:pt x="2263" y="1849"/>
                      </a:lnTo>
                      <a:lnTo>
                        <a:pt x="2263" y="1837"/>
                      </a:lnTo>
                      <a:lnTo>
                        <a:pt x="2264" y="1825"/>
                      </a:lnTo>
                      <a:lnTo>
                        <a:pt x="2264" y="1814"/>
                      </a:lnTo>
                      <a:lnTo>
                        <a:pt x="2265" y="1804"/>
                      </a:lnTo>
                      <a:lnTo>
                        <a:pt x="2266" y="1794"/>
                      </a:lnTo>
                      <a:lnTo>
                        <a:pt x="2272" y="1785"/>
                      </a:lnTo>
                      <a:lnTo>
                        <a:pt x="2281" y="1773"/>
                      </a:lnTo>
                      <a:lnTo>
                        <a:pt x="2291" y="1760"/>
                      </a:lnTo>
                      <a:lnTo>
                        <a:pt x="2299" y="1751"/>
                      </a:lnTo>
                      <a:lnTo>
                        <a:pt x="2309" y="1743"/>
                      </a:lnTo>
                      <a:lnTo>
                        <a:pt x="2319" y="1735"/>
                      </a:lnTo>
                      <a:lnTo>
                        <a:pt x="2330" y="1728"/>
                      </a:lnTo>
                      <a:lnTo>
                        <a:pt x="2340" y="1723"/>
                      </a:lnTo>
                      <a:lnTo>
                        <a:pt x="2363" y="1711"/>
                      </a:lnTo>
                      <a:lnTo>
                        <a:pt x="2385" y="1698"/>
                      </a:lnTo>
                      <a:lnTo>
                        <a:pt x="2397" y="1688"/>
                      </a:lnTo>
                      <a:lnTo>
                        <a:pt x="2410" y="1678"/>
                      </a:lnTo>
                      <a:lnTo>
                        <a:pt x="2425" y="1669"/>
                      </a:lnTo>
                      <a:lnTo>
                        <a:pt x="2439" y="1662"/>
                      </a:lnTo>
                      <a:lnTo>
                        <a:pt x="2447" y="1659"/>
                      </a:lnTo>
                      <a:lnTo>
                        <a:pt x="2454" y="1658"/>
                      </a:lnTo>
                      <a:lnTo>
                        <a:pt x="2462" y="1658"/>
                      </a:lnTo>
                      <a:lnTo>
                        <a:pt x="2469" y="1659"/>
                      </a:lnTo>
                      <a:lnTo>
                        <a:pt x="2477" y="1661"/>
                      </a:lnTo>
                      <a:lnTo>
                        <a:pt x="2484" y="1666"/>
                      </a:lnTo>
                      <a:lnTo>
                        <a:pt x="2492" y="1671"/>
                      </a:lnTo>
                      <a:lnTo>
                        <a:pt x="2499" y="1681"/>
                      </a:lnTo>
                      <a:lnTo>
                        <a:pt x="2502" y="1685"/>
                      </a:lnTo>
                      <a:lnTo>
                        <a:pt x="2504" y="1691"/>
                      </a:lnTo>
                      <a:lnTo>
                        <a:pt x="2506" y="1696"/>
                      </a:lnTo>
                      <a:lnTo>
                        <a:pt x="2506" y="1701"/>
                      </a:lnTo>
                      <a:lnTo>
                        <a:pt x="2504" y="1707"/>
                      </a:lnTo>
                      <a:lnTo>
                        <a:pt x="2503" y="1712"/>
                      </a:lnTo>
                      <a:lnTo>
                        <a:pt x="2501" y="1717"/>
                      </a:lnTo>
                      <a:lnTo>
                        <a:pt x="2499" y="1723"/>
                      </a:lnTo>
                      <a:lnTo>
                        <a:pt x="2492" y="1732"/>
                      </a:lnTo>
                      <a:lnTo>
                        <a:pt x="2484" y="1741"/>
                      </a:lnTo>
                      <a:lnTo>
                        <a:pt x="2476" y="1749"/>
                      </a:lnTo>
                      <a:lnTo>
                        <a:pt x="2467" y="1757"/>
                      </a:lnTo>
                      <a:lnTo>
                        <a:pt x="2452" y="1765"/>
                      </a:lnTo>
                      <a:lnTo>
                        <a:pt x="2424" y="1781"/>
                      </a:lnTo>
                      <a:lnTo>
                        <a:pt x="2409" y="1788"/>
                      </a:lnTo>
                      <a:lnTo>
                        <a:pt x="2396" y="1793"/>
                      </a:lnTo>
                      <a:lnTo>
                        <a:pt x="2388" y="1798"/>
                      </a:lnTo>
                      <a:lnTo>
                        <a:pt x="2385" y="1798"/>
                      </a:lnTo>
                      <a:lnTo>
                        <a:pt x="2384" y="1808"/>
                      </a:lnTo>
                      <a:lnTo>
                        <a:pt x="2384" y="1817"/>
                      </a:lnTo>
                      <a:lnTo>
                        <a:pt x="2385" y="1827"/>
                      </a:lnTo>
                      <a:lnTo>
                        <a:pt x="2385" y="1838"/>
                      </a:lnTo>
                      <a:lnTo>
                        <a:pt x="2392" y="1838"/>
                      </a:lnTo>
                      <a:lnTo>
                        <a:pt x="2396" y="1837"/>
                      </a:lnTo>
                      <a:lnTo>
                        <a:pt x="2400" y="1834"/>
                      </a:lnTo>
                      <a:lnTo>
                        <a:pt x="2403" y="1831"/>
                      </a:lnTo>
                      <a:lnTo>
                        <a:pt x="2408" y="1823"/>
                      </a:lnTo>
                      <a:lnTo>
                        <a:pt x="2414" y="1816"/>
                      </a:lnTo>
                      <a:lnTo>
                        <a:pt x="2424" y="1810"/>
                      </a:lnTo>
                      <a:lnTo>
                        <a:pt x="2435" y="1805"/>
                      </a:lnTo>
                      <a:lnTo>
                        <a:pt x="2446" y="1800"/>
                      </a:lnTo>
                      <a:lnTo>
                        <a:pt x="2460" y="1796"/>
                      </a:lnTo>
                      <a:lnTo>
                        <a:pt x="2482" y="1791"/>
                      </a:lnTo>
                      <a:lnTo>
                        <a:pt x="2502" y="1785"/>
                      </a:lnTo>
                      <a:lnTo>
                        <a:pt x="2523" y="1778"/>
                      </a:lnTo>
                      <a:lnTo>
                        <a:pt x="2543" y="1770"/>
                      </a:lnTo>
                      <a:lnTo>
                        <a:pt x="2581" y="1751"/>
                      </a:lnTo>
                      <a:lnTo>
                        <a:pt x="2619" y="1733"/>
                      </a:lnTo>
                      <a:lnTo>
                        <a:pt x="2658" y="1714"/>
                      </a:lnTo>
                      <a:lnTo>
                        <a:pt x="2696" y="1696"/>
                      </a:lnTo>
                      <a:lnTo>
                        <a:pt x="2717" y="1688"/>
                      </a:lnTo>
                      <a:lnTo>
                        <a:pt x="2739" y="1682"/>
                      </a:lnTo>
                      <a:lnTo>
                        <a:pt x="2762" y="1677"/>
                      </a:lnTo>
                      <a:lnTo>
                        <a:pt x="2785" y="1673"/>
                      </a:lnTo>
                      <a:lnTo>
                        <a:pt x="2806" y="1668"/>
                      </a:lnTo>
                      <a:lnTo>
                        <a:pt x="2829" y="1662"/>
                      </a:lnTo>
                      <a:lnTo>
                        <a:pt x="2840" y="1659"/>
                      </a:lnTo>
                      <a:lnTo>
                        <a:pt x="2852" y="1655"/>
                      </a:lnTo>
                      <a:lnTo>
                        <a:pt x="2862" y="1651"/>
                      </a:lnTo>
                      <a:lnTo>
                        <a:pt x="2873" y="1646"/>
                      </a:lnTo>
                      <a:lnTo>
                        <a:pt x="2907" y="1629"/>
                      </a:lnTo>
                      <a:lnTo>
                        <a:pt x="2942" y="1611"/>
                      </a:lnTo>
                      <a:lnTo>
                        <a:pt x="2950" y="1605"/>
                      </a:lnTo>
                      <a:lnTo>
                        <a:pt x="2956" y="1601"/>
                      </a:lnTo>
                      <a:lnTo>
                        <a:pt x="2963" y="1594"/>
                      </a:lnTo>
                      <a:lnTo>
                        <a:pt x="2970" y="1587"/>
                      </a:lnTo>
                      <a:lnTo>
                        <a:pt x="2976" y="1579"/>
                      </a:lnTo>
                      <a:lnTo>
                        <a:pt x="2982" y="1571"/>
                      </a:lnTo>
                      <a:lnTo>
                        <a:pt x="2985" y="1562"/>
                      </a:lnTo>
                      <a:lnTo>
                        <a:pt x="2989" y="1552"/>
                      </a:lnTo>
                      <a:lnTo>
                        <a:pt x="2995" y="1531"/>
                      </a:lnTo>
                      <a:lnTo>
                        <a:pt x="3002" y="1510"/>
                      </a:lnTo>
                      <a:lnTo>
                        <a:pt x="3007" y="1501"/>
                      </a:lnTo>
                      <a:lnTo>
                        <a:pt x="3013" y="1493"/>
                      </a:lnTo>
                      <a:lnTo>
                        <a:pt x="3018" y="1489"/>
                      </a:lnTo>
                      <a:lnTo>
                        <a:pt x="3022" y="1487"/>
                      </a:lnTo>
                      <a:lnTo>
                        <a:pt x="3027" y="1485"/>
                      </a:lnTo>
                      <a:lnTo>
                        <a:pt x="3033" y="1484"/>
                      </a:lnTo>
                      <a:lnTo>
                        <a:pt x="3035" y="1477"/>
                      </a:lnTo>
                      <a:lnTo>
                        <a:pt x="3037" y="1470"/>
                      </a:lnTo>
                      <a:lnTo>
                        <a:pt x="3042" y="1464"/>
                      </a:lnTo>
                      <a:lnTo>
                        <a:pt x="3048" y="1458"/>
                      </a:lnTo>
                      <a:lnTo>
                        <a:pt x="3054" y="1453"/>
                      </a:lnTo>
                      <a:lnTo>
                        <a:pt x="3062" y="1448"/>
                      </a:lnTo>
                      <a:lnTo>
                        <a:pt x="3070" y="1443"/>
                      </a:lnTo>
                      <a:lnTo>
                        <a:pt x="3079" y="1438"/>
                      </a:lnTo>
                      <a:lnTo>
                        <a:pt x="3116" y="1422"/>
                      </a:lnTo>
                      <a:lnTo>
                        <a:pt x="3147" y="1407"/>
                      </a:lnTo>
                      <a:lnTo>
                        <a:pt x="3160" y="1400"/>
                      </a:lnTo>
                      <a:lnTo>
                        <a:pt x="3177" y="1392"/>
                      </a:lnTo>
                      <a:lnTo>
                        <a:pt x="3185" y="1389"/>
                      </a:lnTo>
                      <a:lnTo>
                        <a:pt x="3193" y="1384"/>
                      </a:lnTo>
                      <a:lnTo>
                        <a:pt x="3200" y="1381"/>
                      </a:lnTo>
                      <a:lnTo>
                        <a:pt x="3205" y="1376"/>
                      </a:lnTo>
                      <a:lnTo>
                        <a:pt x="3210" y="1370"/>
                      </a:lnTo>
                      <a:lnTo>
                        <a:pt x="3214" y="1361"/>
                      </a:lnTo>
                      <a:lnTo>
                        <a:pt x="3216" y="1351"/>
                      </a:lnTo>
                      <a:lnTo>
                        <a:pt x="3217" y="1342"/>
                      </a:lnTo>
                      <a:lnTo>
                        <a:pt x="3217" y="1322"/>
                      </a:lnTo>
                      <a:lnTo>
                        <a:pt x="3216" y="1302"/>
                      </a:lnTo>
                      <a:lnTo>
                        <a:pt x="3208" y="1302"/>
                      </a:lnTo>
                      <a:lnTo>
                        <a:pt x="3200" y="1304"/>
                      </a:lnTo>
                      <a:lnTo>
                        <a:pt x="3192" y="1305"/>
                      </a:lnTo>
                      <a:lnTo>
                        <a:pt x="3183" y="1305"/>
                      </a:lnTo>
                      <a:lnTo>
                        <a:pt x="3182" y="1294"/>
                      </a:lnTo>
                      <a:lnTo>
                        <a:pt x="3183" y="1284"/>
                      </a:lnTo>
                      <a:lnTo>
                        <a:pt x="3184" y="1275"/>
                      </a:lnTo>
                      <a:lnTo>
                        <a:pt x="3188" y="1267"/>
                      </a:lnTo>
                      <a:lnTo>
                        <a:pt x="3192" y="1259"/>
                      </a:lnTo>
                      <a:lnTo>
                        <a:pt x="3198" y="1251"/>
                      </a:lnTo>
                      <a:lnTo>
                        <a:pt x="3205" y="1244"/>
                      </a:lnTo>
                      <a:lnTo>
                        <a:pt x="3212" y="1238"/>
                      </a:lnTo>
                      <a:lnTo>
                        <a:pt x="3229" y="1225"/>
                      </a:lnTo>
                      <a:lnTo>
                        <a:pt x="3246" y="1215"/>
                      </a:lnTo>
                      <a:lnTo>
                        <a:pt x="3264" y="1205"/>
                      </a:lnTo>
                      <a:lnTo>
                        <a:pt x="3280" y="1195"/>
                      </a:lnTo>
                      <a:lnTo>
                        <a:pt x="3296" y="1184"/>
                      </a:lnTo>
                      <a:lnTo>
                        <a:pt x="3312" y="1170"/>
                      </a:lnTo>
                      <a:lnTo>
                        <a:pt x="3327" y="1156"/>
                      </a:lnTo>
                      <a:lnTo>
                        <a:pt x="3339" y="1141"/>
                      </a:lnTo>
                      <a:lnTo>
                        <a:pt x="3352" y="1124"/>
                      </a:lnTo>
                      <a:lnTo>
                        <a:pt x="3363" y="1107"/>
                      </a:lnTo>
                      <a:lnTo>
                        <a:pt x="3372" y="1088"/>
                      </a:lnTo>
                      <a:lnTo>
                        <a:pt x="3379" y="1071"/>
                      </a:lnTo>
                      <a:lnTo>
                        <a:pt x="3369" y="1070"/>
                      </a:lnTo>
                      <a:lnTo>
                        <a:pt x="3358" y="1071"/>
                      </a:lnTo>
                      <a:lnTo>
                        <a:pt x="3354" y="1072"/>
                      </a:lnTo>
                      <a:lnTo>
                        <a:pt x="3352" y="1075"/>
                      </a:lnTo>
                      <a:lnTo>
                        <a:pt x="3350" y="1077"/>
                      </a:lnTo>
                      <a:lnTo>
                        <a:pt x="3349" y="1079"/>
                      </a:lnTo>
                      <a:lnTo>
                        <a:pt x="3349" y="1082"/>
                      </a:lnTo>
                      <a:lnTo>
                        <a:pt x="3348" y="1084"/>
                      </a:lnTo>
                      <a:lnTo>
                        <a:pt x="3347" y="1086"/>
                      </a:lnTo>
                      <a:lnTo>
                        <a:pt x="3345" y="1087"/>
                      </a:lnTo>
                      <a:lnTo>
                        <a:pt x="3339" y="1088"/>
                      </a:lnTo>
                      <a:lnTo>
                        <a:pt x="3333" y="1088"/>
                      </a:lnTo>
                      <a:lnTo>
                        <a:pt x="3328" y="1088"/>
                      </a:lnTo>
                      <a:lnTo>
                        <a:pt x="3324" y="1090"/>
                      </a:lnTo>
                      <a:lnTo>
                        <a:pt x="3315" y="1097"/>
                      </a:lnTo>
                      <a:lnTo>
                        <a:pt x="3306" y="1105"/>
                      </a:lnTo>
                      <a:lnTo>
                        <a:pt x="3296" y="1110"/>
                      </a:lnTo>
                      <a:lnTo>
                        <a:pt x="3286" y="1112"/>
                      </a:lnTo>
                      <a:lnTo>
                        <a:pt x="3276" y="1115"/>
                      </a:lnTo>
                      <a:lnTo>
                        <a:pt x="3264" y="1117"/>
                      </a:lnTo>
                      <a:lnTo>
                        <a:pt x="3254" y="1121"/>
                      </a:lnTo>
                      <a:lnTo>
                        <a:pt x="3246" y="1126"/>
                      </a:lnTo>
                      <a:lnTo>
                        <a:pt x="3239" y="1132"/>
                      </a:lnTo>
                      <a:lnTo>
                        <a:pt x="3230" y="1138"/>
                      </a:lnTo>
                      <a:lnTo>
                        <a:pt x="3231" y="1119"/>
                      </a:lnTo>
                      <a:lnTo>
                        <a:pt x="3233" y="1103"/>
                      </a:lnTo>
                      <a:lnTo>
                        <a:pt x="3235" y="1097"/>
                      </a:lnTo>
                      <a:lnTo>
                        <a:pt x="3238" y="1092"/>
                      </a:lnTo>
                      <a:lnTo>
                        <a:pt x="3241" y="1087"/>
                      </a:lnTo>
                      <a:lnTo>
                        <a:pt x="3245" y="1083"/>
                      </a:lnTo>
                      <a:lnTo>
                        <a:pt x="3249" y="1079"/>
                      </a:lnTo>
                      <a:lnTo>
                        <a:pt x="3254" y="1077"/>
                      </a:lnTo>
                      <a:lnTo>
                        <a:pt x="3259" y="1075"/>
                      </a:lnTo>
                      <a:lnTo>
                        <a:pt x="3266" y="1072"/>
                      </a:lnTo>
                      <a:lnTo>
                        <a:pt x="3282" y="1070"/>
                      </a:lnTo>
                      <a:lnTo>
                        <a:pt x="3301" y="1068"/>
                      </a:lnTo>
                      <a:lnTo>
                        <a:pt x="3313" y="1067"/>
                      </a:lnTo>
                      <a:lnTo>
                        <a:pt x="3322" y="1063"/>
                      </a:lnTo>
                      <a:lnTo>
                        <a:pt x="3329" y="1060"/>
                      </a:lnTo>
                      <a:lnTo>
                        <a:pt x="3333" y="1055"/>
                      </a:lnTo>
                      <a:lnTo>
                        <a:pt x="3336" y="1051"/>
                      </a:lnTo>
                      <a:lnTo>
                        <a:pt x="3337" y="1044"/>
                      </a:lnTo>
                      <a:lnTo>
                        <a:pt x="3336" y="1038"/>
                      </a:lnTo>
                      <a:lnTo>
                        <a:pt x="3335" y="1031"/>
                      </a:lnTo>
                      <a:lnTo>
                        <a:pt x="3328" y="1017"/>
                      </a:lnTo>
                      <a:lnTo>
                        <a:pt x="3319" y="1002"/>
                      </a:lnTo>
                      <a:lnTo>
                        <a:pt x="3308" y="987"/>
                      </a:lnTo>
                      <a:lnTo>
                        <a:pt x="3299" y="973"/>
                      </a:lnTo>
                      <a:lnTo>
                        <a:pt x="3286" y="949"/>
                      </a:lnTo>
                      <a:lnTo>
                        <a:pt x="3273" y="923"/>
                      </a:lnTo>
                      <a:lnTo>
                        <a:pt x="3267" y="910"/>
                      </a:lnTo>
                      <a:lnTo>
                        <a:pt x="3262" y="896"/>
                      </a:lnTo>
                      <a:lnTo>
                        <a:pt x="3258" y="882"/>
                      </a:lnTo>
                      <a:lnTo>
                        <a:pt x="3254" y="869"/>
                      </a:lnTo>
                      <a:lnTo>
                        <a:pt x="3253" y="857"/>
                      </a:lnTo>
                      <a:lnTo>
                        <a:pt x="3250" y="841"/>
                      </a:lnTo>
                      <a:lnTo>
                        <a:pt x="3249" y="823"/>
                      </a:lnTo>
                      <a:lnTo>
                        <a:pt x="3249" y="804"/>
                      </a:lnTo>
                      <a:lnTo>
                        <a:pt x="3250" y="785"/>
                      </a:lnTo>
                      <a:lnTo>
                        <a:pt x="3254" y="770"/>
                      </a:lnTo>
                      <a:lnTo>
                        <a:pt x="3256" y="763"/>
                      </a:lnTo>
                      <a:lnTo>
                        <a:pt x="3259" y="758"/>
                      </a:lnTo>
                      <a:lnTo>
                        <a:pt x="3263" y="754"/>
                      </a:lnTo>
                      <a:lnTo>
                        <a:pt x="3267" y="751"/>
                      </a:lnTo>
                      <a:lnTo>
                        <a:pt x="3271" y="741"/>
                      </a:lnTo>
                      <a:lnTo>
                        <a:pt x="3275" y="732"/>
                      </a:lnTo>
                      <a:lnTo>
                        <a:pt x="3281" y="722"/>
                      </a:lnTo>
                      <a:lnTo>
                        <a:pt x="3288" y="713"/>
                      </a:lnTo>
                      <a:lnTo>
                        <a:pt x="3296" y="703"/>
                      </a:lnTo>
                      <a:lnTo>
                        <a:pt x="3304" y="694"/>
                      </a:lnTo>
                      <a:lnTo>
                        <a:pt x="3312" y="686"/>
                      </a:lnTo>
                      <a:lnTo>
                        <a:pt x="3321" y="680"/>
                      </a:lnTo>
                      <a:lnTo>
                        <a:pt x="3339" y="662"/>
                      </a:lnTo>
                      <a:lnTo>
                        <a:pt x="3356" y="643"/>
                      </a:lnTo>
                      <a:lnTo>
                        <a:pt x="3364" y="634"/>
                      </a:lnTo>
                      <a:lnTo>
                        <a:pt x="3373" y="626"/>
                      </a:lnTo>
                      <a:lnTo>
                        <a:pt x="3382" y="618"/>
                      </a:lnTo>
                      <a:lnTo>
                        <a:pt x="3391" y="611"/>
                      </a:lnTo>
                      <a:lnTo>
                        <a:pt x="3413" y="599"/>
                      </a:lnTo>
                      <a:lnTo>
                        <a:pt x="3437" y="587"/>
                      </a:lnTo>
                      <a:lnTo>
                        <a:pt x="3462" y="577"/>
                      </a:lnTo>
                      <a:lnTo>
                        <a:pt x="3486" y="570"/>
                      </a:lnTo>
                      <a:lnTo>
                        <a:pt x="3497" y="567"/>
                      </a:lnTo>
                      <a:lnTo>
                        <a:pt x="3510" y="566"/>
                      </a:lnTo>
                      <a:lnTo>
                        <a:pt x="3522" y="565"/>
                      </a:lnTo>
                      <a:lnTo>
                        <a:pt x="3535" y="566"/>
                      </a:lnTo>
                      <a:lnTo>
                        <a:pt x="3551" y="569"/>
                      </a:lnTo>
                      <a:lnTo>
                        <a:pt x="3568" y="575"/>
                      </a:lnTo>
                      <a:lnTo>
                        <a:pt x="3577" y="577"/>
                      </a:lnTo>
                      <a:lnTo>
                        <a:pt x="3585" y="579"/>
                      </a:lnTo>
                      <a:lnTo>
                        <a:pt x="3593" y="580"/>
                      </a:lnTo>
                      <a:lnTo>
                        <a:pt x="3602" y="579"/>
                      </a:lnTo>
                      <a:lnTo>
                        <a:pt x="3603" y="576"/>
                      </a:lnTo>
                      <a:lnTo>
                        <a:pt x="3609" y="567"/>
                      </a:lnTo>
                      <a:lnTo>
                        <a:pt x="3616" y="554"/>
                      </a:lnTo>
                      <a:lnTo>
                        <a:pt x="3625" y="541"/>
                      </a:lnTo>
                      <a:lnTo>
                        <a:pt x="3624" y="532"/>
                      </a:lnTo>
                      <a:lnTo>
                        <a:pt x="3623" y="522"/>
                      </a:lnTo>
                      <a:lnTo>
                        <a:pt x="3621" y="516"/>
                      </a:lnTo>
                      <a:lnTo>
                        <a:pt x="3619" y="509"/>
                      </a:lnTo>
                      <a:lnTo>
                        <a:pt x="3616" y="503"/>
                      </a:lnTo>
                      <a:lnTo>
                        <a:pt x="3612" y="497"/>
                      </a:lnTo>
                      <a:lnTo>
                        <a:pt x="3609" y="493"/>
                      </a:lnTo>
                      <a:lnTo>
                        <a:pt x="3604" y="489"/>
                      </a:lnTo>
                      <a:lnTo>
                        <a:pt x="3583" y="473"/>
                      </a:lnTo>
                      <a:lnTo>
                        <a:pt x="3555" y="45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7724;p21">
                  <a:extLst>
                    <a:ext uri="{FF2B5EF4-FFF2-40B4-BE49-F238E27FC236}">
                      <a16:creationId xmlns="" xmlns:a16="http://schemas.microsoft.com/office/drawing/2014/main" id="{813943EC-AF85-4E87-8949-E83336FC2D94}"/>
                    </a:ext>
                  </a:extLst>
                </p:cNvPr>
                <p:cNvSpPr/>
                <p:nvPr/>
              </p:nvSpPr>
              <p:spPr>
                <a:xfrm>
                  <a:off x="7320175" y="3083437"/>
                  <a:ext cx="160110" cy="22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897" extrusionOk="0">
                      <a:moveTo>
                        <a:pt x="613" y="299"/>
                      </a:moveTo>
                      <a:lnTo>
                        <a:pt x="608" y="286"/>
                      </a:lnTo>
                      <a:lnTo>
                        <a:pt x="602" y="273"/>
                      </a:lnTo>
                      <a:lnTo>
                        <a:pt x="596" y="260"/>
                      </a:lnTo>
                      <a:lnTo>
                        <a:pt x="592" y="246"/>
                      </a:lnTo>
                      <a:lnTo>
                        <a:pt x="591" y="235"/>
                      </a:lnTo>
                      <a:lnTo>
                        <a:pt x="592" y="222"/>
                      </a:lnTo>
                      <a:lnTo>
                        <a:pt x="594" y="211"/>
                      </a:lnTo>
                      <a:lnTo>
                        <a:pt x="596" y="198"/>
                      </a:lnTo>
                      <a:lnTo>
                        <a:pt x="594" y="191"/>
                      </a:lnTo>
                      <a:lnTo>
                        <a:pt x="592" y="184"/>
                      </a:lnTo>
                      <a:lnTo>
                        <a:pt x="588" y="179"/>
                      </a:lnTo>
                      <a:lnTo>
                        <a:pt x="582" y="174"/>
                      </a:lnTo>
                      <a:lnTo>
                        <a:pt x="572" y="167"/>
                      </a:lnTo>
                      <a:lnTo>
                        <a:pt x="566" y="162"/>
                      </a:lnTo>
                      <a:lnTo>
                        <a:pt x="565" y="147"/>
                      </a:lnTo>
                      <a:lnTo>
                        <a:pt x="564" y="131"/>
                      </a:lnTo>
                      <a:lnTo>
                        <a:pt x="564" y="113"/>
                      </a:lnTo>
                      <a:lnTo>
                        <a:pt x="565" y="96"/>
                      </a:lnTo>
                      <a:lnTo>
                        <a:pt x="545" y="98"/>
                      </a:lnTo>
                      <a:lnTo>
                        <a:pt x="528" y="100"/>
                      </a:lnTo>
                      <a:lnTo>
                        <a:pt x="517" y="102"/>
                      </a:lnTo>
                      <a:lnTo>
                        <a:pt x="514" y="102"/>
                      </a:lnTo>
                      <a:lnTo>
                        <a:pt x="515" y="88"/>
                      </a:lnTo>
                      <a:lnTo>
                        <a:pt x="515" y="74"/>
                      </a:lnTo>
                      <a:lnTo>
                        <a:pt x="514" y="60"/>
                      </a:lnTo>
                      <a:lnTo>
                        <a:pt x="511" y="46"/>
                      </a:lnTo>
                      <a:lnTo>
                        <a:pt x="507" y="33"/>
                      </a:lnTo>
                      <a:lnTo>
                        <a:pt x="502" y="20"/>
                      </a:lnTo>
                      <a:lnTo>
                        <a:pt x="496" y="9"/>
                      </a:lnTo>
                      <a:lnTo>
                        <a:pt x="490" y="0"/>
                      </a:lnTo>
                      <a:lnTo>
                        <a:pt x="487" y="7"/>
                      </a:lnTo>
                      <a:lnTo>
                        <a:pt x="486" y="14"/>
                      </a:lnTo>
                      <a:lnTo>
                        <a:pt x="483" y="14"/>
                      </a:lnTo>
                      <a:lnTo>
                        <a:pt x="480" y="14"/>
                      </a:lnTo>
                      <a:lnTo>
                        <a:pt x="478" y="23"/>
                      </a:lnTo>
                      <a:lnTo>
                        <a:pt x="477" y="34"/>
                      </a:lnTo>
                      <a:lnTo>
                        <a:pt x="476" y="40"/>
                      </a:lnTo>
                      <a:lnTo>
                        <a:pt x="474" y="44"/>
                      </a:lnTo>
                      <a:lnTo>
                        <a:pt x="470" y="48"/>
                      </a:lnTo>
                      <a:lnTo>
                        <a:pt x="466" y="51"/>
                      </a:lnTo>
                      <a:lnTo>
                        <a:pt x="462" y="51"/>
                      </a:lnTo>
                      <a:lnTo>
                        <a:pt x="460" y="51"/>
                      </a:lnTo>
                      <a:lnTo>
                        <a:pt x="457" y="51"/>
                      </a:lnTo>
                      <a:lnTo>
                        <a:pt x="454" y="50"/>
                      </a:lnTo>
                      <a:lnTo>
                        <a:pt x="449" y="47"/>
                      </a:lnTo>
                      <a:lnTo>
                        <a:pt x="443" y="43"/>
                      </a:lnTo>
                      <a:lnTo>
                        <a:pt x="433" y="33"/>
                      </a:lnTo>
                      <a:lnTo>
                        <a:pt x="422" y="25"/>
                      </a:lnTo>
                      <a:lnTo>
                        <a:pt x="418" y="35"/>
                      </a:lnTo>
                      <a:lnTo>
                        <a:pt x="412" y="43"/>
                      </a:lnTo>
                      <a:lnTo>
                        <a:pt x="409" y="47"/>
                      </a:lnTo>
                      <a:lnTo>
                        <a:pt x="406" y="51"/>
                      </a:lnTo>
                      <a:lnTo>
                        <a:pt x="404" y="56"/>
                      </a:lnTo>
                      <a:lnTo>
                        <a:pt x="403" y="63"/>
                      </a:lnTo>
                      <a:lnTo>
                        <a:pt x="404" y="74"/>
                      </a:lnTo>
                      <a:lnTo>
                        <a:pt x="404" y="85"/>
                      </a:lnTo>
                      <a:lnTo>
                        <a:pt x="396" y="92"/>
                      </a:lnTo>
                      <a:lnTo>
                        <a:pt x="389" y="99"/>
                      </a:lnTo>
                      <a:lnTo>
                        <a:pt x="387" y="110"/>
                      </a:lnTo>
                      <a:lnTo>
                        <a:pt x="387" y="122"/>
                      </a:lnTo>
                      <a:lnTo>
                        <a:pt x="387" y="133"/>
                      </a:lnTo>
                      <a:lnTo>
                        <a:pt x="389" y="145"/>
                      </a:lnTo>
                      <a:lnTo>
                        <a:pt x="389" y="155"/>
                      </a:lnTo>
                      <a:lnTo>
                        <a:pt x="388" y="166"/>
                      </a:lnTo>
                      <a:lnTo>
                        <a:pt x="387" y="172"/>
                      </a:lnTo>
                      <a:lnTo>
                        <a:pt x="386" y="176"/>
                      </a:lnTo>
                      <a:lnTo>
                        <a:pt x="383" y="182"/>
                      </a:lnTo>
                      <a:lnTo>
                        <a:pt x="379" y="187"/>
                      </a:lnTo>
                      <a:lnTo>
                        <a:pt x="368" y="174"/>
                      </a:lnTo>
                      <a:lnTo>
                        <a:pt x="358" y="161"/>
                      </a:lnTo>
                      <a:lnTo>
                        <a:pt x="352" y="155"/>
                      </a:lnTo>
                      <a:lnTo>
                        <a:pt x="345" y="150"/>
                      </a:lnTo>
                      <a:lnTo>
                        <a:pt x="337" y="147"/>
                      </a:lnTo>
                      <a:lnTo>
                        <a:pt x="329" y="146"/>
                      </a:lnTo>
                      <a:lnTo>
                        <a:pt x="318" y="146"/>
                      </a:lnTo>
                      <a:lnTo>
                        <a:pt x="310" y="147"/>
                      </a:lnTo>
                      <a:lnTo>
                        <a:pt x="303" y="150"/>
                      </a:lnTo>
                      <a:lnTo>
                        <a:pt x="298" y="154"/>
                      </a:lnTo>
                      <a:lnTo>
                        <a:pt x="295" y="159"/>
                      </a:lnTo>
                      <a:lnTo>
                        <a:pt x="293" y="166"/>
                      </a:lnTo>
                      <a:lnTo>
                        <a:pt x="291" y="174"/>
                      </a:lnTo>
                      <a:lnTo>
                        <a:pt x="291" y="184"/>
                      </a:lnTo>
                      <a:lnTo>
                        <a:pt x="283" y="186"/>
                      </a:lnTo>
                      <a:lnTo>
                        <a:pt x="278" y="184"/>
                      </a:lnTo>
                      <a:lnTo>
                        <a:pt x="272" y="182"/>
                      </a:lnTo>
                      <a:lnTo>
                        <a:pt x="268" y="178"/>
                      </a:lnTo>
                      <a:lnTo>
                        <a:pt x="260" y="167"/>
                      </a:lnTo>
                      <a:lnTo>
                        <a:pt x="250" y="158"/>
                      </a:lnTo>
                      <a:lnTo>
                        <a:pt x="248" y="163"/>
                      </a:lnTo>
                      <a:lnTo>
                        <a:pt x="246" y="169"/>
                      </a:lnTo>
                      <a:lnTo>
                        <a:pt x="245" y="173"/>
                      </a:lnTo>
                      <a:lnTo>
                        <a:pt x="245" y="179"/>
                      </a:lnTo>
                      <a:lnTo>
                        <a:pt x="244" y="184"/>
                      </a:lnTo>
                      <a:lnTo>
                        <a:pt x="243" y="190"/>
                      </a:lnTo>
                      <a:lnTo>
                        <a:pt x="241" y="196"/>
                      </a:lnTo>
                      <a:lnTo>
                        <a:pt x="238" y="200"/>
                      </a:lnTo>
                      <a:lnTo>
                        <a:pt x="223" y="217"/>
                      </a:lnTo>
                      <a:lnTo>
                        <a:pt x="207" y="233"/>
                      </a:lnTo>
                      <a:lnTo>
                        <a:pt x="200" y="239"/>
                      </a:lnTo>
                      <a:lnTo>
                        <a:pt x="195" y="243"/>
                      </a:lnTo>
                      <a:lnTo>
                        <a:pt x="189" y="244"/>
                      </a:lnTo>
                      <a:lnTo>
                        <a:pt x="183" y="244"/>
                      </a:lnTo>
                      <a:lnTo>
                        <a:pt x="172" y="240"/>
                      </a:lnTo>
                      <a:lnTo>
                        <a:pt x="157" y="236"/>
                      </a:lnTo>
                      <a:lnTo>
                        <a:pt x="146" y="233"/>
                      </a:lnTo>
                      <a:lnTo>
                        <a:pt x="133" y="233"/>
                      </a:lnTo>
                      <a:lnTo>
                        <a:pt x="121" y="233"/>
                      </a:lnTo>
                      <a:lnTo>
                        <a:pt x="108" y="235"/>
                      </a:lnTo>
                      <a:lnTo>
                        <a:pt x="106" y="244"/>
                      </a:lnTo>
                      <a:lnTo>
                        <a:pt x="105" y="254"/>
                      </a:lnTo>
                      <a:lnTo>
                        <a:pt x="105" y="263"/>
                      </a:lnTo>
                      <a:lnTo>
                        <a:pt x="105" y="273"/>
                      </a:lnTo>
                      <a:lnTo>
                        <a:pt x="96" y="274"/>
                      </a:lnTo>
                      <a:lnTo>
                        <a:pt x="88" y="277"/>
                      </a:lnTo>
                      <a:lnTo>
                        <a:pt x="80" y="280"/>
                      </a:lnTo>
                      <a:lnTo>
                        <a:pt x="73" y="285"/>
                      </a:lnTo>
                      <a:lnTo>
                        <a:pt x="65" y="289"/>
                      </a:lnTo>
                      <a:lnTo>
                        <a:pt x="58" y="294"/>
                      </a:lnTo>
                      <a:lnTo>
                        <a:pt x="50" y="296"/>
                      </a:lnTo>
                      <a:lnTo>
                        <a:pt x="41" y="297"/>
                      </a:lnTo>
                      <a:lnTo>
                        <a:pt x="39" y="307"/>
                      </a:lnTo>
                      <a:lnTo>
                        <a:pt x="38" y="318"/>
                      </a:lnTo>
                      <a:lnTo>
                        <a:pt x="38" y="327"/>
                      </a:lnTo>
                      <a:lnTo>
                        <a:pt x="38" y="336"/>
                      </a:lnTo>
                      <a:lnTo>
                        <a:pt x="39" y="355"/>
                      </a:lnTo>
                      <a:lnTo>
                        <a:pt x="39" y="375"/>
                      </a:lnTo>
                      <a:lnTo>
                        <a:pt x="38" y="385"/>
                      </a:lnTo>
                      <a:lnTo>
                        <a:pt x="34" y="394"/>
                      </a:lnTo>
                      <a:lnTo>
                        <a:pt x="30" y="403"/>
                      </a:lnTo>
                      <a:lnTo>
                        <a:pt x="24" y="411"/>
                      </a:lnTo>
                      <a:lnTo>
                        <a:pt x="18" y="418"/>
                      </a:lnTo>
                      <a:lnTo>
                        <a:pt x="11" y="426"/>
                      </a:lnTo>
                      <a:lnTo>
                        <a:pt x="7" y="434"/>
                      </a:lnTo>
                      <a:lnTo>
                        <a:pt x="2" y="443"/>
                      </a:lnTo>
                      <a:lnTo>
                        <a:pt x="0" y="450"/>
                      </a:lnTo>
                      <a:lnTo>
                        <a:pt x="0" y="455"/>
                      </a:lnTo>
                      <a:lnTo>
                        <a:pt x="0" y="461"/>
                      </a:lnTo>
                      <a:lnTo>
                        <a:pt x="1" y="466"/>
                      </a:lnTo>
                      <a:lnTo>
                        <a:pt x="2" y="469"/>
                      </a:lnTo>
                      <a:lnTo>
                        <a:pt x="6" y="474"/>
                      </a:lnTo>
                      <a:lnTo>
                        <a:pt x="8" y="477"/>
                      </a:lnTo>
                      <a:lnTo>
                        <a:pt x="11" y="479"/>
                      </a:lnTo>
                      <a:lnTo>
                        <a:pt x="18" y="486"/>
                      </a:lnTo>
                      <a:lnTo>
                        <a:pt x="26" y="493"/>
                      </a:lnTo>
                      <a:lnTo>
                        <a:pt x="30" y="496"/>
                      </a:lnTo>
                      <a:lnTo>
                        <a:pt x="32" y="501"/>
                      </a:lnTo>
                      <a:lnTo>
                        <a:pt x="34" y="506"/>
                      </a:lnTo>
                      <a:lnTo>
                        <a:pt x="35" y="511"/>
                      </a:lnTo>
                      <a:lnTo>
                        <a:pt x="35" y="520"/>
                      </a:lnTo>
                      <a:lnTo>
                        <a:pt x="34" y="528"/>
                      </a:lnTo>
                      <a:lnTo>
                        <a:pt x="33" y="537"/>
                      </a:lnTo>
                      <a:lnTo>
                        <a:pt x="34" y="547"/>
                      </a:lnTo>
                      <a:lnTo>
                        <a:pt x="38" y="557"/>
                      </a:lnTo>
                      <a:lnTo>
                        <a:pt x="42" y="567"/>
                      </a:lnTo>
                      <a:lnTo>
                        <a:pt x="48" y="577"/>
                      </a:lnTo>
                      <a:lnTo>
                        <a:pt x="52" y="586"/>
                      </a:lnTo>
                      <a:lnTo>
                        <a:pt x="58" y="598"/>
                      </a:lnTo>
                      <a:lnTo>
                        <a:pt x="65" y="608"/>
                      </a:lnTo>
                      <a:lnTo>
                        <a:pt x="71" y="619"/>
                      </a:lnTo>
                      <a:lnTo>
                        <a:pt x="75" y="630"/>
                      </a:lnTo>
                      <a:lnTo>
                        <a:pt x="79" y="642"/>
                      </a:lnTo>
                      <a:lnTo>
                        <a:pt x="80" y="654"/>
                      </a:lnTo>
                      <a:lnTo>
                        <a:pt x="80" y="665"/>
                      </a:lnTo>
                      <a:lnTo>
                        <a:pt x="81" y="676"/>
                      </a:lnTo>
                      <a:lnTo>
                        <a:pt x="83" y="684"/>
                      </a:lnTo>
                      <a:lnTo>
                        <a:pt x="87" y="691"/>
                      </a:lnTo>
                      <a:lnTo>
                        <a:pt x="90" y="698"/>
                      </a:lnTo>
                      <a:lnTo>
                        <a:pt x="94" y="705"/>
                      </a:lnTo>
                      <a:lnTo>
                        <a:pt x="99" y="712"/>
                      </a:lnTo>
                      <a:lnTo>
                        <a:pt x="102" y="719"/>
                      </a:lnTo>
                      <a:lnTo>
                        <a:pt x="105" y="727"/>
                      </a:lnTo>
                      <a:lnTo>
                        <a:pt x="106" y="734"/>
                      </a:lnTo>
                      <a:lnTo>
                        <a:pt x="106" y="747"/>
                      </a:lnTo>
                      <a:lnTo>
                        <a:pt x="104" y="760"/>
                      </a:lnTo>
                      <a:lnTo>
                        <a:pt x="102" y="773"/>
                      </a:lnTo>
                      <a:lnTo>
                        <a:pt x="101" y="786"/>
                      </a:lnTo>
                      <a:lnTo>
                        <a:pt x="101" y="798"/>
                      </a:lnTo>
                      <a:lnTo>
                        <a:pt x="104" y="812"/>
                      </a:lnTo>
                      <a:lnTo>
                        <a:pt x="105" y="818"/>
                      </a:lnTo>
                      <a:lnTo>
                        <a:pt x="106" y="824"/>
                      </a:lnTo>
                      <a:lnTo>
                        <a:pt x="108" y="830"/>
                      </a:lnTo>
                      <a:lnTo>
                        <a:pt x="112" y="836"/>
                      </a:lnTo>
                      <a:lnTo>
                        <a:pt x="118" y="840"/>
                      </a:lnTo>
                      <a:lnTo>
                        <a:pt x="131" y="847"/>
                      </a:lnTo>
                      <a:lnTo>
                        <a:pt x="137" y="851"/>
                      </a:lnTo>
                      <a:lnTo>
                        <a:pt x="142" y="852"/>
                      </a:lnTo>
                      <a:lnTo>
                        <a:pt x="145" y="852"/>
                      </a:lnTo>
                      <a:lnTo>
                        <a:pt x="146" y="851"/>
                      </a:lnTo>
                      <a:lnTo>
                        <a:pt x="147" y="849"/>
                      </a:lnTo>
                      <a:lnTo>
                        <a:pt x="147" y="848"/>
                      </a:lnTo>
                      <a:lnTo>
                        <a:pt x="146" y="835"/>
                      </a:lnTo>
                      <a:lnTo>
                        <a:pt x="145" y="813"/>
                      </a:lnTo>
                      <a:lnTo>
                        <a:pt x="143" y="787"/>
                      </a:lnTo>
                      <a:lnTo>
                        <a:pt x="143" y="761"/>
                      </a:lnTo>
                      <a:lnTo>
                        <a:pt x="145" y="748"/>
                      </a:lnTo>
                      <a:lnTo>
                        <a:pt x="147" y="738"/>
                      </a:lnTo>
                      <a:lnTo>
                        <a:pt x="150" y="728"/>
                      </a:lnTo>
                      <a:lnTo>
                        <a:pt x="154" y="721"/>
                      </a:lnTo>
                      <a:lnTo>
                        <a:pt x="156" y="717"/>
                      </a:lnTo>
                      <a:lnTo>
                        <a:pt x="159" y="715"/>
                      </a:lnTo>
                      <a:lnTo>
                        <a:pt x="162" y="714"/>
                      </a:lnTo>
                      <a:lnTo>
                        <a:pt x="165" y="714"/>
                      </a:lnTo>
                      <a:lnTo>
                        <a:pt x="170" y="714"/>
                      </a:lnTo>
                      <a:lnTo>
                        <a:pt x="173" y="715"/>
                      </a:lnTo>
                      <a:lnTo>
                        <a:pt x="179" y="717"/>
                      </a:lnTo>
                      <a:lnTo>
                        <a:pt x="183" y="721"/>
                      </a:lnTo>
                      <a:lnTo>
                        <a:pt x="191" y="728"/>
                      </a:lnTo>
                      <a:lnTo>
                        <a:pt x="198" y="736"/>
                      </a:lnTo>
                      <a:lnTo>
                        <a:pt x="204" y="745"/>
                      </a:lnTo>
                      <a:lnTo>
                        <a:pt x="207" y="755"/>
                      </a:lnTo>
                      <a:lnTo>
                        <a:pt x="209" y="765"/>
                      </a:lnTo>
                      <a:lnTo>
                        <a:pt x="212" y="775"/>
                      </a:lnTo>
                      <a:lnTo>
                        <a:pt x="213" y="787"/>
                      </a:lnTo>
                      <a:lnTo>
                        <a:pt x="214" y="798"/>
                      </a:lnTo>
                      <a:lnTo>
                        <a:pt x="215" y="822"/>
                      </a:lnTo>
                      <a:lnTo>
                        <a:pt x="219" y="845"/>
                      </a:lnTo>
                      <a:lnTo>
                        <a:pt x="221" y="855"/>
                      </a:lnTo>
                      <a:lnTo>
                        <a:pt x="225" y="865"/>
                      </a:lnTo>
                      <a:lnTo>
                        <a:pt x="231" y="875"/>
                      </a:lnTo>
                      <a:lnTo>
                        <a:pt x="238" y="884"/>
                      </a:lnTo>
                      <a:lnTo>
                        <a:pt x="243" y="887"/>
                      </a:lnTo>
                      <a:lnTo>
                        <a:pt x="247" y="890"/>
                      </a:lnTo>
                      <a:lnTo>
                        <a:pt x="252" y="893"/>
                      </a:lnTo>
                      <a:lnTo>
                        <a:pt x="256" y="895"/>
                      </a:lnTo>
                      <a:lnTo>
                        <a:pt x="266" y="897"/>
                      </a:lnTo>
                      <a:lnTo>
                        <a:pt x="277" y="897"/>
                      </a:lnTo>
                      <a:lnTo>
                        <a:pt x="288" y="896"/>
                      </a:lnTo>
                      <a:lnTo>
                        <a:pt x="299" y="893"/>
                      </a:lnTo>
                      <a:lnTo>
                        <a:pt x="311" y="888"/>
                      </a:lnTo>
                      <a:lnTo>
                        <a:pt x="321" y="883"/>
                      </a:lnTo>
                      <a:lnTo>
                        <a:pt x="331" y="876"/>
                      </a:lnTo>
                      <a:lnTo>
                        <a:pt x="342" y="868"/>
                      </a:lnTo>
                      <a:lnTo>
                        <a:pt x="350" y="859"/>
                      </a:lnTo>
                      <a:lnTo>
                        <a:pt x="358" y="849"/>
                      </a:lnTo>
                      <a:lnTo>
                        <a:pt x="363" y="840"/>
                      </a:lnTo>
                      <a:lnTo>
                        <a:pt x="368" y="830"/>
                      </a:lnTo>
                      <a:lnTo>
                        <a:pt x="371" y="820"/>
                      </a:lnTo>
                      <a:lnTo>
                        <a:pt x="371" y="810"/>
                      </a:lnTo>
                      <a:lnTo>
                        <a:pt x="371" y="804"/>
                      </a:lnTo>
                      <a:lnTo>
                        <a:pt x="369" y="799"/>
                      </a:lnTo>
                      <a:lnTo>
                        <a:pt x="367" y="794"/>
                      </a:lnTo>
                      <a:lnTo>
                        <a:pt x="363" y="788"/>
                      </a:lnTo>
                      <a:lnTo>
                        <a:pt x="358" y="777"/>
                      </a:lnTo>
                      <a:lnTo>
                        <a:pt x="352" y="766"/>
                      </a:lnTo>
                      <a:lnTo>
                        <a:pt x="345" y="750"/>
                      </a:lnTo>
                      <a:lnTo>
                        <a:pt x="339" y="731"/>
                      </a:lnTo>
                      <a:lnTo>
                        <a:pt x="338" y="722"/>
                      </a:lnTo>
                      <a:lnTo>
                        <a:pt x="337" y="712"/>
                      </a:lnTo>
                      <a:lnTo>
                        <a:pt x="337" y="703"/>
                      </a:lnTo>
                      <a:lnTo>
                        <a:pt x="339" y="695"/>
                      </a:lnTo>
                      <a:lnTo>
                        <a:pt x="344" y="686"/>
                      </a:lnTo>
                      <a:lnTo>
                        <a:pt x="350" y="678"/>
                      </a:lnTo>
                      <a:lnTo>
                        <a:pt x="356" y="671"/>
                      </a:lnTo>
                      <a:lnTo>
                        <a:pt x="363" y="664"/>
                      </a:lnTo>
                      <a:lnTo>
                        <a:pt x="370" y="656"/>
                      </a:lnTo>
                      <a:lnTo>
                        <a:pt x="376" y="648"/>
                      </a:lnTo>
                      <a:lnTo>
                        <a:pt x="380" y="639"/>
                      </a:lnTo>
                      <a:lnTo>
                        <a:pt x="384" y="629"/>
                      </a:lnTo>
                      <a:lnTo>
                        <a:pt x="386" y="619"/>
                      </a:lnTo>
                      <a:lnTo>
                        <a:pt x="389" y="613"/>
                      </a:lnTo>
                      <a:lnTo>
                        <a:pt x="394" y="606"/>
                      </a:lnTo>
                      <a:lnTo>
                        <a:pt x="400" y="600"/>
                      </a:lnTo>
                      <a:lnTo>
                        <a:pt x="406" y="597"/>
                      </a:lnTo>
                      <a:lnTo>
                        <a:pt x="414" y="594"/>
                      </a:lnTo>
                      <a:lnTo>
                        <a:pt x="424" y="592"/>
                      </a:lnTo>
                      <a:lnTo>
                        <a:pt x="434" y="592"/>
                      </a:lnTo>
                      <a:lnTo>
                        <a:pt x="434" y="585"/>
                      </a:lnTo>
                      <a:lnTo>
                        <a:pt x="433" y="580"/>
                      </a:lnTo>
                      <a:lnTo>
                        <a:pt x="433" y="575"/>
                      </a:lnTo>
                      <a:lnTo>
                        <a:pt x="430" y="569"/>
                      </a:lnTo>
                      <a:lnTo>
                        <a:pt x="427" y="559"/>
                      </a:lnTo>
                      <a:lnTo>
                        <a:pt x="422" y="550"/>
                      </a:lnTo>
                      <a:lnTo>
                        <a:pt x="418" y="541"/>
                      </a:lnTo>
                      <a:lnTo>
                        <a:pt x="413" y="532"/>
                      </a:lnTo>
                      <a:lnTo>
                        <a:pt x="410" y="522"/>
                      </a:lnTo>
                      <a:lnTo>
                        <a:pt x="408" y="511"/>
                      </a:lnTo>
                      <a:lnTo>
                        <a:pt x="406" y="491"/>
                      </a:lnTo>
                      <a:lnTo>
                        <a:pt x="404" y="468"/>
                      </a:lnTo>
                      <a:lnTo>
                        <a:pt x="404" y="457"/>
                      </a:lnTo>
                      <a:lnTo>
                        <a:pt x="405" y="445"/>
                      </a:lnTo>
                      <a:lnTo>
                        <a:pt x="408" y="435"/>
                      </a:lnTo>
                      <a:lnTo>
                        <a:pt x="410" y="427"/>
                      </a:lnTo>
                      <a:lnTo>
                        <a:pt x="417" y="425"/>
                      </a:lnTo>
                      <a:lnTo>
                        <a:pt x="422" y="425"/>
                      </a:lnTo>
                      <a:lnTo>
                        <a:pt x="427" y="426"/>
                      </a:lnTo>
                      <a:lnTo>
                        <a:pt x="429" y="427"/>
                      </a:lnTo>
                      <a:lnTo>
                        <a:pt x="433" y="429"/>
                      </a:lnTo>
                      <a:lnTo>
                        <a:pt x="434" y="433"/>
                      </a:lnTo>
                      <a:lnTo>
                        <a:pt x="435" y="436"/>
                      </a:lnTo>
                      <a:lnTo>
                        <a:pt x="436" y="441"/>
                      </a:lnTo>
                      <a:lnTo>
                        <a:pt x="437" y="449"/>
                      </a:lnTo>
                      <a:lnTo>
                        <a:pt x="438" y="458"/>
                      </a:lnTo>
                      <a:lnTo>
                        <a:pt x="440" y="461"/>
                      </a:lnTo>
                      <a:lnTo>
                        <a:pt x="442" y="466"/>
                      </a:lnTo>
                      <a:lnTo>
                        <a:pt x="444" y="469"/>
                      </a:lnTo>
                      <a:lnTo>
                        <a:pt x="447" y="471"/>
                      </a:lnTo>
                      <a:lnTo>
                        <a:pt x="454" y="476"/>
                      </a:lnTo>
                      <a:lnTo>
                        <a:pt x="461" y="477"/>
                      </a:lnTo>
                      <a:lnTo>
                        <a:pt x="468" y="478"/>
                      </a:lnTo>
                      <a:lnTo>
                        <a:pt x="474" y="476"/>
                      </a:lnTo>
                      <a:lnTo>
                        <a:pt x="479" y="474"/>
                      </a:lnTo>
                      <a:lnTo>
                        <a:pt x="484" y="470"/>
                      </a:lnTo>
                      <a:lnTo>
                        <a:pt x="490" y="466"/>
                      </a:lnTo>
                      <a:lnTo>
                        <a:pt x="494" y="460"/>
                      </a:lnTo>
                      <a:lnTo>
                        <a:pt x="504" y="450"/>
                      </a:lnTo>
                      <a:lnTo>
                        <a:pt x="514" y="438"/>
                      </a:lnTo>
                      <a:lnTo>
                        <a:pt x="519" y="434"/>
                      </a:lnTo>
                      <a:lnTo>
                        <a:pt x="524" y="429"/>
                      </a:lnTo>
                      <a:lnTo>
                        <a:pt x="529" y="427"/>
                      </a:lnTo>
                      <a:lnTo>
                        <a:pt x="535" y="425"/>
                      </a:lnTo>
                      <a:lnTo>
                        <a:pt x="542" y="425"/>
                      </a:lnTo>
                      <a:lnTo>
                        <a:pt x="547" y="426"/>
                      </a:lnTo>
                      <a:lnTo>
                        <a:pt x="551" y="429"/>
                      </a:lnTo>
                      <a:lnTo>
                        <a:pt x="553" y="433"/>
                      </a:lnTo>
                      <a:lnTo>
                        <a:pt x="556" y="443"/>
                      </a:lnTo>
                      <a:lnTo>
                        <a:pt x="558" y="455"/>
                      </a:lnTo>
                      <a:lnTo>
                        <a:pt x="558" y="451"/>
                      </a:lnTo>
                      <a:lnTo>
                        <a:pt x="560" y="448"/>
                      </a:lnTo>
                      <a:lnTo>
                        <a:pt x="565" y="443"/>
                      </a:lnTo>
                      <a:lnTo>
                        <a:pt x="569" y="440"/>
                      </a:lnTo>
                      <a:lnTo>
                        <a:pt x="580" y="434"/>
                      </a:lnTo>
                      <a:lnTo>
                        <a:pt x="586" y="428"/>
                      </a:lnTo>
                      <a:lnTo>
                        <a:pt x="591" y="420"/>
                      </a:lnTo>
                      <a:lnTo>
                        <a:pt x="596" y="409"/>
                      </a:lnTo>
                      <a:lnTo>
                        <a:pt x="600" y="397"/>
                      </a:lnTo>
                      <a:lnTo>
                        <a:pt x="605" y="389"/>
                      </a:lnTo>
                      <a:lnTo>
                        <a:pt x="609" y="367"/>
                      </a:lnTo>
                      <a:lnTo>
                        <a:pt x="613" y="345"/>
                      </a:lnTo>
                      <a:lnTo>
                        <a:pt x="614" y="334"/>
                      </a:lnTo>
                      <a:lnTo>
                        <a:pt x="614" y="322"/>
                      </a:lnTo>
                      <a:lnTo>
                        <a:pt x="614" y="311"/>
                      </a:lnTo>
                      <a:lnTo>
                        <a:pt x="613" y="29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7725;p21">
                  <a:extLst>
                    <a:ext uri="{FF2B5EF4-FFF2-40B4-BE49-F238E27FC236}">
                      <a16:creationId xmlns="" xmlns:a16="http://schemas.microsoft.com/office/drawing/2014/main" id="{71F86FF5-7C5A-42A3-A997-3185D54B7890}"/>
                    </a:ext>
                  </a:extLst>
                </p:cNvPr>
                <p:cNvSpPr/>
                <p:nvPr/>
              </p:nvSpPr>
              <p:spPr>
                <a:xfrm>
                  <a:off x="7570103" y="2858788"/>
                  <a:ext cx="256438" cy="269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1076" extrusionOk="0">
                      <a:moveTo>
                        <a:pt x="820" y="9"/>
                      </a:moveTo>
                      <a:lnTo>
                        <a:pt x="810" y="4"/>
                      </a:lnTo>
                      <a:lnTo>
                        <a:pt x="801" y="0"/>
                      </a:lnTo>
                      <a:lnTo>
                        <a:pt x="797" y="1"/>
                      </a:lnTo>
                      <a:lnTo>
                        <a:pt x="793" y="4"/>
                      </a:lnTo>
                      <a:lnTo>
                        <a:pt x="787" y="12"/>
                      </a:lnTo>
                      <a:lnTo>
                        <a:pt x="781" y="20"/>
                      </a:lnTo>
                      <a:lnTo>
                        <a:pt x="770" y="38"/>
                      </a:lnTo>
                      <a:lnTo>
                        <a:pt x="764" y="48"/>
                      </a:lnTo>
                      <a:lnTo>
                        <a:pt x="756" y="58"/>
                      </a:lnTo>
                      <a:lnTo>
                        <a:pt x="750" y="69"/>
                      </a:lnTo>
                      <a:lnTo>
                        <a:pt x="749" y="76"/>
                      </a:lnTo>
                      <a:lnTo>
                        <a:pt x="749" y="84"/>
                      </a:lnTo>
                      <a:lnTo>
                        <a:pt x="749" y="88"/>
                      </a:lnTo>
                      <a:lnTo>
                        <a:pt x="748" y="91"/>
                      </a:lnTo>
                      <a:lnTo>
                        <a:pt x="747" y="94"/>
                      </a:lnTo>
                      <a:lnTo>
                        <a:pt x="745" y="98"/>
                      </a:lnTo>
                      <a:lnTo>
                        <a:pt x="739" y="101"/>
                      </a:lnTo>
                      <a:lnTo>
                        <a:pt x="733" y="105"/>
                      </a:lnTo>
                      <a:lnTo>
                        <a:pt x="727" y="106"/>
                      </a:lnTo>
                      <a:lnTo>
                        <a:pt x="720" y="107"/>
                      </a:lnTo>
                      <a:lnTo>
                        <a:pt x="705" y="108"/>
                      </a:lnTo>
                      <a:lnTo>
                        <a:pt x="692" y="108"/>
                      </a:lnTo>
                      <a:lnTo>
                        <a:pt x="678" y="110"/>
                      </a:lnTo>
                      <a:lnTo>
                        <a:pt x="664" y="113"/>
                      </a:lnTo>
                      <a:lnTo>
                        <a:pt x="653" y="117"/>
                      </a:lnTo>
                      <a:lnTo>
                        <a:pt x="638" y="123"/>
                      </a:lnTo>
                      <a:lnTo>
                        <a:pt x="632" y="125"/>
                      </a:lnTo>
                      <a:lnTo>
                        <a:pt x="626" y="127"/>
                      </a:lnTo>
                      <a:lnTo>
                        <a:pt x="621" y="130"/>
                      </a:lnTo>
                      <a:lnTo>
                        <a:pt x="615" y="131"/>
                      </a:lnTo>
                      <a:lnTo>
                        <a:pt x="612" y="130"/>
                      </a:lnTo>
                      <a:lnTo>
                        <a:pt x="608" y="127"/>
                      </a:lnTo>
                      <a:lnTo>
                        <a:pt x="606" y="126"/>
                      </a:lnTo>
                      <a:lnTo>
                        <a:pt x="604" y="124"/>
                      </a:lnTo>
                      <a:lnTo>
                        <a:pt x="602" y="122"/>
                      </a:lnTo>
                      <a:lnTo>
                        <a:pt x="599" y="121"/>
                      </a:lnTo>
                      <a:lnTo>
                        <a:pt x="596" y="119"/>
                      </a:lnTo>
                      <a:lnTo>
                        <a:pt x="591" y="119"/>
                      </a:lnTo>
                      <a:lnTo>
                        <a:pt x="582" y="124"/>
                      </a:lnTo>
                      <a:lnTo>
                        <a:pt x="571" y="131"/>
                      </a:lnTo>
                      <a:lnTo>
                        <a:pt x="563" y="131"/>
                      </a:lnTo>
                      <a:lnTo>
                        <a:pt x="556" y="130"/>
                      </a:lnTo>
                      <a:lnTo>
                        <a:pt x="549" y="126"/>
                      </a:lnTo>
                      <a:lnTo>
                        <a:pt x="541" y="124"/>
                      </a:lnTo>
                      <a:lnTo>
                        <a:pt x="527" y="121"/>
                      </a:lnTo>
                      <a:lnTo>
                        <a:pt x="514" y="119"/>
                      </a:lnTo>
                      <a:lnTo>
                        <a:pt x="500" y="118"/>
                      </a:lnTo>
                      <a:lnTo>
                        <a:pt x="485" y="118"/>
                      </a:lnTo>
                      <a:lnTo>
                        <a:pt x="468" y="119"/>
                      </a:lnTo>
                      <a:lnTo>
                        <a:pt x="453" y="123"/>
                      </a:lnTo>
                      <a:lnTo>
                        <a:pt x="438" y="127"/>
                      </a:lnTo>
                      <a:lnTo>
                        <a:pt x="424" y="135"/>
                      </a:lnTo>
                      <a:lnTo>
                        <a:pt x="409" y="141"/>
                      </a:lnTo>
                      <a:lnTo>
                        <a:pt x="392" y="146"/>
                      </a:lnTo>
                      <a:lnTo>
                        <a:pt x="384" y="149"/>
                      </a:lnTo>
                      <a:lnTo>
                        <a:pt x="376" y="153"/>
                      </a:lnTo>
                      <a:lnTo>
                        <a:pt x="374" y="155"/>
                      </a:lnTo>
                      <a:lnTo>
                        <a:pt x="370" y="158"/>
                      </a:lnTo>
                      <a:lnTo>
                        <a:pt x="368" y="160"/>
                      </a:lnTo>
                      <a:lnTo>
                        <a:pt x="367" y="164"/>
                      </a:lnTo>
                      <a:lnTo>
                        <a:pt x="376" y="166"/>
                      </a:lnTo>
                      <a:lnTo>
                        <a:pt x="384" y="168"/>
                      </a:lnTo>
                      <a:lnTo>
                        <a:pt x="389" y="173"/>
                      </a:lnTo>
                      <a:lnTo>
                        <a:pt x="393" y="179"/>
                      </a:lnTo>
                      <a:lnTo>
                        <a:pt x="395" y="186"/>
                      </a:lnTo>
                      <a:lnTo>
                        <a:pt x="395" y="194"/>
                      </a:lnTo>
                      <a:lnTo>
                        <a:pt x="393" y="201"/>
                      </a:lnTo>
                      <a:lnTo>
                        <a:pt x="388" y="211"/>
                      </a:lnTo>
                      <a:lnTo>
                        <a:pt x="382" y="222"/>
                      </a:lnTo>
                      <a:lnTo>
                        <a:pt x="374" y="231"/>
                      </a:lnTo>
                      <a:lnTo>
                        <a:pt x="366" y="239"/>
                      </a:lnTo>
                      <a:lnTo>
                        <a:pt x="356" y="248"/>
                      </a:lnTo>
                      <a:lnTo>
                        <a:pt x="348" y="256"/>
                      </a:lnTo>
                      <a:lnTo>
                        <a:pt x="343" y="265"/>
                      </a:lnTo>
                      <a:lnTo>
                        <a:pt x="337" y="274"/>
                      </a:lnTo>
                      <a:lnTo>
                        <a:pt x="333" y="285"/>
                      </a:lnTo>
                      <a:lnTo>
                        <a:pt x="326" y="305"/>
                      </a:lnTo>
                      <a:lnTo>
                        <a:pt x="317" y="326"/>
                      </a:lnTo>
                      <a:lnTo>
                        <a:pt x="302" y="320"/>
                      </a:lnTo>
                      <a:lnTo>
                        <a:pt x="286" y="312"/>
                      </a:lnTo>
                      <a:lnTo>
                        <a:pt x="271" y="305"/>
                      </a:lnTo>
                      <a:lnTo>
                        <a:pt x="255" y="301"/>
                      </a:lnTo>
                      <a:lnTo>
                        <a:pt x="253" y="298"/>
                      </a:lnTo>
                      <a:lnTo>
                        <a:pt x="251" y="296"/>
                      </a:lnTo>
                      <a:lnTo>
                        <a:pt x="246" y="294"/>
                      </a:lnTo>
                      <a:lnTo>
                        <a:pt x="241" y="293"/>
                      </a:lnTo>
                      <a:lnTo>
                        <a:pt x="230" y="289"/>
                      </a:lnTo>
                      <a:lnTo>
                        <a:pt x="216" y="288"/>
                      </a:lnTo>
                      <a:lnTo>
                        <a:pt x="218" y="293"/>
                      </a:lnTo>
                      <a:lnTo>
                        <a:pt x="220" y="296"/>
                      </a:lnTo>
                      <a:lnTo>
                        <a:pt x="213" y="296"/>
                      </a:lnTo>
                      <a:lnTo>
                        <a:pt x="207" y="297"/>
                      </a:lnTo>
                      <a:lnTo>
                        <a:pt x="202" y="299"/>
                      </a:lnTo>
                      <a:lnTo>
                        <a:pt x="197" y="302"/>
                      </a:lnTo>
                      <a:lnTo>
                        <a:pt x="189" y="310"/>
                      </a:lnTo>
                      <a:lnTo>
                        <a:pt x="180" y="320"/>
                      </a:lnTo>
                      <a:lnTo>
                        <a:pt x="174" y="326"/>
                      </a:lnTo>
                      <a:lnTo>
                        <a:pt x="165" y="336"/>
                      </a:lnTo>
                      <a:lnTo>
                        <a:pt x="156" y="346"/>
                      </a:lnTo>
                      <a:lnTo>
                        <a:pt x="150" y="354"/>
                      </a:lnTo>
                      <a:lnTo>
                        <a:pt x="148" y="359"/>
                      </a:lnTo>
                      <a:lnTo>
                        <a:pt x="147" y="365"/>
                      </a:lnTo>
                      <a:lnTo>
                        <a:pt x="147" y="372"/>
                      </a:lnTo>
                      <a:lnTo>
                        <a:pt x="147" y="380"/>
                      </a:lnTo>
                      <a:lnTo>
                        <a:pt x="147" y="394"/>
                      </a:lnTo>
                      <a:lnTo>
                        <a:pt x="146" y="406"/>
                      </a:lnTo>
                      <a:lnTo>
                        <a:pt x="144" y="418"/>
                      </a:lnTo>
                      <a:lnTo>
                        <a:pt x="140" y="428"/>
                      </a:lnTo>
                      <a:lnTo>
                        <a:pt x="137" y="437"/>
                      </a:lnTo>
                      <a:lnTo>
                        <a:pt x="131" y="447"/>
                      </a:lnTo>
                      <a:lnTo>
                        <a:pt x="116" y="451"/>
                      </a:lnTo>
                      <a:lnTo>
                        <a:pt x="101" y="452"/>
                      </a:lnTo>
                      <a:lnTo>
                        <a:pt x="107" y="462"/>
                      </a:lnTo>
                      <a:lnTo>
                        <a:pt x="110" y="471"/>
                      </a:lnTo>
                      <a:lnTo>
                        <a:pt x="112" y="480"/>
                      </a:lnTo>
                      <a:lnTo>
                        <a:pt x="113" y="490"/>
                      </a:lnTo>
                      <a:lnTo>
                        <a:pt x="109" y="508"/>
                      </a:lnTo>
                      <a:lnTo>
                        <a:pt x="106" y="527"/>
                      </a:lnTo>
                      <a:lnTo>
                        <a:pt x="104" y="544"/>
                      </a:lnTo>
                      <a:lnTo>
                        <a:pt x="103" y="562"/>
                      </a:lnTo>
                      <a:lnTo>
                        <a:pt x="101" y="570"/>
                      </a:lnTo>
                      <a:lnTo>
                        <a:pt x="99" y="578"/>
                      </a:lnTo>
                      <a:lnTo>
                        <a:pt x="98" y="586"/>
                      </a:lnTo>
                      <a:lnTo>
                        <a:pt x="95" y="594"/>
                      </a:lnTo>
                      <a:lnTo>
                        <a:pt x="80" y="595"/>
                      </a:lnTo>
                      <a:lnTo>
                        <a:pt x="65" y="595"/>
                      </a:lnTo>
                      <a:lnTo>
                        <a:pt x="50" y="595"/>
                      </a:lnTo>
                      <a:lnTo>
                        <a:pt x="35" y="595"/>
                      </a:lnTo>
                      <a:lnTo>
                        <a:pt x="34" y="629"/>
                      </a:lnTo>
                      <a:lnTo>
                        <a:pt x="33" y="662"/>
                      </a:lnTo>
                      <a:lnTo>
                        <a:pt x="32" y="693"/>
                      </a:lnTo>
                      <a:lnTo>
                        <a:pt x="32" y="726"/>
                      </a:lnTo>
                      <a:lnTo>
                        <a:pt x="32" y="745"/>
                      </a:lnTo>
                      <a:lnTo>
                        <a:pt x="30" y="762"/>
                      </a:lnTo>
                      <a:lnTo>
                        <a:pt x="25" y="777"/>
                      </a:lnTo>
                      <a:lnTo>
                        <a:pt x="18" y="794"/>
                      </a:lnTo>
                      <a:lnTo>
                        <a:pt x="13" y="810"/>
                      </a:lnTo>
                      <a:lnTo>
                        <a:pt x="9" y="824"/>
                      </a:lnTo>
                      <a:lnTo>
                        <a:pt x="8" y="839"/>
                      </a:lnTo>
                      <a:lnTo>
                        <a:pt x="7" y="857"/>
                      </a:lnTo>
                      <a:lnTo>
                        <a:pt x="1" y="859"/>
                      </a:lnTo>
                      <a:lnTo>
                        <a:pt x="9" y="876"/>
                      </a:lnTo>
                      <a:lnTo>
                        <a:pt x="16" y="890"/>
                      </a:lnTo>
                      <a:lnTo>
                        <a:pt x="21" y="905"/>
                      </a:lnTo>
                      <a:lnTo>
                        <a:pt x="23" y="917"/>
                      </a:lnTo>
                      <a:lnTo>
                        <a:pt x="23" y="927"/>
                      </a:lnTo>
                      <a:lnTo>
                        <a:pt x="23" y="937"/>
                      </a:lnTo>
                      <a:lnTo>
                        <a:pt x="22" y="947"/>
                      </a:lnTo>
                      <a:lnTo>
                        <a:pt x="19" y="958"/>
                      </a:lnTo>
                      <a:lnTo>
                        <a:pt x="13" y="966"/>
                      </a:lnTo>
                      <a:lnTo>
                        <a:pt x="6" y="974"/>
                      </a:lnTo>
                      <a:lnTo>
                        <a:pt x="3" y="977"/>
                      </a:lnTo>
                      <a:lnTo>
                        <a:pt x="1" y="982"/>
                      </a:lnTo>
                      <a:lnTo>
                        <a:pt x="0" y="986"/>
                      </a:lnTo>
                      <a:lnTo>
                        <a:pt x="1" y="993"/>
                      </a:lnTo>
                      <a:lnTo>
                        <a:pt x="11" y="996"/>
                      </a:lnTo>
                      <a:lnTo>
                        <a:pt x="22" y="999"/>
                      </a:lnTo>
                      <a:lnTo>
                        <a:pt x="31" y="1001"/>
                      </a:lnTo>
                      <a:lnTo>
                        <a:pt x="40" y="1001"/>
                      </a:lnTo>
                      <a:lnTo>
                        <a:pt x="59" y="1002"/>
                      </a:lnTo>
                      <a:lnTo>
                        <a:pt x="80" y="1003"/>
                      </a:lnTo>
                      <a:lnTo>
                        <a:pt x="87" y="1004"/>
                      </a:lnTo>
                      <a:lnTo>
                        <a:pt x="91" y="1005"/>
                      </a:lnTo>
                      <a:lnTo>
                        <a:pt x="95" y="1008"/>
                      </a:lnTo>
                      <a:lnTo>
                        <a:pt x="97" y="1009"/>
                      </a:lnTo>
                      <a:lnTo>
                        <a:pt x="103" y="1013"/>
                      </a:lnTo>
                      <a:lnTo>
                        <a:pt x="112" y="1018"/>
                      </a:lnTo>
                      <a:lnTo>
                        <a:pt x="121" y="1020"/>
                      </a:lnTo>
                      <a:lnTo>
                        <a:pt x="131" y="1021"/>
                      </a:lnTo>
                      <a:lnTo>
                        <a:pt x="142" y="1020"/>
                      </a:lnTo>
                      <a:lnTo>
                        <a:pt x="153" y="1020"/>
                      </a:lnTo>
                      <a:lnTo>
                        <a:pt x="171" y="1017"/>
                      </a:lnTo>
                      <a:lnTo>
                        <a:pt x="192" y="1012"/>
                      </a:lnTo>
                      <a:lnTo>
                        <a:pt x="204" y="1010"/>
                      </a:lnTo>
                      <a:lnTo>
                        <a:pt x="214" y="1009"/>
                      </a:lnTo>
                      <a:lnTo>
                        <a:pt x="219" y="1010"/>
                      </a:lnTo>
                      <a:lnTo>
                        <a:pt x="223" y="1010"/>
                      </a:lnTo>
                      <a:lnTo>
                        <a:pt x="227" y="1011"/>
                      </a:lnTo>
                      <a:lnTo>
                        <a:pt x="231" y="1012"/>
                      </a:lnTo>
                      <a:lnTo>
                        <a:pt x="232" y="1013"/>
                      </a:lnTo>
                      <a:lnTo>
                        <a:pt x="235" y="1009"/>
                      </a:lnTo>
                      <a:lnTo>
                        <a:pt x="237" y="1004"/>
                      </a:lnTo>
                      <a:lnTo>
                        <a:pt x="239" y="993"/>
                      </a:lnTo>
                      <a:lnTo>
                        <a:pt x="241" y="979"/>
                      </a:lnTo>
                      <a:lnTo>
                        <a:pt x="243" y="972"/>
                      </a:lnTo>
                      <a:lnTo>
                        <a:pt x="245" y="967"/>
                      </a:lnTo>
                      <a:lnTo>
                        <a:pt x="247" y="964"/>
                      </a:lnTo>
                      <a:lnTo>
                        <a:pt x="249" y="963"/>
                      </a:lnTo>
                      <a:lnTo>
                        <a:pt x="252" y="962"/>
                      </a:lnTo>
                      <a:lnTo>
                        <a:pt x="255" y="961"/>
                      </a:lnTo>
                      <a:lnTo>
                        <a:pt x="261" y="962"/>
                      </a:lnTo>
                      <a:lnTo>
                        <a:pt x="266" y="964"/>
                      </a:lnTo>
                      <a:lnTo>
                        <a:pt x="272" y="969"/>
                      </a:lnTo>
                      <a:lnTo>
                        <a:pt x="279" y="975"/>
                      </a:lnTo>
                      <a:lnTo>
                        <a:pt x="290" y="987"/>
                      </a:lnTo>
                      <a:lnTo>
                        <a:pt x="298" y="996"/>
                      </a:lnTo>
                      <a:lnTo>
                        <a:pt x="309" y="1007"/>
                      </a:lnTo>
                      <a:lnTo>
                        <a:pt x="320" y="1017"/>
                      </a:lnTo>
                      <a:lnTo>
                        <a:pt x="327" y="1021"/>
                      </a:lnTo>
                      <a:lnTo>
                        <a:pt x="334" y="1025"/>
                      </a:lnTo>
                      <a:lnTo>
                        <a:pt x="341" y="1027"/>
                      </a:lnTo>
                      <a:lnTo>
                        <a:pt x="348" y="1028"/>
                      </a:lnTo>
                      <a:lnTo>
                        <a:pt x="354" y="1028"/>
                      </a:lnTo>
                      <a:lnTo>
                        <a:pt x="358" y="1027"/>
                      </a:lnTo>
                      <a:lnTo>
                        <a:pt x="362" y="1026"/>
                      </a:lnTo>
                      <a:lnTo>
                        <a:pt x="364" y="1024"/>
                      </a:lnTo>
                      <a:lnTo>
                        <a:pt x="367" y="1021"/>
                      </a:lnTo>
                      <a:lnTo>
                        <a:pt x="369" y="1019"/>
                      </a:lnTo>
                      <a:lnTo>
                        <a:pt x="370" y="1016"/>
                      </a:lnTo>
                      <a:lnTo>
                        <a:pt x="370" y="1012"/>
                      </a:lnTo>
                      <a:lnTo>
                        <a:pt x="371" y="997"/>
                      </a:lnTo>
                      <a:lnTo>
                        <a:pt x="371" y="980"/>
                      </a:lnTo>
                      <a:lnTo>
                        <a:pt x="392" y="978"/>
                      </a:lnTo>
                      <a:lnTo>
                        <a:pt x="417" y="976"/>
                      </a:lnTo>
                      <a:lnTo>
                        <a:pt x="429" y="975"/>
                      </a:lnTo>
                      <a:lnTo>
                        <a:pt x="441" y="975"/>
                      </a:lnTo>
                      <a:lnTo>
                        <a:pt x="452" y="976"/>
                      </a:lnTo>
                      <a:lnTo>
                        <a:pt x="461" y="979"/>
                      </a:lnTo>
                      <a:lnTo>
                        <a:pt x="465" y="982"/>
                      </a:lnTo>
                      <a:lnTo>
                        <a:pt x="468" y="985"/>
                      </a:lnTo>
                      <a:lnTo>
                        <a:pt x="471" y="988"/>
                      </a:lnTo>
                      <a:lnTo>
                        <a:pt x="475" y="992"/>
                      </a:lnTo>
                      <a:lnTo>
                        <a:pt x="479" y="1002"/>
                      </a:lnTo>
                      <a:lnTo>
                        <a:pt x="484" y="1011"/>
                      </a:lnTo>
                      <a:lnTo>
                        <a:pt x="489" y="1021"/>
                      </a:lnTo>
                      <a:lnTo>
                        <a:pt x="494" y="1029"/>
                      </a:lnTo>
                      <a:lnTo>
                        <a:pt x="497" y="1033"/>
                      </a:lnTo>
                      <a:lnTo>
                        <a:pt x="500" y="1035"/>
                      </a:lnTo>
                      <a:lnTo>
                        <a:pt x="502" y="1037"/>
                      </a:lnTo>
                      <a:lnTo>
                        <a:pt x="507" y="1037"/>
                      </a:lnTo>
                      <a:lnTo>
                        <a:pt x="507" y="1030"/>
                      </a:lnTo>
                      <a:lnTo>
                        <a:pt x="509" y="1024"/>
                      </a:lnTo>
                      <a:lnTo>
                        <a:pt x="511" y="1019"/>
                      </a:lnTo>
                      <a:lnTo>
                        <a:pt x="516" y="1013"/>
                      </a:lnTo>
                      <a:lnTo>
                        <a:pt x="522" y="1010"/>
                      </a:lnTo>
                      <a:lnTo>
                        <a:pt x="527" y="1007"/>
                      </a:lnTo>
                      <a:lnTo>
                        <a:pt x="534" y="1004"/>
                      </a:lnTo>
                      <a:lnTo>
                        <a:pt x="541" y="1002"/>
                      </a:lnTo>
                      <a:lnTo>
                        <a:pt x="556" y="1000"/>
                      </a:lnTo>
                      <a:lnTo>
                        <a:pt x="572" y="1000"/>
                      </a:lnTo>
                      <a:lnTo>
                        <a:pt x="586" y="1002"/>
                      </a:lnTo>
                      <a:lnTo>
                        <a:pt x="599" y="1007"/>
                      </a:lnTo>
                      <a:lnTo>
                        <a:pt x="612" y="1011"/>
                      </a:lnTo>
                      <a:lnTo>
                        <a:pt x="622" y="1018"/>
                      </a:lnTo>
                      <a:lnTo>
                        <a:pt x="632" y="1026"/>
                      </a:lnTo>
                      <a:lnTo>
                        <a:pt x="642" y="1034"/>
                      </a:lnTo>
                      <a:lnTo>
                        <a:pt x="651" y="1043"/>
                      </a:lnTo>
                      <a:lnTo>
                        <a:pt x="659" y="1053"/>
                      </a:lnTo>
                      <a:lnTo>
                        <a:pt x="666" y="1065"/>
                      </a:lnTo>
                      <a:lnTo>
                        <a:pt x="672" y="1076"/>
                      </a:lnTo>
                      <a:lnTo>
                        <a:pt x="676" y="1075"/>
                      </a:lnTo>
                      <a:lnTo>
                        <a:pt x="681" y="1074"/>
                      </a:lnTo>
                      <a:lnTo>
                        <a:pt x="686" y="1073"/>
                      </a:lnTo>
                      <a:lnTo>
                        <a:pt x="689" y="1069"/>
                      </a:lnTo>
                      <a:lnTo>
                        <a:pt x="697" y="1062"/>
                      </a:lnTo>
                      <a:lnTo>
                        <a:pt x="704" y="1052"/>
                      </a:lnTo>
                      <a:lnTo>
                        <a:pt x="711" y="1040"/>
                      </a:lnTo>
                      <a:lnTo>
                        <a:pt x="716" y="1025"/>
                      </a:lnTo>
                      <a:lnTo>
                        <a:pt x="722" y="1010"/>
                      </a:lnTo>
                      <a:lnTo>
                        <a:pt x="727" y="994"/>
                      </a:lnTo>
                      <a:lnTo>
                        <a:pt x="735" y="961"/>
                      </a:lnTo>
                      <a:lnTo>
                        <a:pt x="741" y="930"/>
                      </a:lnTo>
                      <a:lnTo>
                        <a:pt x="746" y="904"/>
                      </a:lnTo>
                      <a:lnTo>
                        <a:pt x="749" y="888"/>
                      </a:lnTo>
                      <a:lnTo>
                        <a:pt x="752" y="876"/>
                      </a:lnTo>
                      <a:lnTo>
                        <a:pt x="754" y="863"/>
                      </a:lnTo>
                      <a:lnTo>
                        <a:pt x="756" y="851"/>
                      </a:lnTo>
                      <a:lnTo>
                        <a:pt x="758" y="838"/>
                      </a:lnTo>
                      <a:lnTo>
                        <a:pt x="763" y="827"/>
                      </a:lnTo>
                      <a:lnTo>
                        <a:pt x="769" y="816"/>
                      </a:lnTo>
                      <a:lnTo>
                        <a:pt x="776" y="807"/>
                      </a:lnTo>
                      <a:lnTo>
                        <a:pt x="782" y="797"/>
                      </a:lnTo>
                      <a:lnTo>
                        <a:pt x="786" y="786"/>
                      </a:lnTo>
                      <a:lnTo>
                        <a:pt x="789" y="773"/>
                      </a:lnTo>
                      <a:lnTo>
                        <a:pt x="791" y="762"/>
                      </a:lnTo>
                      <a:lnTo>
                        <a:pt x="796" y="750"/>
                      </a:lnTo>
                      <a:lnTo>
                        <a:pt x="801" y="745"/>
                      </a:lnTo>
                      <a:lnTo>
                        <a:pt x="804" y="741"/>
                      </a:lnTo>
                      <a:lnTo>
                        <a:pt x="806" y="738"/>
                      </a:lnTo>
                      <a:lnTo>
                        <a:pt x="810" y="731"/>
                      </a:lnTo>
                      <a:lnTo>
                        <a:pt x="810" y="718"/>
                      </a:lnTo>
                      <a:lnTo>
                        <a:pt x="810" y="705"/>
                      </a:lnTo>
                      <a:lnTo>
                        <a:pt x="811" y="692"/>
                      </a:lnTo>
                      <a:lnTo>
                        <a:pt x="813" y="682"/>
                      </a:lnTo>
                      <a:lnTo>
                        <a:pt x="816" y="674"/>
                      </a:lnTo>
                      <a:lnTo>
                        <a:pt x="820" y="663"/>
                      </a:lnTo>
                      <a:lnTo>
                        <a:pt x="823" y="649"/>
                      </a:lnTo>
                      <a:lnTo>
                        <a:pt x="824" y="640"/>
                      </a:lnTo>
                      <a:lnTo>
                        <a:pt x="826" y="636"/>
                      </a:lnTo>
                      <a:lnTo>
                        <a:pt x="829" y="633"/>
                      </a:lnTo>
                      <a:lnTo>
                        <a:pt x="834" y="631"/>
                      </a:lnTo>
                      <a:lnTo>
                        <a:pt x="842" y="627"/>
                      </a:lnTo>
                      <a:lnTo>
                        <a:pt x="854" y="624"/>
                      </a:lnTo>
                      <a:lnTo>
                        <a:pt x="865" y="621"/>
                      </a:lnTo>
                      <a:lnTo>
                        <a:pt x="870" y="618"/>
                      </a:lnTo>
                      <a:lnTo>
                        <a:pt x="875" y="614"/>
                      </a:lnTo>
                      <a:lnTo>
                        <a:pt x="878" y="608"/>
                      </a:lnTo>
                      <a:lnTo>
                        <a:pt x="881" y="601"/>
                      </a:lnTo>
                      <a:lnTo>
                        <a:pt x="884" y="590"/>
                      </a:lnTo>
                      <a:lnTo>
                        <a:pt x="883" y="577"/>
                      </a:lnTo>
                      <a:lnTo>
                        <a:pt x="883" y="566"/>
                      </a:lnTo>
                      <a:lnTo>
                        <a:pt x="883" y="554"/>
                      </a:lnTo>
                      <a:lnTo>
                        <a:pt x="892" y="547"/>
                      </a:lnTo>
                      <a:lnTo>
                        <a:pt x="902" y="541"/>
                      </a:lnTo>
                      <a:lnTo>
                        <a:pt x="906" y="537"/>
                      </a:lnTo>
                      <a:lnTo>
                        <a:pt x="910" y="533"/>
                      </a:lnTo>
                      <a:lnTo>
                        <a:pt x="913" y="528"/>
                      </a:lnTo>
                      <a:lnTo>
                        <a:pt x="914" y="523"/>
                      </a:lnTo>
                      <a:lnTo>
                        <a:pt x="916" y="514"/>
                      </a:lnTo>
                      <a:lnTo>
                        <a:pt x="916" y="504"/>
                      </a:lnTo>
                      <a:lnTo>
                        <a:pt x="914" y="494"/>
                      </a:lnTo>
                      <a:lnTo>
                        <a:pt x="914" y="485"/>
                      </a:lnTo>
                      <a:lnTo>
                        <a:pt x="917" y="475"/>
                      </a:lnTo>
                      <a:lnTo>
                        <a:pt x="921" y="467"/>
                      </a:lnTo>
                      <a:lnTo>
                        <a:pt x="926" y="461"/>
                      </a:lnTo>
                      <a:lnTo>
                        <a:pt x="932" y="457"/>
                      </a:lnTo>
                      <a:lnTo>
                        <a:pt x="937" y="452"/>
                      </a:lnTo>
                      <a:lnTo>
                        <a:pt x="944" y="447"/>
                      </a:lnTo>
                      <a:lnTo>
                        <a:pt x="950" y="443"/>
                      </a:lnTo>
                      <a:lnTo>
                        <a:pt x="954" y="435"/>
                      </a:lnTo>
                      <a:lnTo>
                        <a:pt x="959" y="427"/>
                      </a:lnTo>
                      <a:lnTo>
                        <a:pt x="961" y="419"/>
                      </a:lnTo>
                      <a:lnTo>
                        <a:pt x="962" y="410"/>
                      </a:lnTo>
                      <a:lnTo>
                        <a:pt x="962" y="401"/>
                      </a:lnTo>
                      <a:lnTo>
                        <a:pt x="963" y="392"/>
                      </a:lnTo>
                      <a:lnTo>
                        <a:pt x="965" y="383"/>
                      </a:lnTo>
                      <a:lnTo>
                        <a:pt x="967" y="373"/>
                      </a:lnTo>
                      <a:lnTo>
                        <a:pt x="970" y="364"/>
                      </a:lnTo>
                      <a:lnTo>
                        <a:pt x="982" y="335"/>
                      </a:lnTo>
                      <a:lnTo>
                        <a:pt x="983" y="324"/>
                      </a:lnTo>
                      <a:lnTo>
                        <a:pt x="984" y="314"/>
                      </a:lnTo>
                      <a:lnTo>
                        <a:pt x="984" y="303"/>
                      </a:lnTo>
                      <a:lnTo>
                        <a:pt x="984" y="290"/>
                      </a:lnTo>
                      <a:lnTo>
                        <a:pt x="968" y="290"/>
                      </a:lnTo>
                      <a:lnTo>
                        <a:pt x="955" y="288"/>
                      </a:lnTo>
                      <a:lnTo>
                        <a:pt x="950" y="287"/>
                      </a:lnTo>
                      <a:lnTo>
                        <a:pt x="945" y="285"/>
                      </a:lnTo>
                      <a:lnTo>
                        <a:pt x="938" y="281"/>
                      </a:lnTo>
                      <a:lnTo>
                        <a:pt x="932" y="277"/>
                      </a:lnTo>
                      <a:lnTo>
                        <a:pt x="922" y="271"/>
                      </a:lnTo>
                      <a:lnTo>
                        <a:pt x="912" y="263"/>
                      </a:lnTo>
                      <a:lnTo>
                        <a:pt x="906" y="260"/>
                      </a:lnTo>
                      <a:lnTo>
                        <a:pt x="901" y="257"/>
                      </a:lnTo>
                      <a:lnTo>
                        <a:pt x="895" y="255"/>
                      </a:lnTo>
                      <a:lnTo>
                        <a:pt x="891" y="254"/>
                      </a:lnTo>
                      <a:lnTo>
                        <a:pt x="889" y="236"/>
                      </a:lnTo>
                      <a:lnTo>
                        <a:pt x="888" y="214"/>
                      </a:lnTo>
                      <a:lnTo>
                        <a:pt x="888" y="204"/>
                      </a:lnTo>
                      <a:lnTo>
                        <a:pt x="888" y="194"/>
                      </a:lnTo>
                      <a:lnTo>
                        <a:pt x="889" y="184"/>
                      </a:lnTo>
                      <a:lnTo>
                        <a:pt x="893" y="175"/>
                      </a:lnTo>
                      <a:lnTo>
                        <a:pt x="903" y="163"/>
                      </a:lnTo>
                      <a:lnTo>
                        <a:pt x="914" y="153"/>
                      </a:lnTo>
                      <a:lnTo>
                        <a:pt x="916" y="146"/>
                      </a:lnTo>
                      <a:lnTo>
                        <a:pt x="916" y="132"/>
                      </a:lnTo>
                      <a:lnTo>
                        <a:pt x="892" y="129"/>
                      </a:lnTo>
                      <a:lnTo>
                        <a:pt x="869" y="123"/>
                      </a:lnTo>
                      <a:lnTo>
                        <a:pt x="857" y="121"/>
                      </a:lnTo>
                      <a:lnTo>
                        <a:pt x="846" y="118"/>
                      </a:lnTo>
                      <a:lnTo>
                        <a:pt x="834" y="116"/>
                      </a:lnTo>
                      <a:lnTo>
                        <a:pt x="822" y="115"/>
                      </a:lnTo>
                      <a:lnTo>
                        <a:pt x="821" y="89"/>
                      </a:lnTo>
                      <a:lnTo>
                        <a:pt x="821" y="61"/>
                      </a:lnTo>
                      <a:lnTo>
                        <a:pt x="821" y="35"/>
                      </a:lnTo>
                      <a:lnTo>
                        <a:pt x="820" y="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7726;p21">
                  <a:extLst>
                    <a:ext uri="{FF2B5EF4-FFF2-40B4-BE49-F238E27FC236}">
                      <a16:creationId xmlns="" xmlns:a16="http://schemas.microsoft.com/office/drawing/2014/main" id="{50F51F13-1325-44B5-8DE1-97759E22A0F2}"/>
                    </a:ext>
                  </a:extLst>
                </p:cNvPr>
                <p:cNvSpPr/>
                <p:nvPr/>
              </p:nvSpPr>
              <p:spPr>
                <a:xfrm>
                  <a:off x="7327986" y="2232529"/>
                  <a:ext cx="825283" cy="707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2818" extrusionOk="0">
                      <a:moveTo>
                        <a:pt x="3172" y="815"/>
                      </a:moveTo>
                      <a:lnTo>
                        <a:pt x="3172" y="810"/>
                      </a:lnTo>
                      <a:lnTo>
                        <a:pt x="3171" y="807"/>
                      </a:lnTo>
                      <a:lnTo>
                        <a:pt x="3170" y="803"/>
                      </a:lnTo>
                      <a:lnTo>
                        <a:pt x="3167" y="800"/>
                      </a:lnTo>
                      <a:lnTo>
                        <a:pt x="3163" y="795"/>
                      </a:lnTo>
                      <a:lnTo>
                        <a:pt x="3157" y="791"/>
                      </a:lnTo>
                      <a:lnTo>
                        <a:pt x="3152" y="787"/>
                      </a:lnTo>
                      <a:lnTo>
                        <a:pt x="3145" y="784"/>
                      </a:lnTo>
                      <a:lnTo>
                        <a:pt x="3140" y="779"/>
                      </a:lnTo>
                      <a:lnTo>
                        <a:pt x="3136" y="772"/>
                      </a:lnTo>
                      <a:lnTo>
                        <a:pt x="3134" y="768"/>
                      </a:lnTo>
                      <a:lnTo>
                        <a:pt x="3133" y="763"/>
                      </a:lnTo>
                      <a:lnTo>
                        <a:pt x="3133" y="756"/>
                      </a:lnTo>
                      <a:lnTo>
                        <a:pt x="3133" y="751"/>
                      </a:lnTo>
                      <a:lnTo>
                        <a:pt x="3134" y="738"/>
                      </a:lnTo>
                      <a:lnTo>
                        <a:pt x="3134" y="728"/>
                      </a:lnTo>
                      <a:lnTo>
                        <a:pt x="3134" y="719"/>
                      </a:lnTo>
                      <a:lnTo>
                        <a:pt x="3134" y="712"/>
                      </a:lnTo>
                      <a:lnTo>
                        <a:pt x="3133" y="708"/>
                      </a:lnTo>
                      <a:lnTo>
                        <a:pt x="3131" y="703"/>
                      </a:lnTo>
                      <a:lnTo>
                        <a:pt x="3128" y="698"/>
                      </a:lnTo>
                      <a:lnTo>
                        <a:pt x="3124" y="695"/>
                      </a:lnTo>
                      <a:lnTo>
                        <a:pt x="3119" y="690"/>
                      </a:lnTo>
                      <a:lnTo>
                        <a:pt x="3111" y="686"/>
                      </a:lnTo>
                      <a:lnTo>
                        <a:pt x="3099" y="679"/>
                      </a:lnTo>
                      <a:lnTo>
                        <a:pt x="3090" y="673"/>
                      </a:lnTo>
                      <a:lnTo>
                        <a:pt x="3087" y="670"/>
                      </a:lnTo>
                      <a:lnTo>
                        <a:pt x="3083" y="665"/>
                      </a:lnTo>
                      <a:lnTo>
                        <a:pt x="3081" y="660"/>
                      </a:lnTo>
                      <a:lnTo>
                        <a:pt x="3080" y="653"/>
                      </a:lnTo>
                      <a:lnTo>
                        <a:pt x="3072" y="651"/>
                      </a:lnTo>
                      <a:lnTo>
                        <a:pt x="3065" y="647"/>
                      </a:lnTo>
                      <a:lnTo>
                        <a:pt x="3058" y="643"/>
                      </a:lnTo>
                      <a:lnTo>
                        <a:pt x="3052" y="638"/>
                      </a:lnTo>
                      <a:lnTo>
                        <a:pt x="3041" y="624"/>
                      </a:lnTo>
                      <a:lnTo>
                        <a:pt x="3030" y="613"/>
                      </a:lnTo>
                      <a:lnTo>
                        <a:pt x="3024" y="612"/>
                      </a:lnTo>
                      <a:lnTo>
                        <a:pt x="3015" y="611"/>
                      </a:lnTo>
                      <a:lnTo>
                        <a:pt x="3006" y="611"/>
                      </a:lnTo>
                      <a:lnTo>
                        <a:pt x="2996" y="611"/>
                      </a:lnTo>
                      <a:lnTo>
                        <a:pt x="2977" y="613"/>
                      </a:lnTo>
                      <a:lnTo>
                        <a:pt x="2964" y="615"/>
                      </a:lnTo>
                      <a:lnTo>
                        <a:pt x="2957" y="619"/>
                      </a:lnTo>
                      <a:lnTo>
                        <a:pt x="2951" y="622"/>
                      </a:lnTo>
                      <a:lnTo>
                        <a:pt x="2945" y="626"/>
                      </a:lnTo>
                      <a:lnTo>
                        <a:pt x="2940" y="630"/>
                      </a:lnTo>
                      <a:lnTo>
                        <a:pt x="2934" y="633"/>
                      </a:lnTo>
                      <a:lnTo>
                        <a:pt x="2929" y="637"/>
                      </a:lnTo>
                      <a:lnTo>
                        <a:pt x="2923" y="639"/>
                      </a:lnTo>
                      <a:lnTo>
                        <a:pt x="2916" y="639"/>
                      </a:lnTo>
                      <a:lnTo>
                        <a:pt x="2911" y="638"/>
                      </a:lnTo>
                      <a:lnTo>
                        <a:pt x="2907" y="636"/>
                      </a:lnTo>
                      <a:lnTo>
                        <a:pt x="2902" y="633"/>
                      </a:lnTo>
                      <a:lnTo>
                        <a:pt x="2898" y="629"/>
                      </a:lnTo>
                      <a:lnTo>
                        <a:pt x="2894" y="626"/>
                      </a:lnTo>
                      <a:lnTo>
                        <a:pt x="2890" y="622"/>
                      </a:lnTo>
                      <a:lnTo>
                        <a:pt x="2885" y="620"/>
                      </a:lnTo>
                      <a:lnTo>
                        <a:pt x="2881" y="618"/>
                      </a:lnTo>
                      <a:lnTo>
                        <a:pt x="2874" y="618"/>
                      </a:lnTo>
                      <a:lnTo>
                        <a:pt x="2868" y="619"/>
                      </a:lnTo>
                      <a:lnTo>
                        <a:pt x="2862" y="620"/>
                      </a:lnTo>
                      <a:lnTo>
                        <a:pt x="2857" y="622"/>
                      </a:lnTo>
                      <a:lnTo>
                        <a:pt x="2836" y="628"/>
                      </a:lnTo>
                      <a:lnTo>
                        <a:pt x="2821" y="631"/>
                      </a:lnTo>
                      <a:lnTo>
                        <a:pt x="2813" y="631"/>
                      </a:lnTo>
                      <a:lnTo>
                        <a:pt x="2805" y="629"/>
                      </a:lnTo>
                      <a:lnTo>
                        <a:pt x="2796" y="626"/>
                      </a:lnTo>
                      <a:lnTo>
                        <a:pt x="2786" y="621"/>
                      </a:lnTo>
                      <a:lnTo>
                        <a:pt x="2771" y="611"/>
                      </a:lnTo>
                      <a:lnTo>
                        <a:pt x="2754" y="599"/>
                      </a:lnTo>
                      <a:lnTo>
                        <a:pt x="2745" y="595"/>
                      </a:lnTo>
                      <a:lnTo>
                        <a:pt x="2737" y="590"/>
                      </a:lnTo>
                      <a:lnTo>
                        <a:pt x="2728" y="587"/>
                      </a:lnTo>
                      <a:lnTo>
                        <a:pt x="2721" y="585"/>
                      </a:lnTo>
                      <a:lnTo>
                        <a:pt x="2712" y="585"/>
                      </a:lnTo>
                      <a:lnTo>
                        <a:pt x="2704" y="586"/>
                      </a:lnTo>
                      <a:lnTo>
                        <a:pt x="2695" y="588"/>
                      </a:lnTo>
                      <a:lnTo>
                        <a:pt x="2686" y="591"/>
                      </a:lnTo>
                      <a:lnTo>
                        <a:pt x="2669" y="599"/>
                      </a:lnTo>
                      <a:lnTo>
                        <a:pt x="2653" y="607"/>
                      </a:lnTo>
                      <a:lnTo>
                        <a:pt x="2641" y="614"/>
                      </a:lnTo>
                      <a:lnTo>
                        <a:pt x="2627" y="622"/>
                      </a:lnTo>
                      <a:lnTo>
                        <a:pt x="2614" y="630"/>
                      </a:lnTo>
                      <a:lnTo>
                        <a:pt x="2604" y="638"/>
                      </a:lnTo>
                      <a:lnTo>
                        <a:pt x="2599" y="644"/>
                      </a:lnTo>
                      <a:lnTo>
                        <a:pt x="2597" y="648"/>
                      </a:lnTo>
                      <a:lnTo>
                        <a:pt x="2597" y="653"/>
                      </a:lnTo>
                      <a:lnTo>
                        <a:pt x="2596" y="659"/>
                      </a:lnTo>
                      <a:lnTo>
                        <a:pt x="2596" y="663"/>
                      </a:lnTo>
                      <a:lnTo>
                        <a:pt x="2596" y="669"/>
                      </a:lnTo>
                      <a:lnTo>
                        <a:pt x="2596" y="674"/>
                      </a:lnTo>
                      <a:lnTo>
                        <a:pt x="2594" y="681"/>
                      </a:lnTo>
                      <a:lnTo>
                        <a:pt x="2578" y="678"/>
                      </a:lnTo>
                      <a:lnTo>
                        <a:pt x="2561" y="673"/>
                      </a:lnTo>
                      <a:lnTo>
                        <a:pt x="2549" y="672"/>
                      </a:lnTo>
                      <a:lnTo>
                        <a:pt x="2539" y="672"/>
                      </a:lnTo>
                      <a:lnTo>
                        <a:pt x="2529" y="672"/>
                      </a:lnTo>
                      <a:lnTo>
                        <a:pt x="2518" y="671"/>
                      </a:lnTo>
                      <a:lnTo>
                        <a:pt x="2517" y="664"/>
                      </a:lnTo>
                      <a:lnTo>
                        <a:pt x="2517" y="659"/>
                      </a:lnTo>
                      <a:lnTo>
                        <a:pt x="2518" y="654"/>
                      </a:lnTo>
                      <a:lnTo>
                        <a:pt x="2521" y="649"/>
                      </a:lnTo>
                      <a:lnTo>
                        <a:pt x="2528" y="641"/>
                      </a:lnTo>
                      <a:lnTo>
                        <a:pt x="2534" y="635"/>
                      </a:lnTo>
                      <a:lnTo>
                        <a:pt x="2542" y="629"/>
                      </a:lnTo>
                      <a:lnTo>
                        <a:pt x="2549" y="622"/>
                      </a:lnTo>
                      <a:lnTo>
                        <a:pt x="2551" y="619"/>
                      </a:lnTo>
                      <a:lnTo>
                        <a:pt x="2554" y="615"/>
                      </a:lnTo>
                      <a:lnTo>
                        <a:pt x="2554" y="611"/>
                      </a:lnTo>
                      <a:lnTo>
                        <a:pt x="2554" y="606"/>
                      </a:lnTo>
                      <a:lnTo>
                        <a:pt x="2550" y="606"/>
                      </a:lnTo>
                      <a:lnTo>
                        <a:pt x="2547" y="604"/>
                      </a:lnTo>
                      <a:lnTo>
                        <a:pt x="2545" y="602"/>
                      </a:lnTo>
                      <a:lnTo>
                        <a:pt x="2543" y="598"/>
                      </a:lnTo>
                      <a:lnTo>
                        <a:pt x="2541" y="590"/>
                      </a:lnTo>
                      <a:lnTo>
                        <a:pt x="2541" y="580"/>
                      </a:lnTo>
                      <a:lnTo>
                        <a:pt x="2541" y="570"/>
                      </a:lnTo>
                      <a:lnTo>
                        <a:pt x="2543" y="559"/>
                      </a:lnTo>
                      <a:lnTo>
                        <a:pt x="2546" y="550"/>
                      </a:lnTo>
                      <a:lnTo>
                        <a:pt x="2548" y="545"/>
                      </a:lnTo>
                      <a:lnTo>
                        <a:pt x="2555" y="544"/>
                      </a:lnTo>
                      <a:lnTo>
                        <a:pt x="2559" y="541"/>
                      </a:lnTo>
                      <a:lnTo>
                        <a:pt x="2565" y="539"/>
                      </a:lnTo>
                      <a:lnTo>
                        <a:pt x="2569" y="534"/>
                      </a:lnTo>
                      <a:lnTo>
                        <a:pt x="2576" y="526"/>
                      </a:lnTo>
                      <a:lnTo>
                        <a:pt x="2583" y="518"/>
                      </a:lnTo>
                      <a:lnTo>
                        <a:pt x="2589" y="512"/>
                      </a:lnTo>
                      <a:lnTo>
                        <a:pt x="2592" y="507"/>
                      </a:lnTo>
                      <a:lnTo>
                        <a:pt x="2594" y="504"/>
                      </a:lnTo>
                      <a:lnTo>
                        <a:pt x="2594" y="501"/>
                      </a:lnTo>
                      <a:lnTo>
                        <a:pt x="2591" y="495"/>
                      </a:lnTo>
                      <a:lnTo>
                        <a:pt x="2589" y="481"/>
                      </a:lnTo>
                      <a:lnTo>
                        <a:pt x="2590" y="475"/>
                      </a:lnTo>
                      <a:lnTo>
                        <a:pt x="2591" y="470"/>
                      </a:lnTo>
                      <a:lnTo>
                        <a:pt x="2594" y="464"/>
                      </a:lnTo>
                      <a:lnTo>
                        <a:pt x="2597" y="459"/>
                      </a:lnTo>
                      <a:lnTo>
                        <a:pt x="2604" y="451"/>
                      </a:lnTo>
                      <a:lnTo>
                        <a:pt x="2613" y="446"/>
                      </a:lnTo>
                      <a:lnTo>
                        <a:pt x="2622" y="440"/>
                      </a:lnTo>
                      <a:lnTo>
                        <a:pt x="2631" y="435"/>
                      </a:lnTo>
                      <a:lnTo>
                        <a:pt x="2639" y="429"/>
                      </a:lnTo>
                      <a:lnTo>
                        <a:pt x="2646" y="422"/>
                      </a:lnTo>
                      <a:lnTo>
                        <a:pt x="2648" y="413"/>
                      </a:lnTo>
                      <a:lnTo>
                        <a:pt x="2650" y="402"/>
                      </a:lnTo>
                      <a:lnTo>
                        <a:pt x="2655" y="399"/>
                      </a:lnTo>
                      <a:lnTo>
                        <a:pt x="2661" y="399"/>
                      </a:lnTo>
                      <a:lnTo>
                        <a:pt x="2663" y="399"/>
                      </a:lnTo>
                      <a:lnTo>
                        <a:pt x="2665" y="398"/>
                      </a:lnTo>
                      <a:lnTo>
                        <a:pt x="2668" y="394"/>
                      </a:lnTo>
                      <a:lnTo>
                        <a:pt x="2669" y="391"/>
                      </a:lnTo>
                      <a:lnTo>
                        <a:pt x="2668" y="388"/>
                      </a:lnTo>
                      <a:lnTo>
                        <a:pt x="2666" y="385"/>
                      </a:lnTo>
                      <a:lnTo>
                        <a:pt x="2664" y="382"/>
                      </a:lnTo>
                      <a:lnTo>
                        <a:pt x="2662" y="380"/>
                      </a:lnTo>
                      <a:lnTo>
                        <a:pt x="2654" y="373"/>
                      </a:lnTo>
                      <a:lnTo>
                        <a:pt x="2645" y="367"/>
                      </a:lnTo>
                      <a:lnTo>
                        <a:pt x="2625" y="354"/>
                      </a:lnTo>
                      <a:lnTo>
                        <a:pt x="2613" y="345"/>
                      </a:lnTo>
                      <a:lnTo>
                        <a:pt x="2602" y="332"/>
                      </a:lnTo>
                      <a:lnTo>
                        <a:pt x="2591" y="317"/>
                      </a:lnTo>
                      <a:lnTo>
                        <a:pt x="2581" y="302"/>
                      </a:lnTo>
                      <a:lnTo>
                        <a:pt x="2574" y="287"/>
                      </a:lnTo>
                      <a:lnTo>
                        <a:pt x="2571" y="275"/>
                      </a:lnTo>
                      <a:lnTo>
                        <a:pt x="2570" y="262"/>
                      </a:lnTo>
                      <a:lnTo>
                        <a:pt x="2570" y="255"/>
                      </a:lnTo>
                      <a:lnTo>
                        <a:pt x="2569" y="250"/>
                      </a:lnTo>
                      <a:lnTo>
                        <a:pt x="2566" y="243"/>
                      </a:lnTo>
                      <a:lnTo>
                        <a:pt x="2564" y="237"/>
                      </a:lnTo>
                      <a:lnTo>
                        <a:pt x="2555" y="237"/>
                      </a:lnTo>
                      <a:lnTo>
                        <a:pt x="2545" y="237"/>
                      </a:lnTo>
                      <a:lnTo>
                        <a:pt x="2534" y="238"/>
                      </a:lnTo>
                      <a:lnTo>
                        <a:pt x="2525" y="241"/>
                      </a:lnTo>
                      <a:lnTo>
                        <a:pt x="2515" y="243"/>
                      </a:lnTo>
                      <a:lnTo>
                        <a:pt x="2506" y="246"/>
                      </a:lnTo>
                      <a:lnTo>
                        <a:pt x="2497" y="251"/>
                      </a:lnTo>
                      <a:lnTo>
                        <a:pt x="2489" y="255"/>
                      </a:lnTo>
                      <a:lnTo>
                        <a:pt x="2481" y="260"/>
                      </a:lnTo>
                      <a:lnTo>
                        <a:pt x="2474" y="267"/>
                      </a:lnTo>
                      <a:lnTo>
                        <a:pt x="2467" y="273"/>
                      </a:lnTo>
                      <a:lnTo>
                        <a:pt x="2463" y="280"/>
                      </a:lnTo>
                      <a:lnTo>
                        <a:pt x="2458" y="288"/>
                      </a:lnTo>
                      <a:lnTo>
                        <a:pt x="2455" y="298"/>
                      </a:lnTo>
                      <a:lnTo>
                        <a:pt x="2453" y="307"/>
                      </a:lnTo>
                      <a:lnTo>
                        <a:pt x="2452" y="317"/>
                      </a:lnTo>
                      <a:lnTo>
                        <a:pt x="2452" y="327"/>
                      </a:lnTo>
                      <a:lnTo>
                        <a:pt x="2452" y="339"/>
                      </a:lnTo>
                      <a:lnTo>
                        <a:pt x="2451" y="343"/>
                      </a:lnTo>
                      <a:lnTo>
                        <a:pt x="2449" y="348"/>
                      </a:lnTo>
                      <a:lnTo>
                        <a:pt x="2447" y="352"/>
                      </a:lnTo>
                      <a:lnTo>
                        <a:pt x="2441" y="356"/>
                      </a:lnTo>
                      <a:lnTo>
                        <a:pt x="2438" y="357"/>
                      </a:lnTo>
                      <a:lnTo>
                        <a:pt x="2433" y="358"/>
                      </a:lnTo>
                      <a:lnTo>
                        <a:pt x="2430" y="357"/>
                      </a:lnTo>
                      <a:lnTo>
                        <a:pt x="2425" y="356"/>
                      </a:lnTo>
                      <a:lnTo>
                        <a:pt x="2423" y="353"/>
                      </a:lnTo>
                      <a:lnTo>
                        <a:pt x="2419" y="350"/>
                      </a:lnTo>
                      <a:lnTo>
                        <a:pt x="2417" y="347"/>
                      </a:lnTo>
                      <a:lnTo>
                        <a:pt x="2416" y="342"/>
                      </a:lnTo>
                      <a:lnTo>
                        <a:pt x="2414" y="334"/>
                      </a:lnTo>
                      <a:lnTo>
                        <a:pt x="2414" y="326"/>
                      </a:lnTo>
                      <a:lnTo>
                        <a:pt x="2416" y="318"/>
                      </a:lnTo>
                      <a:lnTo>
                        <a:pt x="2418" y="310"/>
                      </a:lnTo>
                      <a:lnTo>
                        <a:pt x="2420" y="301"/>
                      </a:lnTo>
                      <a:lnTo>
                        <a:pt x="2420" y="293"/>
                      </a:lnTo>
                      <a:lnTo>
                        <a:pt x="2420" y="288"/>
                      </a:lnTo>
                      <a:lnTo>
                        <a:pt x="2420" y="284"/>
                      </a:lnTo>
                      <a:lnTo>
                        <a:pt x="2419" y="279"/>
                      </a:lnTo>
                      <a:lnTo>
                        <a:pt x="2417" y="275"/>
                      </a:lnTo>
                      <a:lnTo>
                        <a:pt x="2406" y="274"/>
                      </a:lnTo>
                      <a:lnTo>
                        <a:pt x="2394" y="271"/>
                      </a:lnTo>
                      <a:lnTo>
                        <a:pt x="2382" y="270"/>
                      </a:lnTo>
                      <a:lnTo>
                        <a:pt x="2370" y="269"/>
                      </a:lnTo>
                      <a:lnTo>
                        <a:pt x="2370" y="263"/>
                      </a:lnTo>
                      <a:lnTo>
                        <a:pt x="2373" y="260"/>
                      </a:lnTo>
                      <a:lnTo>
                        <a:pt x="2375" y="255"/>
                      </a:lnTo>
                      <a:lnTo>
                        <a:pt x="2377" y="252"/>
                      </a:lnTo>
                      <a:lnTo>
                        <a:pt x="2383" y="244"/>
                      </a:lnTo>
                      <a:lnTo>
                        <a:pt x="2387" y="236"/>
                      </a:lnTo>
                      <a:lnTo>
                        <a:pt x="2397" y="235"/>
                      </a:lnTo>
                      <a:lnTo>
                        <a:pt x="2406" y="235"/>
                      </a:lnTo>
                      <a:lnTo>
                        <a:pt x="2408" y="229"/>
                      </a:lnTo>
                      <a:lnTo>
                        <a:pt x="2411" y="220"/>
                      </a:lnTo>
                      <a:lnTo>
                        <a:pt x="2417" y="209"/>
                      </a:lnTo>
                      <a:lnTo>
                        <a:pt x="2424" y="197"/>
                      </a:lnTo>
                      <a:lnTo>
                        <a:pt x="2431" y="186"/>
                      </a:lnTo>
                      <a:lnTo>
                        <a:pt x="2439" y="176"/>
                      </a:lnTo>
                      <a:lnTo>
                        <a:pt x="2444" y="169"/>
                      </a:lnTo>
                      <a:lnTo>
                        <a:pt x="2449" y="164"/>
                      </a:lnTo>
                      <a:lnTo>
                        <a:pt x="2453" y="163"/>
                      </a:lnTo>
                      <a:lnTo>
                        <a:pt x="2459" y="162"/>
                      </a:lnTo>
                      <a:lnTo>
                        <a:pt x="2464" y="163"/>
                      </a:lnTo>
                      <a:lnTo>
                        <a:pt x="2469" y="163"/>
                      </a:lnTo>
                      <a:lnTo>
                        <a:pt x="2474" y="163"/>
                      </a:lnTo>
                      <a:lnTo>
                        <a:pt x="2479" y="163"/>
                      </a:lnTo>
                      <a:lnTo>
                        <a:pt x="2482" y="160"/>
                      </a:lnTo>
                      <a:lnTo>
                        <a:pt x="2484" y="155"/>
                      </a:lnTo>
                      <a:lnTo>
                        <a:pt x="2485" y="151"/>
                      </a:lnTo>
                      <a:lnTo>
                        <a:pt x="2485" y="147"/>
                      </a:lnTo>
                      <a:lnTo>
                        <a:pt x="2484" y="143"/>
                      </a:lnTo>
                      <a:lnTo>
                        <a:pt x="2483" y="137"/>
                      </a:lnTo>
                      <a:lnTo>
                        <a:pt x="2480" y="128"/>
                      </a:lnTo>
                      <a:lnTo>
                        <a:pt x="2479" y="119"/>
                      </a:lnTo>
                      <a:lnTo>
                        <a:pt x="2472" y="116"/>
                      </a:lnTo>
                      <a:lnTo>
                        <a:pt x="2466" y="116"/>
                      </a:lnTo>
                      <a:lnTo>
                        <a:pt x="2460" y="116"/>
                      </a:lnTo>
                      <a:lnTo>
                        <a:pt x="2455" y="116"/>
                      </a:lnTo>
                      <a:lnTo>
                        <a:pt x="2443" y="120"/>
                      </a:lnTo>
                      <a:lnTo>
                        <a:pt x="2432" y="122"/>
                      </a:lnTo>
                      <a:lnTo>
                        <a:pt x="2422" y="123"/>
                      </a:lnTo>
                      <a:lnTo>
                        <a:pt x="2414" y="122"/>
                      </a:lnTo>
                      <a:lnTo>
                        <a:pt x="2407" y="120"/>
                      </a:lnTo>
                      <a:lnTo>
                        <a:pt x="2400" y="115"/>
                      </a:lnTo>
                      <a:lnTo>
                        <a:pt x="2395" y="110"/>
                      </a:lnTo>
                      <a:lnTo>
                        <a:pt x="2390" y="103"/>
                      </a:lnTo>
                      <a:lnTo>
                        <a:pt x="2385" y="95"/>
                      </a:lnTo>
                      <a:lnTo>
                        <a:pt x="2379" y="87"/>
                      </a:lnTo>
                      <a:lnTo>
                        <a:pt x="2377" y="80"/>
                      </a:lnTo>
                      <a:lnTo>
                        <a:pt x="2375" y="77"/>
                      </a:lnTo>
                      <a:lnTo>
                        <a:pt x="2373" y="73"/>
                      </a:lnTo>
                      <a:lnTo>
                        <a:pt x="2367" y="68"/>
                      </a:lnTo>
                      <a:lnTo>
                        <a:pt x="2359" y="61"/>
                      </a:lnTo>
                      <a:lnTo>
                        <a:pt x="2349" y="55"/>
                      </a:lnTo>
                      <a:lnTo>
                        <a:pt x="2340" y="50"/>
                      </a:lnTo>
                      <a:lnTo>
                        <a:pt x="2332" y="44"/>
                      </a:lnTo>
                      <a:lnTo>
                        <a:pt x="2327" y="38"/>
                      </a:lnTo>
                      <a:lnTo>
                        <a:pt x="2325" y="32"/>
                      </a:lnTo>
                      <a:lnTo>
                        <a:pt x="2323" y="25"/>
                      </a:lnTo>
                      <a:lnTo>
                        <a:pt x="2320" y="19"/>
                      </a:lnTo>
                      <a:lnTo>
                        <a:pt x="2318" y="13"/>
                      </a:lnTo>
                      <a:lnTo>
                        <a:pt x="2313" y="7"/>
                      </a:lnTo>
                      <a:lnTo>
                        <a:pt x="2311" y="5"/>
                      </a:lnTo>
                      <a:lnTo>
                        <a:pt x="2308" y="3"/>
                      </a:lnTo>
                      <a:lnTo>
                        <a:pt x="2304" y="1"/>
                      </a:lnTo>
                      <a:lnTo>
                        <a:pt x="2301" y="0"/>
                      </a:lnTo>
                      <a:lnTo>
                        <a:pt x="2300" y="8"/>
                      </a:lnTo>
                      <a:lnTo>
                        <a:pt x="2300" y="13"/>
                      </a:lnTo>
                      <a:lnTo>
                        <a:pt x="2297" y="16"/>
                      </a:lnTo>
                      <a:lnTo>
                        <a:pt x="2295" y="19"/>
                      </a:lnTo>
                      <a:lnTo>
                        <a:pt x="2288" y="22"/>
                      </a:lnTo>
                      <a:lnTo>
                        <a:pt x="2280" y="28"/>
                      </a:lnTo>
                      <a:lnTo>
                        <a:pt x="2275" y="38"/>
                      </a:lnTo>
                      <a:lnTo>
                        <a:pt x="2271" y="47"/>
                      </a:lnTo>
                      <a:lnTo>
                        <a:pt x="2266" y="53"/>
                      </a:lnTo>
                      <a:lnTo>
                        <a:pt x="2259" y="56"/>
                      </a:lnTo>
                      <a:lnTo>
                        <a:pt x="2252" y="60"/>
                      </a:lnTo>
                      <a:lnTo>
                        <a:pt x="2246" y="63"/>
                      </a:lnTo>
                      <a:lnTo>
                        <a:pt x="2226" y="77"/>
                      </a:lnTo>
                      <a:lnTo>
                        <a:pt x="2205" y="90"/>
                      </a:lnTo>
                      <a:lnTo>
                        <a:pt x="2184" y="103"/>
                      </a:lnTo>
                      <a:lnTo>
                        <a:pt x="2162" y="115"/>
                      </a:lnTo>
                      <a:lnTo>
                        <a:pt x="2139" y="128"/>
                      </a:lnTo>
                      <a:lnTo>
                        <a:pt x="2116" y="142"/>
                      </a:lnTo>
                      <a:lnTo>
                        <a:pt x="2106" y="148"/>
                      </a:lnTo>
                      <a:lnTo>
                        <a:pt x="2095" y="156"/>
                      </a:lnTo>
                      <a:lnTo>
                        <a:pt x="2086" y="164"/>
                      </a:lnTo>
                      <a:lnTo>
                        <a:pt x="2075" y="172"/>
                      </a:lnTo>
                      <a:lnTo>
                        <a:pt x="2065" y="180"/>
                      </a:lnTo>
                      <a:lnTo>
                        <a:pt x="2054" y="189"/>
                      </a:lnTo>
                      <a:lnTo>
                        <a:pt x="2048" y="194"/>
                      </a:lnTo>
                      <a:lnTo>
                        <a:pt x="2044" y="198"/>
                      </a:lnTo>
                      <a:lnTo>
                        <a:pt x="2041" y="204"/>
                      </a:lnTo>
                      <a:lnTo>
                        <a:pt x="2040" y="210"/>
                      </a:lnTo>
                      <a:lnTo>
                        <a:pt x="2046" y="219"/>
                      </a:lnTo>
                      <a:lnTo>
                        <a:pt x="2054" y="229"/>
                      </a:lnTo>
                      <a:lnTo>
                        <a:pt x="2054" y="239"/>
                      </a:lnTo>
                      <a:lnTo>
                        <a:pt x="2054" y="249"/>
                      </a:lnTo>
                      <a:lnTo>
                        <a:pt x="2038" y="250"/>
                      </a:lnTo>
                      <a:lnTo>
                        <a:pt x="2023" y="250"/>
                      </a:lnTo>
                      <a:lnTo>
                        <a:pt x="2026" y="257"/>
                      </a:lnTo>
                      <a:lnTo>
                        <a:pt x="2029" y="265"/>
                      </a:lnTo>
                      <a:lnTo>
                        <a:pt x="2030" y="273"/>
                      </a:lnTo>
                      <a:lnTo>
                        <a:pt x="2030" y="280"/>
                      </a:lnTo>
                      <a:lnTo>
                        <a:pt x="2029" y="288"/>
                      </a:lnTo>
                      <a:lnTo>
                        <a:pt x="2026" y="296"/>
                      </a:lnTo>
                      <a:lnTo>
                        <a:pt x="2022" y="303"/>
                      </a:lnTo>
                      <a:lnTo>
                        <a:pt x="2017" y="309"/>
                      </a:lnTo>
                      <a:lnTo>
                        <a:pt x="2013" y="313"/>
                      </a:lnTo>
                      <a:lnTo>
                        <a:pt x="2006" y="317"/>
                      </a:lnTo>
                      <a:lnTo>
                        <a:pt x="1999" y="319"/>
                      </a:lnTo>
                      <a:lnTo>
                        <a:pt x="1992" y="321"/>
                      </a:lnTo>
                      <a:lnTo>
                        <a:pt x="1978" y="324"/>
                      </a:lnTo>
                      <a:lnTo>
                        <a:pt x="1964" y="326"/>
                      </a:lnTo>
                      <a:lnTo>
                        <a:pt x="1952" y="326"/>
                      </a:lnTo>
                      <a:lnTo>
                        <a:pt x="1941" y="325"/>
                      </a:lnTo>
                      <a:lnTo>
                        <a:pt x="1931" y="321"/>
                      </a:lnTo>
                      <a:lnTo>
                        <a:pt x="1921" y="318"/>
                      </a:lnTo>
                      <a:lnTo>
                        <a:pt x="1901" y="308"/>
                      </a:lnTo>
                      <a:lnTo>
                        <a:pt x="1882" y="295"/>
                      </a:lnTo>
                      <a:lnTo>
                        <a:pt x="1873" y="291"/>
                      </a:lnTo>
                      <a:lnTo>
                        <a:pt x="1865" y="287"/>
                      </a:lnTo>
                      <a:lnTo>
                        <a:pt x="1856" y="284"/>
                      </a:lnTo>
                      <a:lnTo>
                        <a:pt x="1848" y="282"/>
                      </a:lnTo>
                      <a:lnTo>
                        <a:pt x="1831" y="278"/>
                      </a:lnTo>
                      <a:lnTo>
                        <a:pt x="1811" y="277"/>
                      </a:lnTo>
                      <a:lnTo>
                        <a:pt x="1792" y="277"/>
                      </a:lnTo>
                      <a:lnTo>
                        <a:pt x="1775" y="279"/>
                      </a:lnTo>
                      <a:lnTo>
                        <a:pt x="1758" y="283"/>
                      </a:lnTo>
                      <a:lnTo>
                        <a:pt x="1740" y="286"/>
                      </a:lnTo>
                      <a:lnTo>
                        <a:pt x="1727" y="287"/>
                      </a:lnTo>
                      <a:lnTo>
                        <a:pt x="1716" y="288"/>
                      </a:lnTo>
                      <a:lnTo>
                        <a:pt x="1705" y="287"/>
                      </a:lnTo>
                      <a:lnTo>
                        <a:pt x="1695" y="286"/>
                      </a:lnTo>
                      <a:lnTo>
                        <a:pt x="1686" y="283"/>
                      </a:lnTo>
                      <a:lnTo>
                        <a:pt x="1676" y="278"/>
                      </a:lnTo>
                      <a:lnTo>
                        <a:pt x="1666" y="273"/>
                      </a:lnTo>
                      <a:lnTo>
                        <a:pt x="1654" y="265"/>
                      </a:lnTo>
                      <a:lnTo>
                        <a:pt x="1626" y="245"/>
                      </a:lnTo>
                      <a:lnTo>
                        <a:pt x="1596" y="225"/>
                      </a:lnTo>
                      <a:lnTo>
                        <a:pt x="1580" y="217"/>
                      </a:lnTo>
                      <a:lnTo>
                        <a:pt x="1564" y="211"/>
                      </a:lnTo>
                      <a:lnTo>
                        <a:pt x="1556" y="209"/>
                      </a:lnTo>
                      <a:lnTo>
                        <a:pt x="1547" y="208"/>
                      </a:lnTo>
                      <a:lnTo>
                        <a:pt x="1539" y="206"/>
                      </a:lnTo>
                      <a:lnTo>
                        <a:pt x="1530" y="206"/>
                      </a:lnTo>
                      <a:lnTo>
                        <a:pt x="1530" y="218"/>
                      </a:lnTo>
                      <a:lnTo>
                        <a:pt x="1529" y="228"/>
                      </a:lnTo>
                      <a:lnTo>
                        <a:pt x="1528" y="237"/>
                      </a:lnTo>
                      <a:lnTo>
                        <a:pt x="1525" y="245"/>
                      </a:lnTo>
                      <a:lnTo>
                        <a:pt x="1522" y="252"/>
                      </a:lnTo>
                      <a:lnTo>
                        <a:pt x="1517" y="259"/>
                      </a:lnTo>
                      <a:lnTo>
                        <a:pt x="1510" y="265"/>
                      </a:lnTo>
                      <a:lnTo>
                        <a:pt x="1499" y="269"/>
                      </a:lnTo>
                      <a:lnTo>
                        <a:pt x="1481" y="275"/>
                      </a:lnTo>
                      <a:lnTo>
                        <a:pt x="1462" y="278"/>
                      </a:lnTo>
                      <a:lnTo>
                        <a:pt x="1453" y="280"/>
                      </a:lnTo>
                      <a:lnTo>
                        <a:pt x="1442" y="283"/>
                      </a:lnTo>
                      <a:lnTo>
                        <a:pt x="1433" y="285"/>
                      </a:lnTo>
                      <a:lnTo>
                        <a:pt x="1424" y="288"/>
                      </a:lnTo>
                      <a:lnTo>
                        <a:pt x="1414" y="294"/>
                      </a:lnTo>
                      <a:lnTo>
                        <a:pt x="1405" y="301"/>
                      </a:lnTo>
                      <a:lnTo>
                        <a:pt x="1397" y="308"/>
                      </a:lnTo>
                      <a:lnTo>
                        <a:pt x="1390" y="316"/>
                      </a:lnTo>
                      <a:lnTo>
                        <a:pt x="1377" y="333"/>
                      </a:lnTo>
                      <a:lnTo>
                        <a:pt x="1363" y="349"/>
                      </a:lnTo>
                      <a:lnTo>
                        <a:pt x="1349" y="360"/>
                      </a:lnTo>
                      <a:lnTo>
                        <a:pt x="1336" y="373"/>
                      </a:lnTo>
                      <a:lnTo>
                        <a:pt x="1332" y="380"/>
                      </a:lnTo>
                      <a:lnTo>
                        <a:pt x="1326" y="386"/>
                      </a:lnTo>
                      <a:lnTo>
                        <a:pt x="1323" y="394"/>
                      </a:lnTo>
                      <a:lnTo>
                        <a:pt x="1319" y="402"/>
                      </a:lnTo>
                      <a:lnTo>
                        <a:pt x="1316" y="415"/>
                      </a:lnTo>
                      <a:lnTo>
                        <a:pt x="1310" y="435"/>
                      </a:lnTo>
                      <a:lnTo>
                        <a:pt x="1307" y="444"/>
                      </a:lnTo>
                      <a:lnTo>
                        <a:pt x="1302" y="454"/>
                      </a:lnTo>
                      <a:lnTo>
                        <a:pt x="1301" y="457"/>
                      </a:lnTo>
                      <a:lnTo>
                        <a:pt x="1299" y="459"/>
                      </a:lnTo>
                      <a:lnTo>
                        <a:pt x="1297" y="462"/>
                      </a:lnTo>
                      <a:lnTo>
                        <a:pt x="1294" y="462"/>
                      </a:lnTo>
                      <a:lnTo>
                        <a:pt x="1283" y="462"/>
                      </a:lnTo>
                      <a:lnTo>
                        <a:pt x="1268" y="460"/>
                      </a:lnTo>
                      <a:lnTo>
                        <a:pt x="1259" y="460"/>
                      </a:lnTo>
                      <a:lnTo>
                        <a:pt x="1252" y="462"/>
                      </a:lnTo>
                      <a:lnTo>
                        <a:pt x="1246" y="463"/>
                      </a:lnTo>
                      <a:lnTo>
                        <a:pt x="1243" y="465"/>
                      </a:lnTo>
                      <a:lnTo>
                        <a:pt x="1242" y="467"/>
                      </a:lnTo>
                      <a:lnTo>
                        <a:pt x="1241" y="470"/>
                      </a:lnTo>
                      <a:lnTo>
                        <a:pt x="1242" y="472"/>
                      </a:lnTo>
                      <a:lnTo>
                        <a:pt x="1242" y="474"/>
                      </a:lnTo>
                      <a:lnTo>
                        <a:pt x="1245" y="480"/>
                      </a:lnTo>
                      <a:lnTo>
                        <a:pt x="1249" y="485"/>
                      </a:lnTo>
                      <a:lnTo>
                        <a:pt x="1253" y="491"/>
                      </a:lnTo>
                      <a:lnTo>
                        <a:pt x="1257" y="497"/>
                      </a:lnTo>
                      <a:lnTo>
                        <a:pt x="1259" y="503"/>
                      </a:lnTo>
                      <a:lnTo>
                        <a:pt x="1259" y="508"/>
                      </a:lnTo>
                      <a:lnTo>
                        <a:pt x="1258" y="511"/>
                      </a:lnTo>
                      <a:lnTo>
                        <a:pt x="1256" y="514"/>
                      </a:lnTo>
                      <a:lnTo>
                        <a:pt x="1252" y="516"/>
                      </a:lnTo>
                      <a:lnTo>
                        <a:pt x="1248" y="520"/>
                      </a:lnTo>
                      <a:lnTo>
                        <a:pt x="1238" y="526"/>
                      </a:lnTo>
                      <a:lnTo>
                        <a:pt x="1227" y="532"/>
                      </a:lnTo>
                      <a:lnTo>
                        <a:pt x="1204" y="542"/>
                      </a:lnTo>
                      <a:lnTo>
                        <a:pt x="1188" y="548"/>
                      </a:lnTo>
                      <a:lnTo>
                        <a:pt x="1190" y="553"/>
                      </a:lnTo>
                      <a:lnTo>
                        <a:pt x="1188" y="557"/>
                      </a:lnTo>
                      <a:lnTo>
                        <a:pt x="1187" y="562"/>
                      </a:lnTo>
                      <a:lnTo>
                        <a:pt x="1186" y="565"/>
                      </a:lnTo>
                      <a:lnTo>
                        <a:pt x="1180" y="573"/>
                      </a:lnTo>
                      <a:lnTo>
                        <a:pt x="1172" y="580"/>
                      </a:lnTo>
                      <a:lnTo>
                        <a:pt x="1155" y="591"/>
                      </a:lnTo>
                      <a:lnTo>
                        <a:pt x="1141" y="602"/>
                      </a:lnTo>
                      <a:lnTo>
                        <a:pt x="1133" y="607"/>
                      </a:lnTo>
                      <a:lnTo>
                        <a:pt x="1126" y="612"/>
                      </a:lnTo>
                      <a:lnTo>
                        <a:pt x="1119" y="618"/>
                      </a:lnTo>
                      <a:lnTo>
                        <a:pt x="1112" y="626"/>
                      </a:lnTo>
                      <a:lnTo>
                        <a:pt x="1104" y="635"/>
                      </a:lnTo>
                      <a:lnTo>
                        <a:pt x="1096" y="645"/>
                      </a:lnTo>
                      <a:lnTo>
                        <a:pt x="1092" y="649"/>
                      </a:lnTo>
                      <a:lnTo>
                        <a:pt x="1087" y="654"/>
                      </a:lnTo>
                      <a:lnTo>
                        <a:pt x="1081" y="657"/>
                      </a:lnTo>
                      <a:lnTo>
                        <a:pt x="1077" y="660"/>
                      </a:lnTo>
                      <a:lnTo>
                        <a:pt x="1070" y="662"/>
                      </a:lnTo>
                      <a:lnTo>
                        <a:pt x="1063" y="662"/>
                      </a:lnTo>
                      <a:lnTo>
                        <a:pt x="1055" y="662"/>
                      </a:lnTo>
                      <a:lnTo>
                        <a:pt x="1048" y="662"/>
                      </a:lnTo>
                      <a:lnTo>
                        <a:pt x="1034" y="661"/>
                      </a:lnTo>
                      <a:lnTo>
                        <a:pt x="1020" y="662"/>
                      </a:lnTo>
                      <a:lnTo>
                        <a:pt x="1011" y="664"/>
                      </a:lnTo>
                      <a:lnTo>
                        <a:pt x="1003" y="668"/>
                      </a:lnTo>
                      <a:lnTo>
                        <a:pt x="995" y="672"/>
                      </a:lnTo>
                      <a:lnTo>
                        <a:pt x="986" y="677"/>
                      </a:lnTo>
                      <a:lnTo>
                        <a:pt x="966" y="685"/>
                      </a:lnTo>
                      <a:lnTo>
                        <a:pt x="947" y="694"/>
                      </a:lnTo>
                      <a:lnTo>
                        <a:pt x="928" y="702"/>
                      </a:lnTo>
                      <a:lnTo>
                        <a:pt x="908" y="710"/>
                      </a:lnTo>
                      <a:lnTo>
                        <a:pt x="899" y="714"/>
                      </a:lnTo>
                      <a:lnTo>
                        <a:pt x="890" y="715"/>
                      </a:lnTo>
                      <a:lnTo>
                        <a:pt x="881" y="717"/>
                      </a:lnTo>
                      <a:lnTo>
                        <a:pt x="872" y="717"/>
                      </a:lnTo>
                      <a:lnTo>
                        <a:pt x="862" y="717"/>
                      </a:lnTo>
                      <a:lnTo>
                        <a:pt x="852" y="717"/>
                      </a:lnTo>
                      <a:lnTo>
                        <a:pt x="843" y="718"/>
                      </a:lnTo>
                      <a:lnTo>
                        <a:pt x="834" y="720"/>
                      </a:lnTo>
                      <a:lnTo>
                        <a:pt x="830" y="721"/>
                      </a:lnTo>
                      <a:lnTo>
                        <a:pt x="826" y="723"/>
                      </a:lnTo>
                      <a:lnTo>
                        <a:pt x="824" y="727"/>
                      </a:lnTo>
                      <a:lnTo>
                        <a:pt x="822" y="729"/>
                      </a:lnTo>
                      <a:lnTo>
                        <a:pt x="819" y="737"/>
                      </a:lnTo>
                      <a:lnTo>
                        <a:pt x="818" y="745"/>
                      </a:lnTo>
                      <a:lnTo>
                        <a:pt x="818" y="763"/>
                      </a:lnTo>
                      <a:lnTo>
                        <a:pt x="819" y="783"/>
                      </a:lnTo>
                      <a:lnTo>
                        <a:pt x="819" y="802"/>
                      </a:lnTo>
                      <a:lnTo>
                        <a:pt x="818" y="819"/>
                      </a:lnTo>
                      <a:lnTo>
                        <a:pt x="816" y="827"/>
                      </a:lnTo>
                      <a:lnTo>
                        <a:pt x="814" y="835"/>
                      </a:lnTo>
                      <a:lnTo>
                        <a:pt x="810" y="844"/>
                      </a:lnTo>
                      <a:lnTo>
                        <a:pt x="806" y="853"/>
                      </a:lnTo>
                      <a:lnTo>
                        <a:pt x="798" y="870"/>
                      </a:lnTo>
                      <a:lnTo>
                        <a:pt x="790" y="886"/>
                      </a:lnTo>
                      <a:lnTo>
                        <a:pt x="778" y="895"/>
                      </a:lnTo>
                      <a:lnTo>
                        <a:pt x="768" y="905"/>
                      </a:lnTo>
                      <a:lnTo>
                        <a:pt x="758" y="920"/>
                      </a:lnTo>
                      <a:lnTo>
                        <a:pt x="748" y="933"/>
                      </a:lnTo>
                      <a:lnTo>
                        <a:pt x="731" y="942"/>
                      </a:lnTo>
                      <a:lnTo>
                        <a:pt x="715" y="952"/>
                      </a:lnTo>
                      <a:lnTo>
                        <a:pt x="704" y="968"/>
                      </a:lnTo>
                      <a:lnTo>
                        <a:pt x="691" y="984"/>
                      </a:lnTo>
                      <a:lnTo>
                        <a:pt x="677" y="992"/>
                      </a:lnTo>
                      <a:lnTo>
                        <a:pt x="663" y="1001"/>
                      </a:lnTo>
                      <a:lnTo>
                        <a:pt x="647" y="1008"/>
                      </a:lnTo>
                      <a:lnTo>
                        <a:pt x="627" y="1016"/>
                      </a:lnTo>
                      <a:lnTo>
                        <a:pt x="618" y="1020"/>
                      </a:lnTo>
                      <a:lnTo>
                        <a:pt x="609" y="1024"/>
                      </a:lnTo>
                      <a:lnTo>
                        <a:pt x="602" y="1030"/>
                      </a:lnTo>
                      <a:lnTo>
                        <a:pt x="596" y="1035"/>
                      </a:lnTo>
                      <a:lnTo>
                        <a:pt x="592" y="1053"/>
                      </a:lnTo>
                      <a:lnTo>
                        <a:pt x="585" y="1070"/>
                      </a:lnTo>
                      <a:lnTo>
                        <a:pt x="576" y="1079"/>
                      </a:lnTo>
                      <a:lnTo>
                        <a:pt x="566" y="1087"/>
                      </a:lnTo>
                      <a:lnTo>
                        <a:pt x="562" y="1091"/>
                      </a:lnTo>
                      <a:lnTo>
                        <a:pt x="560" y="1096"/>
                      </a:lnTo>
                      <a:lnTo>
                        <a:pt x="559" y="1102"/>
                      </a:lnTo>
                      <a:lnTo>
                        <a:pt x="560" y="1108"/>
                      </a:lnTo>
                      <a:lnTo>
                        <a:pt x="570" y="1113"/>
                      </a:lnTo>
                      <a:lnTo>
                        <a:pt x="581" y="1117"/>
                      </a:lnTo>
                      <a:lnTo>
                        <a:pt x="586" y="1121"/>
                      </a:lnTo>
                      <a:lnTo>
                        <a:pt x="591" y="1123"/>
                      </a:lnTo>
                      <a:lnTo>
                        <a:pt x="595" y="1127"/>
                      </a:lnTo>
                      <a:lnTo>
                        <a:pt x="599" y="1131"/>
                      </a:lnTo>
                      <a:lnTo>
                        <a:pt x="602" y="1137"/>
                      </a:lnTo>
                      <a:lnTo>
                        <a:pt x="604" y="1141"/>
                      </a:lnTo>
                      <a:lnTo>
                        <a:pt x="605" y="1146"/>
                      </a:lnTo>
                      <a:lnTo>
                        <a:pt x="605" y="1150"/>
                      </a:lnTo>
                      <a:lnTo>
                        <a:pt x="605" y="1155"/>
                      </a:lnTo>
                      <a:lnTo>
                        <a:pt x="604" y="1160"/>
                      </a:lnTo>
                      <a:lnTo>
                        <a:pt x="602" y="1163"/>
                      </a:lnTo>
                      <a:lnTo>
                        <a:pt x="599" y="1168"/>
                      </a:lnTo>
                      <a:lnTo>
                        <a:pt x="592" y="1174"/>
                      </a:lnTo>
                      <a:lnTo>
                        <a:pt x="583" y="1182"/>
                      </a:lnTo>
                      <a:lnTo>
                        <a:pt x="572" y="1189"/>
                      </a:lnTo>
                      <a:lnTo>
                        <a:pt x="561" y="1195"/>
                      </a:lnTo>
                      <a:lnTo>
                        <a:pt x="537" y="1209"/>
                      </a:lnTo>
                      <a:lnTo>
                        <a:pt x="517" y="1221"/>
                      </a:lnTo>
                      <a:lnTo>
                        <a:pt x="507" y="1229"/>
                      </a:lnTo>
                      <a:lnTo>
                        <a:pt x="502" y="1236"/>
                      </a:lnTo>
                      <a:lnTo>
                        <a:pt x="499" y="1240"/>
                      </a:lnTo>
                      <a:lnTo>
                        <a:pt x="498" y="1244"/>
                      </a:lnTo>
                      <a:lnTo>
                        <a:pt x="498" y="1248"/>
                      </a:lnTo>
                      <a:lnTo>
                        <a:pt x="498" y="1253"/>
                      </a:lnTo>
                      <a:lnTo>
                        <a:pt x="494" y="1255"/>
                      </a:lnTo>
                      <a:lnTo>
                        <a:pt x="489" y="1258"/>
                      </a:lnTo>
                      <a:lnTo>
                        <a:pt x="485" y="1259"/>
                      </a:lnTo>
                      <a:lnTo>
                        <a:pt x="480" y="1260"/>
                      </a:lnTo>
                      <a:lnTo>
                        <a:pt x="470" y="1260"/>
                      </a:lnTo>
                      <a:lnTo>
                        <a:pt x="460" y="1259"/>
                      </a:lnTo>
                      <a:lnTo>
                        <a:pt x="449" y="1259"/>
                      </a:lnTo>
                      <a:lnTo>
                        <a:pt x="439" y="1259"/>
                      </a:lnTo>
                      <a:lnTo>
                        <a:pt x="435" y="1260"/>
                      </a:lnTo>
                      <a:lnTo>
                        <a:pt x="429" y="1261"/>
                      </a:lnTo>
                      <a:lnTo>
                        <a:pt x="424" y="1262"/>
                      </a:lnTo>
                      <a:lnTo>
                        <a:pt x="420" y="1264"/>
                      </a:lnTo>
                      <a:lnTo>
                        <a:pt x="405" y="1276"/>
                      </a:lnTo>
                      <a:lnTo>
                        <a:pt x="394" y="1284"/>
                      </a:lnTo>
                      <a:lnTo>
                        <a:pt x="391" y="1284"/>
                      </a:lnTo>
                      <a:lnTo>
                        <a:pt x="390" y="1284"/>
                      </a:lnTo>
                      <a:lnTo>
                        <a:pt x="388" y="1283"/>
                      </a:lnTo>
                      <a:lnTo>
                        <a:pt x="386" y="1280"/>
                      </a:lnTo>
                      <a:lnTo>
                        <a:pt x="381" y="1272"/>
                      </a:lnTo>
                      <a:lnTo>
                        <a:pt x="376" y="1261"/>
                      </a:lnTo>
                      <a:lnTo>
                        <a:pt x="369" y="1259"/>
                      </a:lnTo>
                      <a:lnTo>
                        <a:pt x="361" y="1258"/>
                      </a:lnTo>
                      <a:lnTo>
                        <a:pt x="351" y="1258"/>
                      </a:lnTo>
                      <a:lnTo>
                        <a:pt x="343" y="1259"/>
                      </a:lnTo>
                      <a:lnTo>
                        <a:pt x="346" y="1260"/>
                      </a:lnTo>
                      <a:lnTo>
                        <a:pt x="348" y="1261"/>
                      </a:lnTo>
                      <a:lnTo>
                        <a:pt x="349" y="1275"/>
                      </a:lnTo>
                      <a:lnTo>
                        <a:pt x="349" y="1288"/>
                      </a:lnTo>
                      <a:lnTo>
                        <a:pt x="330" y="1289"/>
                      </a:lnTo>
                      <a:lnTo>
                        <a:pt x="314" y="1291"/>
                      </a:lnTo>
                      <a:lnTo>
                        <a:pt x="306" y="1292"/>
                      </a:lnTo>
                      <a:lnTo>
                        <a:pt x="298" y="1294"/>
                      </a:lnTo>
                      <a:lnTo>
                        <a:pt x="290" y="1297"/>
                      </a:lnTo>
                      <a:lnTo>
                        <a:pt x="282" y="1301"/>
                      </a:lnTo>
                      <a:lnTo>
                        <a:pt x="273" y="1305"/>
                      </a:lnTo>
                      <a:lnTo>
                        <a:pt x="265" y="1309"/>
                      </a:lnTo>
                      <a:lnTo>
                        <a:pt x="257" y="1313"/>
                      </a:lnTo>
                      <a:lnTo>
                        <a:pt x="250" y="1320"/>
                      </a:lnTo>
                      <a:lnTo>
                        <a:pt x="241" y="1337"/>
                      </a:lnTo>
                      <a:lnTo>
                        <a:pt x="231" y="1352"/>
                      </a:lnTo>
                      <a:lnTo>
                        <a:pt x="227" y="1355"/>
                      </a:lnTo>
                      <a:lnTo>
                        <a:pt x="223" y="1357"/>
                      </a:lnTo>
                      <a:lnTo>
                        <a:pt x="219" y="1358"/>
                      </a:lnTo>
                      <a:lnTo>
                        <a:pt x="215" y="1358"/>
                      </a:lnTo>
                      <a:lnTo>
                        <a:pt x="207" y="1357"/>
                      </a:lnTo>
                      <a:lnTo>
                        <a:pt x="198" y="1354"/>
                      </a:lnTo>
                      <a:lnTo>
                        <a:pt x="177" y="1350"/>
                      </a:lnTo>
                      <a:lnTo>
                        <a:pt x="156" y="1345"/>
                      </a:lnTo>
                      <a:lnTo>
                        <a:pt x="135" y="1343"/>
                      </a:lnTo>
                      <a:lnTo>
                        <a:pt x="112" y="1342"/>
                      </a:lnTo>
                      <a:lnTo>
                        <a:pt x="91" y="1342"/>
                      </a:lnTo>
                      <a:lnTo>
                        <a:pt x="69" y="1342"/>
                      </a:lnTo>
                      <a:lnTo>
                        <a:pt x="46" y="1342"/>
                      </a:lnTo>
                      <a:lnTo>
                        <a:pt x="25" y="1343"/>
                      </a:lnTo>
                      <a:lnTo>
                        <a:pt x="25" y="1362"/>
                      </a:lnTo>
                      <a:lnTo>
                        <a:pt x="23" y="1385"/>
                      </a:lnTo>
                      <a:lnTo>
                        <a:pt x="22" y="1390"/>
                      </a:lnTo>
                      <a:lnTo>
                        <a:pt x="21" y="1395"/>
                      </a:lnTo>
                      <a:lnTo>
                        <a:pt x="19" y="1400"/>
                      </a:lnTo>
                      <a:lnTo>
                        <a:pt x="17" y="1403"/>
                      </a:lnTo>
                      <a:lnTo>
                        <a:pt x="13" y="1407"/>
                      </a:lnTo>
                      <a:lnTo>
                        <a:pt x="10" y="1410"/>
                      </a:lnTo>
                      <a:lnTo>
                        <a:pt x="5" y="1412"/>
                      </a:lnTo>
                      <a:lnTo>
                        <a:pt x="0" y="1414"/>
                      </a:lnTo>
                      <a:lnTo>
                        <a:pt x="4" y="1424"/>
                      </a:lnTo>
                      <a:lnTo>
                        <a:pt x="11" y="1434"/>
                      </a:lnTo>
                      <a:lnTo>
                        <a:pt x="18" y="1444"/>
                      </a:lnTo>
                      <a:lnTo>
                        <a:pt x="23" y="1455"/>
                      </a:lnTo>
                      <a:lnTo>
                        <a:pt x="26" y="1465"/>
                      </a:lnTo>
                      <a:lnTo>
                        <a:pt x="28" y="1476"/>
                      </a:lnTo>
                      <a:lnTo>
                        <a:pt x="29" y="1482"/>
                      </a:lnTo>
                      <a:lnTo>
                        <a:pt x="30" y="1488"/>
                      </a:lnTo>
                      <a:lnTo>
                        <a:pt x="31" y="1493"/>
                      </a:lnTo>
                      <a:lnTo>
                        <a:pt x="34" y="1498"/>
                      </a:lnTo>
                      <a:lnTo>
                        <a:pt x="38" y="1502"/>
                      </a:lnTo>
                      <a:lnTo>
                        <a:pt x="44" y="1507"/>
                      </a:lnTo>
                      <a:lnTo>
                        <a:pt x="50" y="1510"/>
                      </a:lnTo>
                      <a:lnTo>
                        <a:pt x="55" y="1513"/>
                      </a:lnTo>
                      <a:lnTo>
                        <a:pt x="68" y="1517"/>
                      </a:lnTo>
                      <a:lnTo>
                        <a:pt x="80" y="1522"/>
                      </a:lnTo>
                      <a:lnTo>
                        <a:pt x="88" y="1526"/>
                      </a:lnTo>
                      <a:lnTo>
                        <a:pt x="95" y="1531"/>
                      </a:lnTo>
                      <a:lnTo>
                        <a:pt x="99" y="1534"/>
                      </a:lnTo>
                      <a:lnTo>
                        <a:pt x="102" y="1539"/>
                      </a:lnTo>
                      <a:lnTo>
                        <a:pt x="107" y="1550"/>
                      </a:lnTo>
                      <a:lnTo>
                        <a:pt x="113" y="1564"/>
                      </a:lnTo>
                      <a:lnTo>
                        <a:pt x="119" y="1556"/>
                      </a:lnTo>
                      <a:lnTo>
                        <a:pt x="126" y="1549"/>
                      </a:lnTo>
                      <a:lnTo>
                        <a:pt x="132" y="1546"/>
                      </a:lnTo>
                      <a:lnTo>
                        <a:pt x="137" y="1543"/>
                      </a:lnTo>
                      <a:lnTo>
                        <a:pt x="153" y="1542"/>
                      </a:lnTo>
                      <a:lnTo>
                        <a:pt x="173" y="1541"/>
                      </a:lnTo>
                      <a:lnTo>
                        <a:pt x="182" y="1540"/>
                      </a:lnTo>
                      <a:lnTo>
                        <a:pt x="190" y="1539"/>
                      </a:lnTo>
                      <a:lnTo>
                        <a:pt x="197" y="1537"/>
                      </a:lnTo>
                      <a:lnTo>
                        <a:pt x="202" y="1533"/>
                      </a:lnTo>
                      <a:lnTo>
                        <a:pt x="214" y="1526"/>
                      </a:lnTo>
                      <a:lnTo>
                        <a:pt x="226" y="1518"/>
                      </a:lnTo>
                      <a:lnTo>
                        <a:pt x="235" y="1514"/>
                      </a:lnTo>
                      <a:lnTo>
                        <a:pt x="242" y="1513"/>
                      </a:lnTo>
                      <a:lnTo>
                        <a:pt x="248" y="1514"/>
                      </a:lnTo>
                      <a:lnTo>
                        <a:pt x="251" y="1516"/>
                      </a:lnTo>
                      <a:lnTo>
                        <a:pt x="258" y="1526"/>
                      </a:lnTo>
                      <a:lnTo>
                        <a:pt x="267" y="1540"/>
                      </a:lnTo>
                      <a:lnTo>
                        <a:pt x="275" y="1551"/>
                      </a:lnTo>
                      <a:lnTo>
                        <a:pt x="284" y="1562"/>
                      </a:lnTo>
                      <a:lnTo>
                        <a:pt x="293" y="1572"/>
                      </a:lnTo>
                      <a:lnTo>
                        <a:pt x="304" y="1582"/>
                      </a:lnTo>
                      <a:lnTo>
                        <a:pt x="309" y="1589"/>
                      </a:lnTo>
                      <a:lnTo>
                        <a:pt x="316" y="1598"/>
                      </a:lnTo>
                      <a:lnTo>
                        <a:pt x="320" y="1601"/>
                      </a:lnTo>
                      <a:lnTo>
                        <a:pt x="321" y="1606"/>
                      </a:lnTo>
                      <a:lnTo>
                        <a:pt x="322" y="1611"/>
                      </a:lnTo>
                      <a:lnTo>
                        <a:pt x="321" y="1615"/>
                      </a:lnTo>
                      <a:lnTo>
                        <a:pt x="309" y="1622"/>
                      </a:lnTo>
                      <a:lnTo>
                        <a:pt x="298" y="1630"/>
                      </a:lnTo>
                      <a:lnTo>
                        <a:pt x="298" y="1644"/>
                      </a:lnTo>
                      <a:lnTo>
                        <a:pt x="297" y="1658"/>
                      </a:lnTo>
                      <a:lnTo>
                        <a:pt x="284" y="1667"/>
                      </a:lnTo>
                      <a:lnTo>
                        <a:pt x="271" y="1677"/>
                      </a:lnTo>
                      <a:lnTo>
                        <a:pt x="269" y="1681"/>
                      </a:lnTo>
                      <a:lnTo>
                        <a:pt x="267" y="1687"/>
                      </a:lnTo>
                      <a:lnTo>
                        <a:pt x="266" y="1694"/>
                      </a:lnTo>
                      <a:lnTo>
                        <a:pt x="265" y="1702"/>
                      </a:lnTo>
                      <a:lnTo>
                        <a:pt x="264" y="1718"/>
                      </a:lnTo>
                      <a:lnTo>
                        <a:pt x="265" y="1729"/>
                      </a:lnTo>
                      <a:lnTo>
                        <a:pt x="269" y="1736"/>
                      </a:lnTo>
                      <a:lnTo>
                        <a:pt x="275" y="1743"/>
                      </a:lnTo>
                      <a:lnTo>
                        <a:pt x="283" y="1749"/>
                      </a:lnTo>
                      <a:lnTo>
                        <a:pt x="292" y="1755"/>
                      </a:lnTo>
                      <a:lnTo>
                        <a:pt x="301" y="1761"/>
                      </a:lnTo>
                      <a:lnTo>
                        <a:pt x="312" y="1765"/>
                      </a:lnTo>
                      <a:lnTo>
                        <a:pt x="320" y="1769"/>
                      </a:lnTo>
                      <a:lnTo>
                        <a:pt x="328" y="1771"/>
                      </a:lnTo>
                      <a:lnTo>
                        <a:pt x="330" y="1784"/>
                      </a:lnTo>
                      <a:lnTo>
                        <a:pt x="332" y="1795"/>
                      </a:lnTo>
                      <a:lnTo>
                        <a:pt x="337" y="1806"/>
                      </a:lnTo>
                      <a:lnTo>
                        <a:pt x="340" y="1818"/>
                      </a:lnTo>
                      <a:lnTo>
                        <a:pt x="343" y="1829"/>
                      </a:lnTo>
                      <a:lnTo>
                        <a:pt x="346" y="1841"/>
                      </a:lnTo>
                      <a:lnTo>
                        <a:pt x="346" y="1846"/>
                      </a:lnTo>
                      <a:lnTo>
                        <a:pt x="346" y="1853"/>
                      </a:lnTo>
                      <a:lnTo>
                        <a:pt x="345" y="1860"/>
                      </a:lnTo>
                      <a:lnTo>
                        <a:pt x="343" y="1867"/>
                      </a:lnTo>
                      <a:lnTo>
                        <a:pt x="341" y="1871"/>
                      </a:lnTo>
                      <a:lnTo>
                        <a:pt x="339" y="1876"/>
                      </a:lnTo>
                      <a:lnTo>
                        <a:pt x="335" y="1880"/>
                      </a:lnTo>
                      <a:lnTo>
                        <a:pt x="332" y="1884"/>
                      </a:lnTo>
                      <a:lnTo>
                        <a:pt x="324" y="1888"/>
                      </a:lnTo>
                      <a:lnTo>
                        <a:pt x="314" y="1892"/>
                      </a:lnTo>
                      <a:lnTo>
                        <a:pt x="304" y="1894"/>
                      </a:lnTo>
                      <a:lnTo>
                        <a:pt x="292" y="1895"/>
                      </a:lnTo>
                      <a:lnTo>
                        <a:pt x="281" y="1895"/>
                      </a:lnTo>
                      <a:lnTo>
                        <a:pt x="271" y="1895"/>
                      </a:lnTo>
                      <a:lnTo>
                        <a:pt x="269" y="1890"/>
                      </a:lnTo>
                      <a:lnTo>
                        <a:pt x="269" y="1885"/>
                      </a:lnTo>
                      <a:lnTo>
                        <a:pt x="258" y="1882"/>
                      </a:lnTo>
                      <a:lnTo>
                        <a:pt x="243" y="1880"/>
                      </a:lnTo>
                      <a:lnTo>
                        <a:pt x="251" y="1886"/>
                      </a:lnTo>
                      <a:lnTo>
                        <a:pt x="260" y="1892"/>
                      </a:lnTo>
                      <a:lnTo>
                        <a:pt x="269" y="1896"/>
                      </a:lnTo>
                      <a:lnTo>
                        <a:pt x="280" y="1899"/>
                      </a:lnTo>
                      <a:lnTo>
                        <a:pt x="296" y="1900"/>
                      </a:lnTo>
                      <a:lnTo>
                        <a:pt x="313" y="1901"/>
                      </a:lnTo>
                      <a:lnTo>
                        <a:pt x="321" y="1900"/>
                      </a:lnTo>
                      <a:lnTo>
                        <a:pt x="329" y="1899"/>
                      </a:lnTo>
                      <a:lnTo>
                        <a:pt x="335" y="1896"/>
                      </a:lnTo>
                      <a:lnTo>
                        <a:pt x="343" y="1894"/>
                      </a:lnTo>
                      <a:lnTo>
                        <a:pt x="355" y="1890"/>
                      </a:lnTo>
                      <a:lnTo>
                        <a:pt x="367" y="1886"/>
                      </a:lnTo>
                      <a:lnTo>
                        <a:pt x="379" y="1884"/>
                      </a:lnTo>
                      <a:lnTo>
                        <a:pt x="391" y="1880"/>
                      </a:lnTo>
                      <a:lnTo>
                        <a:pt x="399" y="1878"/>
                      </a:lnTo>
                      <a:lnTo>
                        <a:pt x="408" y="1877"/>
                      </a:lnTo>
                      <a:lnTo>
                        <a:pt x="417" y="1876"/>
                      </a:lnTo>
                      <a:lnTo>
                        <a:pt x="425" y="1875"/>
                      </a:lnTo>
                      <a:lnTo>
                        <a:pt x="436" y="1871"/>
                      </a:lnTo>
                      <a:lnTo>
                        <a:pt x="444" y="1867"/>
                      </a:lnTo>
                      <a:lnTo>
                        <a:pt x="453" y="1861"/>
                      </a:lnTo>
                      <a:lnTo>
                        <a:pt x="461" y="1858"/>
                      </a:lnTo>
                      <a:lnTo>
                        <a:pt x="472" y="1854"/>
                      </a:lnTo>
                      <a:lnTo>
                        <a:pt x="482" y="1852"/>
                      </a:lnTo>
                      <a:lnTo>
                        <a:pt x="494" y="1851"/>
                      </a:lnTo>
                      <a:lnTo>
                        <a:pt x="505" y="1850"/>
                      </a:lnTo>
                      <a:lnTo>
                        <a:pt x="514" y="1847"/>
                      </a:lnTo>
                      <a:lnTo>
                        <a:pt x="522" y="1845"/>
                      </a:lnTo>
                      <a:lnTo>
                        <a:pt x="530" y="1842"/>
                      </a:lnTo>
                      <a:lnTo>
                        <a:pt x="538" y="1837"/>
                      </a:lnTo>
                      <a:lnTo>
                        <a:pt x="554" y="1828"/>
                      </a:lnTo>
                      <a:lnTo>
                        <a:pt x="570" y="1819"/>
                      </a:lnTo>
                      <a:lnTo>
                        <a:pt x="581" y="1811"/>
                      </a:lnTo>
                      <a:lnTo>
                        <a:pt x="593" y="1805"/>
                      </a:lnTo>
                      <a:lnTo>
                        <a:pt x="604" y="1804"/>
                      </a:lnTo>
                      <a:lnTo>
                        <a:pt x="616" y="1802"/>
                      </a:lnTo>
                      <a:lnTo>
                        <a:pt x="621" y="1800"/>
                      </a:lnTo>
                      <a:lnTo>
                        <a:pt x="626" y="1795"/>
                      </a:lnTo>
                      <a:lnTo>
                        <a:pt x="630" y="1792"/>
                      </a:lnTo>
                      <a:lnTo>
                        <a:pt x="634" y="1787"/>
                      </a:lnTo>
                      <a:lnTo>
                        <a:pt x="637" y="1784"/>
                      </a:lnTo>
                      <a:lnTo>
                        <a:pt x="642" y="1781"/>
                      </a:lnTo>
                      <a:lnTo>
                        <a:pt x="647" y="1779"/>
                      </a:lnTo>
                      <a:lnTo>
                        <a:pt x="655" y="1779"/>
                      </a:lnTo>
                      <a:lnTo>
                        <a:pt x="668" y="1779"/>
                      </a:lnTo>
                      <a:lnTo>
                        <a:pt x="681" y="1780"/>
                      </a:lnTo>
                      <a:lnTo>
                        <a:pt x="692" y="1782"/>
                      </a:lnTo>
                      <a:lnTo>
                        <a:pt x="704" y="1785"/>
                      </a:lnTo>
                      <a:lnTo>
                        <a:pt x="727" y="1790"/>
                      </a:lnTo>
                      <a:lnTo>
                        <a:pt x="751" y="1795"/>
                      </a:lnTo>
                      <a:lnTo>
                        <a:pt x="766" y="1798"/>
                      </a:lnTo>
                      <a:lnTo>
                        <a:pt x="781" y="1802"/>
                      </a:lnTo>
                      <a:lnTo>
                        <a:pt x="794" y="1806"/>
                      </a:lnTo>
                      <a:lnTo>
                        <a:pt x="808" y="1813"/>
                      </a:lnTo>
                      <a:lnTo>
                        <a:pt x="817" y="1817"/>
                      </a:lnTo>
                      <a:lnTo>
                        <a:pt x="826" y="1820"/>
                      </a:lnTo>
                      <a:lnTo>
                        <a:pt x="834" y="1821"/>
                      </a:lnTo>
                      <a:lnTo>
                        <a:pt x="843" y="1822"/>
                      </a:lnTo>
                      <a:lnTo>
                        <a:pt x="860" y="1821"/>
                      </a:lnTo>
                      <a:lnTo>
                        <a:pt x="880" y="1818"/>
                      </a:lnTo>
                      <a:lnTo>
                        <a:pt x="893" y="1816"/>
                      </a:lnTo>
                      <a:lnTo>
                        <a:pt x="908" y="1813"/>
                      </a:lnTo>
                      <a:lnTo>
                        <a:pt x="916" y="1812"/>
                      </a:lnTo>
                      <a:lnTo>
                        <a:pt x="923" y="1810"/>
                      </a:lnTo>
                      <a:lnTo>
                        <a:pt x="929" y="1806"/>
                      </a:lnTo>
                      <a:lnTo>
                        <a:pt x="934" y="1803"/>
                      </a:lnTo>
                      <a:lnTo>
                        <a:pt x="945" y="1794"/>
                      </a:lnTo>
                      <a:lnTo>
                        <a:pt x="956" y="1788"/>
                      </a:lnTo>
                      <a:lnTo>
                        <a:pt x="967" y="1784"/>
                      </a:lnTo>
                      <a:lnTo>
                        <a:pt x="979" y="1781"/>
                      </a:lnTo>
                      <a:lnTo>
                        <a:pt x="991" y="1780"/>
                      </a:lnTo>
                      <a:lnTo>
                        <a:pt x="1004" y="1780"/>
                      </a:lnTo>
                      <a:lnTo>
                        <a:pt x="1016" y="1780"/>
                      </a:lnTo>
                      <a:lnTo>
                        <a:pt x="1030" y="1780"/>
                      </a:lnTo>
                      <a:lnTo>
                        <a:pt x="1041" y="1781"/>
                      </a:lnTo>
                      <a:lnTo>
                        <a:pt x="1054" y="1780"/>
                      </a:lnTo>
                      <a:lnTo>
                        <a:pt x="1065" y="1779"/>
                      </a:lnTo>
                      <a:lnTo>
                        <a:pt x="1076" y="1776"/>
                      </a:lnTo>
                      <a:lnTo>
                        <a:pt x="1085" y="1768"/>
                      </a:lnTo>
                      <a:lnTo>
                        <a:pt x="1096" y="1762"/>
                      </a:lnTo>
                      <a:lnTo>
                        <a:pt x="1108" y="1760"/>
                      </a:lnTo>
                      <a:lnTo>
                        <a:pt x="1119" y="1760"/>
                      </a:lnTo>
                      <a:lnTo>
                        <a:pt x="1131" y="1760"/>
                      </a:lnTo>
                      <a:lnTo>
                        <a:pt x="1144" y="1760"/>
                      </a:lnTo>
                      <a:lnTo>
                        <a:pt x="1157" y="1759"/>
                      </a:lnTo>
                      <a:lnTo>
                        <a:pt x="1169" y="1757"/>
                      </a:lnTo>
                      <a:lnTo>
                        <a:pt x="1180" y="1754"/>
                      </a:lnTo>
                      <a:lnTo>
                        <a:pt x="1192" y="1747"/>
                      </a:lnTo>
                      <a:lnTo>
                        <a:pt x="1202" y="1740"/>
                      </a:lnTo>
                      <a:lnTo>
                        <a:pt x="1210" y="1732"/>
                      </a:lnTo>
                      <a:lnTo>
                        <a:pt x="1216" y="1724"/>
                      </a:lnTo>
                      <a:lnTo>
                        <a:pt x="1221" y="1715"/>
                      </a:lnTo>
                      <a:lnTo>
                        <a:pt x="1226" y="1706"/>
                      </a:lnTo>
                      <a:lnTo>
                        <a:pt x="1231" y="1696"/>
                      </a:lnTo>
                      <a:lnTo>
                        <a:pt x="1234" y="1691"/>
                      </a:lnTo>
                      <a:lnTo>
                        <a:pt x="1237" y="1688"/>
                      </a:lnTo>
                      <a:lnTo>
                        <a:pt x="1242" y="1686"/>
                      </a:lnTo>
                      <a:lnTo>
                        <a:pt x="1245" y="1685"/>
                      </a:lnTo>
                      <a:lnTo>
                        <a:pt x="1256" y="1683"/>
                      </a:lnTo>
                      <a:lnTo>
                        <a:pt x="1267" y="1682"/>
                      </a:lnTo>
                      <a:lnTo>
                        <a:pt x="1266" y="1671"/>
                      </a:lnTo>
                      <a:lnTo>
                        <a:pt x="1265" y="1661"/>
                      </a:lnTo>
                      <a:lnTo>
                        <a:pt x="1262" y="1650"/>
                      </a:lnTo>
                      <a:lnTo>
                        <a:pt x="1261" y="1640"/>
                      </a:lnTo>
                      <a:lnTo>
                        <a:pt x="1261" y="1633"/>
                      </a:lnTo>
                      <a:lnTo>
                        <a:pt x="1262" y="1629"/>
                      </a:lnTo>
                      <a:lnTo>
                        <a:pt x="1264" y="1623"/>
                      </a:lnTo>
                      <a:lnTo>
                        <a:pt x="1266" y="1619"/>
                      </a:lnTo>
                      <a:lnTo>
                        <a:pt x="1270" y="1611"/>
                      </a:lnTo>
                      <a:lnTo>
                        <a:pt x="1276" y="1603"/>
                      </a:lnTo>
                      <a:lnTo>
                        <a:pt x="1287" y="1585"/>
                      </a:lnTo>
                      <a:lnTo>
                        <a:pt x="1300" y="1570"/>
                      </a:lnTo>
                      <a:lnTo>
                        <a:pt x="1311" y="1555"/>
                      </a:lnTo>
                      <a:lnTo>
                        <a:pt x="1324" y="1540"/>
                      </a:lnTo>
                      <a:lnTo>
                        <a:pt x="1332" y="1532"/>
                      </a:lnTo>
                      <a:lnTo>
                        <a:pt x="1339" y="1524"/>
                      </a:lnTo>
                      <a:lnTo>
                        <a:pt x="1346" y="1518"/>
                      </a:lnTo>
                      <a:lnTo>
                        <a:pt x="1352" y="1511"/>
                      </a:lnTo>
                      <a:lnTo>
                        <a:pt x="1367" y="1497"/>
                      </a:lnTo>
                      <a:lnTo>
                        <a:pt x="1382" y="1483"/>
                      </a:lnTo>
                      <a:lnTo>
                        <a:pt x="1396" y="1468"/>
                      </a:lnTo>
                      <a:lnTo>
                        <a:pt x="1410" y="1452"/>
                      </a:lnTo>
                      <a:lnTo>
                        <a:pt x="1416" y="1444"/>
                      </a:lnTo>
                      <a:lnTo>
                        <a:pt x="1422" y="1435"/>
                      </a:lnTo>
                      <a:lnTo>
                        <a:pt x="1425" y="1431"/>
                      </a:lnTo>
                      <a:lnTo>
                        <a:pt x="1429" y="1427"/>
                      </a:lnTo>
                      <a:lnTo>
                        <a:pt x="1433" y="1425"/>
                      </a:lnTo>
                      <a:lnTo>
                        <a:pt x="1438" y="1424"/>
                      </a:lnTo>
                      <a:lnTo>
                        <a:pt x="1441" y="1420"/>
                      </a:lnTo>
                      <a:lnTo>
                        <a:pt x="1446" y="1418"/>
                      </a:lnTo>
                      <a:lnTo>
                        <a:pt x="1446" y="1402"/>
                      </a:lnTo>
                      <a:lnTo>
                        <a:pt x="1443" y="1382"/>
                      </a:lnTo>
                      <a:lnTo>
                        <a:pt x="1442" y="1371"/>
                      </a:lnTo>
                      <a:lnTo>
                        <a:pt x="1439" y="1362"/>
                      </a:lnTo>
                      <a:lnTo>
                        <a:pt x="1435" y="1354"/>
                      </a:lnTo>
                      <a:lnTo>
                        <a:pt x="1432" y="1349"/>
                      </a:lnTo>
                      <a:lnTo>
                        <a:pt x="1426" y="1346"/>
                      </a:lnTo>
                      <a:lnTo>
                        <a:pt x="1423" y="1345"/>
                      </a:lnTo>
                      <a:lnTo>
                        <a:pt x="1421" y="1344"/>
                      </a:lnTo>
                      <a:lnTo>
                        <a:pt x="1420" y="1343"/>
                      </a:lnTo>
                      <a:lnTo>
                        <a:pt x="1417" y="1341"/>
                      </a:lnTo>
                      <a:lnTo>
                        <a:pt x="1416" y="1337"/>
                      </a:lnTo>
                      <a:lnTo>
                        <a:pt x="1416" y="1332"/>
                      </a:lnTo>
                      <a:lnTo>
                        <a:pt x="1417" y="1326"/>
                      </a:lnTo>
                      <a:lnTo>
                        <a:pt x="1420" y="1321"/>
                      </a:lnTo>
                      <a:lnTo>
                        <a:pt x="1424" y="1319"/>
                      </a:lnTo>
                      <a:lnTo>
                        <a:pt x="1429" y="1318"/>
                      </a:lnTo>
                      <a:lnTo>
                        <a:pt x="1433" y="1318"/>
                      </a:lnTo>
                      <a:lnTo>
                        <a:pt x="1440" y="1319"/>
                      </a:lnTo>
                      <a:lnTo>
                        <a:pt x="1447" y="1321"/>
                      </a:lnTo>
                      <a:lnTo>
                        <a:pt x="1459" y="1326"/>
                      </a:lnTo>
                      <a:lnTo>
                        <a:pt x="1470" y="1329"/>
                      </a:lnTo>
                      <a:lnTo>
                        <a:pt x="1480" y="1335"/>
                      </a:lnTo>
                      <a:lnTo>
                        <a:pt x="1490" y="1342"/>
                      </a:lnTo>
                      <a:lnTo>
                        <a:pt x="1496" y="1344"/>
                      </a:lnTo>
                      <a:lnTo>
                        <a:pt x="1502" y="1347"/>
                      </a:lnTo>
                      <a:lnTo>
                        <a:pt x="1507" y="1349"/>
                      </a:lnTo>
                      <a:lnTo>
                        <a:pt x="1513" y="1350"/>
                      </a:lnTo>
                      <a:lnTo>
                        <a:pt x="1519" y="1350"/>
                      </a:lnTo>
                      <a:lnTo>
                        <a:pt x="1525" y="1349"/>
                      </a:lnTo>
                      <a:lnTo>
                        <a:pt x="1530" y="1346"/>
                      </a:lnTo>
                      <a:lnTo>
                        <a:pt x="1536" y="1343"/>
                      </a:lnTo>
                      <a:lnTo>
                        <a:pt x="1546" y="1336"/>
                      </a:lnTo>
                      <a:lnTo>
                        <a:pt x="1557" y="1330"/>
                      </a:lnTo>
                      <a:lnTo>
                        <a:pt x="1569" y="1329"/>
                      </a:lnTo>
                      <a:lnTo>
                        <a:pt x="1579" y="1329"/>
                      </a:lnTo>
                      <a:lnTo>
                        <a:pt x="1585" y="1328"/>
                      </a:lnTo>
                      <a:lnTo>
                        <a:pt x="1589" y="1326"/>
                      </a:lnTo>
                      <a:lnTo>
                        <a:pt x="1593" y="1322"/>
                      </a:lnTo>
                      <a:lnTo>
                        <a:pt x="1594" y="1318"/>
                      </a:lnTo>
                      <a:lnTo>
                        <a:pt x="1601" y="1314"/>
                      </a:lnTo>
                      <a:lnTo>
                        <a:pt x="1607" y="1313"/>
                      </a:lnTo>
                      <a:lnTo>
                        <a:pt x="1613" y="1313"/>
                      </a:lnTo>
                      <a:lnTo>
                        <a:pt x="1619" y="1313"/>
                      </a:lnTo>
                      <a:lnTo>
                        <a:pt x="1625" y="1312"/>
                      </a:lnTo>
                      <a:lnTo>
                        <a:pt x="1630" y="1311"/>
                      </a:lnTo>
                      <a:lnTo>
                        <a:pt x="1637" y="1309"/>
                      </a:lnTo>
                      <a:lnTo>
                        <a:pt x="1643" y="1304"/>
                      </a:lnTo>
                      <a:lnTo>
                        <a:pt x="1653" y="1295"/>
                      </a:lnTo>
                      <a:lnTo>
                        <a:pt x="1666" y="1287"/>
                      </a:lnTo>
                      <a:lnTo>
                        <a:pt x="1678" y="1280"/>
                      </a:lnTo>
                      <a:lnTo>
                        <a:pt x="1689" y="1275"/>
                      </a:lnTo>
                      <a:lnTo>
                        <a:pt x="1701" y="1270"/>
                      </a:lnTo>
                      <a:lnTo>
                        <a:pt x="1711" y="1264"/>
                      </a:lnTo>
                      <a:lnTo>
                        <a:pt x="1720" y="1259"/>
                      </a:lnTo>
                      <a:lnTo>
                        <a:pt x="1729" y="1251"/>
                      </a:lnTo>
                      <a:lnTo>
                        <a:pt x="1735" y="1244"/>
                      </a:lnTo>
                      <a:lnTo>
                        <a:pt x="1741" y="1239"/>
                      </a:lnTo>
                      <a:lnTo>
                        <a:pt x="1746" y="1234"/>
                      </a:lnTo>
                      <a:lnTo>
                        <a:pt x="1753" y="1229"/>
                      </a:lnTo>
                      <a:lnTo>
                        <a:pt x="1760" y="1227"/>
                      </a:lnTo>
                      <a:lnTo>
                        <a:pt x="1767" y="1226"/>
                      </a:lnTo>
                      <a:lnTo>
                        <a:pt x="1769" y="1223"/>
                      </a:lnTo>
                      <a:lnTo>
                        <a:pt x="1771" y="1222"/>
                      </a:lnTo>
                      <a:lnTo>
                        <a:pt x="1774" y="1221"/>
                      </a:lnTo>
                      <a:lnTo>
                        <a:pt x="1777" y="1221"/>
                      </a:lnTo>
                      <a:lnTo>
                        <a:pt x="1778" y="1219"/>
                      </a:lnTo>
                      <a:lnTo>
                        <a:pt x="1779" y="1217"/>
                      </a:lnTo>
                      <a:lnTo>
                        <a:pt x="1784" y="1212"/>
                      </a:lnTo>
                      <a:lnTo>
                        <a:pt x="1787" y="1209"/>
                      </a:lnTo>
                      <a:lnTo>
                        <a:pt x="1791" y="1207"/>
                      </a:lnTo>
                      <a:lnTo>
                        <a:pt x="1796" y="1205"/>
                      </a:lnTo>
                      <a:lnTo>
                        <a:pt x="1808" y="1202"/>
                      </a:lnTo>
                      <a:lnTo>
                        <a:pt x="1818" y="1198"/>
                      </a:lnTo>
                      <a:lnTo>
                        <a:pt x="1827" y="1191"/>
                      </a:lnTo>
                      <a:lnTo>
                        <a:pt x="1837" y="1185"/>
                      </a:lnTo>
                      <a:lnTo>
                        <a:pt x="1843" y="1182"/>
                      </a:lnTo>
                      <a:lnTo>
                        <a:pt x="1848" y="1180"/>
                      </a:lnTo>
                      <a:lnTo>
                        <a:pt x="1851" y="1178"/>
                      </a:lnTo>
                      <a:lnTo>
                        <a:pt x="1857" y="1174"/>
                      </a:lnTo>
                      <a:lnTo>
                        <a:pt x="1861" y="1170"/>
                      </a:lnTo>
                      <a:lnTo>
                        <a:pt x="1867" y="1168"/>
                      </a:lnTo>
                      <a:lnTo>
                        <a:pt x="1872" y="1166"/>
                      </a:lnTo>
                      <a:lnTo>
                        <a:pt x="1877" y="1165"/>
                      </a:lnTo>
                      <a:lnTo>
                        <a:pt x="1888" y="1163"/>
                      </a:lnTo>
                      <a:lnTo>
                        <a:pt x="1900" y="1160"/>
                      </a:lnTo>
                      <a:lnTo>
                        <a:pt x="1910" y="1153"/>
                      </a:lnTo>
                      <a:lnTo>
                        <a:pt x="1921" y="1145"/>
                      </a:lnTo>
                      <a:lnTo>
                        <a:pt x="1931" y="1141"/>
                      </a:lnTo>
                      <a:lnTo>
                        <a:pt x="1942" y="1139"/>
                      </a:lnTo>
                      <a:lnTo>
                        <a:pt x="1949" y="1138"/>
                      </a:lnTo>
                      <a:lnTo>
                        <a:pt x="1955" y="1136"/>
                      </a:lnTo>
                      <a:lnTo>
                        <a:pt x="1958" y="1132"/>
                      </a:lnTo>
                      <a:lnTo>
                        <a:pt x="1964" y="1128"/>
                      </a:lnTo>
                      <a:lnTo>
                        <a:pt x="1967" y="1123"/>
                      </a:lnTo>
                      <a:lnTo>
                        <a:pt x="1971" y="1119"/>
                      </a:lnTo>
                      <a:lnTo>
                        <a:pt x="1975" y="1114"/>
                      </a:lnTo>
                      <a:lnTo>
                        <a:pt x="1980" y="1111"/>
                      </a:lnTo>
                      <a:lnTo>
                        <a:pt x="1991" y="1111"/>
                      </a:lnTo>
                      <a:lnTo>
                        <a:pt x="2003" y="1108"/>
                      </a:lnTo>
                      <a:lnTo>
                        <a:pt x="2006" y="1100"/>
                      </a:lnTo>
                      <a:lnTo>
                        <a:pt x="2012" y="1094"/>
                      </a:lnTo>
                      <a:lnTo>
                        <a:pt x="2022" y="1089"/>
                      </a:lnTo>
                      <a:lnTo>
                        <a:pt x="2034" y="1088"/>
                      </a:lnTo>
                      <a:lnTo>
                        <a:pt x="2047" y="1086"/>
                      </a:lnTo>
                      <a:lnTo>
                        <a:pt x="2057" y="1083"/>
                      </a:lnTo>
                      <a:lnTo>
                        <a:pt x="2069" y="1081"/>
                      </a:lnTo>
                      <a:lnTo>
                        <a:pt x="2081" y="1079"/>
                      </a:lnTo>
                      <a:lnTo>
                        <a:pt x="2094" y="1074"/>
                      </a:lnTo>
                      <a:lnTo>
                        <a:pt x="2104" y="1070"/>
                      </a:lnTo>
                      <a:lnTo>
                        <a:pt x="2114" y="1064"/>
                      </a:lnTo>
                      <a:lnTo>
                        <a:pt x="2122" y="1057"/>
                      </a:lnTo>
                      <a:lnTo>
                        <a:pt x="2126" y="1055"/>
                      </a:lnTo>
                      <a:lnTo>
                        <a:pt x="2130" y="1053"/>
                      </a:lnTo>
                      <a:lnTo>
                        <a:pt x="2136" y="1050"/>
                      </a:lnTo>
                      <a:lnTo>
                        <a:pt x="2141" y="1049"/>
                      </a:lnTo>
                      <a:lnTo>
                        <a:pt x="2154" y="1046"/>
                      </a:lnTo>
                      <a:lnTo>
                        <a:pt x="2163" y="1042"/>
                      </a:lnTo>
                      <a:lnTo>
                        <a:pt x="2170" y="1037"/>
                      </a:lnTo>
                      <a:lnTo>
                        <a:pt x="2179" y="1026"/>
                      </a:lnTo>
                      <a:lnTo>
                        <a:pt x="2184" y="1022"/>
                      </a:lnTo>
                      <a:lnTo>
                        <a:pt x="2189" y="1017"/>
                      </a:lnTo>
                      <a:lnTo>
                        <a:pt x="2194" y="1015"/>
                      </a:lnTo>
                      <a:lnTo>
                        <a:pt x="2200" y="1014"/>
                      </a:lnTo>
                      <a:lnTo>
                        <a:pt x="2212" y="1013"/>
                      </a:lnTo>
                      <a:lnTo>
                        <a:pt x="2226" y="1013"/>
                      </a:lnTo>
                      <a:lnTo>
                        <a:pt x="2236" y="1012"/>
                      </a:lnTo>
                      <a:lnTo>
                        <a:pt x="2247" y="1008"/>
                      </a:lnTo>
                      <a:lnTo>
                        <a:pt x="2259" y="1006"/>
                      </a:lnTo>
                      <a:lnTo>
                        <a:pt x="2270" y="1002"/>
                      </a:lnTo>
                      <a:lnTo>
                        <a:pt x="2291" y="999"/>
                      </a:lnTo>
                      <a:lnTo>
                        <a:pt x="2318" y="994"/>
                      </a:lnTo>
                      <a:lnTo>
                        <a:pt x="2333" y="994"/>
                      </a:lnTo>
                      <a:lnTo>
                        <a:pt x="2344" y="997"/>
                      </a:lnTo>
                      <a:lnTo>
                        <a:pt x="2350" y="999"/>
                      </a:lnTo>
                      <a:lnTo>
                        <a:pt x="2354" y="1001"/>
                      </a:lnTo>
                      <a:lnTo>
                        <a:pt x="2359" y="1005"/>
                      </a:lnTo>
                      <a:lnTo>
                        <a:pt x="2361" y="1009"/>
                      </a:lnTo>
                      <a:lnTo>
                        <a:pt x="2362" y="1013"/>
                      </a:lnTo>
                      <a:lnTo>
                        <a:pt x="2361" y="1017"/>
                      </a:lnTo>
                      <a:lnTo>
                        <a:pt x="2359" y="1022"/>
                      </a:lnTo>
                      <a:lnTo>
                        <a:pt x="2357" y="1026"/>
                      </a:lnTo>
                      <a:lnTo>
                        <a:pt x="2349" y="1037"/>
                      </a:lnTo>
                      <a:lnTo>
                        <a:pt x="2342" y="1046"/>
                      </a:lnTo>
                      <a:lnTo>
                        <a:pt x="2337" y="1053"/>
                      </a:lnTo>
                      <a:lnTo>
                        <a:pt x="2333" y="1058"/>
                      </a:lnTo>
                      <a:lnTo>
                        <a:pt x="2327" y="1065"/>
                      </a:lnTo>
                      <a:lnTo>
                        <a:pt x="2321" y="1071"/>
                      </a:lnTo>
                      <a:lnTo>
                        <a:pt x="2309" y="1078"/>
                      </a:lnTo>
                      <a:lnTo>
                        <a:pt x="2297" y="1086"/>
                      </a:lnTo>
                      <a:lnTo>
                        <a:pt x="2294" y="1091"/>
                      </a:lnTo>
                      <a:lnTo>
                        <a:pt x="2292" y="1098"/>
                      </a:lnTo>
                      <a:lnTo>
                        <a:pt x="2291" y="1107"/>
                      </a:lnTo>
                      <a:lnTo>
                        <a:pt x="2291" y="1115"/>
                      </a:lnTo>
                      <a:lnTo>
                        <a:pt x="2292" y="1132"/>
                      </a:lnTo>
                      <a:lnTo>
                        <a:pt x="2293" y="1147"/>
                      </a:lnTo>
                      <a:lnTo>
                        <a:pt x="2293" y="1163"/>
                      </a:lnTo>
                      <a:lnTo>
                        <a:pt x="2294" y="1179"/>
                      </a:lnTo>
                      <a:lnTo>
                        <a:pt x="2295" y="1194"/>
                      </a:lnTo>
                      <a:lnTo>
                        <a:pt x="2300" y="1206"/>
                      </a:lnTo>
                      <a:lnTo>
                        <a:pt x="2302" y="1213"/>
                      </a:lnTo>
                      <a:lnTo>
                        <a:pt x="2304" y="1219"/>
                      </a:lnTo>
                      <a:lnTo>
                        <a:pt x="2309" y="1224"/>
                      </a:lnTo>
                      <a:lnTo>
                        <a:pt x="2313" y="1230"/>
                      </a:lnTo>
                      <a:lnTo>
                        <a:pt x="2318" y="1235"/>
                      </a:lnTo>
                      <a:lnTo>
                        <a:pt x="2324" y="1239"/>
                      </a:lnTo>
                      <a:lnTo>
                        <a:pt x="2331" y="1244"/>
                      </a:lnTo>
                      <a:lnTo>
                        <a:pt x="2338" y="1247"/>
                      </a:lnTo>
                      <a:lnTo>
                        <a:pt x="2338" y="1261"/>
                      </a:lnTo>
                      <a:lnTo>
                        <a:pt x="2340" y="1273"/>
                      </a:lnTo>
                      <a:lnTo>
                        <a:pt x="2340" y="1279"/>
                      </a:lnTo>
                      <a:lnTo>
                        <a:pt x="2341" y="1285"/>
                      </a:lnTo>
                      <a:lnTo>
                        <a:pt x="2343" y="1291"/>
                      </a:lnTo>
                      <a:lnTo>
                        <a:pt x="2346" y="1297"/>
                      </a:lnTo>
                      <a:lnTo>
                        <a:pt x="2352" y="1306"/>
                      </a:lnTo>
                      <a:lnTo>
                        <a:pt x="2357" y="1317"/>
                      </a:lnTo>
                      <a:lnTo>
                        <a:pt x="2360" y="1327"/>
                      </a:lnTo>
                      <a:lnTo>
                        <a:pt x="2362" y="1338"/>
                      </a:lnTo>
                      <a:lnTo>
                        <a:pt x="2370" y="1338"/>
                      </a:lnTo>
                      <a:lnTo>
                        <a:pt x="2379" y="1338"/>
                      </a:lnTo>
                      <a:lnTo>
                        <a:pt x="2387" y="1337"/>
                      </a:lnTo>
                      <a:lnTo>
                        <a:pt x="2394" y="1335"/>
                      </a:lnTo>
                      <a:lnTo>
                        <a:pt x="2400" y="1329"/>
                      </a:lnTo>
                      <a:lnTo>
                        <a:pt x="2405" y="1321"/>
                      </a:lnTo>
                      <a:lnTo>
                        <a:pt x="2407" y="1318"/>
                      </a:lnTo>
                      <a:lnTo>
                        <a:pt x="2410" y="1314"/>
                      </a:lnTo>
                      <a:lnTo>
                        <a:pt x="2414" y="1311"/>
                      </a:lnTo>
                      <a:lnTo>
                        <a:pt x="2417" y="1310"/>
                      </a:lnTo>
                      <a:lnTo>
                        <a:pt x="2420" y="1309"/>
                      </a:lnTo>
                      <a:lnTo>
                        <a:pt x="2423" y="1310"/>
                      </a:lnTo>
                      <a:lnTo>
                        <a:pt x="2425" y="1311"/>
                      </a:lnTo>
                      <a:lnTo>
                        <a:pt x="2427" y="1313"/>
                      </a:lnTo>
                      <a:lnTo>
                        <a:pt x="2430" y="1320"/>
                      </a:lnTo>
                      <a:lnTo>
                        <a:pt x="2432" y="1328"/>
                      </a:lnTo>
                      <a:lnTo>
                        <a:pt x="2432" y="1347"/>
                      </a:lnTo>
                      <a:lnTo>
                        <a:pt x="2431" y="1362"/>
                      </a:lnTo>
                      <a:lnTo>
                        <a:pt x="2430" y="1369"/>
                      </a:lnTo>
                      <a:lnTo>
                        <a:pt x="2427" y="1376"/>
                      </a:lnTo>
                      <a:lnTo>
                        <a:pt x="2425" y="1383"/>
                      </a:lnTo>
                      <a:lnTo>
                        <a:pt x="2422" y="1388"/>
                      </a:lnTo>
                      <a:lnTo>
                        <a:pt x="2417" y="1395"/>
                      </a:lnTo>
                      <a:lnTo>
                        <a:pt x="2414" y="1400"/>
                      </a:lnTo>
                      <a:lnTo>
                        <a:pt x="2408" y="1406"/>
                      </a:lnTo>
                      <a:lnTo>
                        <a:pt x="2403" y="1410"/>
                      </a:lnTo>
                      <a:lnTo>
                        <a:pt x="2397" y="1415"/>
                      </a:lnTo>
                      <a:lnTo>
                        <a:pt x="2391" y="1418"/>
                      </a:lnTo>
                      <a:lnTo>
                        <a:pt x="2385" y="1420"/>
                      </a:lnTo>
                      <a:lnTo>
                        <a:pt x="2378" y="1424"/>
                      </a:lnTo>
                      <a:lnTo>
                        <a:pt x="2372" y="1425"/>
                      </a:lnTo>
                      <a:lnTo>
                        <a:pt x="2365" y="1427"/>
                      </a:lnTo>
                      <a:lnTo>
                        <a:pt x="2357" y="1427"/>
                      </a:lnTo>
                      <a:lnTo>
                        <a:pt x="2350" y="1427"/>
                      </a:lnTo>
                      <a:lnTo>
                        <a:pt x="2348" y="1431"/>
                      </a:lnTo>
                      <a:lnTo>
                        <a:pt x="2343" y="1433"/>
                      </a:lnTo>
                      <a:lnTo>
                        <a:pt x="2337" y="1435"/>
                      </a:lnTo>
                      <a:lnTo>
                        <a:pt x="2331" y="1436"/>
                      </a:lnTo>
                      <a:lnTo>
                        <a:pt x="2318" y="1440"/>
                      </a:lnTo>
                      <a:lnTo>
                        <a:pt x="2308" y="1442"/>
                      </a:lnTo>
                      <a:lnTo>
                        <a:pt x="2291" y="1451"/>
                      </a:lnTo>
                      <a:lnTo>
                        <a:pt x="2275" y="1459"/>
                      </a:lnTo>
                      <a:lnTo>
                        <a:pt x="2266" y="1461"/>
                      </a:lnTo>
                      <a:lnTo>
                        <a:pt x="2255" y="1462"/>
                      </a:lnTo>
                      <a:lnTo>
                        <a:pt x="2243" y="1462"/>
                      </a:lnTo>
                      <a:lnTo>
                        <a:pt x="2231" y="1462"/>
                      </a:lnTo>
                      <a:lnTo>
                        <a:pt x="2219" y="1461"/>
                      </a:lnTo>
                      <a:lnTo>
                        <a:pt x="2208" y="1458"/>
                      </a:lnTo>
                      <a:lnTo>
                        <a:pt x="2203" y="1457"/>
                      </a:lnTo>
                      <a:lnTo>
                        <a:pt x="2198" y="1455"/>
                      </a:lnTo>
                      <a:lnTo>
                        <a:pt x="2195" y="1452"/>
                      </a:lnTo>
                      <a:lnTo>
                        <a:pt x="2193" y="1449"/>
                      </a:lnTo>
                      <a:lnTo>
                        <a:pt x="2177" y="1453"/>
                      </a:lnTo>
                      <a:lnTo>
                        <a:pt x="2167" y="1458"/>
                      </a:lnTo>
                      <a:lnTo>
                        <a:pt x="2162" y="1461"/>
                      </a:lnTo>
                      <a:lnTo>
                        <a:pt x="2160" y="1467"/>
                      </a:lnTo>
                      <a:lnTo>
                        <a:pt x="2157" y="1473"/>
                      </a:lnTo>
                      <a:lnTo>
                        <a:pt x="2155" y="1482"/>
                      </a:lnTo>
                      <a:lnTo>
                        <a:pt x="2154" y="1491"/>
                      </a:lnTo>
                      <a:lnTo>
                        <a:pt x="2154" y="1505"/>
                      </a:lnTo>
                      <a:lnTo>
                        <a:pt x="2154" y="1517"/>
                      </a:lnTo>
                      <a:lnTo>
                        <a:pt x="2152" y="1526"/>
                      </a:lnTo>
                      <a:lnTo>
                        <a:pt x="2149" y="1530"/>
                      </a:lnTo>
                      <a:lnTo>
                        <a:pt x="2145" y="1533"/>
                      </a:lnTo>
                      <a:lnTo>
                        <a:pt x="2139" y="1537"/>
                      </a:lnTo>
                      <a:lnTo>
                        <a:pt x="2134" y="1540"/>
                      </a:lnTo>
                      <a:lnTo>
                        <a:pt x="2121" y="1546"/>
                      </a:lnTo>
                      <a:lnTo>
                        <a:pt x="2113" y="1551"/>
                      </a:lnTo>
                      <a:lnTo>
                        <a:pt x="2105" y="1558"/>
                      </a:lnTo>
                      <a:lnTo>
                        <a:pt x="2095" y="1568"/>
                      </a:lnTo>
                      <a:lnTo>
                        <a:pt x="2089" y="1574"/>
                      </a:lnTo>
                      <a:lnTo>
                        <a:pt x="2085" y="1578"/>
                      </a:lnTo>
                      <a:lnTo>
                        <a:pt x="2080" y="1581"/>
                      </a:lnTo>
                      <a:lnTo>
                        <a:pt x="2077" y="1582"/>
                      </a:lnTo>
                      <a:lnTo>
                        <a:pt x="2077" y="1585"/>
                      </a:lnTo>
                      <a:lnTo>
                        <a:pt x="2078" y="1589"/>
                      </a:lnTo>
                      <a:lnTo>
                        <a:pt x="2081" y="1589"/>
                      </a:lnTo>
                      <a:lnTo>
                        <a:pt x="2085" y="1587"/>
                      </a:lnTo>
                      <a:lnTo>
                        <a:pt x="2072" y="1597"/>
                      </a:lnTo>
                      <a:lnTo>
                        <a:pt x="2060" y="1608"/>
                      </a:lnTo>
                      <a:lnTo>
                        <a:pt x="2050" y="1608"/>
                      </a:lnTo>
                      <a:lnTo>
                        <a:pt x="2040" y="1608"/>
                      </a:lnTo>
                      <a:lnTo>
                        <a:pt x="2030" y="1608"/>
                      </a:lnTo>
                      <a:lnTo>
                        <a:pt x="2021" y="1609"/>
                      </a:lnTo>
                      <a:lnTo>
                        <a:pt x="2015" y="1612"/>
                      </a:lnTo>
                      <a:lnTo>
                        <a:pt x="2012" y="1614"/>
                      </a:lnTo>
                      <a:lnTo>
                        <a:pt x="2008" y="1616"/>
                      </a:lnTo>
                      <a:lnTo>
                        <a:pt x="2006" y="1619"/>
                      </a:lnTo>
                      <a:lnTo>
                        <a:pt x="2003" y="1625"/>
                      </a:lnTo>
                      <a:lnTo>
                        <a:pt x="1998" y="1633"/>
                      </a:lnTo>
                      <a:lnTo>
                        <a:pt x="1982" y="1648"/>
                      </a:lnTo>
                      <a:lnTo>
                        <a:pt x="1966" y="1662"/>
                      </a:lnTo>
                      <a:lnTo>
                        <a:pt x="1960" y="1669"/>
                      </a:lnTo>
                      <a:lnTo>
                        <a:pt x="1955" y="1675"/>
                      </a:lnTo>
                      <a:lnTo>
                        <a:pt x="1948" y="1681"/>
                      </a:lnTo>
                      <a:lnTo>
                        <a:pt x="1940" y="1686"/>
                      </a:lnTo>
                      <a:lnTo>
                        <a:pt x="1924" y="1688"/>
                      </a:lnTo>
                      <a:lnTo>
                        <a:pt x="1908" y="1690"/>
                      </a:lnTo>
                      <a:lnTo>
                        <a:pt x="1897" y="1694"/>
                      </a:lnTo>
                      <a:lnTo>
                        <a:pt x="1883" y="1697"/>
                      </a:lnTo>
                      <a:lnTo>
                        <a:pt x="1877" y="1698"/>
                      </a:lnTo>
                      <a:lnTo>
                        <a:pt x="1870" y="1700"/>
                      </a:lnTo>
                      <a:lnTo>
                        <a:pt x="1865" y="1703"/>
                      </a:lnTo>
                      <a:lnTo>
                        <a:pt x="1860" y="1705"/>
                      </a:lnTo>
                      <a:lnTo>
                        <a:pt x="1857" y="1710"/>
                      </a:lnTo>
                      <a:lnTo>
                        <a:pt x="1855" y="1713"/>
                      </a:lnTo>
                      <a:lnTo>
                        <a:pt x="1853" y="1719"/>
                      </a:lnTo>
                      <a:lnTo>
                        <a:pt x="1853" y="1723"/>
                      </a:lnTo>
                      <a:lnTo>
                        <a:pt x="1852" y="1735"/>
                      </a:lnTo>
                      <a:lnTo>
                        <a:pt x="1850" y="1745"/>
                      </a:lnTo>
                      <a:lnTo>
                        <a:pt x="1844" y="1747"/>
                      </a:lnTo>
                      <a:lnTo>
                        <a:pt x="1839" y="1752"/>
                      </a:lnTo>
                      <a:lnTo>
                        <a:pt x="1834" y="1756"/>
                      </a:lnTo>
                      <a:lnTo>
                        <a:pt x="1831" y="1762"/>
                      </a:lnTo>
                      <a:lnTo>
                        <a:pt x="1824" y="1775"/>
                      </a:lnTo>
                      <a:lnTo>
                        <a:pt x="1818" y="1785"/>
                      </a:lnTo>
                      <a:lnTo>
                        <a:pt x="1815" y="1790"/>
                      </a:lnTo>
                      <a:lnTo>
                        <a:pt x="1810" y="1796"/>
                      </a:lnTo>
                      <a:lnTo>
                        <a:pt x="1806" y="1801"/>
                      </a:lnTo>
                      <a:lnTo>
                        <a:pt x="1801" y="1805"/>
                      </a:lnTo>
                      <a:lnTo>
                        <a:pt x="1790" y="1813"/>
                      </a:lnTo>
                      <a:lnTo>
                        <a:pt x="1778" y="1820"/>
                      </a:lnTo>
                      <a:lnTo>
                        <a:pt x="1735" y="1843"/>
                      </a:lnTo>
                      <a:lnTo>
                        <a:pt x="1692" y="1866"/>
                      </a:lnTo>
                      <a:lnTo>
                        <a:pt x="1681" y="1872"/>
                      </a:lnTo>
                      <a:lnTo>
                        <a:pt x="1671" y="1879"/>
                      </a:lnTo>
                      <a:lnTo>
                        <a:pt x="1662" y="1886"/>
                      </a:lnTo>
                      <a:lnTo>
                        <a:pt x="1654" y="1894"/>
                      </a:lnTo>
                      <a:lnTo>
                        <a:pt x="1646" y="1903"/>
                      </a:lnTo>
                      <a:lnTo>
                        <a:pt x="1638" y="1912"/>
                      </a:lnTo>
                      <a:lnTo>
                        <a:pt x="1632" y="1923"/>
                      </a:lnTo>
                      <a:lnTo>
                        <a:pt x="1628" y="1934"/>
                      </a:lnTo>
                      <a:lnTo>
                        <a:pt x="1625" y="1945"/>
                      </a:lnTo>
                      <a:lnTo>
                        <a:pt x="1623" y="1957"/>
                      </a:lnTo>
                      <a:lnTo>
                        <a:pt x="1622" y="1969"/>
                      </a:lnTo>
                      <a:lnTo>
                        <a:pt x="1621" y="1981"/>
                      </a:lnTo>
                      <a:lnTo>
                        <a:pt x="1618" y="1987"/>
                      </a:lnTo>
                      <a:lnTo>
                        <a:pt x="1614" y="1993"/>
                      </a:lnTo>
                      <a:lnTo>
                        <a:pt x="1611" y="1998"/>
                      </a:lnTo>
                      <a:lnTo>
                        <a:pt x="1605" y="2002"/>
                      </a:lnTo>
                      <a:lnTo>
                        <a:pt x="1595" y="2011"/>
                      </a:lnTo>
                      <a:lnTo>
                        <a:pt x="1585" y="2020"/>
                      </a:lnTo>
                      <a:lnTo>
                        <a:pt x="1581" y="2025"/>
                      </a:lnTo>
                      <a:lnTo>
                        <a:pt x="1580" y="2028"/>
                      </a:lnTo>
                      <a:lnTo>
                        <a:pt x="1577" y="2032"/>
                      </a:lnTo>
                      <a:lnTo>
                        <a:pt x="1572" y="2034"/>
                      </a:lnTo>
                      <a:lnTo>
                        <a:pt x="1565" y="2034"/>
                      </a:lnTo>
                      <a:lnTo>
                        <a:pt x="1560" y="2033"/>
                      </a:lnTo>
                      <a:lnTo>
                        <a:pt x="1556" y="2030"/>
                      </a:lnTo>
                      <a:lnTo>
                        <a:pt x="1553" y="2025"/>
                      </a:lnTo>
                      <a:lnTo>
                        <a:pt x="1552" y="2019"/>
                      </a:lnTo>
                      <a:lnTo>
                        <a:pt x="1550" y="2014"/>
                      </a:lnTo>
                      <a:lnTo>
                        <a:pt x="1550" y="2008"/>
                      </a:lnTo>
                      <a:lnTo>
                        <a:pt x="1552" y="2001"/>
                      </a:lnTo>
                      <a:lnTo>
                        <a:pt x="1552" y="1990"/>
                      </a:lnTo>
                      <a:lnTo>
                        <a:pt x="1550" y="1978"/>
                      </a:lnTo>
                      <a:lnTo>
                        <a:pt x="1543" y="1978"/>
                      </a:lnTo>
                      <a:lnTo>
                        <a:pt x="1532" y="1979"/>
                      </a:lnTo>
                      <a:lnTo>
                        <a:pt x="1527" y="1981"/>
                      </a:lnTo>
                      <a:lnTo>
                        <a:pt x="1522" y="1983"/>
                      </a:lnTo>
                      <a:lnTo>
                        <a:pt x="1519" y="1984"/>
                      </a:lnTo>
                      <a:lnTo>
                        <a:pt x="1516" y="1986"/>
                      </a:lnTo>
                      <a:lnTo>
                        <a:pt x="1512" y="1992"/>
                      </a:lnTo>
                      <a:lnTo>
                        <a:pt x="1508" y="1999"/>
                      </a:lnTo>
                      <a:lnTo>
                        <a:pt x="1506" y="2005"/>
                      </a:lnTo>
                      <a:lnTo>
                        <a:pt x="1504" y="2011"/>
                      </a:lnTo>
                      <a:lnTo>
                        <a:pt x="1502" y="2025"/>
                      </a:lnTo>
                      <a:lnTo>
                        <a:pt x="1499" y="2040"/>
                      </a:lnTo>
                      <a:lnTo>
                        <a:pt x="1498" y="2055"/>
                      </a:lnTo>
                      <a:lnTo>
                        <a:pt x="1496" y="2068"/>
                      </a:lnTo>
                      <a:lnTo>
                        <a:pt x="1495" y="2076"/>
                      </a:lnTo>
                      <a:lnTo>
                        <a:pt x="1492" y="2082"/>
                      </a:lnTo>
                      <a:lnTo>
                        <a:pt x="1490" y="2089"/>
                      </a:lnTo>
                      <a:lnTo>
                        <a:pt x="1488" y="2096"/>
                      </a:lnTo>
                      <a:lnTo>
                        <a:pt x="1483" y="2101"/>
                      </a:lnTo>
                      <a:lnTo>
                        <a:pt x="1478" y="2107"/>
                      </a:lnTo>
                      <a:lnTo>
                        <a:pt x="1472" y="2110"/>
                      </a:lnTo>
                      <a:lnTo>
                        <a:pt x="1466" y="2114"/>
                      </a:lnTo>
                      <a:lnTo>
                        <a:pt x="1455" y="2121"/>
                      </a:lnTo>
                      <a:lnTo>
                        <a:pt x="1445" y="2129"/>
                      </a:lnTo>
                      <a:lnTo>
                        <a:pt x="1435" y="2145"/>
                      </a:lnTo>
                      <a:lnTo>
                        <a:pt x="1418" y="2179"/>
                      </a:lnTo>
                      <a:lnTo>
                        <a:pt x="1409" y="2196"/>
                      </a:lnTo>
                      <a:lnTo>
                        <a:pt x="1400" y="2211"/>
                      </a:lnTo>
                      <a:lnTo>
                        <a:pt x="1394" y="2220"/>
                      </a:lnTo>
                      <a:lnTo>
                        <a:pt x="1391" y="2222"/>
                      </a:lnTo>
                      <a:lnTo>
                        <a:pt x="1402" y="2241"/>
                      </a:lnTo>
                      <a:lnTo>
                        <a:pt x="1413" y="2253"/>
                      </a:lnTo>
                      <a:lnTo>
                        <a:pt x="1414" y="2255"/>
                      </a:lnTo>
                      <a:lnTo>
                        <a:pt x="1415" y="2258"/>
                      </a:lnTo>
                      <a:lnTo>
                        <a:pt x="1415" y="2261"/>
                      </a:lnTo>
                      <a:lnTo>
                        <a:pt x="1414" y="2264"/>
                      </a:lnTo>
                      <a:lnTo>
                        <a:pt x="1409" y="2273"/>
                      </a:lnTo>
                      <a:lnTo>
                        <a:pt x="1401" y="2284"/>
                      </a:lnTo>
                      <a:lnTo>
                        <a:pt x="1393" y="2292"/>
                      </a:lnTo>
                      <a:lnTo>
                        <a:pt x="1388" y="2297"/>
                      </a:lnTo>
                      <a:lnTo>
                        <a:pt x="1384" y="2303"/>
                      </a:lnTo>
                      <a:lnTo>
                        <a:pt x="1382" y="2307"/>
                      </a:lnTo>
                      <a:lnTo>
                        <a:pt x="1381" y="2312"/>
                      </a:lnTo>
                      <a:lnTo>
                        <a:pt x="1382" y="2318"/>
                      </a:lnTo>
                      <a:lnTo>
                        <a:pt x="1384" y="2326"/>
                      </a:lnTo>
                      <a:lnTo>
                        <a:pt x="1388" y="2336"/>
                      </a:lnTo>
                      <a:lnTo>
                        <a:pt x="1390" y="2345"/>
                      </a:lnTo>
                      <a:lnTo>
                        <a:pt x="1392" y="2353"/>
                      </a:lnTo>
                      <a:lnTo>
                        <a:pt x="1393" y="2361"/>
                      </a:lnTo>
                      <a:lnTo>
                        <a:pt x="1393" y="2369"/>
                      </a:lnTo>
                      <a:lnTo>
                        <a:pt x="1393" y="2377"/>
                      </a:lnTo>
                      <a:lnTo>
                        <a:pt x="1391" y="2384"/>
                      </a:lnTo>
                      <a:lnTo>
                        <a:pt x="1390" y="2391"/>
                      </a:lnTo>
                      <a:lnTo>
                        <a:pt x="1387" y="2397"/>
                      </a:lnTo>
                      <a:lnTo>
                        <a:pt x="1383" y="2404"/>
                      </a:lnTo>
                      <a:lnTo>
                        <a:pt x="1379" y="2410"/>
                      </a:lnTo>
                      <a:lnTo>
                        <a:pt x="1374" y="2416"/>
                      </a:lnTo>
                      <a:lnTo>
                        <a:pt x="1368" y="2420"/>
                      </a:lnTo>
                      <a:lnTo>
                        <a:pt x="1361" y="2424"/>
                      </a:lnTo>
                      <a:lnTo>
                        <a:pt x="1355" y="2427"/>
                      </a:lnTo>
                      <a:lnTo>
                        <a:pt x="1347" y="2429"/>
                      </a:lnTo>
                      <a:lnTo>
                        <a:pt x="1338" y="2430"/>
                      </a:lnTo>
                      <a:lnTo>
                        <a:pt x="1330" y="2432"/>
                      </a:lnTo>
                      <a:lnTo>
                        <a:pt x="1323" y="2432"/>
                      </a:lnTo>
                      <a:lnTo>
                        <a:pt x="1316" y="2430"/>
                      </a:lnTo>
                      <a:lnTo>
                        <a:pt x="1311" y="2429"/>
                      </a:lnTo>
                      <a:lnTo>
                        <a:pt x="1306" y="2427"/>
                      </a:lnTo>
                      <a:lnTo>
                        <a:pt x="1301" y="2422"/>
                      </a:lnTo>
                      <a:lnTo>
                        <a:pt x="1297" y="2417"/>
                      </a:lnTo>
                      <a:lnTo>
                        <a:pt x="1292" y="2410"/>
                      </a:lnTo>
                      <a:lnTo>
                        <a:pt x="1286" y="2400"/>
                      </a:lnTo>
                      <a:lnTo>
                        <a:pt x="1282" y="2386"/>
                      </a:lnTo>
                      <a:lnTo>
                        <a:pt x="1281" y="2380"/>
                      </a:lnTo>
                      <a:lnTo>
                        <a:pt x="1281" y="2373"/>
                      </a:lnTo>
                      <a:lnTo>
                        <a:pt x="1282" y="2371"/>
                      </a:lnTo>
                      <a:lnTo>
                        <a:pt x="1283" y="2368"/>
                      </a:lnTo>
                      <a:lnTo>
                        <a:pt x="1285" y="2366"/>
                      </a:lnTo>
                      <a:lnTo>
                        <a:pt x="1287" y="2364"/>
                      </a:lnTo>
                      <a:lnTo>
                        <a:pt x="1273" y="2372"/>
                      </a:lnTo>
                      <a:lnTo>
                        <a:pt x="1257" y="2378"/>
                      </a:lnTo>
                      <a:lnTo>
                        <a:pt x="1241" y="2383"/>
                      </a:lnTo>
                      <a:lnTo>
                        <a:pt x="1224" y="2386"/>
                      </a:lnTo>
                      <a:lnTo>
                        <a:pt x="1223" y="2393"/>
                      </a:lnTo>
                      <a:lnTo>
                        <a:pt x="1223" y="2400"/>
                      </a:lnTo>
                      <a:lnTo>
                        <a:pt x="1224" y="2405"/>
                      </a:lnTo>
                      <a:lnTo>
                        <a:pt x="1225" y="2411"/>
                      </a:lnTo>
                      <a:lnTo>
                        <a:pt x="1227" y="2416"/>
                      </a:lnTo>
                      <a:lnTo>
                        <a:pt x="1231" y="2420"/>
                      </a:lnTo>
                      <a:lnTo>
                        <a:pt x="1236" y="2425"/>
                      </a:lnTo>
                      <a:lnTo>
                        <a:pt x="1242" y="2428"/>
                      </a:lnTo>
                      <a:lnTo>
                        <a:pt x="1240" y="2434"/>
                      </a:lnTo>
                      <a:lnTo>
                        <a:pt x="1235" y="2440"/>
                      </a:lnTo>
                      <a:lnTo>
                        <a:pt x="1231" y="2445"/>
                      </a:lnTo>
                      <a:lnTo>
                        <a:pt x="1226" y="2450"/>
                      </a:lnTo>
                      <a:lnTo>
                        <a:pt x="1215" y="2457"/>
                      </a:lnTo>
                      <a:lnTo>
                        <a:pt x="1202" y="2463"/>
                      </a:lnTo>
                      <a:lnTo>
                        <a:pt x="1190" y="2470"/>
                      </a:lnTo>
                      <a:lnTo>
                        <a:pt x="1177" y="2477"/>
                      </a:lnTo>
                      <a:lnTo>
                        <a:pt x="1171" y="2481"/>
                      </a:lnTo>
                      <a:lnTo>
                        <a:pt x="1167" y="2485"/>
                      </a:lnTo>
                      <a:lnTo>
                        <a:pt x="1161" y="2490"/>
                      </a:lnTo>
                      <a:lnTo>
                        <a:pt x="1158" y="2495"/>
                      </a:lnTo>
                      <a:lnTo>
                        <a:pt x="1154" y="2502"/>
                      </a:lnTo>
                      <a:lnTo>
                        <a:pt x="1152" y="2508"/>
                      </a:lnTo>
                      <a:lnTo>
                        <a:pt x="1152" y="2514"/>
                      </a:lnTo>
                      <a:lnTo>
                        <a:pt x="1152" y="2519"/>
                      </a:lnTo>
                      <a:lnTo>
                        <a:pt x="1152" y="2525"/>
                      </a:lnTo>
                      <a:lnTo>
                        <a:pt x="1152" y="2532"/>
                      </a:lnTo>
                      <a:lnTo>
                        <a:pt x="1151" y="2537"/>
                      </a:lnTo>
                      <a:lnTo>
                        <a:pt x="1150" y="2544"/>
                      </a:lnTo>
                      <a:lnTo>
                        <a:pt x="1147" y="2550"/>
                      </a:lnTo>
                      <a:lnTo>
                        <a:pt x="1144" y="2553"/>
                      </a:lnTo>
                      <a:lnTo>
                        <a:pt x="1139" y="2557"/>
                      </a:lnTo>
                      <a:lnTo>
                        <a:pt x="1136" y="2559"/>
                      </a:lnTo>
                      <a:lnTo>
                        <a:pt x="1131" y="2563"/>
                      </a:lnTo>
                      <a:lnTo>
                        <a:pt x="1129" y="2567"/>
                      </a:lnTo>
                      <a:lnTo>
                        <a:pt x="1127" y="2574"/>
                      </a:lnTo>
                      <a:lnTo>
                        <a:pt x="1127" y="2582"/>
                      </a:lnTo>
                      <a:lnTo>
                        <a:pt x="1111" y="2588"/>
                      </a:lnTo>
                      <a:lnTo>
                        <a:pt x="1092" y="2596"/>
                      </a:lnTo>
                      <a:lnTo>
                        <a:pt x="1082" y="2601"/>
                      </a:lnTo>
                      <a:lnTo>
                        <a:pt x="1075" y="2606"/>
                      </a:lnTo>
                      <a:lnTo>
                        <a:pt x="1068" y="2611"/>
                      </a:lnTo>
                      <a:lnTo>
                        <a:pt x="1063" y="2616"/>
                      </a:lnTo>
                      <a:lnTo>
                        <a:pt x="1060" y="2623"/>
                      </a:lnTo>
                      <a:lnTo>
                        <a:pt x="1059" y="2626"/>
                      </a:lnTo>
                      <a:lnTo>
                        <a:pt x="1059" y="2629"/>
                      </a:lnTo>
                      <a:lnTo>
                        <a:pt x="1060" y="2630"/>
                      </a:lnTo>
                      <a:lnTo>
                        <a:pt x="1062" y="2631"/>
                      </a:lnTo>
                      <a:lnTo>
                        <a:pt x="1064" y="2632"/>
                      </a:lnTo>
                      <a:lnTo>
                        <a:pt x="1068" y="2634"/>
                      </a:lnTo>
                      <a:lnTo>
                        <a:pt x="1071" y="2639"/>
                      </a:lnTo>
                      <a:lnTo>
                        <a:pt x="1079" y="2652"/>
                      </a:lnTo>
                      <a:lnTo>
                        <a:pt x="1089" y="2666"/>
                      </a:lnTo>
                      <a:lnTo>
                        <a:pt x="1095" y="2670"/>
                      </a:lnTo>
                      <a:lnTo>
                        <a:pt x="1101" y="2672"/>
                      </a:lnTo>
                      <a:lnTo>
                        <a:pt x="1105" y="2673"/>
                      </a:lnTo>
                      <a:lnTo>
                        <a:pt x="1111" y="2674"/>
                      </a:lnTo>
                      <a:lnTo>
                        <a:pt x="1119" y="2675"/>
                      </a:lnTo>
                      <a:lnTo>
                        <a:pt x="1127" y="2675"/>
                      </a:lnTo>
                      <a:lnTo>
                        <a:pt x="1129" y="2676"/>
                      </a:lnTo>
                      <a:lnTo>
                        <a:pt x="1133" y="2678"/>
                      </a:lnTo>
                      <a:lnTo>
                        <a:pt x="1134" y="2680"/>
                      </a:lnTo>
                      <a:lnTo>
                        <a:pt x="1136" y="2683"/>
                      </a:lnTo>
                      <a:lnTo>
                        <a:pt x="1137" y="2688"/>
                      </a:lnTo>
                      <a:lnTo>
                        <a:pt x="1138" y="2693"/>
                      </a:lnTo>
                      <a:lnTo>
                        <a:pt x="1139" y="2700"/>
                      </a:lnTo>
                      <a:lnTo>
                        <a:pt x="1139" y="2709"/>
                      </a:lnTo>
                      <a:lnTo>
                        <a:pt x="1139" y="2729"/>
                      </a:lnTo>
                      <a:lnTo>
                        <a:pt x="1139" y="2746"/>
                      </a:lnTo>
                      <a:lnTo>
                        <a:pt x="1141" y="2755"/>
                      </a:lnTo>
                      <a:lnTo>
                        <a:pt x="1142" y="2764"/>
                      </a:lnTo>
                      <a:lnTo>
                        <a:pt x="1144" y="2772"/>
                      </a:lnTo>
                      <a:lnTo>
                        <a:pt x="1147" y="2780"/>
                      </a:lnTo>
                      <a:lnTo>
                        <a:pt x="1161" y="2781"/>
                      </a:lnTo>
                      <a:lnTo>
                        <a:pt x="1172" y="2785"/>
                      </a:lnTo>
                      <a:lnTo>
                        <a:pt x="1177" y="2786"/>
                      </a:lnTo>
                      <a:lnTo>
                        <a:pt x="1182" y="2788"/>
                      </a:lnTo>
                      <a:lnTo>
                        <a:pt x="1184" y="2790"/>
                      </a:lnTo>
                      <a:lnTo>
                        <a:pt x="1186" y="2793"/>
                      </a:lnTo>
                      <a:lnTo>
                        <a:pt x="1202" y="2797"/>
                      </a:lnTo>
                      <a:lnTo>
                        <a:pt x="1217" y="2804"/>
                      </a:lnTo>
                      <a:lnTo>
                        <a:pt x="1233" y="2812"/>
                      </a:lnTo>
                      <a:lnTo>
                        <a:pt x="1248" y="2818"/>
                      </a:lnTo>
                      <a:lnTo>
                        <a:pt x="1257" y="2797"/>
                      </a:lnTo>
                      <a:lnTo>
                        <a:pt x="1264" y="2777"/>
                      </a:lnTo>
                      <a:lnTo>
                        <a:pt x="1268" y="2766"/>
                      </a:lnTo>
                      <a:lnTo>
                        <a:pt x="1274" y="2757"/>
                      </a:lnTo>
                      <a:lnTo>
                        <a:pt x="1279" y="2748"/>
                      </a:lnTo>
                      <a:lnTo>
                        <a:pt x="1287" y="2740"/>
                      </a:lnTo>
                      <a:lnTo>
                        <a:pt x="1297" y="2731"/>
                      </a:lnTo>
                      <a:lnTo>
                        <a:pt x="1305" y="2723"/>
                      </a:lnTo>
                      <a:lnTo>
                        <a:pt x="1313" y="2714"/>
                      </a:lnTo>
                      <a:lnTo>
                        <a:pt x="1319" y="2703"/>
                      </a:lnTo>
                      <a:lnTo>
                        <a:pt x="1324" y="2693"/>
                      </a:lnTo>
                      <a:lnTo>
                        <a:pt x="1326" y="2686"/>
                      </a:lnTo>
                      <a:lnTo>
                        <a:pt x="1326" y="2678"/>
                      </a:lnTo>
                      <a:lnTo>
                        <a:pt x="1324" y="2671"/>
                      </a:lnTo>
                      <a:lnTo>
                        <a:pt x="1320" y="2665"/>
                      </a:lnTo>
                      <a:lnTo>
                        <a:pt x="1315" y="2660"/>
                      </a:lnTo>
                      <a:lnTo>
                        <a:pt x="1307" y="2658"/>
                      </a:lnTo>
                      <a:lnTo>
                        <a:pt x="1298" y="2656"/>
                      </a:lnTo>
                      <a:lnTo>
                        <a:pt x="1299" y="2652"/>
                      </a:lnTo>
                      <a:lnTo>
                        <a:pt x="1301" y="2650"/>
                      </a:lnTo>
                      <a:lnTo>
                        <a:pt x="1305" y="2647"/>
                      </a:lnTo>
                      <a:lnTo>
                        <a:pt x="1307" y="2645"/>
                      </a:lnTo>
                      <a:lnTo>
                        <a:pt x="1315" y="2641"/>
                      </a:lnTo>
                      <a:lnTo>
                        <a:pt x="1323" y="2638"/>
                      </a:lnTo>
                      <a:lnTo>
                        <a:pt x="1340" y="2633"/>
                      </a:lnTo>
                      <a:lnTo>
                        <a:pt x="1355" y="2627"/>
                      </a:lnTo>
                      <a:lnTo>
                        <a:pt x="1369" y="2619"/>
                      </a:lnTo>
                      <a:lnTo>
                        <a:pt x="1384" y="2615"/>
                      </a:lnTo>
                      <a:lnTo>
                        <a:pt x="1399" y="2611"/>
                      </a:lnTo>
                      <a:lnTo>
                        <a:pt x="1416" y="2610"/>
                      </a:lnTo>
                      <a:lnTo>
                        <a:pt x="1431" y="2610"/>
                      </a:lnTo>
                      <a:lnTo>
                        <a:pt x="1445" y="2611"/>
                      </a:lnTo>
                      <a:lnTo>
                        <a:pt x="1458" y="2613"/>
                      </a:lnTo>
                      <a:lnTo>
                        <a:pt x="1472" y="2616"/>
                      </a:lnTo>
                      <a:lnTo>
                        <a:pt x="1480" y="2618"/>
                      </a:lnTo>
                      <a:lnTo>
                        <a:pt x="1487" y="2622"/>
                      </a:lnTo>
                      <a:lnTo>
                        <a:pt x="1494" y="2623"/>
                      </a:lnTo>
                      <a:lnTo>
                        <a:pt x="1502" y="2623"/>
                      </a:lnTo>
                      <a:lnTo>
                        <a:pt x="1513" y="2616"/>
                      </a:lnTo>
                      <a:lnTo>
                        <a:pt x="1522" y="2611"/>
                      </a:lnTo>
                      <a:lnTo>
                        <a:pt x="1527" y="2611"/>
                      </a:lnTo>
                      <a:lnTo>
                        <a:pt x="1530" y="2613"/>
                      </a:lnTo>
                      <a:lnTo>
                        <a:pt x="1533" y="2614"/>
                      </a:lnTo>
                      <a:lnTo>
                        <a:pt x="1535" y="2616"/>
                      </a:lnTo>
                      <a:lnTo>
                        <a:pt x="1537" y="2618"/>
                      </a:lnTo>
                      <a:lnTo>
                        <a:pt x="1539" y="2619"/>
                      </a:lnTo>
                      <a:lnTo>
                        <a:pt x="1543" y="2622"/>
                      </a:lnTo>
                      <a:lnTo>
                        <a:pt x="1546" y="2623"/>
                      </a:lnTo>
                      <a:lnTo>
                        <a:pt x="1552" y="2622"/>
                      </a:lnTo>
                      <a:lnTo>
                        <a:pt x="1557" y="2619"/>
                      </a:lnTo>
                      <a:lnTo>
                        <a:pt x="1563" y="2617"/>
                      </a:lnTo>
                      <a:lnTo>
                        <a:pt x="1569" y="2615"/>
                      </a:lnTo>
                      <a:lnTo>
                        <a:pt x="1584" y="2609"/>
                      </a:lnTo>
                      <a:lnTo>
                        <a:pt x="1595" y="2605"/>
                      </a:lnTo>
                      <a:lnTo>
                        <a:pt x="1609" y="2602"/>
                      </a:lnTo>
                      <a:lnTo>
                        <a:pt x="1623" y="2600"/>
                      </a:lnTo>
                      <a:lnTo>
                        <a:pt x="1636" y="2600"/>
                      </a:lnTo>
                      <a:lnTo>
                        <a:pt x="1651" y="2599"/>
                      </a:lnTo>
                      <a:lnTo>
                        <a:pt x="1658" y="2598"/>
                      </a:lnTo>
                      <a:lnTo>
                        <a:pt x="1664" y="2597"/>
                      </a:lnTo>
                      <a:lnTo>
                        <a:pt x="1670" y="2593"/>
                      </a:lnTo>
                      <a:lnTo>
                        <a:pt x="1676" y="2590"/>
                      </a:lnTo>
                      <a:lnTo>
                        <a:pt x="1678" y="2586"/>
                      </a:lnTo>
                      <a:lnTo>
                        <a:pt x="1679" y="2583"/>
                      </a:lnTo>
                      <a:lnTo>
                        <a:pt x="1680" y="2580"/>
                      </a:lnTo>
                      <a:lnTo>
                        <a:pt x="1680" y="2576"/>
                      </a:lnTo>
                      <a:lnTo>
                        <a:pt x="1680" y="2568"/>
                      </a:lnTo>
                      <a:lnTo>
                        <a:pt x="1681" y="2561"/>
                      </a:lnTo>
                      <a:lnTo>
                        <a:pt x="1687" y="2550"/>
                      </a:lnTo>
                      <a:lnTo>
                        <a:pt x="1695" y="2540"/>
                      </a:lnTo>
                      <a:lnTo>
                        <a:pt x="1701" y="2530"/>
                      </a:lnTo>
                      <a:lnTo>
                        <a:pt x="1712" y="2512"/>
                      </a:lnTo>
                      <a:lnTo>
                        <a:pt x="1718" y="2504"/>
                      </a:lnTo>
                      <a:lnTo>
                        <a:pt x="1724" y="2496"/>
                      </a:lnTo>
                      <a:lnTo>
                        <a:pt x="1728" y="2493"/>
                      </a:lnTo>
                      <a:lnTo>
                        <a:pt x="1732" y="2492"/>
                      </a:lnTo>
                      <a:lnTo>
                        <a:pt x="1741" y="2496"/>
                      </a:lnTo>
                      <a:lnTo>
                        <a:pt x="1751" y="2501"/>
                      </a:lnTo>
                      <a:lnTo>
                        <a:pt x="1752" y="2527"/>
                      </a:lnTo>
                      <a:lnTo>
                        <a:pt x="1752" y="2553"/>
                      </a:lnTo>
                      <a:lnTo>
                        <a:pt x="1752" y="2581"/>
                      </a:lnTo>
                      <a:lnTo>
                        <a:pt x="1753" y="2607"/>
                      </a:lnTo>
                      <a:lnTo>
                        <a:pt x="1765" y="2608"/>
                      </a:lnTo>
                      <a:lnTo>
                        <a:pt x="1777" y="2610"/>
                      </a:lnTo>
                      <a:lnTo>
                        <a:pt x="1788" y="2613"/>
                      </a:lnTo>
                      <a:lnTo>
                        <a:pt x="1800" y="2615"/>
                      </a:lnTo>
                      <a:lnTo>
                        <a:pt x="1823" y="2621"/>
                      </a:lnTo>
                      <a:lnTo>
                        <a:pt x="1847" y="2624"/>
                      </a:lnTo>
                      <a:lnTo>
                        <a:pt x="1845" y="2602"/>
                      </a:lnTo>
                      <a:lnTo>
                        <a:pt x="1847" y="2581"/>
                      </a:lnTo>
                      <a:lnTo>
                        <a:pt x="1847" y="2572"/>
                      </a:lnTo>
                      <a:lnTo>
                        <a:pt x="1848" y="2564"/>
                      </a:lnTo>
                      <a:lnTo>
                        <a:pt x="1849" y="2559"/>
                      </a:lnTo>
                      <a:lnTo>
                        <a:pt x="1851" y="2558"/>
                      </a:lnTo>
                      <a:lnTo>
                        <a:pt x="1857" y="2555"/>
                      </a:lnTo>
                      <a:lnTo>
                        <a:pt x="1863" y="2553"/>
                      </a:lnTo>
                      <a:lnTo>
                        <a:pt x="1868" y="2552"/>
                      </a:lnTo>
                      <a:lnTo>
                        <a:pt x="1874" y="2552"/>
                      </a:lnTo>
                      <a:lnTo>
                        <a:pt x="1884" y="2551"/>
                      </a:lnTo>
                      <a:lnTo>
                        <a:pt x="1896" y="2549"/>
                      </a:lnTo>
                      <a:lnTo>
                        <a:pt x="1901" y="2545"/>
                      </a:lnTo>
                      <a:lnTo>
                        <a:pt x="1903" y="2543"/>
                      </a:lnTo>
                      <a:lnTo>
                        <a:pt x="1906" y="2540"/>
                      </a:lnTo>
                      <a:lnTo>
                        <a:pt x="1907" y="2536"/>
                      </a:lnTo>
                      <a:lnTo>
                        <a:pt x="1907" y="2528"/>
                      </a:lnTo>
                      <a:lnTo>
                        <a:pt x="1910" y="2518"/>
                      </a:lnTo>
                      <a:lnTo>
                        <a:pt x="1914" y="2512"/>
                      </a:lnTo>
                      <a:lnTo>
                        <a:pt x="1917" y="2508"/>
                      </a:lnTo>
                      <a:lnTo>
                        <a:pt x="1922" y="2503"/>
                      </a:lnTo>
                      <a:lnTo>
                        <a:pt x="1927" y="2500"/>
                      </a:lnTo>
                      <a:lnTo>
                        <a:pt x="1938" y="2493"/>
                      </a:lnTo>
                      <a:lnTo>
                        <a:pt x="1946" y="2486"/>
                      </a:lnTo>
                      <a:lnTo>
                        <a:pt x="1950" y="2483"/>
                      </a:lnTo>
                      <a:lnTo>
                        <a:pt x="1952" y="2482"/>
                      </a:lnTo>
                      <a:lnTo>
                        <a:pt x="1955" y="2479"/>
                      </a:lnTo>
                      <a:lnTo>
                        <a:pt x="1957" y="2475"/>
                      </a:lnTo>
                      <a:lnTo>
                        <a:pt x="1958" y="2463"/>
                      </a:lnTo>
                      <a:lnTo>
                        <a:pt x="1958" y="2452"/>
                      </a:lnTo>
                      <a:lnTo>
                        <a:pt x="1962" y="2450"/>
                      </a:lnTo>
                      <a:lnTo>
                        <a:pt x="1964" y="2446"/>
                      </a:lnTo>
                      <a:lnTo>
                        <a:pt x="1966" y="2443"/>
                      </a:lnTo>
                      <a:lnTo>
                        <a:pt x="1968" y="2440"/>
                      </a:lnTo>
                      <a:lnTo>
                        <a:pt x="1971" y="2430"/>
                      </a:lnTo>
                      <a:lnTo>
                        <a:pt x="1974" y="2421"/>
                      </a:lnTo>
                      <a:lnTo>
                        <a:pt x="1978" y="2410"/>
                      </a:lnTo>
                      <a:lnTo>
                        <a:pt x="1981" y="2402"/>
                      </a:lnTo>
                      <a:lnTo>
                        <a:pt x="1987" y="2394"/>
                      </a:lnTo>
                      <a:lnTo>
                        <a:pt x="1995" y="2385"/>
                      </a:lnTo>
                      <a:lnTo>
                        <a:pt x="2009" y="2373"/>
                      </a:lnTo>
                      <a:lnTo>
                        <a:pt x="2023" y="2364"/>
                      </a:lnTo>
                      <a:lnTo>
                        <a:pt x="2028" y="2359"/>
                      </a:lnTo>
                      <a:lnTo>
                        <a:pt x="2031" y="2352"/>
                      </a:lnTo>
                      <a:lnTo>
                        <a:pt x="2032" y="2348"/>
                      </a:lnTo>
                      <a:lnTo>
                        <a:pt x="2033" y="2344"/>
                      </a:lnTo>
                      <a:lnTo>
                        <a:pt x="2033" y="2338"/>
                      </a:lnTo>
                      <a:lnTo>
                        <a:pt x="2032" y="2333"/>
                      </a:lnTo>
                      <a:lnTo>
                        <a:pt x="2030" y="2322"/>
                      </a:lnTo>
                      <a:lnTo>
                        <a:pt x="2025" y="2313"/>
                      </a:lnTo>
                      <a:lnTo>
                        <a:pt x="2022" y="2305"/>
                      </a:lnTo>
                      <a:lnTo>
                        <a:pt x="2017" y="2298"/>
                      </a:lnTo>
                      <a:lnTo>
                        <a:pt x="2014" y="2290"/>
                      </a:lnTo>
                      <a:lnTo>
                        <a:pt x="2012" y="2282"/>
                      </a:lnTo>
                      <a:lnTo>
                        <a:pt x="2012" y="2278"/>
                      </a:lnTo>
                      <a:lnTo>
                        <a:pt x="2012" y="2272"/>
                      </a:lnTo>
                      <a:lnTo>
                        <a:pt x="2013" y="2268"/>
                      </a:lnTo>
                      <a:lnTo>
                        <a:pt x="2015" y="2262"/>
                      </a:lnTo>
                      <a:lnTo>
                        <a:pt x="2019" y="2253"/>
                      </a:lnTo>
                      <a:lnTo>
                        <a:pt x="2023" y="2246"/>
                      </a:lnTo>
                      <a:lnTo>
                        <a:pt x="2028" y="2240"/>
                      </a:lnTo>
                      <a:lnTo>
                        <a:pt x="2032" y="2235"/>
                      </a:lnTo>
                      <a:lnTo>
                        <a:pt x="2044" y="2224"/>
                      </a:lnTo>
                      <a:lnTo>
                        <a:pt x="2054" y="2212"/>
                      </a:lnTo>
                      <a:lnTo>
                        <a:pt x="2060" y="2205"/>
                      </a:lnTo>
                      <a:lnTo>
                        <a:pt x="2063" y="2197"/>
                      </a:lnTo>
                      <a:lnTo>
                        <a:pt x="2066" y="2189"/>
                      </a:lnTo>
                      <a:lnTo>
                        <a:pt x="2069" y="2180"/>
                      </a:lnTo>
                      <a:lnTo>
                        <a:pt x="2070" y="2172"/>
                      </a:lnTo>
                      <a:lnTo>
                        <a:pt x="2071" y="2163"/>
                      </a:lnTo>
                      <a:lnTo>
                        <a:pt x="2070" y="2154"/>
                      </a:lnTo>
                      <a:lnTo>
                        <a:pt x="2070" y="2143"/>
                      </a:lnTo>
                      <a:lnTo>
                        <a:pt x="2065" y="2145"/>
                      </a:lnTo>
                      <a:lnTo>
                        <a:pt x="2061" y="2145"/>
                      </a:lnTo>
                      <a:lnTo>
                        <a:pt x="2058" y="2143"/>
                      </a:lnTo>
                      <a:lnTo>
                        <a:pt x="2055" y="2142"/>
                      </a:lnTo>
                      <a:lnTo>
                        <a:pt x="2052" y="2138"/>
                      </a:lnTo>
                      <a:lnTo>
                        <a:pt x="2050" y="2132"/>
                      </a:lnTo>
                      <a:lnTo>
                        <a:pt x="2050" y="2118"/>
                      </a:lnTo>
                      <a:lnTo>
                        <a:pt x="2050" y="2105"/>
                      </a:lnTo>
                      <a:lnTo>
                        <a:pt x="2048" y="2096"/>
                      </a:lnTo>
                      <a:lnTo>
                        <a:pt x="2046" y="2089"/>
                      </a:lnTo>
                      <a:lnTo>
                        <a:pt x="2042" y="2082"/>
                      </a:lnTo>
                      <a:lnTo>
                        <a:pt x="2039" y="2074"/>
                      </a:lnTo>
                      <a:lnTo>
                        <a:pt x="2033" y="2063"/>
                      </a:lnTo>
                      <a:lnTo>
                        <a:pt x="2030" y="2050"/>
                      </a:lnTo>
                      <a:lnTo>
                        <a:pt x="2024" y="2035"/>
                      </a:lnTo>
                      <a:lnTo>
                        <a:pt x="2019" y="2024"/>
                      </a:lnTo>
                      <a:lnTo>
                        <a:pt x="2015" y="2018"/>
                      </a:lnTo>
                      <a:lnTo>
                        <a:pt x="2013" y="2013"/>
                      </a:lnTo>
                      <a:lnTo>
                        <a:pt x="2011" y="2006"/>
                      </a:lnTo>
                      <a:lnTo>
                        <a:pt x="2009" y="1998"/>
                      </a:lnTo>
                      <a:lnTo>
                        <a:pt x="2008" y="1983"/>
                      </a:lnTo>
                      <a:lnTo>
                        <a:pt x="2007" y="1970"/>
                      </a:lnTo>
                      <a:lnTo>
                        <a:pt x="2007" y="1959"/>
                      </a:lnTo>
                      <a:lnTo>
                        <a:pt x="2008" y="1950"/>
                      </a:lnTo>
                      <a:lnTo>
                        <a:pt x="2011" y="1940"/>
                      </a:lnTo>
                      <a:lnTo>
                        <a:pt x="2015" y="1931"/>
                      </a:lnTo>
                      <a:lnTo>
                        <a:pt x="2021" y="1920"/>
                      </a:lnTo>
                      <a:lnTo>
                        <a:pt x="2029" y="1908"/>
                      </a:lnTo>
                      <a:lnTo>
                        <a:pt x="2034" y="1894"/>
                      </a:lnTo>
                      <a:lnTo>
                        <a:pt x="2040" y="1879"/>
                      </a:lnTo>
                      <a:lnTo>
                        <a:pt x="2048" y="1866"/>
                      </a:lnTo>
                      <a:lnTo>
                        <a:pt x="2056" y="1854"/>
                      </a:lnTo>
                      <a:lnTo>
                        <a:pt x="2066" y="1842"/>
                      </a:lnTo>
                      <a:lnTo>
                        <a:pt x="2077" y="1830"/>
                      </a:lnTo>
                      <a:lnTo>
                        <a:pt x="2088" y="1820"/>
                      </a:lnTo>
                      <a:lnTo>
                        <a:pt x="2099" y="1810"/>
                      </a:lnTo>
                      <a:lnTo>
                        <a:pt x="2105" y="1805"/>
                      </a:lnTo>
                      <a:lnTo>
                        <a:pt x="2112" y="1802"/>
                      </a:lnTo>
                      <a:lnTo>
                        <a:pt x="2119" y="1800"/>
                      </a:lnTo>
                      <a:lnTo>
                        <a:pt x="2127" y="1797"/>
                      </a:lnTo>
                      <a:lnTo>
                        <a:pt x="2137" y="1796"/>
                      </a:lnTo>
                      <a:lnTo>
                        <a:pt x="2148" y="1796"/>
                      </a:lnTo>
                      <a:lnTo>
                        <a:pt x="2160" y="1795"/>
                      </a:lnTo>
                      <a:lnTo>
                        <a:pt x="2170" y="1793"/>
                      </a:lnTo>
                      <a:lnTo>
                        <a:pt x="2170" y="1786"/>
                      </a:lnTo>
                      <a:lnTo>
                        <a:pt x="2171" y="1779"/>
                      </a:lnTo>
                      <a:lnTo>
                        <a:pt x="2173" y="1773"/>
                      </a:lnTo>
                      <a:lnTo>
                        <a:pt x="2176" y="1768"/>
                      </a:lnTo>
                      <a:lnTo>
                        <a:pt x="2181" y="1757"/>
                      </a:lnTo>
                      <a:lnTo>
                        <a:pt x="2189" y="1747"/>
                      </a:lnTo>
                      <a:lnTo>
                        <a:pt x="2197" y="1737"/>
                      </a:lnTo>
                      <a:lnTo>
                        <a:pt x="2205" y="1727"/>
                      </a:lnTo>
                      <a:lnTo>
                        <a:pt x="2213" y="1715"/>
                      </a:lnTo>
                      <a:lnTo>
                        <a:pt x="2219" y="1704"/>
                      </a:lnTo>
                      <a:lnTo>
                        <a:pt x="2222" y="1697"/>
                      </a:lnTo>
                      <a:lnTo>
                        <a:pt x="2226" y="1690"/>
                      </a:lnTo>
                      <a:lnTo>
                        <a:pt x="2231" y="1685"/>
                      </a:lnTo>
                      <a:lnTo>
                        <a:pt x="2236" y="1679"/>
                      </a:lnTo>
                      <a:lnTo>
                        <a:pt x="2243" y="1674"/>
                      </a:lnTo>
                      <a:lnTo>
                        <a:pt x="2250" y="1670"/>
                      </a:lnTo>
                      <a:lnTo>
                        <a:pt x="2257" y="1666"/>
                      </a:lnTo>
                      <a:lnTo>
                        <a:pt x="2263" y="1664"/>
                      </a:lnTo>
                      <a:lnTo>
                        <a:pt x="2272" y="1663"/>
                      </a:lnTo>
                      <a:lnTo>
                        <a:pt x="2279" y="1661"/>
                      </a:lnTo>
                      <a:lnTo>
                        <a:pt x="2285" y="1658"/>
                      </a:lnTo>
                      <a:lnTo>
                        <a:pt x="2293" y="1655"/>
                      </a:lnTo>
                      <a:lnTo>
                        <a:pt x="2305" y="1648"/>
                      </a:lnTo>
                      <a:lnTo>
                        <a:pt x="2316" y="1641"/>
                      </a:lnTo>
                      <a:lnTo>
                        <a:pt x="2323" y="1636"/>
                      </a:lnTo>
                      <a:lnTo>
                        <a:pt x="2328" y="1630"/>
                      </a:lnTo>
                      <a:lnTo>
                        <a:pt x="2333" y="1623"/>
                      </a:lnTo>
                      <a:lnTo>
                        <a:pt x="2337" y="1616"/>
                      </a:lnTo>
                      <a:lnTo>
                        <a:pt x="2346" y="1601"/>
                      </a:lnTo>
                      <a:lnTo>
                        <a:pt x="2356" y="1588"/>
                      </a:lnTo>
                      <a:lnTo>
                        <a:pt x="2359" y="1581"/>
                      </a:lnTo>
                      <a:lnTo>
                        <a:pt x="2365" y="1575"/>
                      </a:lnTo>
                      <a:lnTo>
                        <a:pt x="2369" y="1568"/>
                      </a:lnTo>
                      <a:lnTo>
                        <a:pt x="2375" y="1564"/>
                      </a:lnTo>
                      <a:lnTo>
                        <a:pt x="2381" y="1559"/>
                      </a:lnTo>
                      <a:lnTo>
                        <a:pt x="2387" y="1556"/>
                      </a:lnTo>
                      <a:lnTo>
                        <a:pt x="2395" y="1554"/>
                      </a:lnTo>
                      <a:lnTo>
                        <a:pt x="2403" y="1552"/>
                      </a:lnTo>
                      <a:lnTo>
                        <a:pt x="2415" y="1550"/>
                      </a:lnTo>
                      <a:lnTo>
                        <a:pt x="2425" y="1548"/>
                      </a:lnTo>
                      <a:lnTo>
                        <a:pt x="2432" y="1543"/>
                      </a:lnTo>
                      <a:lnTo>
                        <a:pt x="2436" y="1539"/>
                      </a:lnTo>
                      <a:lnTo>
                        <a:pt x="2441" y="1533"/>
                      </a:lnTo>
                      <a:lnTo>
                        <a:pt x="2444" y="1525"/>
                      </a:lnTo>
                      <a:lnTo>
                        <a:pt x="2448" y="1517"/>
                      </a:lnTo>
                      <a:lnTo>
                        <a:pt x="2451" y="1507"/>
                      </a:lnTo>
                      <a:lnTo>
                        <a:pt x="2458" y="1491"/>
                      </a:lnTo>
                      <a:lnTo>
                        <a:pt x="2466" y="1475"/>
                      </a:lnTo>
                      <a:lnTo>
                        <a:pt x="2476" y="1458"/>
                      </a:lnTo>
                      <a:lnTo>
                        <a:pt x="2488" y="1441"/>
                      </a:lnTo>
                      <a:lnTo>
                        <a:pt x="2500" y="1425"/>
                      </a:lnTo>
                      <a:lnTo>
                        <a:pt x="2513" y="1410"/>
                      </a:lnTo>
                      <a:lnTo>
                        <a:pt x="2526" y="1398"/>
                      </a:lnTo>
                      <a:lnTo>
                        <a:pt x="2540" y="1387"/>
                      </a:lnTo>
                      <a:lnTo>
                        <a:pt x="2549" y="1383"/>
                      </a:lnTo>
                      <a:lnTo>
                        <a:pt x="2559" y="1378"/>
                      </a:lnTo>
                      <a:lnTo>
                        <a:pt x="2569" y="1375"/>
                      </a:lnTo>
                      <a:lnTo>
                        <a:pt x="2579" y="1370"/>
                      </a:lnTo>
                      <a:lnTo>
                        <a:pt x="2590" y="1366"/>
                      </a:lnTo>
                      <a:lnTo>
                        <a:pt x="2604" y="1360"/>
                      </a:lnTo>
                      <a:lnTo>
                        <a:pt x="2617" y="1355"/>
                      </a:lnTo>
                      <a:lnTo>
                        <a:pt x="2631" y="1352"/>
                      </a:lnTo>
                      <a:lnTo>
                        <a:pt x="2647" y="1351"/>
                      </a:lnTo>
                      <a:lnTo>
                        <a:pt x="2663" y="1350"/>
                      </a:lnTo>
                      <a:lnTo>
                        <a:pt x="2678" y="1341"/>
                      </a:lnTo>
                      <a:lnTo>
                        <a:pt x="2694" y="1330"/>
                      </a:lnTo>
                      <a:lnTo>
                        <a:pt x="2709" y="1326"/>
                      </a:lnTo>
                      <a:lnTo>
                        <a:pt x="2725" y="1322"/>
                      </a:lnTo>
                      <a:lnTo>
                        <a:pt x="2740" y="1319"/>
                      </a:lnTo>
                      <a:lnTo>
                        <a:pt x="2755" y="1314"/>
                      </a:lnTo>
                      <a:lnTo>
                        <a:pt x="2762" y="1310"/>
                      </a:lnTo>
                      <a:lnTo>
                        <a:pt x="2767" y="1305"/>
                      </a:lnTo>
                      <a:lnTo>
                        <a:pt x="2769" y="1300"/>
                      </a:lnTo>
                      <a:lnTo>
                        <a:pt x="2771" y="1293"/>
                      </a:lnTo>
                      <a:lnTo>
                        <a:pt x="2773" y="1286"/>
                      </a:lnTo>
                      <a:lnTo>
                        <a:pt x="2776" y="1280"/>
                      </a:lnTo>
                      <a:lnTo>
                        <a:pt x="2778" y="1273"/>
                      </a:lnTo>
                      <a:lnTo>
                        <a:pt x="2783" y="1267"/>
                      </a:lnTo>
                      <a:lnTo>
                        <a:pt x="2784" y="1271"/>
                      </a:lnTo>
                      <a:lnTo>
                        <a:pt x="2786" y="1275"/>
                      </a:lnTo>
                      <a:lnTo>
                        <a:pt x="2789" y="1278"/>
                      </a:lnTo>
                      <a:lnTo>
                        <a:pt x="2793" y="1281"/>
                      </a:lnTo>
                      <a:lnTo>
                        <a:pt x="2796" y="1285"/>
                      </a:lnTo>
                      <a:lnTo>
                        <a:pt x="2801" y="1287"/>
                      </a:lnTo>
                      <a:lnTo>
                        <a:pt x="2805" y="1289"/>
                      </a:lnTo>
                      <a:lnTo>
                        <a:pt x="2809" y="1291"/>
                      </a:lnTo>
                      <a:lnTo>
                        <a:pt x="2816" y="1292"/>
                      </a:lnTo>
                      <a:lnTo>
                        <a:pt x="2820" y="1291"/>
                      </a:lnTo>
                      <a:lnTo>
                        <a:pt x="2822" y="1289"/>
                      </a:lnTo>
                      <a:lnTo>
                        <a:pt x="2825" y="1287"/>
                      </a:lnTo>
                      <a:lnTo>
                        <a:pt x="2828" y="1281"/>
                      </a:lnTo>
                      <a:lnTo>
                        <a:pt x="2835" y="1275"/>
                      </a:lnTo>
                      <a:lnTo>
                        <a:pt x="2841" y="1271"/>
                      </a:lnTo>
                      <a:lnTo>
                        <a:pt x="2847" y="1269"/>
                      </a:lnTo>
                      <a:lnTo>
                        <a:pt x="2854" y="1268"/>
                      </a:lnTo>
                      <a:lnTo>
                        <a:pt x="2862" y="1268"/>
                      </a:lnTo>
                      <a:lnTo>
                        <a:pt x="2869" y="1268"/>
                      </a:lnTo>
                      <a:lnTo>
                        <a:pt x="2877" y="1269"/>
                      </a:lnTo>
                      <a:lnTo>
                        <a:pt x="2883" y="1271"/>
                      </a:lnTo>
                      <a:lnTo>
                        <a:pt x="2888" y="1273"/>
                      </a:lnTo>
                      <a:lnTo>
                        <a:pt x="2898" y="1283"/>
                      </a:lnTo>
                      <a:lnTo>
                        <a:pt x="2907" y="1292"/>
                      </a:lnTo>
                      <a:lnTo>
                        <a:pt x="2922" y="1297"/>
                      </a:lnTo>
                      <a:lnTo>
                        <a:pt x="2934" y="1304"/>
                      </a:lnTo>
                      <a:lnTo>
                        <a:pt x="2939" y="1310"/>
                      </a:lnTo>
                      <a:lnTo>
                        <a:pt x="2941" y="1317"/>
                      </a:lnTo>
                      <a:lnTo>
                        <a:pt x="2943" y="1324"/>
                      </a:lnTo>
                      <a:lnTo>
                        <a:pt x="2943" y="1332"/>
                      </a:lnTo>
                      <a:lnTo>
                        <a:pt x="2943" y="1346"/>
                      </a:lnTo>
                      <a:lnTo>
                        <a:pt x="2943" y="1361"/>
                      </a:lnTo>
                      <a:lnTo>
                        <a:pt x="2955" y="1361"/>
                      </a:lnTo>
                      <a:lnTo>
                        <a:pt x="2966" y="1363"/>
                      </a:lnTo>
                      <a:lnTo>
                        <a:pt x="2977" y="1367"/>
                      </a:lnTo>
                      <a:lnTo>
                        <a:pt x="2988" y="1370"/>
                      </a:lnTo>
                      <a:lnTo>
                        <a:pt x="3009" y="1379"/>
                      </a:lnTo>
                      <a:lnTo>
                        <a:pt x="3030" y="1390"/>
                      </a:lnTo>
                      <a:lnTo>
                        <a:pt x="3040" y="1395"/>
                      </a:lnTo>
                      <a:lnTo>
                        <a:pt x="3052" y="1402"/>
                      </a:lnTo>
                      <a:lnTo>
                        <a:pt x="3059" y="1406"/>
                      </a:lnTo>
                      <a:lnTo>
                        <a:pt x="3065" y="1408"/>
                      </a:lnTo>
                      <a:lnTo>
                        <a:pt x="3071" y="1409"/>
                      </a:lnTo>
                      <a:lnTo>
                        <a:pt x="3076" y="1408"/>
                      </a:lnTo>
                      <a:lnTo>
                        <a:pt x="3089" y="1393"/>
                      </a:lnTo>
                      <a:lnTo>
                        <a:pt x="3104" y="1378"/>
                      </a:lnTo>
                      <a:lnTo>
                        <a:pt x="3101" y="1370"/>
                      </a:lnTo>
                      <a:lnTo>
                        <a:pt x="3097" y="1361"/>
                      </a:lnTo>
                      <a:lnTo>
                        <a:pt x="3091" y="1352"/>
                      </a:lnTo>
                      <a:lnTo>
                        <a:pt x="3084" y="1342"/>
                      </a:lnTo>
                      <a:lnTo>
                        <a:pt x="3068" y="1325"/>
                      </a:lnTo>
                      <a:lnTo>
                        <a:pt x="3056" y="1310"/>
                      </a:lnTo>
                      <a:lnTo>
                        <a:pt x="3043" y="1296"/>
                      </a:lnTo>
                      <a:lnTo>
                        <a:pt x="3031" y="1281"/>
                      </a:lnTo>
                      <a:lnTo>
                        <a:pt x="3016" y="1268"/>
                      </a:lnTo>
                      <a:lnTo>
                        <a:pt x="3003" y="1259"/>
                      </a:lnTo>
                      <a:lnTo>
                        <a:pt x="2994" y="1247"/>
                      </a:lnTo>
                      <a:lnTo>
                        <a:pt x="2984" y="1237"/>
                      </a:lnTo>
                      <a:lnTo>
                        <a:pt x="2978" y="1226"/>
                      </a:lnTo>
                      <a:lnTo>
                        <a:pt x="2973" y="1214"/>
                      </a:lnTo>
                      <a:lnTo>
                        <a:pt x="2959" y="1211"/>
                      </a:lnTo>
                      <a:lnTo>
                        <a:pt x="2948" y="1206"/>
                      </a:lnTo>
                      <a:lnTo>
                        <a:pt x="2943" y="1194"/>
                      </a:lnTo>
                      <a:lnTo>
                        <a:pt x="2937" y="1177"/>
                      </a:lnTo>
                      <a:lnTo>
                        <a:pt x="2931" y="1154"/>
                      </a:lnTo>
                      <a:lnTo>
                        <a:pt x="2926" y="1130"/>
                      </a:lnTo>
                      <a:lnTo>
                        <a:pt x="2925" y="1119"/>
                      </a:lnTo>
                      <a:lnTo>
                        <a:pt x="2924" y="1107"/>
                      </a:lnTo>
                      <a:lnTo>
                        <a:pt x="2924" y="1097"/>
                      </a:lnTo>
                      <a:lnTo>
                        <a:pt x="2926" y="1088"/>
                      </a:lnTo>
                      <a:lnTo>
                        <a:pt x="2928" y="1081"/>
                      </a:lnTo>
                      <a:lnTo>
                        <a:pt x="2932" y="1075"/>
                      </a:lnTo>
                      <a:lnTo>
                        <a:pt x="2935" y="1073"/>
                      </a:lnTo>
                      <a:lnTo>
                        <a:pt x="2937" y="1071"/>
                      </a:lnTo>
                      <a:lnTo>
                        <a:pt x="2941" y="1071"/>
                      </a:lnTo>
                      <a:lnTo>
                        <a:pt x="2945" y="1070"/>
                      </a:lnTo>
                      <a:lnTo>
                        <a:pt x="2951" y="1057"/>
                      </a:lnTo>
                      <a:lnTo>
                        <a:pt x="2959" y="1043"/>
                      </a:lnTo>
                      <a:lnTo>
                        <a:pt x="2964" y="1038"/>
                      </a:lnTo>
                      <a:lnTo>
                        <a:pt x="2969" y="1032"/>
                      </a:lnTo>
                      <a:lnTo>
                        <a:pt x="2975" y="1029"/>
                      </a:lnTo>
                      <a:lnTo>
                        <a:pt x="2982" y="1027"/>
                      </a:lnTo>
                      <a:lnTo>
                        <a:pt x="2985" y="1022"/>
                      </a:lnTo>
                      <a:lnTo>
                        <a:pt x="2990" y="1015"/>
                      </a:lnTo>
                      <a:lnTo>
                        <a:pt x="2994" y="1009"/>
                      </a:lnTo>
                      <a:lnTo>
                        <a:pt x="3000" y="1004"/>
                      </a:lnTo>
                      <a:lnTo>
                        <a:pt x="3014" y="991"/>
                      </a:lnTo>
                      <a:lnTo>
                        <a:pt x="3027" y="979"/>
                      </a:lnTo>
                      <a:lnTo>
                        <a:pt x="3033" y="972"/>
                      </a:lnTo>
                      <a:lnTo>
                        <a:pt x="3040" y="965"/>
                      </a:lnTo>
                      <a:lnTo>
                        <a:pt x="3044" y="957"/>
                      </a:lnTo>
                      <a:lnTo>
                        <a:pt x="3049" y="950"/>
                      </a:lnTo>
                      <a:lnTo>
                        <a:pt x="3052" y="942"/>
                      </a:lnTo>
                      <a:lnTo>
                        <a:pt x="3055" y="934"/>
                      </a:lnTo>
                      <a:lnTo>
                        <a:pt x="3056" y="926"/>
                      </a:lnTo>
                      <a:lnTo>
                        <a:pt x="3055" y="918"/>
                      </a:lnTo>
                      <a:lnTo>
                        <a:pt x="3066" y="910"/>
                      </a:lnTo>
                      <a:lnTo>
                        <a:pt x="3078" y="902"/>
                      </a:lnTo>
                      <a:lnTo>
                        <a:pt x="3083" y="900"/>
                      </a:lnTo>
                      <a:lnTo>
                        <a:pt x="3090" y="897"/>
                      </a:lnTo>
                      <a:lnTo>
                        <a:pt x="3097" y="895"/>
                      </a:lnTo>
                      <a:lnTo>
                        <a:pt x="3105" y="894"/>
                      </a:lnTo>
                      <a:lnTo>
                        <a:pt x="3119" y="894"/>
                      </a:lnTo>
                      <a:lnTo>
                        <a:pt x="3133" y="895"/>
                      </a:lnTo>
                      <a:lnTo>
                        <a:pt x="3147" y="897"/>
                      </a:lnTo>
                      <a:lnTo>
                        <a:pt x="3162" y="897"/>
                      </a:lnTo>
                      <a:lnTo>
                        <a:pt x="3161" y="876"/>
                      </a:lnTo>
                      <a:lnTo>
                        <a:pt x="3160" y="854"/>
                      </a:lnTo>
                      <a:lnTo>
                        <a:pt x="3160" y="844"/>
                      </a:lnTo>
                      <a:lnTo>
                        <a:pt x="3160" y="834"/>
                      </a:lnTo>
                      <a:lnTo>
                        <a:pt x="3162" y="824"/>
                      </a:lnTo>
                      <a:lnTo>
                        <a:pt x="3164" y="816"/>
                      </a:lnTo>
                      <a:lnTo>
                        <a:pt x="3169" y="815"/>
                      </a:lnTo>
                      <a:lnTo>
                        <a:pt x="3172" y="81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7727;p21">
                  <a:extLst>
                    <a:ext uri="{FF2B5EF4-FFF2-40B4-BE49-F238E27FC236}">
                      <a16:creationId xmlns="" xmlns:a16="http://schemas.microsoft.com/office/drawing/2014/main" id="{6A1520B6-1AB0-4228-BA92-86EEE7E1087D}"/>
                    </a:ext>
                  </a:extLst>
                </p:cNvPr>
                <p:cNvSpPr/>
                <p:nvPr/>
              </p:nvSpPr>
              <p:spPr>
                <a:xfrm>
                  <a:off x="7091074" y="2838708"/>
                  <a:ext cx="442581" cy="14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" h="579" extrusionOk="0">
                      <a:moveTo>
                        <a:pt x="1660" y="480"/>
                      </a:moveTo>
                      <a:lnTo>
                        <a:pt x="1668" y="475"/>
                      </a:lnTo>
                      <a:lnTo>
                        <a:pt x="1677" y="472"/>
                      </a:lnTo>
                      <a:lnTo>
                        <a:pt x="1686" y="467"/>
                      </a:lnTo>
                      <a:lnTo>
                        <a:pt x="1695" y="464"/>
                      </a:lnTo>
                      <a:lnTo>
                        <a:pt x="1696" y="457"/>
                      </a:lnTo>
                      <a:lnTo>
                        <a:pt x="1699" y="448"/>
                      </a:lnTo>
                      <a:lnTo>
                        <a:pt x="1699" y="440"/>
                      </a:lnTo>
                      <a:lnTo>
                        <a:pt x="1699" y="431"/>
                      </a:lnTo>
                      <a:lnTo>
                        <a:pt x="1699" y="422"/>
                      </a:lnTo>
                      <a:lnTo>
                        <a:pt x="1696" y="414"/>
                      </a:lnTo>
                      <a:lnTo>
                        <a:pt x="1694" y="406"/>
                      </a:lnTo>
                      <a:lnTo>
                        <a:pt x="1690" y="399"/>
                      </a:lnTo>
                      <a:lnTo>
                        <a:pt x="1685" y="394"/>
                      </a:lnTo>
                      <a:lnTo>
                        <a:pt x="1680" y="389"/>
                      </a:lnTo>
                      <a:lnTo>
                        <a:pt x="1674" y="385"/>
                      </a:lnTo>
                      <a:lnTo>
                        <a:pt x="1668" y="381"/>
                      </a:lnTo>
                      <a:lnTo>
                        <a:pt x="1654" y="375"/>
                      </a:lnTo>
                      <a:lnTo>
                        <a:pt x="1639" y="368"/>
                      </a:lnTo>
                      <a:lnTo>
                        <a:pt x="1626" y="361"/>
                      </a:lnTo>
                      <a:lnTo>
                        <a:pt x="1614" y="353"/>
                      </a:lnTo>
                      <a:lnTo>
                        <a:pt x="1609" y="349"/>
                      </a:lnTo>
                      <a:lnTo>
                        <a:pt x="1604" y="343"/>
                      </a:lnTo>
                      <a:lnTo>
                        <a:pt x="1601" y="336"/>
                      </a:lnTo>
                      <a:lnTo>
                        <a:pt x="1598" y="329"/>
                      </a:lnTo>
                      <a:lnTo>
                        <a:pt x="1596" y="320"/>
                      </a:lnTo>
                      <a:lnTo>
                        <a:pt x="1596" y="309"/>
                      </a:lnTo>
                      <a:lnTo>
                        <a:pt x="1596" y="294"/>
                      </a:lnTo>
                      <a:lnTo>
                        <a:pt x="1598" y="279"/>
                      </a:lnTo>
                      <a:lnTo>
                        <a:pt x="1601" y="264"/>
                      </a:lnTo>
                      <a:lnTo>
                        <a:pt x="1605" y="252"/>
                      </a:lnTo>
                      <a:lnTo>
                        <a:pt x="1609" y="247"/>
                      </a:lnTo>
                      <a:lnTo>
                        <a:pt x="1612" y="243"/>
                      </a:lnTo>
                      <a:lnTo>
                        <a:pt x="1617" y="240"/>
                      </a:lnTo>
                      <a:lnTo>
                        <a:pt x="1620" y="238"/>
                      </a:lnTo>
                      <a:lnTo>
                        <a:pt x="1612" y="239"/>
                      </a:lnTo>
                      <a:lnTo>
                        <a:pt x="1602" y="239"/>
                      </a:lnTo>
                      <a:lnTo>
                        <a:pt x="1592" y="239"/>
                      </a:lnTo>
                      <a:lnTo>
                        <a:pt x="1581" y="238"/>
                      </a:lnTo>
                      <a:lnTo>
                        <a:pt x="1571" y="236"/>
                      </a:lnTo>
                      <a:lnTo>
                        <a:pt x="1562" y="234"/>
                      </a:lnTo>
                      <a:lnTo>
                        <a:pt x="1553" y="231"/>
                      </a:lnTo>
                      <a:lnTo>
                        <a:pt x="1545" y="229"/>
                      </a:lnTo>
                      <a:lnTo>
                        <a:pt x="1540" y="227"/>
                      </a:lnTo>
                      <a:lnTo>
                        <a:pt x="1536" y="223"/>
                      </a:lnTo>
                      <a:lnTo>
                        <a:pt x="1532" y="220"/>
                      </a:lnTo>
                      <a:lnTo>
                        <a:pt x="1529" y="217"/>
                      </a:lnTo>
                      <a:lnTo>
                        <a:pt x="1523" y="209"/>
                      </a:lnTo>
                      <a:lnTo>
                        <a:pt x="1519" y="201"/>
                      </a:lnTo>
                      <a:lnTo>
                        <a:pt x="1514" y="193"/>
                      </a:lnTo>
                      <a:lnTo>
                        <a:pt x="1509" y="186"/>
                      </a:lnTo>
                      <a:lnTo>
                        <a:pt x="1505" y="182"/>
                      </a:lnTo>
                      <a:lnTo>
                        <a:pt x="1501" y="180"/>
                      </a:lnTo>
                      <a:lnTo>
                        <a:pt x="1495" y="178"/>
                      </a:lnTo>
                      <a:lnTo>
                        <a:pt x="1489" y="176"/>
                      </a:lnTo>
                      <a:lnTo>
                        <a:pt x="1480" y="174"/>
                      </a:lnTo>
                      <a:lnTo>
                        <a:pt x="1470" y="176"/>
                      </a:lnTo>
                      <a:lnTo>
                        <a:pt x="1460" y="177"/>
                      </a:lnTo>
                      <a:lnTo>
                        <a:pt x="1449" y="179"/>
                      </a:lnTo>
                      <a:lnTo>
                        <a:pt x="1429" y="184"/>
                      </a:lnTo>
                      <a:lnTo>
                        <a:pt x="1411" y="188"/>
                      </a:lnTo>
                      <a:lnTo>
                        <a:pt x="1400" y="190"/>
                      </a:lnTo>
                      <a:lnTo>
                        <a:pt x="1391" y="195"/>
                      </a:lnTo>
                      <a:lnTo>
                        <a:pt x="1383" y="201"/>
                      </a:lnTo>
                      <a:lnTo>
                        <a:pt x="1375" y="205"/>
                      </a:lnTo>
                      <a:lnTo>
                        <a:pt x="1367" y="210"/>
                      </a:lnTo>
                      <a:lnTo>
                        <a:pt x="1359" y="213"/>
                      </a:lnTo>
                      <a:lnTo>
                        <a:pt x="1355" y="214"/>
                      </a:lnTo>
                      <a:lnTo>
                        <a:pt x="1350" y="215"/>
                      </a:lnTo>
                      <a:lnTo>
                        <a:pt x="1345" y="215"/>
                      </a:lnTo>
                      <a:lnTo>
                        <a:pt x="1339" y="214"/>
                      </a:lnTo>
                      <a:lnTo>
                        <a:pt x="1339" y="194"/>
                      </a:lnTo>
                      <a:lnTo>
                        <a:pt x="1340" y="173"/>
                      </a:lnTo>
                      <a:lnTo>
                        <a:pt x="1342" y="154"/>
                      </a:lnTo>
                      <a:lnTo>
                        <a:pt x="1345" y="135"/>
                      </a:lnTo>
                      <a:lnTo>
                        <a:pt x="1347" y="123"/>
                      </a:lnTo>
                      <a:lnTo>
                        <a:pt x="1348" y="113"/>
                      </a:lnTo>
                      <a:lnTo>
                        <a:pt x="1348" y="103"/>
                      </a:lnTo>
                      <a:lnTo>
                        <a:pt x="1347" y="94"/>
                      </a:lnTo>
                      <a:lnTo>
                        <a:pt x="1346" y="90"/>
                      </a:lnTo>
                      <a:lnTo>
                        <a:pt x="1343" y="87"/>
                      </a:lnTo>
                      <a:lnTo>
                        <a:pt x="1341" y="83"/>
                      </a:lnTo>
                      <a:lnTo>
                        <a:pt x="1338" y="80"/>
                      </a:lnTo>
                      <a:lnTo>
                        <a:pt x="1333" y="78"/>
                      </a:lnTo>
                      <a:lnTo>
                        <a:pt x="1329" y="75"/>
                      </a:lnTo>
                      <a:lnTo>
                        <a:pt x="1322" y="73"/>
                      </a:lnTo>
                      <a:lnTo>
                        <a:pt x="1316" y="72"/>
                      </a:lnTo>
                      <a:lnTo>
                        <a:pt x="1316" y="66"/>
                      </a:lnTo>
                      <a:lnTo>
                        <a:pt x="1317" y="61"/>
                      </a:lnTo>
                      <a:lnTo>
                        <a:pt x="1321" y="55"/>
                      </a:lnTo>
                      <a:lnTo>
                        <a:pt x="1324" y="48"/>
                      </a:lnTo>
                      <a:lnTo>
                        <a:pt x="1333" y="38"/>
                      </a:lnTo>
                      <a:lnTo>
                        <a:pt x="1341" y="31"/>
                      </a:lnTo>
                      <a:lnTo>
                        <a:pt x="1354" y="25"/>
                      </a:lnTo>
                      <a:lnTo>
                        <a:pt x="1366" y="21"/>
                      </a:lnTo>
                      <a:lnTo>
                        <a:pt x="1372" y="17"/>
                      </a:lnTo>
                      <a:lnTo>
                        <a:pt x="1375" y="14"/>
                      </a:lnTo>
                      <a:lnTo>
                        <a:pt x="1376" y="10"/>
                      </a:lnTo>
                      <a:lnTo>
                        <a:pt x="1378" y="8"/>
                      </a:lnTo>
                      <a:lnTo>
                        <a:pt x="1378" y="5"/>
                      </a:lnTo>
                      <a:lnTo>
                        <a:pt x="1378" y="0"/>
                      </a:lnTo>
                      <a:lnTo>
                        <a:pt x="1358" y="1"/>
                      </a:lnTo>
                      <a:lnTo>
                        <a:pt x="1339" y="4"/>
                      </a:lnTo>
                      <a:lnTo>
                        <a:pt x="1320" y="7"/>
                      </a:lnTo>
                      <a:lnTo>
                        <a:pt x="1300" y="10"/>
                      </a:lnTo>
                      <a:lnTo>
                        <a:pt x="1284" y="12"/>
                      </a:lnTo>
                      <a:lnTo>
                        <a:pt x="1268" y="12"/>
                      </a:lnTo>
                      <a:lnTo>
                        <a:pt x="1252" y="12"/>
                      </a:lnTo>
                      <a:lnTo>
                        <a:pt x="1235" y="14"/>
                      </a:lnTo>
                      <a:lnTo>
                        <a:pt x="1231" y="21"/>
                      </a:lnTo>
                      <a:lnTo>
                        <a:pt x="1224" y="26"/>
                      </a:lnTo>
                      <a:lnTo>
                        <a:pt x="1217" y="29"/>
                      </a:lnTo>
                      <a:lnTo>
                        <a:pt x="1210" y="30"/>
                      </a:lnTo>
                      <a:lnTo>
                        <a:pt x="1202" y="30"/>
                      </a:lnTo>
                      <a:lnTo>
                        <a:pt x="1194" y="29"/>
                      </a:lnTo>
                      <a:lnTo>
                        <a:pt x="1185" y="26"/>
                      </a:lnTo>
                      <a:lnTo>
                        <a:pt x="1177" y="23"/>
                      </a:lnTo>
                      <a:lnTo>
                        <a:pt x="1160" y="16"/>
                      </a:lnTo>
                      <a:lnTo>
                        <a:pt x="1142" y="10"/>
                      </a:lnTo>
                      <a:lnTo>
                        <a:pt x="1134" y="9"/>
                      </a:lnTo>
                      <a:lnTo>
                        <a:pt x="1126" y="9"/>
                      </a:lnTo>
                      <a:lnTo>
                        <a:pt x="1118" y="10"/>
                      </a:lnTo>
                      <a:lnTo>
                        <a:pt x="1110" y="14"/>
                      </a:lnTo>
                      <a:lnTo>
                        <a:pt x="1107" y="16"/>
                      </a:lnTo>
                      <a:lnTo>
                        <a:pt x="1103" y="20"/>
                      </a:lnTo>
                      <a:lnTo>
                        <a:pt x="1100" y="22"/>
                      </a:lnTo>
                      <a:lnTo>
                        <a:pt x="1099" y="25"/>
                      </a:lnTo>
                      <a:lnTo>
                        <a:pt x="1096" y="32"/>
                      </a:lnTo>
                      <a:lnTo>
                        <a:pt x="1096" y="38"/>
                      </a:lnTo>
                      <a:lnTo>
                        <a:pt x="1097" y="46"/>
                      </a:lnTo>
                      <a:lnTo>
                        <a:pt x="1099" y="54"/>
                      </a:lnTo>
                      <a:lnTo>
                        <a:pt x="1097" y="62"/>
                      </a:lnTo>
                      <a:lnTo>
                        <a:pt x="1096" y="71"/>
                      </a:lnTo>
                      <a:lnTo>
                        <a:pt x="1091" y="83"/>
                      </a:lnTo>
                      <a:lnTo>
                        <a:pt x="1084" y="94"/>
                      </a:lnTo>
                      <a:lnTo>
                        <a:pt x="1080" y="99"/>
                      </a:lnTo>
                      <a:lnTo>
                        <a:pt x="1078" y="105"/>
                      </a:lnTo>
                      <a:lnTo>
                        <a:pt x="1077" y="113"/>
                      </a:lnTo>
                      <a:lnTo>
                        <a:pt x="1077" y="123"/>
                      </a:lnTo>
                      <a:lnTo>
                        <a:pt x="1074" y="121"/>
                      </a:lnTo>
                      <a:lnTo>
                        <a:pt x="1070" y="119"/>
                      </a:lnTo>
                      <a:lnTo>
                        <a:pt x="1067" y="116"/>
                      </a:lnTo>
                      <a:lnTo>
                        <a:pt x="1064" y="113"/>
                      </a:lnTo>
                      <a:lnTo>
                        <a:pt x="1060" y="105"/>
                      </a:lnTo>
                      <a:lnTo>
                        <a:pt x="1058" y="97"/>
                      </a:lnTo>
                      <a:lnTo>
                        <a:pt x="1054" y="88"/>
                      </a:lnTo>
                      <a:lnTo>
                        <a:pt x="1052" y="80"/>
                      </a:lnTo>
                      <a:lnTo>
                        <a:pt x="1047" y="73"/>
                      </a:lnTo>
                      <a:lnTo>
                        <a:pt x="1043" y="67"/>
                      </a:lnTo>
                      <a:lnTo>
                        <a:pt x="1037" y="63"/>
                      </a:lnTo>
                      <a:lnTo>
                        <a:pt x="1031" y="61"/>
                      </a:lnTo>
                      <a:lnTo>
                        <a:pt x="1025" y="59"/>
                      </a:lnTo>
                      <a:lnTo>
                        <a:pt x="1018" y="59"/>
                      </a:lnTo>
                      <a:lnTo>
                        <a:pt x="1004" y="59"/>
                      </a:lnTo>
                      <a:lnTo>
                        <a:pt x="990" y="61"/>
                      </a:lnTo>
                      <a:lnTo>
                        <a:pt x="990" y="65"/>
                      </a:lnTo>
                      <a:lnTo>
                        <a:pt x="988" y="69"/>
                      </a:lnTo>
                      <a:lnTo>
                        <a:pt x="987" y="72"/>
                      </a:lnTo>
                      <a:lnTo>
                        <a:pt x="984" y="74"/>
                      </a:lnTo>
                      <a:lnTo>
                        <a:pt x="978" y="80"/>
                      </a:lnTo>
                      <a:lnTo>
                        <a:pt x="971" y="83"/>
                      </a:lnTo>
                      <a:lnTo>
                        <a:pt x="963" y="88"/>
                      </a:lnTo>
                      <a:lnTo>
                        <a:pt x="957" y="94"/>
                      </a:lnTo>
                      <a:lnTo>
                        <a:pt x="955" y="97"/>
                      </a:lnTo>
                      <a:lnTo>
                        <a:pt x="953" y="100"/>
                      </a:lnTo>
                      <a:lnTo>
                        <a:pt x="951" y="105"/>
                      </a:lnTo>
                      <a:lnTo>
                        <a:pt x="951" y="110"/>
                      </a:lnTo>
                      <a:lnTo>
                        <a:pt x="951" y="114"/>
                      </a:lnTo>
                      <a:lnTo>
                        <a:pt x="952" y="120"/>
                      </a:lnTo>
                      <a:lnTo>
                        <a:pt x="953" y="124"/>
                      </a:lnTo>
                      <a:lnTo>
                        <a:pt x="955" y="128"/>
                      </a:lnTo>
                      <a:lnTo>
                        <a:pt x="962" y="136"/>
                      </a:lnTo>
                      <a:lnTo>
                        <a:pt x="967" y="141"/>
                      </a:lnTo>
                      <a:lnTo>
                        <a:pt x="969" y="144"/>
                      </a:lnTo>
                      <a:lnTo>
                        <a:pt x="970" y="147"/>
                      </a:lnTo>
                      <a:lnTo>
                        <a:pt x="970" y="149"/>
                      </a:lnTo>
                      <a:lnTo>
                        <a:pt x="970" y="152"/>
                      </a:lnTo>
                      <a:lnTo>
                        <a:pt x="968" y="153"/>
                      </a:lnTo>
                      <a:lnTo>
                        <a:pt x="963" y="155"/>
                      </a:lnTo>
                      <a:lnTo>
                        <a:pt x="957" y="157"/>
                      </a:lnTo>
                      <a:lnTo>
                        <a:pt x="949" y="159"/>
                      </a:lnTo>
                      <a:lnTo>
                        <a:pt x="926" y="161"/>
                      </a:lnTo>
                      <a:lnTo>
                        <a:pt x="904" y="162"/>
                      </a:lnTo>
                      <a:lnTo>
                        <a:pt x="899" y="163"/>
                      </a:lnTo>
                      <a:lnTo>
                        <a:pt x="895" y="165"/>
                      </a:lnTo>
                      <a:lnTo>
                        <a:pt x="891" y="168"/>
                      </a:lnTo>
                      <a:lnTo>
                        <a:pt x="887" y="171"/>
                      </a:lnTo>
                      <a:lnTo>
                        <a:pt x="885" y="176"/>
                      </a:lnTo>
                      <a:lnTo>
                        <a:pt x="881" y="181"/>
                      </a:lnTo>
                      <a:lnTo>
                        <a:pt x="879" y="188"/>
                      </a:lnTo>
                      <a:lnTo>
                        <a:pt x="878" y="196"/>
                      </a:lnTo>
                      <a:lnTo>
                        <a:pt x="874" y="199"/>
                      </a:lnTo>
                      <a:lnTo>
                        <a:pt x="871" y="201"/>
                      </a:lnTo>
                      <a:lnTo>
                        <a:pt x="867" y="203"/>
                      </a:lnTo>
                      <a:lnTo>
                        <a:pt x="863" y="203"/>
                      </a:lnTo>
                      <a:lnTo>
                        <a:pt x="855" y="205"/>
                      </a:lnTo>
                      <a:lnTo>
                        <a:pt x="848" y="207"/>
                      </a:lnTo>
                      <a:lnTo>
                        <a:pt x="845" y="211"/>
                      </a:lnTo>
                      <a:lnTo>
                        <a:pt x="842" y="215"/>
                      </a:lnTo>
                      <a:lnTo>
                        <a:pt x="840" y="220"/>
                      </a:lnTo>
                      <a:lnTo>
                        <a:pt x="838" y="225"/>
                      </a:lnTo>
                      <a:lnTo>
                        <a:pt x="834" y="235"/>
                      </a:lnTo>
                      <a:lnTo>
                        <a:pt x="833" y="245"/>
                      </a:lnTo>
                      <a:lnTo>
                        <a:pt x="816" y="246"/>
                      </a:lnTo>
                      <a:lnTo>
                        <a:pt x="803" y="246"/>
                      </a:lnTo>
                      <a:lnTo>
                        <a:pt x="797" y="244"/>
                      </a:lnTo>
                      <a:lnTo>
                        <a:pt x="792" y="240"/>
                      </a:lnTo>
                      <a:lnTo>
                        <a:pt x="788" y="235"/>
                      </a:lnTo>
                      <a:lnTo>
                        <a:pt x="784" y="228"/>
                      </a:lnTo>
                      <a:lnTo>
                        <a:pt x="782" y="221"/>
                      </a:lnTo>
                      <a:lnTo>
                        <a:pt x="782" y="213"/>
                      </a:lnTo>
                      <a:lnTo>
                        <a:pt x="782" y="205"/>
                      </a:lnTo>
                      <a:lnTo>
                        <a:pt x="782" y="196"/>
                      </a:lnTo>
                      <a:lnTo>
                        <a:pt x="783" y="179"/>
                      </a:lnTo>
                      <a:lnTo>
                        <a:pt x="783" y="164"/>
                      </a:lnTo>
                      <a:lnTo>
                        <a:pt x="772" y="163"/>
                      </a:lnTo>
                      <a:lnTo>
                        <a:pt x="762" y="164"/>
                      </a:lnTo>
                      <a:lnTo>
                        <a:pt x="757" y="165"/>
                      </a:lnTo>
                      <a:lnTo>
                        <a:pt x="752" y="166"/>
                      </a:lnTo>
                      <a:lnTo>
                        <a:pt x="748" y="169"/>
                      </a:lnTo>
                      <a:lnTo>
                        <a:pt x="743" y="172"/>
                      </a:lnTo>
                      <a:lnTo>
                        <a:pt x="739" y="180"/>
                      </a:lnTo>
                      <a:lnTo>
                        <a:pt x="735" y="190"/>
                      </a:lnTo>
                      <a:lnTo>
                        <a:pt x="732" y="196"/>
                      </a:lnTo>
                      <a:lnTo>
                        <a:pt x="729" y="199"/>
                      </a:lnTo>
                      <a:lnTo>
                        <a:pt x="726" y="201"/>
                      </a:lnTo>
                      <a:lnTo>
                        <a:pt x="723" y="202"/>
                      </a:lnTo>
                      <a:lnTo>
                        <a:pt x="719" y="202"/>
                      </a:lnTo>
                      <a:lnTo>
                        <a:pt x="716" y="202"/>
                      </a:lnTo>
                      <a:lnTo>
                        <a:pt x="713" y="201"/>
                      </a:lnTo>
                      <a:lnTo>
                        <a:pt x="709" y="199"/>
                      </a:lnTo>
                      <a:lnTo>
                        <a:pt x="706" y="198"/>
                      </a:lnTo>
                      <a:lnTo>
                        <a:pt x="703" y="196"/>
                      </a:lnTo>
                      <a:lnTo>
                        <a:pt x="700" y="190"/>
                      </a:lnTo>
                      <a:lnTo>
                        <a:pt x="697" y="184"/>
                      </a:lnTo>
                      <a:lnTo>
                        <a:pt x="694" y="178"/>
                      </a:lnTo>
                      <a:lnTo>
                        <a:pt x="692" y="171"/>
                      </a:lnTo>
                      <a:lnTo>
                        <a:pt x="690" y="164"/>
                      </a:lnTo>
                      <a:lnTo>
                        <a:pt x="686" y="159"/>
                      </a:lnTo>
                      <a:lnTo>
                        <a:pt x="682" y="155"/>
                      </a:lnTo>
                      <a:lnTo>
                        <a:pt x="678" y="152"/>
                      </a:lnTo>
                      <a:lnTo>
                        <a:pt x="674" y="149"/>
                      </a:lnTo>
                      <a:lnTo>
                        <a:pt x="670" y="148"/>
                      </a:lnTo>
                      <a:lnTo>
                        <a:pt x="662" y="146"/>
                      </a:lnTo>
                      <a:lnTo>
                        <a:pt x="654" y="146"/>
                      </a:lnTo>
                      <a:lnTo>
                        <a:pt x="647" y="146"/>
                      </a:lnTo>
                      <a:lnTo>
                        <a:pt x="637" y="147"/>
                      </a:lnTo>
                      <a:lnTo>
                        <a:pt x="628" y="146"/>
                      </a:lnTo>
                      <a:lnTo>
                        <a:pt x="618" y="144"/>
                      </a:lnTo>
                      <a:lnTo>
                        <a:pt x="604" y="139"/>
                      </a:lnTo>
                      <a:lnTo>
                        <a:pt x="591" y="133"/>
                      </a:lnTo>
                      <a:lnTo>
                        <a:pt x="584" y="130"/>
                      </a:lnTo>
                      <a:lnTo>
                        <a:pt x="577" y="129"/>
                      </a:lnTo>
                      <a:lnTo>
                        <a:pt x="569" y="128"/>
                      </a:lnTo>
                      <a:lnTo>
                        <a:pt x="562" y="127"/>
                      </a:lnTo>
                      <a:lnTo>
                        <a:pt x="553" y="128"/>
                      </a:lnTo>
                      <a:lnTo>
                        <a:pt x="544" y="129"/>
                      </a:lnTo>
                      <a:lnTo>
                        <a:pt x="536" y="131"/>
                      </a:lnTo>
                      <a:lnTo>
                        <a:pt x="527" y="133"/>
                      </a:lnTo>
                      <a:lnTo>
                        <a:pt x="510" y="139"/>
                      </a:lnTo>
                      <a:lnTo>
                        <a:pt x="493" y="143"/>
                      </a:lnTo>
                      <a:lnTo>
                        <a:pt x="475" y="143"/>
                      </a:lnTo>
                      <a:lnTo>
                        <a:pt x="454" y="141"/>
                      </a:lnTo>
                      <a:lnTo>
                        <a:pt x="434" y="140"/>
                      </a:lnTo>
                      <a:lnTo>
                        <a:pt x="415" y="138"/>
                      </a:lnTo>
                      <a:lnTo>
                        <a:pt x="407" y="137"/>
                      </a:lnTo>
                      <a:lnTo>
                        <a:pt x="401" y="135"/>
                      </a:lnTo>
                      <a:lnTo>
                        <a:pt x="395" y="132"/>
                      </a:lnTo>
                      <a:lnTo>
                        <a:pt x="389" y="130"/>
                      </a:lnTo>
                      <a:lnTo>
                        <a:pt x="379" y="124"/>
                      </a:lnTo>
                      <a:lnTo>
                        <a:pt x="368" y="119"/>
                      </a:lnTo>
                      <a:lnTo>
                        <a:pt x="361" y="116"/>
                      </a:lnTo>
                      <a:lnTo>
                        <a:pt x="353" y="115"/>
                      </a:lnTo>
                      <a:lnTo>
                        <a:pt x="347" y="116"/>
                      </a:lnTo>
                      <a:lnTo>
                        <a:pt x="340" y="116"/>
                      </a:lnTo>
                      <a:lnTo>
                        <a:pt x="327" y="120"/>
                      </a:lnTo>
                      <a:lnTo>
                        <a:pt x="312" y="124"/>
                      </a:lnTo>
                      <a:lnTo>
                        <a:pt x="294" y="128"/>
                      </a:lnTo>
                      <a:lnTo>
                        <a:pt x="276" y="130"/>
                      </a:lnTo>
                      <a:lnTo>
                        <a:pt x="259" y="130"/>
                      </a:lnTo>
                      <a:lnTo>
                        <a:pt x="241" y="131"/>
                      </a:lnTo>
                      <a:lnTo>
                        <a:pt x="241" y="136"/>
                      </a:lnTo>
                      <a:lnTo>
                        <a:pt x="240" y="140"/>
                      </a:lnTo>
                      <a:lnTo>
                        <a:pt x="239" y="145"/>
                      </a:lnTo>
                      <a:lnTo>
                        <a:pt x="237" y="148"/>
                      </a:lnTo>
                      <a:lnTo>
                        <a:pt x="231" y="155"/>
                      </a:lnTo>
                      <a:lnTo>
                        <a:pt x="224" y="160"/>
                      </a:lnTo>
                      <a:lnTo>
                        <a:pt x="216" y="164"/>
                      </a:lnTo>
                      <a:lnTo>
                        <a:pt x="207" y="166"/>
                      </a:lnTo>
                      <a:lnTo>
                        <a:pt x="197" y="169"/>
                      </a:lnTo>
                      <a:lnTo>
                        <a:pt x="185" y="171"/>
                      </a:lnTo>
                      <a:lnTo>
                        <a:pt x="141" y="172"/>
                      </a:lnTo>
                      <a:lnTo>
                        <a:pt x="106" y="172"/>
                      </a:lnTo>
                      <a:lnTo>
                        <a:pt x="93" y="174"/>
                      </a:lnTo>
                      <a:lnTo>
                        <a:pt x="86" y="176"/>
                      </a:lnTo>
                      <a:lnTo>
                        <a:pt x="81" y="180"/>
                      </a:lnTo>
                      <a:lnTo>
                        <a:pt x="74" y="189"/>
                      </a:lnTo>
                      <a:lnTo>
                        <a:pt x="63" y="204"/>
                      </a:lnTo>
                      <a:lnTo>
                        <a:pt x="56" y="219"/>
                      </a:lnTo>
                      <a:lnTo>
                        <a:pt x="52" y="226"/>
                      </a:lnTo>
                      <a:lnTo>
                        <a:pt x="46" y="230"/>
                      </a:lnTo>
                      <a:lnTo>
                        <a:pt x="43" y="234"/>
                      </a:lnTo>
                      <a:lnTo>
                        <a:pt x="38" y="235"/>
                      </a:lnTo>
                      <a:lnTo>
                        <a:pt x="34" y="237"/>
                      </a:lnTo>
                      <a:lnTo>
                        <a:pt x="29" y="238"/>
                      </a:lnTo>
                      <a:lnTo>
                        <a:pt x="28" y="247"/>
                      </a:lnTo>
                      <a:lnTo>
                        <a:pt x="28" y="258"/>
                      </a:lnTo>
                      <a:lnTo>
                        <a:pt x="29" y="268"/>
                      </a:lnTo>
                      <a:lnTo>
                        <a:pt x="29" y="278"/>
                      </a:lnTo>
                      <a:lnTo>
                        <a:pt x="38" y="278"/>
                      </a:lnTo>
                      <a:lnTo>
                        <a:pt x="48" y="279"/>
                      </a:lnTo>
                      <a:lnTo>
                        <a:pt x="56" y="301"/>
                      </a:lnTo>
                      <a:lnTo>
                        <a:pt x="66" y="328"/>
                      </a:lnTo>
                      <a:lnTo>
                        <a:pt x="69" y="343"/>
                      </a:lnTo>
                      <a:lnTo>
                        <a:pt x="69" y="357"/>
                      </a:lnTo>
                      <a:lnTo>
                        <a:pt x="69" y="362"/>
                      </a:lnTo>
                      <a:lnTo>
                        <a:pt x="69" y="367"/>
                      </a:lnTo>
                      <a:lnTo>
                        <a:pt x="66" y="371"/>
                      </a:lnTo>
                      <a:lnTo>
                        <a:pt x="62" y="375"/>
                      </a:lnTo>
                      <a:lnTo>
                        <a:pt x="59" y="377"/>
                      </a:lnTo>
                      <a:lnTo>
                        <a:pt x="53" y="379"/>
                      </a:lnTo>
                      <a:lnTo>
                        <a:pt x="45" y="381"/>
                      </a:lnTo>
                      <a:lnTo>
                        <a:pt x="37" y="382"/>
                      </a:lnTo>
                      <a:lnTo>
                        <a:pt x="19" y="382"/>
                      </a:lnTo>
                      <a:lnTo>
                        <a:pt x="0" y="381"/>
                      </a:lnTo>
                      <a:lnTo>
                        <a:pt x="0" y="395"/>
                      </a:lnTo>
                      <a:lnTo>
                        <a:pt x="1" y="410"/>
                      </a:lnTo>
                      <a:lnTo>
                        <a:pt x="2" y="425"/>
                      </a:lnTo>
                      <a:lnTo>
                        <a:pt x="3" y="439"/>
                      </a:lnTo>
                      <a:lnTo>
                        <a:pt x="7" y="452"/>
                      </a:lnTo>
                      <a:lnTo>
                        <a:pt x="10" y="465"/>
                      </a:lnTo>
                      <a:lnTo>
                        <a:pt x="15" y="477"/>
                      </a:lnTo>
                      <a:lnTo>
                        <a:pt x="20" y="489"/>
                      </a:lnTo>
                      <a:lnTo>
                        <a:pt x="25" y="493"/>
                      </a:lnTo>
                      <a:lnTo>
                        <a:pt x="29" y="498"/>
                      </a:lnTo>
                      <a:lnTo>
                        <a:pt x="34" y="501"/>
                      </a:lnTo>
                      <a:lnTo>
                        <a:pt x="38" y="504"/>
                      </a:lnTo>
                      <a:lnTo>
                        <a:pt x="44" y="506"/>
                      </a:lnTo>
                      <a:lnTo>
                        <a:pt x="50" y="506"/>
                      </a:lnTo>
                      <a:lnTo>
                        <a:pt x="56" y="507"/>
                      </a:lnTo>
                      <a:lnTo>
                        <a:pt x="61" y="507"/>
                      </a:lnTo>
                      <a:lnTo>
                        <a:pt x="84" y="502"/>
                      </a:lnTo>
                      <a:lnTo>
                        <a:pt x="108" y="498"/>
                      </a:lnTo>
                      <a:lnTo>
                        <a:pt x="115" y="498"/>
                      </a:lnTo>
                      <a:lnTo>
                        <a:pt x="122" y="498"/>
                      </a:lnTo>
                      <a:lnTo>
                        <a:pt x="127" y="498"/>
                      </a:lnTo>
                      <a:lnTo>
                        <a:pt x="134" y="499"/>
                      </a:lnTo>
                      <a:lnTo>
                        <a:pt x="144" y="504"/>
                      </a:lnTo>
                      <a:lnTo>
                        <a:pt x="155" y="508"/>
                      </a:lnTo>
                      <a:lnTo>
                        <a:pt x="175" y="521"/>
                      </a:lnTo>
                      <a:lnTo>
                        <a:pt x="199" y="533"/>
                      </a:lnTo>
                      <a:lnTo>
                        <a:pt x="216" y="538"/>
                      </a:lnTo>
                      <a:lnTo>
                        <a:pt x="237" y="541"/>
                      </a:lnTo>
                      <a:lnTo>
                        <a:pt x="257" y="543"/>
                      </a:lnTo>
                      <a:lnTo>
                        <a:pt x="274" y="547"/>
                      </a:lnTo>
                      <a:lnTo>
                        <a:pt x="295" y="553"/>
                      </a:lnTo>
                      <a:lnTo>
                        <a:pt x="313" y="558"/>
                      </a:lnTo>
                      <a:lnTo>
                        <a:pt x="322" y="562"/>
                      </a:lnTo>
                      <a:lnTo>
                        <a:pt x="332" y="563"/>
                      </a:lnTo>
                      <a:lnTo>
                        <a:pt x="342" y="565"/>
                      </a:lnTo>
                      <a:lnTo>
                        <a:pt x="355" y="565"/>
                      </a:lnTo>
                      <a:lnTo>
                        <a:pt x="393" y="566"/>
                      </a:lnTo>
                      <a:lnTo>
                        <a:pt x="431" y="564"/>
                      </a:lnTo>
                      <a:lnTo>
                        <a:pt x="451" y="563"/>
                      </a:lnTo>
                      <a:lnTo>
                        <a:pt x="470" y="560"/>
                      </a:lnTo>
                      <a:lnTo>
                        <a:pt x="489" y="558"/>
                      </a:lnTo>
                      <a:lnTo>
                        <a:pt x="508" y="556"/>
                      </a:lnTo>
                      <a:lnTo>
                        <a:pt x="528" y="553"/>
                      </a:lnTo>
                      <a:lnTo>
                        <a:pt x="549" y="550"/>
                      </a:lnTo>
                      <a:lnTo>
                        <a:pt x="570" y="549"/>
                      </a:lnTo>
                      <a:lnTo>
                        <a:pt x="591" y="548"/>
                      </a:lnTo>
                      <a:lnTo>
                        <a:pt x="633" y="548"/>
                      </a:lnTo>
                      <a:lnTo>
                        <a:pt x="674" y="548"/>
                      </a:lnTo>
                      <a:lnTo>
                        <a:pt x="691" y="547"/>
                      </a:lnTo>
                      <a:lnTo>
                        <a:pt x="708" y="543"/>
                      </a:lnTo>
                      <a:lnTo>
                        <a:pt x="724" y="541"/>
                      </a:lnTo>
                      <a:lnTo>
                        <a:pt x="740" y="540"/>
                      </a:lnTo>
                      <a:lnTo>
                        <a:pt x="749" y="540"/>
                      </a:lnTo>
                      <a:lnTo>
                        <a:pt x="757" y="542"/>
                      </a:lnTo>
                      <a:lnTo>
                        <a:pt x="766" y="545"/>
                      </a:lnTo>
                      <a:lnTo>
                        <a:pt x="774" y="548"/>
                      </a:lnTo>
                      <a:lnTo>
                        <a:pt x="782" y="550"/>
                      </a:lnTo>
                      <a:lnTo>
                        <a:pt x="790" y="554"/>
                      </a:lnTo>
                      <a:lnTo>
                        <a:pt x="799" y="556"/>
                      </a:lnTo>
                      <a:lnTo>
                        <a:pt x="808" y="557"/>
                      </a:lnTo>
                      <a:lnTo>
                        <a:pt x="817" y="556"/>
                      </a:lnTo>
                      <a:lnTo>
                        <a:pt x="828" y="554"/>
                      </a:lnTo>
                      <a:lnTo>
                        <a:pt x="836" y="550"/>
                      </a:lnTo>
                      <a:lnTo>
                        <a:pt x="845" y="546"/>
                      </a:lnTo>
                      <a:lnTo>
                        <a:pt x="853" y="540"/>
                      </a:lnTo>
                      <a:lnTo>
                        <a:pt x="862" y="537"/>
                      </a:lnTo>
                      <a:lnTo>
                        <a:pt x="870" y="533"/>
                      </a:lnTo>
                      <a:lnTo>
                        <a:pt x="879" y="531"/>
                      </a:lnTo>
                      <a:lnTo>
                        <a:pt x="885" y="531"/>
                      </a:lnTo>
                      <a:lnTo>
                        <a:pt x="890" y="532"/>
                      </a:lnTo>
                      <a:lnTo>
                        <a:pt x="895" y="533"/>
                      </a:lnTo>
                      <a:lnTo>
                        <a:pt x="899" y="534"/>
                      </a:lnTo>
                      <a:lnTo>
                        <a:pt x="910" y="540"/>
                      </a:lnTo>
                      <a:lnTo>
                        <a:pt x="920" y="546"/>
                      </a:lnTo>
                      <a:lnTo>
                        <a:pt x="929" y="550"/>
                      </a:lnTo>
                      <a:lnTo>
                        <a:pt x="939" y="555"/>
                      </a:lnTo>
                      <a:lnTo>
                        <a:pt x="945" y="557"/>
                      </a:lnTo>
                      <a:lnTo>
                        <a:pt x="951" y="558"/>
                      </a:lnTo>
                      <a:lnTo>
                        <a:pt x="955" y="558"/>
                      </a:lnTo>
                      <a:lnTo>
                        <a:pt x="961" y="558"/>
                      </a:lnTo>
                      <a:lnTo>
                        <a:pt x="973" y="555"/>
                      </a:lnTo>
                      <a:lnTo>
                        <a:pt x="985" y="548"/>
                      </a:lnTo>
                      <a:lnTo>
                        <a:pt x="992" y="546"/>
                      </a:lnTo>
                      <a:lnTo>
                        <a:pt x="997" y="545"/>
                      </a:lnTo>
                      <a:lnTo>
                        <a:pt x="1003" y="543"/>
                      </a:lnTo>
                      <a:lnTo>
                        <a:pt x="1010" y="545"/>
                      </a:lnTo>
                      <a:lnTo>
                        <a:pt x="1014" y="549"/>
                      </a:lnTo>
                      <a:lnTo>
                        <a:pt x="1021" y="556"/>
                      </a:lnTo>
                      <a:lnTo>
                        <a:pt x="1030" y="556"/>
                      </a:lnTo>
                      <a:lnTo>
                        <a:pt x="1038" y="556"/>
                      </a:lnTo>
                      <a:lnTo>
                        <a:pt x="1055" y="556"/>
                      </a:lnTo>
                      <a:lnTo>
                        <a:pt x="1077" y="558"/>
                      </a:lnTo>
                      <a:lnTo>
                        <a:pt x="1088" y="558"/>
                      </a:lnTo>
                      <a:lnTo>
                        <a:pt x="1099" y="558"/>
                      </a:lnTo>
                      <a:lnTo>
                        <a:pt x="1107" y="556"/>
                      </a:lnTo>
                      <a:lnTo>
                        <a:pt x="1112" y="554"/>
                      </a:lnTo>
                      <a:lnTo>
                        <a:pt x="1116" y="549"/>
                      </a:lnTo>
                      <a:lnTo>
                        <a:pt x="1117" y="546"/>
                      </a:lnTo>
                      <a:lnTo>
                        <a:pt x="1118" y="542"/>
                      </a:lnTo>
                      <a:lnTo>
                        <a:pt x="1118" y="539"/>
                      </a:lnTo>
                      <a:lnTo>
                        <a:pt x="1118" y="535"/>
                      </a:lnTo>
                      <a:lnTo>
                        <a:pt x="1120" y="533"/>
                      </a:lnTo>
                      <a:lnTo>
                        <a:pt x="1123" y="530"/>
                      </a:lnTo>
                      <a:lnTo>
                        <a:pt x="1128" y="526"/>
                      </a:lnTo>
                      <a:lnTo>
                        <a:pt x="1133" y="525"/>
                      </a:lnTo>
                      <a:lnTo>
                        <a:pt x="1138" y="524"/>
                      </a:lnTo>
                      <a:lnTo>
                        <a:pt x="1144" y="523"/>
                      </a:lnTo>
                      <a:lnTo>
                        <a:pt x="1150" y="523"/>
                      </a:lnTo>
                      <a:lnTo>
                        <a:pt x="1162" y="523"/>
                      </a:lnTo>
                      <a:lnTo>
                        <a:pt x="1174" y="523"/>
                      </a:lnTo>
                      <a:lnTo>
                        <a:pt x="1211" y="522"/>
                      </a:lnTo>
                      <a:lnTo>
                        <a:pt x="1248" y="521"/>
                      </a:lnTo>
                      <a:lnTo>
                        <a:pt x="1285" y="522"/>
                      </a:lnTo>
                      <a:lnTo>
                        <a:pt x="1322" y="522"/>
                      </a:lnTo>
                      <a:lnTo>
                        <a:pt x="1339" y="522"/>
                      </a:lnTo>
                      <a:lnTo>
                        <a:pt x="1355" y="524"/>
                      </a:lnTo>
                      <a:lnTo>
                        <a:pt x="1371" y="527"/>
                      </a:lnTo>
                      <a:lnTo>
                        <a:pt x="1386" y="532"/>
                      </a:lnTo>
                      <a:lnTo>
                        <a:pt x="1392" y="535"/>
                      </a:lnTo>
                      <a:lnTo>
                        <a:pt x="1399" y="539"/>
                      </a:lnTo>
                      <a:lnTo>
                        <a:pt x="1406" y="543"/>
                      </a:lnTo>
                      <a:lnTo>
                        <a:pt x="1412" y="548"/>
                      </a:lnTo>
                      <a:lnTo>
                        <a:pt x="1417" y="554"/>
                      </a:lnTo>
                      <a:lnTo>
                        <a:pt x="1423" y="559"/>
                      </a:lnTo>
                      <a:lnTo>
                        <a:pt x="1428" y="566"/>
                      </a:lnTo>
                      <a:lnTo>
                        <a:pt x="1432" y="574"/>
                      </a:lnTo>
                      <a:lnTo>
                        <a:pt x="1452" y="573"/>
                      </a:lnTo>
                      <a:lnTo>
                        <a:pt x="1476" y="572"/>
                      </a:lnTo>
                      <a:lnTo>
                        <a:pt x="1487" y="571"/>
                      </a:lnTo>
                      <a:lnTo>
                        <a:pt x="1498" y="572"/>
                      </a:lnTo>
                      <a:lnTo>
                        <a:pt x="1507" y="573"/>
                      </a:lnTo>
                      <a:lnTo>
                        <a:pt x="1517" y="578"/>
                      </a:lnTo>
                      <a:lnTo>
                        <a:pt x="1518" y="579"/>
                      </a:lnTo>
                      <a:lnTo>
                        <a:pt x="1526" y="573"/>
                      </a:lnTo>
                      <a:lnTo>
                        <a:pt x="1534" y="570"/>
                      </a:lnTo>
                      <a:lnTo>
                        <a:pt x="1543" y="566"/>
                      </a:lnTo>
                      <a:lnTo>
                        <a:pt x="1552" y="564"/>
                      </a:lnTo>
                      <a:lnTo>
                        <a:pt x="1560" y="560"/>
                      </a:lnTo>
                      <a:lnTo>
                        <a:pt x="1569" y="558"/>
                      </a:lnTo>
                      <a:lnTo>
                        <a:pt x="1578" y="555"/>
                      </a:lnTo>
                      <a:lnTo>
                        <a:pt x="1587" y="550"/>
                      </a:lnTo>
                      <a:lnTo>
                        <a:pt x="1597" y="543"/>
                      </a:lnTo>
                      <a:lnTo>
                        <a:pt x="1606" y="535"/>
                      </a:lnTo>
                      <a:lnTo>
                        <a:pt x="1614" y="526"/>
                      </a:lnTo>
                      <a:lnTo>
                        <a:pt x="1624" y="516"/>
                      </a:lnTo>
                      <a:lnTo>
                        <a:pt x="1632" y="506"/>
                      </a:lnTo>
                      <a:lnTo>
                        <a:pt x="1641" y="497"/>
                      </a:lnTo>
                      <a:lnTo>
                        <a:pt x="1650" y="488"/>
                      </a:lnTo>
                      <a:lnTo>
                        <a:pt x="1660" y="48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7728;p21">
                  <a:extLst>
                    <a:ext uri="{FF2B5EF4-FFF2-40B4-BE49-F238E27FC236}">
                      <a16:creationId xmlns="" xmlns:a16="http://schemas.microsoft.com/office/drawing/2014/main" id="{6742C632-7C55-4E79-B21C-A5DB53E8D34E}"/>
                    </a:ext>
                  </a:extLst>
                </p:cNvPr>
                <p:cNvSpPr/>
                <p:nvPr/>
              </p:nvSpPr>
              <p:spPr>
                <a:xfrm>
                  <a:off x="7467269" y="3063357"/>
                  <a:ext cx="195256" cy="38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34" extrusionOk="0">
                      <a:moveTo>
                        <a:pt x="550" y="206"/>
                      </a:moveTo>
                      <a:lnTo>
                        <a:pt x="539" y="206"/>
                      </a:lnTo>
                      <a:lnTo>
                        <a:pt x="528" y="207"/>
                      </a:lnTo>
                      <a:lnTo>
                        <a:pt x="518" y="206"/>
                      </a:lnTo>
                      <a:lnTo>
                        <a:pt x="509" y="204"/>
                      </a:lnTo>
                      <a:lnTo>
                        <a:pt x="500" y="199"/>
                      </a:lnTo>
                      <a:lnTo>
                        <a:pt x="494" y="195"/>
                      </a:lnTo>
                      <a:lnTo>
                        <a:pt x="492" y="194"/>
                      </a:lnTo>
                      <a:lnTo>
                        <a:pt x="488" y="191"/>
                      </a:lnTo>
                      <a:lnTo>
                        <a:pt x="484" y="190"/>
                      </a:lnTo>
                      <a:lnTo>
                        <a:pt x="477" y="189"/>
                      </a:lnTo>
                      <a:lnTo>
                        <a:pt x="456" y="188"/>
                      </a:lnTo>
                      <a:lnTo>
                        <a:pt x="437" y="187"/>
                      </a:lnTo>
                      <a:lnTo>
                        <a:pt x="428" y="187"/>
                      </a:lnTo>
                      <a:lnTo>
                        <a:pt x="419" y="185"/>
                      </a:lnTo>
                      <a:lnTo>
                        <a:pt x="408" y="182"/>
                      </a:lnTo>
                      <a:lnTo>
                        <a:pt x="398" y="179"/>
                      </a:lnTo>
                      <a:lnTo>
                        <a:pt x="397" y="172"/>
                      </a:lnTo>
                      <a:lnTo>
                        <a:pt x="398" y="168"/>
                      </a:lnTo>
                      <a:lnTo>
                        <a:pt x="400" y="163"/>
                      </a:lnTo>
                      <a:lnTo>
                        <a:pt x="403" y="160"/>
                      </a:lnTo>
                      <a:lnTo>
                        <a:pt x="410" y="152"/>
                      </a:lnTo>
                      <a:lnTo>
                        <a:pt x="416" y="144"/>
                      </a:lnTo>
                      <a:lnTo>
                        <a:pt x="419" y="133"/>
                      </a:lnTo>
                      <a:lnTo>
                        <a:pt x="420" y="123"/>
                      </a:lnTo>
                      <a:lnTo>
                        <a:pt x="420" y="113"/>
                      </a:lnTo>
                      <a:lnTo>
                        <a:pt x="420" y="103"/>
                      </a:lnTo>
                      <a:lnTo>
                        <a:pt x="418" y="91"/>
                      </a:lnTo>
                      <a:lnTo>
                        <a:pt x="413" y="76"/>
                      </a:lnTo>
                      <a:lnTo>
                        <a:pt x="406" y="62"/>
                      </a:lnTo>
                      <a:lnTo>
                        <a:pt x="398" y="45"/>
                      </a:lnTo>
                      <a:lnTo>
                        <a:pt x="391" y="47"/>
                      </a:lnTo>
                      <a:lnTo>
                        <a:pt x="385" y="47"/>
                      </a:lnTo>
                      <a:lnTo>
                        <a:pt x="378" y="46"/>
                      </a:lnTo>
                      <a:lnTo>
                        <a:pt x="370" y="46"/>
                      </a:lnTo>
                      <a:lnTo>
                        <a:pt x="356" y="43"/>
                      </a:lnTo>
                      <a:lnTo>
                        <a:pt x="344" y="43"/>
                      </a:lnTo>
                      <a:lnTo>
                        <a:pt x="337" y="47"/>
                      </a:lnTo>
                      <a:lnTo>
                        <a:pt x="330" y="50"/>
                      </a:lnTo>
                      <a:lnTo>
                        <a:pt x="323" y="55"/>
                      </a:lnTo>
                      <a:lnTo>
                        <a:pt x="316" y="59"/>
                      </a:lnTo>
                      <a:lnTo>
                        <a:pt x="310" y="64"/>
                      </a:lnTo>
                      <a:lnTo>
                        <a:pt x="304" y="67"/>
                      </a:lnTo>
                      <a:lnTo>
                        <a:pt x="296" y="70"/>
                      </a:lnTo>
                      <a:lnTo>
                        <a:pt x="288" y="71"/>
                      </a:lnTo>
                      <a:lnTo>
                        <a:pt x="283" y="60"/>
                      </a:lnTo>
                      <a:lnTo>
                        <a:pt x="276" y="51"/>
                      </a:lnTo>
                      <a:lnTo>
                        <a:pt x="267" y="43"/>
                      </a:lnTo>
                      <a:lnTo>
                        <a:pt x="259" y="34"/>
                      </a:lnTo>
                      <a:lnTo>
                        <a:pt x="250" y="26"/>
                      </a:lnTo>
                      <a:lnTo>
                        <a:pt x="241" y="18"/>
                      </a:lnTo>
                      <a:lnTo>
                        <a:pt x="233" y="9"/>
                      </a:lnTo>
                      <a:lnTo>
                        <a:pt x="227" y="0"/>
                      </a:lnTo>
                      <a:lnTo>
                        <a:pt x="227" y="22"/>
                      </a:lnTo>
                      <a:lnTo>
                        <a:pt x="226" y="47"/>
                      </a:lnTo>
                      <a:lnTo>
                        <a:pt x="224" y="58"/>
                      </a:lnTo>
                      <a:lnTo>
                        <a:pt x="222" y="70"/>
                      </a:lnTo>
                      <a:lnTo>
                        <a:pt x="218" y="80"/>
                      </a:lnTo>
                      <a:lnTo>
                        <a:pt x="213" y="88"/>
                      </a:lnTo>
                      <a:lnTo>
                        <a:pt x="203" y="95"/>
                      </a:lnTo>
                      <a:lnTo>
                        <a:pt x="194" y="100"/>
                      </a:lnTo>
                      <a:lnTo>
                        <a:pt x="190" y="103"/>
                      </a:lnTo>
                      <a:lnTo>
                        <a:pt x="185" y="105"/>
                      </a:lnTo>
                      <a:lnTo>
                        <a:pt x="182" y="109"/>
                      </a:lnTo>
                      <a:lnTo>
                        <a:pt x="180" y="114"/>
                      </a:lnTo>
                      <a:lnTo>
                        <a:pt x="177" y="123"/>
                      </a:lnTo>
                      <a:lnTo>
                        <a:pt x="177" y="133"/>
                      </a:lnTo>
                      <a:lnTo>
                        <a:pt x="178" y="145"/>
                      </a:lnTo>
                      <a:lnTo>
                        <a:pt x="178" y="154"/>
                      </a:lnTo>
                      <a:lnTo>
                        <a:pt x="161" y="155"/>
                      </a:lnTo>
                      <a:lnTo>
                        <a:pt x="145" y="156"/>
                      </a:lnTo>
                      <a:lnTo>
                        <a:pt x="144" y="172"/>
                      </a:lnTo>
                      <a:lnTo>
                        <a:pt x="143" y="186"/>
                      </a:lnTo>
                      <a:lnTo>
                        <a:pt x="142" y="193"/>
                      </a:lnTo>
                      <a:lnTo>
                        <a:pt x="140" y="198"/>
                      </a:lnTo>
                      <a:lnTo>
                        <a:pt x="135" y="204"/>
                      </a:lnTo>
                      <a:lnTo>
                        <a:pt x="131" y="211"/>
                      </a:lnTo>
                      <a:lnTo>
                        <a:pt x="125" y="216"/>
                      </a:lnTo>
                      <a:lnTo>
                        <a:pt x="118" y="222"/>
                      </a:lnTo>
                      <a:lnTo>
                        <a:pt x="111" y="227"/>
                      </a:lnTo>
                      <a:lnTo>
                        <a:pt x="103" y="230"/>
                      </a:lnTo>
                      <a:lnTo>
                        <a:pt x="95" y="232"/>
                      </a:lnTo>
                      <a:lnTo>
                        <a:pt x="87" y="235"/>
                      </a:lnTo>
                      <a:lnTo>
                        <a:pt x="79" y="235"/>
                      </a:lnTo>
                      <a:lnTo>
                        <a:pt x="70" y="235"/>
                      </a:lnTo>
                      <a:lnTo>
                        <a:pt x="70" y="218"/>
                      </a:lnTo>
                      <a:lnTo>
                        <a:pt x="70" y="201"/>
                      </a:lnTo>
                      <a:lnTo>
                        <a:pt x="69" y="185"/>
                      </a:lnTo>
                      <a:lnTo>
                        <a:pt x="69" y="168"/>
                      </a:lnTo>
                      <a:lnTo>
                        <a:pt x="61" y="169"/>
                      </a:lnTo>
                      <a:lnTo>
                        <a:pt x="45" y="171"/>
                      </a:lnTo>
                      <a:lnTo>
                        <a:pt x="24" y="173"/>
                      </a:lnTo>
                      <a:lnTo>
                        <a:pt x="1" y="177"/>
                      </a:lnTo>
                      <a:lnTo>
                        <a:pt x="0" y="194"/>
                      </a:lnTo>
                      <a:lnTo>
                        <a:pt x="0" y="212"/>
                      </a:lnTo>
                      <a:lnTo>
                        <a:pt x="1" y="228"/>
                      </a:lnTo>
                      <a:lnTo>
                        <a:pt x="2" y="243"/>
                      </a:lnTo>
                      <a:lnTo>
                        <a:pt x="8" y="248"/>
                      </a:lnTo>
                      <a:lnTo>
                        <a:pt x="18" y="255"/>
                      </a:lnTo>
                      <a:lnTo>
                        <a:pt x="24" y="260"/>
                      </a:lnTo>
                      <a:lnTo>
                        <a:pt x="28" y="265"/>
                      </a:lnTo>
                      <a:lnTo>
                        <a:pt x="30" y="272"/>
                      </a:lnTo>
                      <a:lnTo>
                        <a:pt x="32" y="279"/>
                      </a:lnTo>
                      <a:lnTo>
                        <a:pt x="30" y="292"/>
                      </a:lnTo>
                      <a:lnTo>
                        <a:pt x="28" y="303"/>
                      </a:lnTo>
                      <a:lnTo>
                        <a:pt x="27" y="316"/>
                      </a:lnTo>
                      <a:lnTo>
                        <a:pt x="28" y="327"/>
                      </a:lnTo>
                      <a:lnTo>
                        <a:pt x="32" y="341"/>
                      </a:lnTo>
                      <a:lnTo>
                        <a:pt x="38" y="354"/>
                      </a:lnTo>
                      <a:lnTo>
                        <a:pt x="44" y="367"/>
                      </a:lnTo>
                      <a:lnTo>
                        <a:pt x="49" y="380"/>
                      </a:lnTo>
                      <a:lnTo>
                        <a:pt x="50" y="392"/>
                      </a:lnTo>
                      <a:lnTo>
                        <a:pt x="50" y="403"/>
                      </a:lnTo>
                      <a:lnTo>
                        <a:pt x="50" y="415"/>
                      </a:lnTo>
                      <a:lnTo>
                        <a:pt x="49" y="426"/>
                      </a:lnTo>
                      <a:lnTo>
                        <a:pt x="45" y="448"/>
                      </a:lnTo>
                      <a:lnTo>
                        <a:pt x="41" y="470"/>
                      </a:lnTo>
                      <a:lnTo>
                        <a:pt x="44" y="467"/>
                      </a:lnTo>
                      <a:lnTo>
                        <a:pt x="50" y="466"/>
                      </a:lnTo>
                      <a:lnTo>
                        <a:pt x="54" y="466"/>
                      </a:lnTo>
                      <a:lnTo>
                        <a:pt x="59" y="468"/>
                      </a:lnTo>
                      <a:lnTo>
                        <a:pt x="62" y="472"/>
                      </a:lnTo>
                      <a:lnTo>
                        <a:pt x="67" y="476"/>
                      </a:lnTo>
                      <a:lnTo>
                        <a:pt x="69" y="482"/>
                      </a:lnTo>
                      <a:lnTo>
                        <a:pt x="73" y="488"/>
                      </a:lnTo>
                      <a:lnTo>
                        <a:pt x="75" y="494"/>
                      </a:lnTo>
                      <a:lnTo>
                        <a:pt x="83" y="524"/>
                      </a:lnTo>
                      <a:lnTo>
                        <a:pt x="90" y="546"/>
                      </a:lnTo>
                      <a:lnTo>
                        <a:pt x="93" y="551"/>
                      </a:lnTo>
                      <a:lnTo>
                        <a:pt x="95" y="558"/>
                      </a:lnTo>
                      <a:lnTo>
                        <a:pt x="96" y="564"/>
                      </a:lnTo>
                      <a:lnTo>
                        <a:pt x="96" y="570"/>
                      </a:lnTo>
                      <a:lnTo>
                        <a:pt x="96" y="583"/>
                      </a:lnTo>
                      <a:lnTo>
                        <a:pt x="95" y="597"/>
                      </a:lnTo>
                      <a:lnTo>
                        <a:pt x="94" y="609"/>
                      </a:lnTo>
                      <a:lnTo>
                        <a:pt x="93" y="622"/>
                      </a:lnTo>
                      <a:lnTo>
                        <a:pt x="93" y="628"/>
                      </a:lnTo>
                      <a:lnTo>
                        <a:pt x="94" y="633"/>
                      </a:lnTo>
                      <a:lnTo>
                        <a:pt x="96" y="639"/>
                      </a:lnTo>
                      <a:lnTo>
                        <a:pt x="100" y="645"/>
                      </a:lnTo>
                      <a:lnTo>
                        <a:pt x="109" y="656"/>
                      </a:lnTo>
                      <a:lnTo>
                        <a:pt x="120" y="665"/>
                      </a:lnTo>
                      <a:lnTo>
                        <a:pt x="125" y="671"/>
                      </a:lnTo>
                      <a:lnTo>
                        <a:pt x="129" y="675"/>
                      </a:lnTo>
                      <a:lnTo>
                        <a:pt x="134" y="682"/>
                      </a:lnTo>
                      <a:lnTo>
                        <a:pt x="136" y="689"/>
                      </a:lnTo>
                      <a:lnTo>
                        <a:pt x="139" y="703"/>
                      </a:lnTo>
                      <a:lnTo>
                        <a:pt x="139" y="716"/>
                      </a:lnTo>
                      <a:lnTo>
                        <a:pt x="139" y="731"/>
                      </a:lnTo>
                      <a:lnTo>
                        <a:pt x="139" y="745"/>
                      </a:lnTo>
                      <a:lnTo>
                        <a:pt x="136" y="773"/>
                      </a:lnTo>
                      <a:lnTo>
                        <a:pt x="135" y="801"/>
                      </a:lnTo>
                      <a:lnTo>
                        <a:pt x="135" y="815"/>
                      </a:lnTo>
                      <a:lnTo>
                        <a:pt x="134" y="830"/>
                      </a:lnTo>
                      <a:lnTo>
                        <a:pt x="134" y="845"/>
                      </a:lnTo>
                      <a:lnTo>
                        <a:pt x="134" y="860"/>
                      </a:lnTo>
                      <a:lnTo>
                        <a:pt x="134" y="869"/>
                      </a:lnTo>
                      <a:lnTo>
                        <a:pt x="135" y="877"/>
                      </a:lnTo>
                      <a:lnTo>
                        <a:pt x="137" y="885"/>
                      </a:lnTo>
                      <a:lnTo>
                        <a:pt x="140" y="892"/>
                      </a:lnTo>
                      <a:lnTo>
                        <a:pt x="147" y="907"/>
                      </a:lnTo>
                      <a:lnTo>
                        <a:pt x="152" y="921"/>
                      </a:lnTo>
                      <a:lnTo>
                        <a:pt x="157" y="936"/>
                      </a:lnTo>
                      <a:lnTo>
                        <a:pt x="161" y="952"/>
                      </a:lnTo>
                      <a:lnTo>
                        <a:pt x="164" y="960"/>
                      </a:lnTo>
                      <a:lnTo>
                        <a:pt x="166" y="968"/>
                      </a:lnTo>
                      <a:lnTo>
                        <a:pt x="169" y="975"/>
                      </a:lnTo>
                      <a:lnTo>
                        <a:pt x="173" y="982"/>
                      </a:lnTo>
                      <a:lnTo>
                        <a:pt x="184" y="997"/>
                      </a:lnTo>
                      <a:lnTo>
                        <a:pt x="195" y="1012"/>
                      </a:lnTo>
                      <a:lnTo>
                        <a:pt x="207" y="1033"/>
                      </a:lnTo>
                      <a:lnTo>
                        <a:pt x="216" y="1053"/>
                      </a:lnTo>
                      <a:lnTo>
                        <a:pt x="225" y="1075"/>
                      </a:lnTo>
                      <a:lnTo>
                        <a:pt x="234" y="1096"/>
                      </a:lnTo>
                      <a:lnTo>
                        <a:pt x="240" y="1113"/>
                      </a:lnTo>
                      <a:lnTo>
                        <a:pt x="244" y="1130"/>
                      </a:lnTo>
                      <a:lnTo>
                        <a:pt x="248" y="1140"/>
                      </a:lnTo>
                      <a:lnTo>
                        <a:pt x="254" y="1150"/>
                      </a:lnTo>
                      <a:lnTo>
                        <a:pt x="259" y="1159"/>
                      </a:lnTo>
                      <a:lnTo>
                        <a:pt x="265" y="1170"/>
                      </a:lnTo>
                      <a:lnTo>
                        <a:pt x="268" y="1179"/>
                      </a:lnTo>
                      <a:lnTo>
                        <a:pt x="272" y="1187"/>
                      </a:lnTo>
                      <a:lnTo>
                        <a:pt x="274" y="1196"/>
                      </a:lnTo>
                      <a:lnTo>
                        <a:pt x="276" y="1205"/>
                      </a:lnTo>
                      <a:lnTo>
                        <a:pt x="282" y="1221"/>
                      </a:lnTo>
                      <a:lnTo>
                        <a:pt x="289" y="1236"/>
                      </a:lnTo>
                      <a:lnTo>
                        <a:pt x="292" y="1243"/>
                      </a:lnTo>
                      <a:lnTo>
                        <a:pt x="295" y="1250"/>
                      </a:lnTo>
                      <a:lnTo>
                        <a:pt x="297" y="1258"/>
                      </a:lnTo>
                      <a:lnTo>
                        <a:pt x="298" y="1268"/>
                      </a:lnTo>
                      <a:lnTo>
                        <a:pt x="298" y="1287"/>
                      </a:lnTo>
                      <a:lnTo>
                        <a:pt x="299" y="1307"/>
                      </a:lnTo>
                      <a:lnTo>
                        <a:pt x="301" y="1329"/>
                      </a:lnTo>
                      <a:lnTo>
                        <a:pt x="304" y="1350"/>
                      </a:lnTo>
                      <a:lnTo>
                        <a:pt x="309" y="1391"/>
                      </a:lnTo>
                      <a:lnTo>
                        <a:pt x="314" y="1430"/>
                      </a:lnTo>
                      <a:lnTo>
                        <a:pt x="316" y="1438"/>
                      </a:lnTo>
                      <a:lnTo>
                        <a:pt x="318" y="1445"/>
                      </a:lnTo>
                      <a:lnTo>
                        <a:pt x="322" y="1451"/>
                      </a:lnTo>
                      <a:lnTo>
                        <a:pt x="325" y="1457"/>
                      </a:lnTo>
                      <a:lnTo>
                        <a:pt x="330" y="1462"/>
                      </a:lnTo>
                      <a:lnTo>
                        <a:pt x="333" y="1469"/>
                      </a:lnTo>
                      <a:lnTo>
                        <a:pt x="336" y="1476"/>
                      </a:lnTo>
                      <a:lnTo>
                        <a:pt x="338" y="1483"/>
                      </a:lnTo>
                      <a:lnTo>
                        <a:pt x="338" y="1491"/>
                      </a:lnTo>
                      <a:lnTo>
                        <a:pt x="339" y="1496"/>
                      </a:lnTo>
                      <a:lnTo>
                        <a:pt x="340" y="1501"/>
                      </a:lnTo>
                      <a:lnTo>
                        <a:pt x="342" y="1504"/>
                      </a:lnTo>
                      <a:lnTo>
                        <a:pt x="345" y="1507"/>
                      </a:lnTo>
                      <a:lnTo>
                        <a:pt x="349" y="1507"/>
                      </a:lnTo>
                      <a:lnTo>
                        <a:pt x="355" y="1507"/>
                      </a:lnTo>
                      <a:lnTo>
                        <a:pt x="362" y="1506"/>
                      </a:lnTo>
                      <a:lnTo>
                        <a:pt x="370" y="1502"/>
                      </a:lnTo>
                      <a:lnTo>
                        <a:pt x="374" y="1499"/>
                      </a:lnTo>
                      <a:lnTo>
                        <a:pt x="378" y="1494"/>
                      </a:lnTo>
                      <a:lnTo>
                        <a:pt x="379" y="1490"/>
                      </a:lnTo>
                      <a:lnTo>
                        <a:pt x="377" y="1477"/>
                      </a:lnTo>
                      <a:lnTo>
                        <a:pt x="374" y="1462"/>
                      </a:lnTo>
                      <a:lnTo>
                        <a:pt x="374" y="1449"/>
                      </a:lnTo>
                      <a:lnTo>
                        <a:pt x="374" y="1433"/>
                      </a:lnTo>
                      <a:lnTo>
                        <a:pt x="377" y="1426"/>
                      </a:lnTo>
                      <a:lnTo>
                        <a:pt x="379" y="1420"/>
                      </a:lnTo>
                      <a:lnTo>
                        <a:pt x="381" y="1418"/>
                      </a:lnTo>
                      <a:lnTo>
                        <a:pt x="383" y="1417"/>
                      </a:lnTo>
                      <a:lnTo>
                        <a:pt x="387" y="1416"/>
                      </a:lnTo>
                      <a:lnTo>
                        <a:pt x="390" y="1414"/>
                      </a:lnTo>
                      <a:lnTo>
                        <a:pt x="394" y="1416"/>
                      </a:lnTo>
                      <a:lnTo>
                        <a:pt x="397" y="1417"/>
                      </a:lnTo>
                      <a:lnTo>
                        <a:pt x="399" y="1418"/>
                      </a:lnTo>
                      <a:lnTo>
                        <a:pt x="402" y="1420"/>
                      </a:lnTo>
                      <a:lnTo>
                        <a:pt x="406" y="1426"/>
                      </a:lnTo>
                      <a:lnTo>
                        <a:pt x="411" y="1432"/>
                      </a:lnTo>
                      <a:lnTo>
                        <a:pt x="421" y="1441"/>
                      </a:lnTo>
                      <a:lnTo>
                        <a:pt x="433" y="1449"/>
                      </a:lnTo>
                      <a:lnTo>
                        <a:pt x="445" y="1460"/>
                      </a:lnTo>
                      <a:lnTo>
                        <a:pt x="454" y="1470"/>
                      </a:lnTo>
                      <a:lnTo>
                        <a:pt x="462" y="1483"/>
                      </a:lnTo>
                      <a:lnTo>
                        <a:pt x="469" y="1498"/>
                      </a:lnTo>
                      <a:lnTo>
                        <a:pt x="473" y="1509"/>
                      </a:lnTo>
                      <a:lnTo>
                        <a:pt x="478" y="1520"/>
                      </a:lnTo>
                      <a:lnTo>
                        <a:pt x="480" y="1526"/>
                      </a:lnTo>
                      <a:lnTo>
                        <a:pt x="485" y="1529"/>
                      </a:lnTo>
                      <a:lnTo>
                        <a:pt x="489" y="1533"/>
                      </a:lnTo>
                      <a:lnTo>
                        <a:pt x="495" y="1534"/>
                      </a:lnTo>
                      <a:lnTo>
                        <a:pt x="506" y="1534"/>
                      </a:lnTo>
                      <a:lnTo>
                        <a:pt x="519" y="1533"/>
                      </a:lnTo>
                      <a:lnTo>
                        <a:pt x="531" y="1531"/>
                      </a:lnTo>
                      <a:lnTo>
                        <a:pt x="543" y="1528"/>
                      </a:lnTo>
                      <a:lnTo>
                        <a:pt x="547" y="1512"/>
                      </a:lnTo>
                      <a:lnTo>
                        <a:pt x="550" y="1496"/>
                      </a:lnTo>
                      <a:lnTo>
                        <a:pt x="552" y="1490"/>
                      </a:lnTo>
                      <a:lnTo>
                        <a:pt x="554" y="1482"/>
                      </a:lnTo>
                      <a:lnTo>
                        <a:pt x="558" y="1475"/>
                      </a:lnTo>
                      <a:lnTo>
                        <a:pt x="562" y="1468"/>
                      </a:lnTo>
                      <a:lnTo>
                        <a:pt x="567" y="1462"/>
                      </a:lnTo>
                      <a:lnTo>
                        <a:pt x="572" y="1459"/>
                      </a:lnTo>
                      <a:lnTo>
                        <a:pt x="578" y="1457"/>
                      </a:lnTo>
                      <a:lnTo>
                        <a:pt x="583" y="1455"/>
                      </a:lnTo>
                      <a:lnTo>
                        <a:pt x="587" y="1453"/>
                      </a:lnTo>
                      <a:lnTo>
                        <a:pt x="591" y="1450"/>
                      </a:lnTo>
                      <a:lnTo>
                        <a:pt x="594" y="1445"/>
                      </a:lnTo>
                      <a:lnTo>
                        <a:pt x="595" y="1437"/>
                      </a:lnTo>
                      <a:lnTo>
                        <a:pt x="595" y="1422"/>
                      </a:lnTo>
                      <a:lnTo>
                        <a:pt x="595" y="1410"/>
                      </a:lnTo>
                      <a:lnTo>
                        <a:pt x="596" y="1404"/>
                      </a:lnTo>
                      <a:lnTo>
                        <a:pt x="597" y="1399"/>
                      </a:lnTo>
                      <a:lnTo>
                        <a:pt x="600" y="1393"/>
                      </a:lnTo>
                      <a:lnTo>
                        <a:pt x="604" y="1387"/>
                      </a:lnTo>
                      <a:lnTo>
                        <a:pt x="609" y="1384"/>
                      </a:lnTo>
                      <a:lnTo>
                        <a:pt x="612" y="1381"/>
                      </a:lnTo>
                      <a:lnTo>
                        <a:pt x="617" y="1380"/>
                      </a:lnTo>
                      <a:lnTo>
                        <a:pt x="620" y="1379"/>
                      </a:lnTo>
                      <a:lnTo>
                        <a:pt x="628" y="1381"/>
                      </a:lnTo>
                      <a:lnTo>
                        <a:pt x="635" y="1385"/>
                      </a:lnTo>
                      <a:lnTo>
                        <a:pt x="642" y="1388"/>
                      </a:lnTo>
                      <a:lnTo>
                        <a:pt x="649" y="1392"/>
                      </a:lnTo>
                      <a:lnTo>
                        <a:pt x="652" y="1392"/>
                      </a:lnTo>
                      <a:lnTo>
                        <a:pt x="656" y="1393"/>
                      </a:lnTo>
                      <a:lnTo>
                        <a:pt x="659" y="1392"/>
                      </a:lnTo>
                      <a:lnTo>
                        <a:pt x="662" y="1391"/>
                      </a:lnTo>
                      <a:lnTo>
                        <a:pt x="667" y="1381"/>
                      </a:lnTo>
                      <a:lnTo>
                        <a:pt x="669" y="1372"/>
                      </a:lnTo>
                      <a:lnTo>
                        <a:pt x="674" y="1365"/>
                      </a:lnTo>
                      <a:lnTo>
                        <a:pt x="677" y="1358"/>
                      </a:lnTo>
                      <a:lnTo>
                        <a:pt x="679" y="1348"/>
                      </a:lnTo>
                      <a:lnTo>
                        <a:pt x="678" y="1336"/>
                      </a:lnTo>
                      <a:lnTo>
                        <a:pt x="678" y="1323"/>
                      </a:lnTo>
                      <a:lnTo>
                        <a:pt x="677" y="1309"/>
                      </a:lnTo>
                      <a:lnTo>
                        <a:pt x="677" y="1295"/>
                      </a:lnTo>
                      <a:lnTo>
                        <a:pt x="678" y="1282"/>
                      </a:lnTo>
                      <a:lnTo>
                        <a:pt x="681" y="1278"/>
                      </a:lnTo>
                      <a:lnTo>
                        <a:pt x="683" y="1273"/>
                      </a:lnTo>
                      <a:lnTo>
                        <a:pt x="685" y="1270"/>
                      </a:lnTo>
                      <a:lnTo>
                        <a:pt x="690" y="1268"/>
                      </a:lnTo>
                      <a:lnTo>
                        <a:pt x="690" y="1262"/>
                      </a:lnTo>
                      <a:lnTo>
                        <a:pt x="689" y="1257"/>
                      </a:lnTo>
                      <a:lnTo>
                        <a:pt x="687" y="1254"/>
                      </a:lnTo>
                      <a:lnTo>
                        <a:pt x="684" y="1249"/>
                      </a:lnTo>
                      <a:lnTo>
                        <a:pt x="678" y="1243"/>
                      </a:lnTo>
                      <a:lnTo>
                        <a:pt x="673" y="1236"/>
                      </a:lnTo>
                      <a:lnTo>
                        <a:pt x="667" y="1228"/>
                      </a:lnTo>
                      <a:lnTo>
                        <a:pt x="661" y="1221"/>
                      </a:lnTo>
                      <a:lnTo>
                        <a:pt x="656" y="1214"/>
                      </a:lnTo>
                      <a:lnTo>
                        <a:pt x="649" y="1207"/>
                      </a:lnTo>
                      <a:lnTo>
                        <a:pt x="642" y="1200"/>
                      </a:lnTo>
                      <a:lnTo>
                        <a:pt x="637" y="1192"/>
                      </a:lnTo>
                      <a:lnTo>
                        <a:pt x="635" y="1184"/>
                      </a:lnTo>
                      <a:lnTo>
                        <a:pt x="633" y="1175"/>
                      </a:lnTo>
                      <a:lnTo>
                        <a:pt x="632" y="1157"/>
                      </a:lnTo>
                      <a:lnTo>
                        <a:pt x="630" y="1138"/>
                      </a:lnTo>
                      <a:lnTo>
                        <a:pt x="627" y="1120"/>
                      </a:lnTo>
                      <a:lnTo>
                        <a:pt x="623" y="1101"/>
                      </a:lnTo>
                      <a:lnTo>
                        <a:pt x="620" y="1092"/>
                      </a:lnTo>
                      <a:lnTo>
                        <a:pt x="619" y="1083"/>
                      </a:lnTo>
                      <a:lnTo>
                        <a:pt x="620" y="1074"/>
                      </a:lnTo>
                      <a:lnTo>
                        <a:pt x="621" y="1065"/>
                      </a:lnTo>
                      <a:lnTo>
                        <a:pt x="624" y="1053"/>
                      </a:lnTo>
                      <a:lnTo>
                        <a:pt x="625" y="1041"/>
                      </a:lnTo>
                      <a:lnTo>
                        <a:pt x="625" y="1030"/>
                      </a:lnTo>
                      <a:lnTo>
                        <a:pt x="625" y="1018"/>
                      </a:lnTo>
                      <a:lnTo>
                        <a:pt x="623" y="994"/>
                      </a:lnTo>
                      <a:lnTo>
                        <a:pt x="621" y="969"/>
                      </a:lnTo>
                      <a:lnTo>
                        <a:pt x="615" y="973"/>
                      </a:lnTo>
                      <a:lnTo>
                        <a:pt x="609" y="975"/>
                      </a:lnTo>
                      <a:lnTo>
                        <a:pt x="604" y="976"/>
                      </a:lnTo>
                      <a:lnTo>
                        <a:pt x="600" y="975"/>
                      </a:lnTo>
                      <a:lnTo>
                        <a:pt x="596" y="974"/>
                      </a:lnTo>
                      <a:lnTo>
                        <a:pt x="592" y="970"/>
                      </a:lnTo>
                      <a:lnTo>
                        <a:pt x="588" y="965"/>
                      </a:lnTo>
                      <a:lnTo>
                        <a:pt x="585" y="958"/>
                      </a:lnTo>
                      <a:lnTo>
                        <a:pt x="582" y="945"/>
                      </a:lnTo>
                      <a:lnTo>
                        <a:pt x="577" y="930"/>
                      </a:lnTo>
                      <a:lnTo>
                        <a:pt x="576" y="923"/>
                      </a:lnTo>
                      <a:lnTo>
                        <a:pt x="576" y="915"/>
                      </a:lnTo>
                      <a:lnTo>
                        <a:pt x="575" y="908"/>
                      </a:lnTo>
                      <a:lnTo>
                        <a:pt x="576" y="902"/>
                      </a:lnTo>
                      <a:lnTo>
                        <a:pt x="582" y="900"/>
                      </a:lnTo>
                      <a:lnTo>
                        <a:pt x="586" y="897"/>
                      </a:lnTo>
                      <a:lnTo>
                        <a:pt x="591" y="897"/>
                      </a:lnTo>
                      <a:lnTo>
                        <a:pt x="595" y="899"/>
                      </a:lnTo>
                      <a:lnTo>
                        <a:pt x="604" y="901"/>
                      </a:lnTo>
                      <a:lnTo>
                        <a:pt x="615" y="904"/>
                      </a:lnTo>
                      <a:lnTo>
                        <a:pt x="620" y="905"/>
                      </a:lnTo>
                      <a:lnTo>
                        <a:pt x="627" y="907"/>
                      </a:lnTo>
                      <a:lnTo>
                        <a:pt x="633" y="905"/>
                      </a:lnTo>
                      <a:lnTo>
                        <a:pt x="638" y="904"/>
                      </a:lnTo>
                      <a:lnTo>
                        <a:pt x="650" y="902"/>
                      </a:lnTo>
                      <a:lnTo>
                        <a:pt x="662" y="901"/>
                      </a:lnTo>
                      <a:lnTo>
                        <a:pt x="670" y="901"/>
                      </a:lnTo>
                      <a:lnTo>
                        <a:pt x="677" y="901"/>
                      </a:lnTo>
                      <a:lnTo>
                        <a:pt x="684" y="900"/>
                      </a:lnTo>
                      <a:lnTo>
                        <a:pt x="690" y="899"/>
                      </a:lnTo>
                      <a:lnTo>
                        <a:pt x="695" y="895"/>
                      </a:lnTo>
                      <a:lnTo>
                        <a:pt x="699" y="892"/>
                      </a:lnTo>
                      <a:lnTo>
                        <a:pt x="702" y="886"/>
                      </a:lnTo>
                      <a:lnTo>
                        <a:pt x="706" y="878"/>
                      </a:lnTo>
                      <a:lnTo>
                        <a:pt x="708" y="863"/>
                      </a:lnTo>
                      <a:lnTo>
                        <a:pt x="710" y="850"/>
                      </a:lnTo>
                      <a:lnTo>
                        <a:pt x="712" y="843"/>
                      </a:lnTo>
                      <a:lnTo>
                        <a:pt x="715" y="837"/>
                      </a:lnTo>
                      <a:lnTo>
                        <a:pt x="718" y="830"/>
                      </a:lnTo>
                      <a:lnTo>
                        <a:pt x="722" y="825"/>
                      </a:lnTo>
                      <a:lnTo>
                        <a:pt x="727" y="818"/>
                      </a:lnTo>
                      <a:lnTo>
                        <a:pt x="731" y="811"/>
                      </a:lnTo>
                      <a:lnTo>
                        <a:pt x="734" y="804"/>
                      </a:lnTo>
                      <a:lnTo>
                        <a:pt x="738" y="795"/>
                      </a:lnTo>
                      <a:lnTo>
                        <a:pt x="741" y="776"/>
                      </a:lnTo>
                      <a:lnTo>
                        <a:pt x="744" y="755"/>
                      </a:lnTo>
                      <a:lnTo>
                        <a:pt x="747" y="736"/>
                      </a:lnTo>
                      <a:lnTo>
                        <a:pt x="748" y="715"/>
                      </a:lnTo>
                      <a:lnTo>
                        <a:pt x="750" y="680"/>
                      </a:lnTo>
                      <a:lnTo>
                        <a:pt x="751" y="644"/>
                      </a:lnTo>
                      <a:lnTo>
                        <a:pt x="751" y="608"/>
                      </a:lnTo>
                      <a:lnTo>
                        <a:pt x="751" y="573"/>
                      </a:lnTo>
                      <a:lnTo>
                        <a:pt x="751" y="558"/>
                      </a:lnTo>
                      <a:lnTo>
                        <a:pt x="749" y="543"/>
                      </a:lnTo>
                      <a:lnTo>
                        <a:pt x="747" y="529"/>
                      </a:lnTo>
                      <a:lnTo>
                        <a:pt x="743" y="514"/>
                      </a:lnTo>
                      <a:lnTo>
                        <a:pt x="734" y="486"/>
                      </a:lnTo>
                      <a:lnTo>
                        <a:pt x="723" y="459"/>
                      </a:lnTo>
                      <a:lnTo>
                        <a:pt x="718" y="448"/>
                      </a:lnTo>
                      <a:lnTo>
                        <a:pt x="716" y="436"/>
                      </a:lnTo>
                      <a:lnTo>
                        <a:pt x="714" y="425"/>
                      </a:lnTo>
                      <a:lnTo>
                        <a:pt x="711" y="413"/>
                      </a:lnTo>
                      <a:lnTo>
                        <a:pt x="709" y="402"/>
                      </a:lnTo>
                      <a:lnTo>
                        <a:pt x="706" y="391"/>
                      </a:lnTo>
                      <a:lnTo>
                        <a:pt x="702" y="379"/>
                      </a:lnTo>
                      <a:lnTo>
                        <a:pt x="697" y="369"/>
                      </a:lnTo>
                      <a:lnTo>
                        <a:pt x="685" y="353"/>
                      </a:lnTo>
                      <a:lnTo>
                        <a:pt x="674" y="337"/>
                      </a:lnTo>
                      <a:lnTo>
                        <a:pt x="668" y="329"/>
                      </a:lnTo>
                      <a:lnTo>
                        <a:pt x="662" y="321"/>
                      </a:lnTo>
                      <a:lnTo>
                        <a:pt x="658" y="313"/>
                      </a:lnTo>
                      <a:lnTo>
                        <a:pt x="654" y="305"/>
                      </a:lnTo>
                      <a:lnTo>
                        <a:pt x="652" y="297"/>
                      </a:lnTo>
                      <a:lnTo>
                        <a:pt x="651" y="288"/>
                      </a:lnTo>
                      <a:lnTo>
                        <a:pt x="650" y="279"/>
                      </a:lnTo>
                      <a:lnTo>
                        <a:pt x="649" y="271"/>
                      </a:lnTo>
                      <a:lnTo>
                        <a:pt x="648" y="260"/>
                      </a:lnTo>
                      <a:lnTo>
                        <a:pt x="645" y="252"/>
                      </a:lnTo>
                      <a:lnTo>
                        <a:pt x="641" y="246"/>
                      </a:lnTo>
                      <a:lnTo>
                        <a:pt x="633" y="238"/>
                      </a:lnTo>
                      <a:lnTo>
                        <a:pt x="627" y="232"/>
                      </a:lnTo>
                      <a:lnTo>
                        <a:pt x="624" y="227"/>
                      </a:lnTo>
                      <a:lnTo>
                        <a:pt x="623" y="222"/>
                      </a:lnTo>
                      <a:lnTo>
                        <a:pt x="623" y="218"/>
                      </a:lnTo>
                      <a:lnTo>
                        <a:pt x="625" y="209"/>
                      </a:lnTo>
                      <a:lnTo>
                        <a:pt x="629" y="199"/>
                      </a:lnTo>
                      <a:lnTo>
                        <a:pt x="628" y="198"/>
                      </a:lnTo>
                      <a:lnTo>
                        <a:pt x="624" y="197"/>
                      </a:lnTo>
                      <a:lnTo>
                        <a:pt x="620" y="196"/>
                      </a:lnTo>
                      <a:lnTo>
                        <a:pt x="616" y="195"/>
                      </a:lnTo>
                      <a:lnTo>
                        <a:pt x="611" y="195"/>
                      </a:lnTo>
                      <a:lnTo>
                        <a:pt x="601" y="196"/>
                      </a:lnTo>
                      <a:lnTo>
                        <a:pt x="589" y="198"/>
                      </a:lnTo>
                      <a:lnTo>
                        <a:pt x="568" y="203"/>
                      </a:lnTo>
                      <a:lnTo>
                        <a:pt x="550" y="20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7729;p21">
                  <a:extLst>
                    <a:ext uri="{FF2B5EF4-FFF2-40B4-BE49-F238E27FC236}">
                      <a16:creationId xmlns="" xmlns:a16="http://schemas.microsoft.com/office/drawing/2014/main" id="{8C35C08B-043C-4EFA-A2BF-A2F8B6FBDBC2}"/>
                    </a:ext>
                  </a:extLst>
                </p:cNvPr>
                <p:cNvSpPr/>
                <p:nvPr/>
              </p:nvSpPr>
              <p:spPr>
                <a:xfrm>
                  <a:off x="6528736" y="2690614"/>
                  <a:ext cx="562340" cy="88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" h="3523" extrusionOk="0">
                      <a:moveTo>
                        <a:pt x="2068" y="539"/>
                      </a:moveTo>
                      <a:lnTo>
                        <a:pt x="2076" y="532"/>
                      </a:lnTo>
                      <a:lnTo>
                        <a:pt x="2084" y="524"/>
                      </a:lnTo>
                      <a:lnTo>
                        <a:pt x="2090" y="516"/>
                      </a:lnTo>
                      <a:lnTo>
                        <a:pt x="2097" y="508"/>
                      </a:lnTo>
                      <a:lnTo>
                        <a:pt x="2107" y="497"/>
                      </a:lnTo>
                      <a:lnTo>
                        <a:pt x="2117" y="487"/>
                      </a:lnTo>
                      <a:lnTo>
                        <a:pt x="2127" y="476"/>
                      </a:lnTo>
                      <a:lnTo>
                        <a:pt x="2135" y="465"/>
                      </a:lnTo>
                      <a:lnTo>
                        <a:pt x="2142" y="455"/>
                      </a:lnTo>
                      <a:lnTo>
                        <a:pt x="2148" y="443"/>
                      </a:lnTo>
                      <a:lnTo>
                        <a:pt x="2154" y="432"/>
                      </a:lnTo>
                      <a:lnTo>
                        <a:pt x="2160" y="422"/>
                      </a:lnTo>
                      <a:lnTo>
                        <a:pt x="2153" y="422"/>
                      </a:lnTo>
                      <a:lnTo>
                        <a:pt x="2147" y="421"/>
                      </a:lnTo>
                      <a:lnTo>
                        <a:pt x="2142" y="420"/>
                      </a:lnTo>
                      <a:lnTo>
                        <a:pt x="2137" y="416"/>
                      </a:lnTo>
                      <a:lnTo>
                        <a:pt x="2133" y="413"/>
                      </a:lnTo>
                      <a:lnTo>
                        <a:pt x="2129" y="409"/>
                      </a:lnTo>
                      <a:lnTo>
                        <a:pt x="2126" y="404"/>
                      </a:lnTo>
                      <a:lnTo>
                        <a:pt x="2123" y="399"/>
                      </a:lnTo>
                      <a:lnTo>
                        <a:pt x="2120" y="387"/>
                      </a:lnTo>
                      <a:lnTo>
                        <a:pt x="2119" y="373"/>
                      </a:lnTo>
                      <a:lnTo>
                        <a:pt x="2119" y="358"/>
                      </a:lnTo>
                      <a:lnTo>
                        <a:pt x="2120" y="343"/>
                      </a:lnTo>
                      <a:lnTo>
                        <a:pt x="2122" y="328"/>
                      </a:lnTo>
                      <a:lnTo>
                        <a:pt x="2126" y="315"/>
                      </a:lnTo>
                      <a:lnTo>
                        <a:pt x="2129" y="303"/>
                      </a:lnTo>
                      <a:lnTo>
                        <a:pt x="2133" y="293"/>
                      </a:lnTo>
                      <a:lnTo>
                        <a:pt x="2139" y="277"/>
                      </a:lnTo>
                      <a:lnTo>
                        <a:pt x="2145" y="261"/>
                      </a:lnTo>
                      <a:lnTo>
                        <a:pt x="2147" y="253"/>
                      </a:lnTo>
                      <a:lnTo>
                        <a:pt x="2150" y="245"/>
                      </a:lnTo>
                      <a:lnTo>
                        <a:pt x="2151" y="236"/>
                      </a:lnTo>
                      <a:lnTo>
                        <a:pt x="2151" y="226"/>
                      </a:lnTo>
                      <a:lnTo>
                        <a:pt x="2137" y="232"/>
                      </a:lnTo>
                      <a:lnTo>
                        <a:pt x="2123" y="235"/>
                      </a:lnTo>
                      <a:lnTo>
                        <a:pt x="2098" y="238"/>
                      </a:lnTo>
                      <a:lnTo>
                        <a:pt x="2073" y="241"/>
                      </a:lnTo>
                      <a:lnTo>
                        <a:pt x="2047" y="241"/>
                      </a:lnTo>
                      <a:lnTo>
                        <a:pt x="2022" y="241"/>
                      </a:lnTo>
                      <a:lnTo>
                        <a:pt x="2011" y="241"/>
                      </a:lnTo>
                      <a:lnTo>
                        <a:pt x="1999" y="241"/>
                      </a:lnTo>
                      <a:lnTo>
                        <a:pt x="1988" y="243"/>
                      </a:lnTo>
                      <a:lnTo>
                        <a:pt x="1977" y="245"/>
                      </a:lnTo>
                      <a:lnTo>
                        <a:pt x="1956" y="251"/>
                      </a:lnTo>
                      <a:lnTo>
                        <a:pt x="1937" y="260"/>
                      </a:lnTo>
                      <a:lnTo>
                        <a:pt x="1936" y="253"/>
                      </a:lnTo>
                      <a:lnTo>
                        <a:pt x="1936" y="246"/>
                      </a:lnTo>
                      <a:lnTo>
                        <a:pt x="1938" y="241"/>
                      </a:lnTo>
                      <a:lnTo>
                        <a:pt x="1941" y="236"/>
                      </a:lnTo>
                      <a:lnTo>
                        <a:pt x="1949" y="226"/>
                      </a:lnTo>
                      <a:lnTo>
                        <a:pt x="1957" y="216"/>
                      </a:lnTo>
                      <a:lnTo>
                        <a:pt x="1945" y="213"/>
                      </a:lnTo>
                      <a:lnTo>
                        <a:pt x="1930" y="212"/>
                      </a:lnTo>
                      <a:lnTo>
                        <a:pt x="1915" y="210"/>
                      </a:lnTo>
                      <a:lnTo>
                        <a:pt x="1903" y="207"/>
                      </a:lnTo>
                      <a:lnTo>
                        <a:pt x="1896" y="203"/>
                      </a:lnTo>
                      <a:lnTo>
                        <a:pt x="1890" y="199"/>
                      </a:lnTo>
                      <a:lnTo>
                        <a:pt x="1883" y="194"/>
                      </a:lnTo>
                      <a:lnTo>
                        <a:pt x="1877" y="188"/>
                      </a:lnTo>
                      <a:lnTo>
                        <a:pt x="1872" y="183"/>
                      </a:lnTo>
                      <a:lnTo>
                        <a:pt x="1865" y="178"/>
                      </a:lnTo>
                      <a:lnTo>
                        <a:pt x="1859" y="174"/>
                      </a:lnTo>
                      <a:lnTo>
                        <a:pt x="1852" y="170"/>
                      </a:lnTo>
                      <a:lnTo>
                        <a:pt x="1842" y="169"/>
                      </a:lnTo>
                      <a:lnTo>
                        <a:pt x="1833" y="168"/>
                      </a:lnTo>
                      <a:lnTo>
                        <a:pt x="1824" y="169"/>
                      </a:lnTo>
                      <a:lnTo>
                        <a:pt x="1816" y="170"/>
                      </a:lnTo>
                      <a:lnTo>
                        <a:pt x="1802" y="177"/>
                      </a:lnTo>
                      <a:lnTo>
                        <a:pt x="1789" y="185"/>
                      </a:lnTo>
                      <a:lnTo>
                        <a:pt x="1778" y="192"/>
                      </a:lnTo>
                      <a:lnTo>
                        <a:pt x="1766" y="197"/>
                      </a:lnTo>
                      <a:lnTo>
                        <a:pt x="1760" y="200"/>
                      </a:lnTo>
                      <a:lnTo>
                        <a:pt x="1753" y="201"/>
                      </a:lnTo>
                      <a:lnTo>
                        <a:pt x="1747" y="202"/>
                      </a:lnTo>
                      <a:lnTo>
                        <a:pt x="1739" y="202"/>
                      </a:lnTo>
                      <a:lnTo>
                        <a:pt x="1731" y="201"/>
                      </a:lnTo>
                      <a:lnTo>
                        <a:pt x="1723" y="201"/>
                      </a:lnTo>
                      <a:lnTo>
                        <a:pt x="1715" y="199"/>
                      </a:lnTo>
                      <a:lnTo>
                        <a:pt x="1708" y="196"/>
                      </a:lnTo>
                      <a:lnTo>
                        <a:pt x="1702" y="194"/>
                      </a:lnTo>
                      <a:lnTo>
                        <a:pt x="1696" y="190"/>
                      </a:lnTo>
                      <a:lnTo>
                        <a:pt x="1691" y="184"/>
                      </a:lnTo>
                      <a:lnTo>
                        <a:pt x="1685" y="177"/>
                      </a:lnTo>
                      <a:lnTo>
                        <a:pt x="1678" y="162"/>
                      </a:lnTo>
                      <a:lnTo>
                        <a:pt x="1674" y="153"/>
                      </a:lnTo>
                      <a:lnTo>
                        <a:pt x="1671" y="150"/>
                      </a:lnTo>
                      <a:lnTo>
                        <a:pt x="1667" y="146"/>
                      </a:lnTo>
                      <a:lnTo>
                        <a:pt x="1659" y="144"/>
                      </a:lnTo>
                      <a:lnTo>
                        <a:pt x="1647" y="143"/>
                      </a:lnTo>
                      <a:lnTo>
                        <a:pt x="1632" y="142"/>
                      </a:lnTo>
                      <a:lnTo>
                        <a:pt x="1619" y="141"/>
                      </a:lnTo>
                      <a:lnTo>
                        <a:pt x="1614" y="139"/>
                      </a:lnTo>
                      <a:lnTo>
                        <a:pt x="1609" y="136"/>
                      </a:lnTo>
                      <a:lnTo>
                        <a:pt x="1603" y="133"/>
                      </a:lnTo>
                      <a:lnTo>
                        <a:pt x="1596" y="127"/>
                      </a:lnTo>
                      <a:lnTo>
                        <a:pt x="1587" y="120"/>
                      </a:lnTo>
                      <a:lnTo>
                        <a:pt x="1577" y="112"/>
                      </a:lnTo>
                      <a:lnTo>
                        <a:pt x="1568" y="103"/>
                      </a:lnTo>
                      <a:lnTo>
                        <a:pt x="1560" y="94"/>
                      </a:lnTo>
                      <a:lnTo>
                        <a:pt x="1556" y="88"/>
                      </a:lnTo>
                      <a:lnTo>
                        <a:pt x="1554" y="82"/>
                      </a:lnTo>
                      <a:lnTo>
                        <a:pt x="1553" y="76"/>
                      </a:lnTo>
                      <a:lnTo>
                        <a:pt x="1552" y="69"/>
                      </a:lnTo>
                      <a:lnTo>
                        <a:pt x="1550" y="63"/>
                      </a:lnTo>
                      <a:lnTo>
                        <a:pt x="1548" y="57"/>
                      </a:lnTo>
                      <a:lnTo>
                        <a:pt x="1546" y="52"/>
                      </a:lnTo>
                      <a:lnTo>
                        <a:pt x="1542" y="46"/>
                      </a:lnTo>
                      <a:lnTo>
                        <a:pt x="1531" y="34"/>
                      </a:lnTo>
                      <a:lnTo>
                        <a:pt x="1524" y="27"/>
                      </a:lnTo>
                      <a:lnTo>
                        <a:pt x="1522" y="24"/>
                      </a:lnTo>
                      <a:lnTo>
                        <a:pt x="1520" y="22"/>
                      </a:lnTo>
                      <a:lnTo>
                        <a:pt x="1520" y="21"/>
                      </a:lnTo>
                      <a:lnTo>
                        <a:pt x="1519" y="18"/>
                      </a:lnTo>
                      <a:lnTo>
                        <a:pt x="1505" y="16"/>
                      </a:lnTo>
                      <a:lnTo>
                        <a:pt x="1491" y="16"/>
                      </a:lnTo>
                      <a:lnTo>
                        <a:pt x="1481" y="14"/>
                      </a:lnTo>
                      <a:lnTo>
                        <a:pt x="1474" y="13"/>
                      </a:lnTo>
                      <a:lnTo>
                        <a:pt x="1469" y="19"/>
                      </a:lnTo>
                      <a:lnTo>
                        <a:pt x="1463" y="24"/>
                      </a:lnTo>
                      <a:lnTo>
                        <a:pt x="1457" y="31"/>
                      </a:lnTo>
                      <a:lnTo>
                        <a:pt x="1453" y="38"/>
                      </a:lnTo>
                      <a:lnTo>
                        <a:pt x="1449" y="30"/>
                      </a:lnTo>
                      <a:lnTo>
                        <a:pt x="1445" y="23"/>
                      </a:lnTo>
                      <a:lnTo>
                        <a:pt x="1441" y="20"/>
                      </a:lnTo>
                      <a:lnTo>
                        <a:pt x="1439" y="19"/>
                      </a:lnTo>
                      <a:lnTo>
                        <a:pt x="1436" y="18"/>
                      </a:lnTo>
                      <a:lnTo>
                        <a:pt x="1433" y="19"/>
                      </a:lnTo>
                      <a:lnTo>
                        <a:pt x="1430" y="20"/>
                      </a:lnTo>
                      <a:lnTo>
                        <a:pt x="1427" y="22"/>
                      </a:lnTo>
                      <a:lnTo>
                        <a:pt x="1423" y="24"/>
                      </a:lnTo>
                      <a:lnTo>
                        <a:pt x="1417" y="26"/>
                      </a:lnTo>
                      <a:lnTo>
                        <a:pt x="1412" y="27"/>
                      </a:lnTo>
                      <a:lnTo>
                        <a:pt x="1404" y="26"/>
                      </a:lnTo>
                      <a:lnTo>
                        <a:pt x="1395" y="22"/>
                      </a:lnTo>
                      <a:lnTo>
                        <a:pt x="1387" y="18"/>
                      </a:lnTo>
                      <a:lnTo>
                        <a:pt x="1378" y="11"/>
                      </a:lnTo>
                      <a:lnTo>
                        <a:pt x="1370" y="6"/>
                      </a:lnTo>
                      <a:lnTo>
                        <a:pt x="1365" y="4"/>
                      </a:lnTo>
                      <a:lnTo>
                        <a:pt x="1360" y="2"/>
                      </a:lnTo>
                      <a:lnTo>
                        <a:pt x="1356" y="0"/>
                      </a:lnTo>
                      <a:lnTo>
                        <a:pt x="1351" y="0"/>
                      </a:lnTo>
                      <a:lnTo>
                        <a:pt x="1347" y="0"/>
                      </a:lnTo>
                      <a:lnTo>
                        <a:pt x="1341" y="3"/>
                      </a:lnTo>
                      <a:lnTo>
                        <a:pt x="1337" y="5"/>
                      </a:lnTo>
                      <a:lnTo>
                        <a:pt x="1331" y="8"/>
                      </a:lnTo>
                      <a:lnTo>
                        <a:pt x="1331" y="26"/>
                      </a:lnTo>
                      <a:lnTo>
                        <a:pt x="1331" y="41"/>
                      </a:lnTo>
                      <a:lnTo>
                        <a:pt x="1307" y="59"/>
                      </a:lnTo>
                      <a:lnTo>
                        <a:pt x="1285" y="73"/>
                      </a:lnTo>
                      <a:lnTo>
                        <a:pt x="1280" y="77"/>
                      </a:lnTo>
                      <a:lnTo>
                        <a:pt x="1274" y="78"/>
                      </a:lnTo>
                      <a:lnTo>
                        <a:pt x="1267" y="80"/>
                      </a:lnTo>
                      <a:lnTo>
                        <a:pt x="1260" y="80"/>
                      </a:lnTo>
                      <a:lnTo>
                        <a:pt x="1253" y="80"/>
                      </a:lnTo>
                      <a:lnTo>
                        <a:pt x="1247" y="78"/>
                      </a:lnTo>
                      <a:lnTo>
                        <a:pt x="1239" y="76"/>
                      </a:lnTo>
                      <a:lnTo>
                        <a:pt x="1230" y="71"/>
                      </a:lnTo>
                      <a:lnTo>
                        <a:pt x="1215" y="65"/>
                      </a:lnTo>
                      <a:lnTo>
                        <a:pt x="1202" y="62"/>
                      </a:lnTo>
                      <a:lnTo>
                        <a:pt x="1190" y="60"/>
                      </a:lnTo>
                      <a:lnTo>
                        <a:pt x="1173" y="60"/>
                      </a:lnTo>
                      <a:lnTo>
                        <a:pt x="1158" y="61"/>
                      </a:lnTo>
                      <a:lnTo>
                        <a:pt x="1140" y="61"/>
                      </a:lnTo>
                      <a:lnTo>
                        <a:pt x="1121" y="60"/>
                      </a:lnTo>
                      <a:lnTo>
                        <a:pt x="1108" y="57"/>
                      </a:lnTo>
                      <a:lnTo>
                        <a:pt x="1105" y="56"/>
                      </a:lnTo>
                      <a:lnTo>
                        <a:pt x="1097" y="51"/>
                      </a:lnTo>
                      <a:lnTo>
                        <a:pt x="1088" y="45"/>
                      </a:lnTo>
                      <a:lnTo>
                        <a:pt x="1085" y="44"/>
                      </a:lnTo>
                      <a:lnTo>
                        <a:pt x="1079" y="34"/>
                      </a:lnTo>
                      <a:lnTo>
                        <a:pt x="1076" y="26"/>
                      </a:lnTo>
                      <a:lnTo>
                        <a:pt x="1076" y="40"/>
                      </a:lnTo>
                      <a:lnTo>
                        <a:pt x="1077" y="53"/>
                      </a:lnTo>
                      <a:lnTo>
                        <a:pt x="1078" y="59"/>
                      </a:lnTo>
                      <a:lnTo>
                        <a:pt x="1079" y="63"/>
                      </a:lnTo>
                      <a:lnTo>
                        <a:pt x="1080" y="68"/>
                      </a:lnTo>
                      <a:lnTo>
                        <a:pt x="1084" y="71"/>
                      </a:lnTo>
                      <a:lnTo>
                        <a:pt x="1088" y="73"/>
                      </a:lnTo>
                      <a:lnTo>
                        <a:pt x="1093" y="74"/>
                      </a:lnTo>
                      <a:lnTo>
                        <a:pt x="1099" y="74"/>
                      </a:lnTo>
                      <a:lnTo>
                        <a:pt x="1104" y="74"/>
                      </a:lnTo>
                      <a:lnTo>
                        <a:pt x="1110" y="74"/>
                      </a:lnTo>
                      <a:lnTo>
                        <a:pt x="1116" y="74"/>
                      </a:lnTo>
                      <a:lnTo>
                        <a:pt x="1121" y="77"/>
                      </a:lnTo>
                      <a:lnTo>
                        <a:pt x="1126" y="80"/>
                      </a:lnTo>
                      <a:lnTo>
                        <a:pt x="1129" y="86"/>
                      </a:lnTo>
                      <a:lnTo>
                        <a:pt x="1130" y="92"/>
                      </a:lnTo>
                      <a:lnTo>
                        <a:pt x="1130" y="98"/>
                      </a:lnTo>
                      <a:lnTo>
                        <a:pt x="1130" y="104"/>
                      </a:lnTo>
                      <a:lnTo>
                        <a:pt x="1132" y="109"/>
                      </a:lnTo>
                      <a:lnTo>
                        <a:pt x="1135" y="113"/>
                      </a:lnTo>
                      <a:lnTo>
                        <a:pt x="1137" y="114"/>
                      </a:lnTo>
                      <a:lnTo>
                        <a:pt x="1140" y="114"/>
                      </a:lnTo>
                      <a:lnTo>
                        <a:pt x="1144" y="115"/>
                      </a:lnTo>
                      <a:lnTo>
                        <a:pt x="1149" y="114"/>
                      </a:lnTo>
                      <a:lnTo>
                        <a:pt x="1149" y="129"/>
                      </a:lnTo>
                      <a:lnTo>
                        <a:pt x="1149" y="144"/>
                      </a:lnTo>
                      <a:lnTo>
                        <a:pt x="1148" y="160"/>
                      </a:lnTo>
                      <a:lnTo>
                        <a:pt x="1150" y="174"/>
                      </a:lnTo>
                      <a:lnTo>
                        <a:pt x="1152" y="183"/>
                      </a:lnTo>
                      <a:lnTo>
                        <a:pt x="1154" y="191"/>
                      </a:lnTo>
                      <a:lnTo>
                        <a:pt x="1158" y="196"/>
                      </a:lnTo>
                      <a:lnTo>
                        <a:pt x="1162" y="202"/>
                      </a:lnTo>
                      <a:lnTo>
                        <a:pt x="1171" y="213"/>
                      </a:lnTo>
                      <a:lnTo>
                        <a:pt x="1182" y="226"/>
                      </a:lnTo>
                      <a:lnTo>
                        <a:pt x="1190" y="240"/>
                      </a:lnTo>
                      <a:lnTo>
                        <a:pt x="1200" y="257"/>
                      </a:lnTo>
                      <a:lnTo>
                        <a:pt x="1204" y="265"/>
                      </a:lnTo>
                      <a:lnTo>
                        <a:pt x="1208" y="274"/>
                      </a:lnTo>
                      <a:lnTo>
                        <a:pt x="1210" y="282"/>
                      </a:lnTo>
                      <a:lnTo>
                        <a:pt x="1209" y="289"/>
                      </a:lnTo>
                      <a:lnTo>
                        <a:pt x="1195" y="300"/>
                      </a:lnTo>
                      <a:lnTo>
                        <a:pt x="1179" y="316"/>
                      </a:lnTo>
                      <a:lnTo>
                        <a:pt x="1177" y="320"/>
                      </a:lnTo>
                      <a:lnTo>
                        <a:pt x="1176" y="326"/>
                      </a:lnTo>
                      <a:lnTo>
                        <a:pt x="1175" y="332"/>
                      </a:lnTo>
                      <a:lnTo>
                        <a:pt x="1175" y="338"/>
                      </a:lnTo>
                      <a:lnTo>
                        <a:pt x="1175" y="350"/>
                      </a:lnTo>
                      <a:lnTo>
                        <a:pt x="1175" y="361"/>
                      </a:lnTo>
                      <a:lnTo>
                        <a:pt x="1175" y="372"/>
                      </a:lnTo>
                      <a:lnTo>
                        <a:pt x="1174" y="381"/>
                      </a:lnTo>
                      <a:lnTo>
                        <a:pt x="1176" y="381"/>
                      </a:lnTo>
                      <a:lnTo>
                        <a:pt x="1182" y="384"/>
                      </a:lnTo>
                      <a:lnTo>
                        <a:pt x="1186" y="388"/>
                      </a:lnTo>
                      <a:lnTo>
                        <a:pt x="1190" y="391"/>
                      </a:lnTo>
                      <a:lnTo>
                        <a:pt x="1193" y="396"/>
                      </a:lnTo>
                      <a:lnTo>
                        <a:pt x="1195" y="400"/>
                      </a:lnTo>
                      <a:lnTo>
                        <a:pt x="1198" y="405"/>
                      </a:lnTo>
                      <a:lnTo>
                        <a:pt x="1199" y="410"/>
                      </a:lnTo>
                      <a:lnTo>
                        <a:pt x="1199" y="416"/>
                      </a:lnTo>
                      <a:lnTo>
                        <a:pt x="1199" y="439"/>
                      </a:lnTo>
                      <a:lnTo>
                        <a:pt x="1195" y="461"/>
                      </a:lnTo>
                      <a:lnTo>
                        <a:pt x="1195" y="470"/>
                      </a:lnTo>
                      <a:lnTo>
                        <a:pt x="1197" y="479"/>
                      </a:lnTo>
                      <a:lnTo>
                        <a:pt x="1198" y="487"/>
                      </a:lnTo>
                      <a:lnTo>
                        <a:pt x="1200" y="496"/>
                      </a:lnTo>
                      <a:lnTo>
                        <a:pt x="1207" y="514"/>
                      </a:lnTo>
                      <a:lnTo>
                        <a:pt x="1214" y="532"/>
                      </a:lnTo>
                      <a:lnTo>
                        <a:pt x="1217" y="540"/>
                      </a:lnTo>
                      <a:lnTo>
                        <a:pt x="1219" y="549"/>
                      </a:lnTo>
                      <a:lnTo>
                        <a:pt x="1220" y="558"/>
                      </a:lnTo>
                      <a:lnTo>
                        <a:pt x="1222" y="568"/>
                      </a:lnTo>
                      <a:lnTo>
                        <a:pt x="1220" y="576"/>
                      </a:lnTo>
                      <a:lnTo>
                        <a:pt x="1218" y="585"/>
                      </a:lnTo>
                      <a:lnTo>
                        <a:pt x="1215" y="593"/>
                      </a:lnTo>
                      <a:lnTo>
                        <a:pt x="1210" y="602"/>
                      </a:lnTo>
                      <a:lnTo>
                        <a:pt x="1206" y="606"/>
                      </a:lnTo>
                      <a:lnTo>
                        <a:pt x="1200" y="611"/>
                      </a:lnTo>
                      <a:lnTo>
                        <a:pt x="1194" y="615"/>
                      </a:lnTo>
                      <a:lnTo>
                        <a:pt x="1189" y="619"/>
                      </a:lnTo>
                      <a:lnTo>
                        <a:pt x="1176" y="625"/>
                      </a:lnTo>
                      <a:lnTo>
                        <a:pt x="1163" y="631"/>
                      </a:lnTo>
                      <a:lnTo>
                        <a:pt x="1157" y="637"/>
                      </a:lnTo>
                      <a:lnTo>
                        <a:pt x="1151" y="642"/>
                      </a:lnTo>
                      <a:lnTo>
                        <a:pt x="1146" y="647"/>
                      </a:lnTo>
                      <a:lnTo>
                        <a:pt x="1143" y="653"/>
                      </a:lnTo>
                      <a:lnTo>
                        <a:pt x="1136" y="666"/>
                      </a:lnTo>
                      <a:lnTo>
                        <a:pt x="1129" y="679"/>
                      </a:lnTo>
                      <a:lnTo>
                        <a:pt x="1126" y="684"/>
                      </a:lnTo>
                      <a:lnTo>
                        <a:pt x="1120" y="688"/>
                      </a:lnTo>
                      <a:lnTo>
                        <a:pt x="1115" y="691"/>
                      </a:lnTo>
                      <a:lnTo>
                        <a:pt x="1108" y="694"/>
                      </a:lnTo>
                      <a:lnTo>
                        <a:pt x="1101" y="696"/>
                      </a:lnTo>
                      <a:lnTo>
                        <a:pt x="1094" y="700"/>
                      </a:lnTo>
                      <a:lnTo>
                        <a:pt x="1088" y="704"/>
                      </a:lnTo>
                      <a:lnTo>
                        <a:pt x="1084" y="709"/>
                      </a:lnTo>
                      <a:lnTo>
                        <a:pt x="1078" y="720"/>
                      </a:lnTo>
                      <a:lnTo>
                        <a:pt x="1074" y="733"/>
                      </a:lnTo>
                      <a:lnTo>
                        <a:pt x="1070" y="745"/>
                      </a:lnTo>
                      <a:lnTo>
                        <a:pt x="1067" y="757"/>
                      </a:lnTo>
                      <a:lnTo>
                        <a:pt x="1053" y="757"/>
                      </a:lnTo>
                      <a:lnTo>
                        <a:pt x="1039" y="757"/>
                      </a:lnTo>
                      <a:lnTo>
                        <a:pt x="1027" y="755"/>
                      </a:lnTo>
                      <a:lnTo>
                        <a:pt x="1014" y="754"/>
                      </a:lnTo>
                      <a:lnTo>
                        <a:pt x="1012" y="769"/>
                      </a:lnTo>
                      <a:lnTo>
                        <a:pt x="1007" y="784"/>
                      </a:lnTo>
                      <a:lnTo>
                        <a:pt x="1003" y="800"/>
                      </a:lnTo>
                      <a:lnTo>
                        <a:pt x="997" y="815"/>
                      </a:lnTo>
                      <a:lnTo>
                        <a:pt x="993" y="831"/>
                      </a:lnTo>
                      <a:lnTo>
                        <a:pt x="989" y="845"/>
                      </a:lnTo>
                      <a:lnTo>
                        <a:pt x="989" y="852"/>
                      </a:lnTo>
                      <a:lnTo>
                        <a:pt x="989" y="860"/>
                      </a:lnTo>
                      <a:lnTo>
                        <a:pt x="992" y="867"/>
                      </a:lnTo>
                      <a:lnTo>
                        <a:pt x="994" y="874"/>
                      </a:lnTo>
                      <a:lnTo>
                        <a:pt x="996" y="878"/>
                      </a:lnTo>
                      <a:lnTo>
                        <a:pt x="1000" y="882"/>
                      </a:lnTo>
                      <a:lnTo>
                        <a:pt x="1003" y="885"/>
                      </a:lnTo>
                      <a:lnTo>
                        <a:pt x="1007" y="889"/>
                      </a:lnTo>
                      <a:lnTo>
                        <a:pt x="1015" y="893"/>
                      </a:lnTo>
                      <a:lnTo>
                        <a:pt x="1025" y="899"/>
                      </a:lnTo>
                      <a:lnTo>
                        <a:pt x="1033" y="904"/>
                      </a:lnTo>
                      <a:lnTo>
                        <a:pt x="1041" y="909"/>
                      </a:lnTo>
                      <a:lnTo>
                        <a:pt x="1044" y="913"/>
                      </a:lnTo>
                      <a:lnTo>
                        <a:pt x="1046" y="916"/>
                      </a:lnTo>
                      <a:lnTo>
                        <a:pt x="1048" y="921"/>
                      </a:lnTo>
                      <a:lnTo>
                        <a:pt x="1050" y="926"/>
                      </a:lnTo>
                      <a:lnTo>
                        <a:pt x="1066" y="929"/>
                      </a:lnTo>
                      <a:lnTo>
                        <a:pt x="1078" y="932"/>
                      </a:lnTo>
                      <a:lnTo>
                        <a:pt x="1091" y="938"/>
                      </a:lnTo>
                      <a:lnTo>
                        <a:pt x="1101" y="945"/>
                      </a:lnTo>
                      <a:lnTo>
                        <a:pt x="1110" y="952"/>
                      </a:lnTo>
                      <a:lnTo>
                        <a:pt x="1118" y="962"/>
                      </a:lnTo>
                      <a:lnTo>
                        <a:pt x="1125" y="973"/>
                      </a:lnTo>
                      <a:lnTo>
                        <a:pt x="1130" y="984"/>
                      </a:lnTo>
                      <a:lnTo>
                        <a:pt x="1135" y="997"/>
                      </a:lnTo>
                      <a:lnTo>
                        <a:pt x="1138" y="1009"/>
                      </a:lnTo>
                      <a:lnTo>
                        <a:pt x="1142" y="1023"/>
                      </a:lnTo>
                      <a:lnTo>
                        <a:pt x="1145" y="1036"/>
                      </a:lnTo>
                      <a:lnTo>
                        <a:pt x="1149" y="1064"/>
                      </a:lnTo>
                      <a:lnTo>
                        <a:pt x="1152" y="1090"/>
                      </a:lnTo>
                      <a:lnTo>
                        <a:pt x="1148" y="1090"/>
                      </a:lnTo>
                      <a:lnTo>
                        <a:pt x="1143" y="1090"/>
                      </a:lnTo>
                      <a:lnTo>
                        <a:pt x="1140" y="1089"/>
                      </a:lnTo>
                      <a:lnTo>
                        <a:pt x="1135" y="1088"/>
                      </a:lnTo>
                      <a:lnTo>
                        <a:pt x="1127" y="1085"/>
                      </a:lnTo>
                      <a:lnTo>
                        <a:pt x="1120" y="1080"/>
                      </a:lnTo>
                      <a:lnTo>
                        <a:pt x="1112" y="1074"/>
                      </a:lnTo>
                      <a:lnTo>
                        <a:pt x="1104" y="1071"/>
                      </a:lnTo>
                      <a:lnTo>
                        <a:pt x="1100" y="1070"/>
                      </a:lnTo>
                      <a:lnTo>
                        <a:pt x="1095" y="1069"/>
                      </a:lnTo>
                      <a:lnTo>
                        <a:pt x="1089" y="1069"/>
                      </a:lnTo>
                      <a:lnTo>
                        <a:pt x="1085" y="1069"/>
                      </a:lnTo>
                      <a:lnTo>
                        <a:pt x="1079" y="1071"/>
                      </a:lnTo>
                      <a:lnTo>
                        <a:pt x="1074" y="1073"/>
                      </a:lnTo>
                      <a:lnTo>
                        <a:pt x="1070" y="1075"/>
                      </a:lnTo>
                      <a:lnTo>
                        <a:pt x="1066" y="1078"/>
                      </a:lnTo>
                      <a:lnTo>
                        <a:pt x="1060" y="1085"/>
                      </a:lnTo>
                      <a:lnTo>
                        <a:pt x="1056" y="1091"/>
                      </a:lnTo>
                      <a:lnTo>
                        <a:pt x="1054" y="1101"/>
                      </a:lnTo>
                      <a:lnTo>
                        <a:pt x="1052" y="1110"/>
                      </a:lnTo>
                      <a:lnTo>
                        <a:pt x="1052" y="1119"/>
                      </a:lnTo>
                      <a:lnTo>
                        <a:pt x="1051" y="1129"/>
                      </a:lnTo>
                      <a:lnTo>
                        <a:pt x="1038" y="1130"/>
                      </a:lnTo>
                      <a:lnTo>
                        <a:pt x="1026" y="1130"/>
                      </a:lnTo>
                      <a:lnTo>
                        <a:pt x="1011" y="1130"/>
                      </a:lnTo>
                      <a:lnTo>
                        <a:pt x="995" y="1131"/>
                      </a:lnTo>
                      <a:lnTo>
                        <a:pt x="995" y="1136"/>
                      </a:lnTo>
                      <a:lnTo>
                        <a:pt x="996" y="1143"/>
                      </a:lnTo>
                      <a:lnTo>
                        <a:pt x="997" y="1151"/>
                      </a:lnTo>
                      <a:lnTo>
                        <a:pt x="1000" y="1159"/>
                      </a:lnTo>
                      <a:lnTo>
                        <a:pt x="1007" y="1178"/>
                      </a:lnTo>
                      <a:lnTo>
                        <a:pt x="1017" y="1197"/>
                      </a:lnTo>
                      <a:lnTo>
                        <a:pt x="1027" y="1217"/>
                      </a:lnTo>
                      <a:lnTo>
                        <a:pt x="1038" y="1233"/>
                      </a:lnTo>
                      <a:lnTo>
                        <a:pt x="1044" y="1239"/>
                      </a:lnTo>
                      <a:lnTo>
                        <a:pt x="1048" y="1246"/>
                      </a:lnTo>
                      <a:lnTo>
                        <a:pt x="1054" y="1251"/>
                      </a:lnTo>
                      <a:lnTo>
                        <a:pt x="1059" y="1253"/>
                      </a:lnTo>
                      <a:lnTo>
                        <a:pt x="1054" y="1261"/>
                      </a:lnTo>
                      <a:lnTo>
                        <a:pt x="1048" y="1268"/>
                      </a:lnTo>
                      <a:lnTo>
                        <a:pt x="1042" y="1275"/>
                      </a:lnTo>
                      <a:lnTo>
                        <a:pt x="1035" y="1280"/>
                      </a:lnTo>
                      <a:lnTo>
                        <a:pt x="1027" y="1287"/>
                      </a:lnTo>
                      <a:lnTo>
                        <a:pt x="1021" y="1294"/>
                      </a:lnTo>
                      <a:lnTo>
                        <a:pt x="1017" y="1302"/>
                      </a:lnTo>
                      <a:lnTo>
                        <a:pt x="1013" y="1310"/>
                      </a:lnTo>
                      <a:lnTo>
                        <a:pt x="1039" y="1316"/>
                      </a:lnTo>
                      <a:lnTo>
                        <a:pt x="1063" y="1320"/>
                      </a:lnTo>
                      <a:lnTo>
                        <a:pt x="1084" y="1325"/>
                      </a:lnTo>
                      <a:lnTo>
                        <a:pt x="1099" y="1328"/>
                      </a:lnTo>
                      <a:lnTo>
                        <a:pt x="1084" y="1325"/>
                      </a:lnTo>
                      <a:lnTo>
                        <a:pt x="1063" y="1320"/>
                      </a:lnTo>
                      <a:lnTo>
                        <a:pt x="1039" y="1316"/>
                      </a:lnTo>
                      <a:lnTo>
                        <a:pt x="1013" y="1310"/>
                      </a:lnTo>
                      <a:lnTo>
                        <a:pt x="1013" y="1313"/>
                      </a:lnTo>
                      <a:lnTo>
                        <a:pt x="1013" y="1316"/>
                      </a:lnTo>
                      <a:lnTo>
                        <a:pt x="1013" y="1320"/>
                      </a:lnTo>
                      <a:lnTo>
                        <a:pt x="1014" y="1324"/>
                      </a:lnTo>
                      <a:lnTo>
                        <a:pt x="1017" y="1327"/>
                      </a:lnTo>
                      <a:lnTo>
                        <a:pt x="1019" y="1331"/>
                      </a:lnTo>
                      <a:lnTo>
                        <a:pt x="1026" y="1339"/>
                      </a:lnTo>
                      <a:lnTo>
                        <a:pt x="1034" y="1345"/>
                      </a:lnTo>
                      <a:lnTo>
                        <a:pt x="1051" y="1358"/>
                      </a:lnTo>
                      <a:lnTo>
                        <a:pt x="1063" y="1370"/>
                      </a:lnTo>
                      <a:lnTo>
                        <a:pt x="1070" y="1380"/>
                      </a:lnTo>
                      <a:lnTo>
                        <a:pt x="1075" y="1390"/>
                      </a:lnTo>
                      <a:lnTo>
                        <a:pt x="1078" y="1399"/>
                      </a:lnTo>
                      <a:lnTo>
                        <a:pt x="1082" y="1409"/>
                      </a:lnTo>
                      <a:lnTo>
                        <a:pt x="1084" y="1418"/>
                      </a:lnTo>
                      <a:lnTo>
                        <a:pt x="1085" y="1428"/>
                      </a:lnTo>
                      <a:lnTo>
                        <a:pt x="1085" y="1439"/>
                      </a:lnTo>
                      <a:lnTo>
                        <a:pt x="1085" y="1450"/>
                      </a:lnTo>
                      <a:lnTo>
                        <a:pt x="1082" y="1492"/>
                      </a:lnTo>
                      <a:lnTo>
                        <a:pt x="1077" y="1533"/>
                      </a:lnTo>
                      <a:lnTo>
                        <a:pt x="1067" y="1538"/>
                      </a:lnTo>
                      <a:lnTo>
                        <a:pt x="1055" y="1542"/>
                      </a:lnTo>
                      <a:lnTo>
                        <a:pt x="1054" y="1549"/>
                      </a:lnTo>
                      <a:lnTo>
                        <a:pt x="1054" y="1554"/>
                      </a:lnTo>
                      <a:lnTo>
                        <a:pt x="1055" y="1558"/>
                      </a:lnTo>
                      <a:lnTo>
                        <a:pt x="1056" y="1563"/>
                      </a:lnTo>
                      <a:lnTo>
                        <a:pt x="1059" y="1566"/>
                      </a:lnTo>
                      <a:lnTo>
                        <a:pt x="1061" y="1569"/>
                      </a:lnTo>
                      <a:lnTo>
                        <a:pt x="1064" y="1571"/>
                      </a:lnTo>
                      <a:lnTo>
                        <a:pt x="1068" y="1573"/>
                      </a:lnTo>
                      <a:lnTo>
                        <a:pt x="1076" y="1578"/>
                      </a:lnTo>
                      <a:lnTo>
                        <a:pt x="1084" y="1582"/>
                      </a:lnTo>
                      <a:lnTo>
                        <a:pt x="1091" y="1588"/>
                      </a:lnTo>
                      <a:lnTo>
                        <a:pt x="1097" y="1595"/>
                      </a:lnTo>
                      <a:lnTo>
                        <a:pt x="1101" y="1603"/>
                      </a:lnTo>
                      <a:lnTo>
                        <a:pt x="1103" y="1612"/>
                      </a:lnTo>
                      <a:lnTo>
                        <a:pt x="1104" y="1622"/>
                      </a:lnTo>
                      <a:lnTo>
                        <a:pt x="1104" y="1632"/>
                      </a:lnTo>
                      <a:lnTo>
                        <a:pt x="1103" y="1654"/>
                      </a:lnTo>
                      <a:lnTo>
                        <a:pt x="1101" y="1673"/>
                      </a:lnTo>
                      <a:lnTo>
                        <a:pt x="1086" y="1673"/>
                      </a:lnTo>
                      <a:lnTo>
                        <a:pt x="1071" y="1673"/>
                      </a:lnTo>
                      <a:lnTo>
                        <a:pt x="1054" y="1673"/>
                      </a:lnTo>
                      <a:lnTo>
                        <a:pt x="1038" y="1674"/>
                      </a:lnTo>
                      <a:lnTo>
                        <a:pt x="1039" y="1679"/>
                      </a:lnTo>
                      <a:lnTo>
                        <a:pt x="1039" y="1682"/>
                      </a:lnTo>
                      <a:lnTo>
                        <a:pt x="1039" y="1687"/>
                      </a:lnTo>
                      <a:lnTo>
                        <a:pt x="1037" y="1692"/>
                      </a:lnTo>
                      <a:lnTo>
                        <a:pt x="1034" y="1702"/>
                      </a:lnTo>
                      <a:lnTo>
                        <a:pt x="1030" y="1711"/>
                      </a:lnTo>
                      <a:lnTo>
                        <a:pt x="1029" y="1715"/>
                      </a:lnTo>
                      <a:lnTo>
                        <a:pt x="1029" y="1719"/>
                      </a:lnTo>
                      <a:lnTo>
                        <a:pt x="1030" y="1723"/>
                      </a:lnTo>
                      <a:lnTo>
                        <a:pt x="1031" y="1727"/>
                      </a:lnTo>
                      <a:lnTo>
                        <a:pt x="1035" y="1730"/>
                      </a:lnTo>
                      <a:lnTo>
                        <a:pt x="1041" y="1734"/>
                      </a:lnTo>
                      <a:lnTo>
                        <a:pt x="1047" y="1736"/>
                      </a:lnTo>
                      <a:lnTo>
                        <a:pt x="1056" y="1738"/>
                      </a:lnTo>
                      <a:lnTo>
                        <a:pt x="1056" y="1755"/>
                      </a:lnTo>
                      <a:lnTo>
                        <a:pt x="1056" y="1771"/>
                      </a:lnTo>
                      <a:lnTo>
                        <a:pt x="1054" y="1785"/>
                      </a:lnTo>
                      <a:lnTo>
                        <a:pt x="1051" y="1797"/>
                      </a:lnTo>
                      <a:lnTo>
                        <a:pt x="1045" y="1810"/>
                      </a:lnTo>
                      <a:lnTo>
                        <a:pt x="1039" y="1822"/>
                      </a:lnTo>
                      <a:lnTo>
                        <a:pt x="1031" y="1835"/>
                      </a:lnTo>
                      <a:lnTo>
                        <a:pt x="1021" y="1850"/>
                      </a:lnTo>
                      <a:lnTo>
                        <a:pt x="1009" y="1862"/>
                      </a:lnTo>
                      <a:lnTo>
                        <a:pt x="990" y="1875"/>
                      </a:lnTo>
                      <a:lnTo>
                        <a:pt x="982" y="1883"/>
                      </a:lnTo>
                      <a:lnTo>
                        <a:pt x="977" y="1890"/>
                      </a:lnTo>
                      <a:lnTo>
                        <a:pt x="974" y="1893"/>
                      </a:lnTo>
                      <a:lnTo>
                        <a:pt x="972" y="1896"/>
                      </a:lnTo>
                      <a:lnTo>
                        <a:pt x="972" y="1900"/>
                      </a:lnTo>
                      <a:lnTo>
                        <a:pt x="972" y="1903"/>
                      </a:lnTo>
                      <a:lnTo>
                        <a:pt x="978" y="1904"/>
                      </a:lnTo>
                      <a:lnTo>
                        <a:pt x="982" y="1907"/>
                      </a:lnTo>
                      <a:lnTo>
                        <a:pt x="987" y="1910"/>
                      </a:lnTo>
                      <a:lnTo>
                        <a:pt x="992" y="1914"/>
                      </a:lnTo>
                      <a:lnTo>
                        <a:pt x="995" y="1918"/>
                      </a:lnTo>
                      <a:lnTo>
                        <a:pt x="997" y="1924"/>
                      </a:lnTo>
                      <a:lnTo>
                        <a:pt x="1000" y="1928"/>
                      </a:lnTo>
                      <a:lnTo>
                        <a:pt x="1002" y="1933"/>
                      </a:lnTo>
                      <a:lnTo>
                        <a:pt x="998" y="1933"/>
                      </a:lnTo>
                      <a:lnTo>
                        <a:pt x="994" y="1933"/>
                      </a:lnTo>
                      <a:lnTo>
                        <a:pt x="986" y="1934"/>
                      </a:lnTo>
                      <a:lnTo>
                        <a:pt x="977" y="1934"/>
                      </a:lnTo>
                      <a:lnTo>
                        <a:pt x="969" y="1935"/>
                      </a:lnTo>
                      <a:lnTo>
                        <a:pt x="961" y="1937"/>
                      </a:lnTo>
                      <a:lnTo>
                        <a:pt x="959" y="1940"/>
                      </a:lnTo>
                      <a:lnTo>
                        <a:pt x="955" y="1942"/>
                      </a:lnTo>
                      <a:lnTo>
                        <a:pt x="953" y="1944"/>
                      </a:lnTo>
                      <a:lnTo>
                        <a:pt x="951" y="1947"/>
                      </a:lnTo>
                      <a:lnTo>
                        <a:pt x="949" y="1950"/>
                      </a:lnTo>
                      <a:lnTo>
                        <a:pt x="948" y="1955"/>
                      </a:lnTo>
                      <a:lnTo>
                        <a:pt x="948" y="1959"/>
                      </a:lnTo>
                      <a:lnTo>
                        <a:pt x="948" y="1964"/>
                      </a:lnTo>
                      <a:lnTo>
                        <a:pt x="940" y="1959"/>
                      </a:lnTo>
                      <a:lnTo>
                        <a:pt x="932" y="1957"/>
                      </a:lnTo>
                      <a:lnTo>
                        <a:pt x="927" y="1955"/>
                      </a:lnTo>
                      <a:lnTo>
                        <a:pt x="921" y="1955"/>
                      </a:lnTo>
                      <a:lnTo>
                        <a:pt x="916" y="1957"/>
                      </a:lnTo>
                      <a:lnTo>
                        <a:pt x="913" y="1959"/>
                      </a:lnTo>
                      <a:lnTo>
                        <a:pt x="910" y="1961"/>
                      </a:lnTo>
                      <a:lnTo>
                        <a:pt x="907" y="1966"/>
                      </a:lnTo>
                      <a:lnTo>
                        <a:pt x="904" y="1976"/>
                      </a:lnTo>
                      <a:lnTo>
                        <a:pt x="903" y="1989"/>
                      </a:lnTo>
                      <a:lnTo>
                        <a:pt x="902" y="2001"/>
                      </a:lnTo>
                      <a:lnTo>
                        <a:pt x="900" y="2013"/>
                      </a:lnTo>
                      <a:lnTo>
                        <a:pt x="897" y="2014"/>
                      </a:lnTo>
                      <a:lnTo>
                        <a:pt x="894" y="2014"/>
                      </a:lnTo>
                      <a:lnTo>
                        <a:pt x="894" y="2023"/>
                      </a:lnTo>
                      <a:lnTo>
                        <a:pt x="894" y="2032"/>
                      </a:lnTo>
                      <a:lnTo>
                        <a:pt x="894" y="2041"/>
                      </a:lnTo>
                      <a:lnTo>
                        <a:pt x="892" y="2050"/>
                      </a:lnTo>
                      <a:lnTo>
                        <a:pt x="882" y="2050"/>
                      </a:lnTo>
                      <a:lnTo>
                        <a:pt x="873" y="2049"/>
                      </a:lnTo>
                      <a:lnTo>
                        <a:pt x="867" y="2046"/>
                      </a:lnTo>
                      <a:lnTo>
                        <a:pt x="862" y="2040"/>
                      </a:lnTo>
                      <a:lnTo>
                        <a:pt x="856" y="2035"/>
                      </a:lnTo>
                      <a:lnTo>
                        <a:pt x="851" y="2029"/>
                      </a:lnTo>
                      <a:lnTo>
                        <a:pt x="845" y="2023"/>
                      </a:lnTo>
                      <a:lnTo>
                        <a:pt x="837" y="2018"/>
                      </a:lnTo>
                      <a:lnTo>
                        <a:pt x="830" y="2015"/>
                      </a:lnTo>
                      <a:lnTo>
                        <a:pt x="823" y="2013"/>
                      </a:lnTo>
                      <a:lnTo>
                        <a:pt x="815" y="2012"/>
                      </a:lnTo>
                      <a:lnTo>
                        <a:pt x="806" y="2012"/>
                      </a:lnTo>
                      <a:lnTo>
                        <a:pt x="789" y="2012"/>
                      </a:lnTo>
                      <a:lnTo>
                        <a:pt x="775" y="2013"/>
                      </a:lnTo>
                      <a:lnTo>
                        <a:pt x="772" y="2014"/>
                      </a:lnTo>
                      <a:lnTo>
                        <a:pt x="771" y="2016"/>
                      </a:lnTo>
                      <a:lnTo>
                        <a:pt x="769" y="2018"/>
                      </a:lnTo>
                      <a:lnTo>
                        <a:pt x="769" y="2021"/>
                      </a:lnTo>
                      <a:lnTo>
                        <a:pt x="773" y="2027"/>
                      </a:lnTo>
                      <a:lnTo>
                        <a:pt x="777" y="2035"/>
                      </a:lnTo>
                      <a:lnTo>
                        <a:pt x="784" y="2043"/>
                      </a:lnTo>
                      <a:lnTo>
                        <a:pt x="790" y="2051"/>
                      </a:lnTo>
                      <a:lnTo>
                        <a:pt x="793" y="2058"/>
                      </a:lnTo>
                      <a:lnTo>
                        <a:pt x="796" y="2064"/>
                      </a:lnTo>
                      <a:lnTo>
                        <a:pt x="795" y="2068"/>
                      </a:lnTo>
                      <a:lnTo>
                        <a:pt x="793" y="2073"/>
                      </a:lnTo>
                      <a:lnTo>
                        <a:pt x="792" y="2076"/>
                      </a:lnTo>
                      <a:lnTo>
                        <a:pt x="790" y="2080"/>
                      </a:lnTo>
                      <a:lnTo>
                        <a:pt x="785" y="2086"/>
                      </a:lnTo>
                      <a:lnTo>
                        <a:pt x="781" y="2094"/>
                      </a:lnTo>
                      <a:lnTo>
                        <a:pt x="780" y="2103"/>
                      </a:lnTo>
                      <a:lnTo>
                        <a:pt x="779" y="2112"/>
                      </a:lnTo>
                      <a:lnTo>
                        <a:pt x="777" y="2122"/>
                      </a:lnTo>
                      <a:lnTo>
                        <a:pt x="776" y="2131"/>
                      </a:lnTo>
                      <a:lnTo>
                        <a:pt x="769" y="2131"/>
                      </a:lnTo>
                      <a:lnTo>
                        <a:pt x="762" y="2130"/>
                      </a:lnTo>
                      <a:lnTo>
                        <a:pt x="754" y="2129"/>
                      </a:lnTo>
                      <a:lnTo>
                        <a:pt x="747" y="2127"/>
                      </a:lnTo>
                      <a:lnTo>
                        <a:pt x="739" y="2124"/>
                      </a:lnTo>
                      <a:lnTo>
                        <a:pt x="731" y="2122"/>
                      </a:lnTo>
                      <a:lnTo>
                        <a:pt x="723" y="2121"/>
                      </a:lnTo>
                      <a:lnTo>
                        <a:pt x="715" y="2121"/>
                      </a:lnTo>
                      <a:lnTo>
                        <a:pt x="721" y="2124"/>
                      </a:lnTo>
                      <a:lnTo>
                        <a:pt x="725" y="2129"/>
                      </a:lnTo>
                      <a:lnTo>
                        <a:pt x="729" y="2133"/>
                      </a:lnTo>
                      <a:lnTo>
                        <a:pt x="731" y="2139"/>
                      </a:lnTo>
                      <a:lnTo>
                        <a:pt x="733" y="2145"/>
                      </a:lnTo>
                      <a:lnTo>
                        <a:pt x="733" y="2152"/>
                      </a:lnTo>
                      <a:lnTo>
                        <a:pt x="733" y="2158"/>
                      </a:lnTo>
                      <a:lnTo>
                        <a:pt x="732" y="2165"/>
                      </a:lnTo>
                      <a:lnTo>
                        <a:pt x="723" y="2165"/>
                      </a:lnTo>
                      <a:lnTo>
                        <a:pt x="714" y="2165"/>
                      </a:lnTo>
                      <a:lnTo>
                        <a:pt x="706" y="2164"/>
                      </a:lnTo>
                      <a:lnTo>
                        <a:pt x="698" y="2163"/>
                      </a:lnTo>
                      <a:lnTo>
                        <a:pt x="681" y="2157"/>
                      </a:lnTo>
                      <a:lnTo>
                        <a:pt x="665" y="2152"/>
                      </a:lnTo>
                      <a:lnTo>
                        <a:pt x="650" y="2146"/>
                      </a:lnTo>
                      <a:lnTo>
                        <a:pt x="634" y="2140"/>
                      </a:lnTo>
                      <a:lnTo>
                        <a:pt x="626" y="2138"/>
                      </a:lnTo>
                      <a:lnTo>
                        <a:pt x="618" y="2136"/>
                      </a:lnTo>
                      <a:lnTo>
                        <a:pt x="609" y="2134"/>
                      </a:lnTo>
                      <a:lnTo>
                        <a:pt x="601" y="2134"/>
                      </a:lnTo>
                      <a:lnTo>
                        <a:pt x="596" y="2134"/>
                      </a:lnTo>
                      <a:lnTo>
                        <a:pt x="593" y="2136"/>
                      </a:lnTo>
                      <a:lnTo>
                        <a:pt x="591" y="2137"/>
                      </a:lnTo>
                      <a:lnTo>
                        <a:pt x="588" y="2139"/>
                      </a:lnTo>
                      <a:lnTo>
                        <a:pt x="585" y="2145"/>
                      </a:lnTo>
                      <a:lnTo>
                        <a:pt x="583" y="2153"/>
                      </a:lnTo>
                      <a:lnTo>
                        <a:pt x="582" y="2168"/>
                      </a:lnTo>
                      <a:lnTo>
                        <a:pt x="582" y="2181"/>
                      </a:lnTo>
                      <a:lnTo>
                        <a:pt x="572" y="2174"/>
                      </a:lnTo>
                      <a:lnTo>
                        <a:pt x="565" y="2171"/>
                      </a:lnTo>
                      <a:lnTo>
                        <a:pt x="561" y="2170"/>
                      </a:lnTo>
                      <a:lnTo>
                        <a:pt x="558" y="2170"/>
                      </a:lnTo>
                      <a:lnTo>
                        <a:pt x="555" y="2170"/>
                      </a:lnTo>
                      <a:lnTo>
                        <a:pt x="553" y="2171"/>
                      </a:lnTo>
                      <a:lnTo>
                        <a:pt x="549" y="2174"/>
                      </a:lnTo>
                      <a:lnTo>
                        <a:pt x="545" y="2180"/>
                      </a:lnTo>
                      <a:lnTo>
                        <a:pt x="543" y="2187"/>
                      </a:lnTo>
                      <a:lnTo>
                        <a:pt x="541" y="2194"/>
                      </a:lnTo>
                      <a:lnTo>
                        <a:pt x="536" y="2211"/>
                      </a:lnTo>
                      <a:lnTo>
                        <a:pt x="530" y="2228"/>
                      </a:lnTo>
                      <a:lnTo>
                        <a:pt x="527" y="2236"/>
                      </a:lnTo>
                      <a:lnTo>
                        <a:pt x="524" y="2243"/>
                      </a:lnTo>
                      <a:lnTo>
                        <a:pt x="518" y="2247"/>
                      </a:lnTo>
                      <a:lnTo>
                        <a:pt x="512" y="2250"/>
                      </a:lnTo>
                      <a:lnTo>
                        <a:pt x="488" y="2255"/>
                      </a:lnTo>
                      <a:lnTo>
                        <a:pt x="465" y="2259"/>
                      </a:lnTo>
                      <a:lnTo>
                        <a:pt x="454" y="2261"/>
                      </a:lnTo>
                      <a:lnTo>
                        <a:pt x="443" y="2263"/>
                      </a:lnTo>
                      <a:lnTo>
                        <a:pt x="431" y="2267"/>
                      </a:lnTo>
                      <a:lnTo>
                        <a:pt x="421" y="2272"/>
                      </a:lnTo>
                      <a:lnTo>
                        <a:pt x="399" y="2285"/>
                      </a:lnTo>
                      <a:lnTo>
                        <a:pt x="379" y="2298"/>
                      </a:lnTo>
                      <a:lnTo>
                        <a:pt x="358" y="2314"/>
                      </a:lnTo>
                      <a:lnTo>
                        <a:pt x="338" y="2329"/>
                      </a:lnTo>
                      <a:lnTo>
                        <a:pt x="329" y="2336"/>
                      </a:lnTo>
                      <a:lnTo>
                        <a:pt x="321" y="2343"/>
                      </a:lnTo>
                      <a:lnTo>
                        <a:pt x="314" y="2350"/>
                      </a:lnTo>
                      <a:lnTo>
                        <a:pt x="308" y="2355"/>
                      </a:lnTo>
                      <a:lnTo>
                        <a:pt x="304" y="2362"/>
                      </a:lnTo>
                      <a:lnTo>
                        <a:pt x="300" y="2370"/>
                      </a:lnTo>
                      <a:lnTo>
                        <a:pt x="297" y="2380"/>
                      </a:lnTo>
                      <a:lnTo>
                        <a:pt x="294" y="2391"/>
                      </a:lnTo>
                      <a:lnTo>
                        <a:pt x="291" y="2400"/>
                      </a:lnTo>
                      <a:lnTo>
                        <a:pt x="288" y="2406"/>
                      </a:lnTo>
                      <a:lnTo>
                        <a:pt x="286" y="2410"/>
                      </a:lnTo>
                      <a:lnTo>
                        <a:pt x="281" y="2413"/>
                      </a:lnTo>
                      <a:lnTo>
                        <a:pt x="276" y="2416"/>
                      </a:lnTo>
                      <a:lnTo>
                        <a:pt x="271" y="2417"/>
                      </a:lnTo>
                      <a:lnTo>
                        <a:pt x="264" y="2418"/>
                      </a:lnTo>
                      <a:lnTo>
                        <a:pt x="256" y="2418"/>
                      </a:lnTo>
                      <a:lnTo>
                        <a:pt x="238" y="2417"/>
                      </a:lnTo>
                      <a:lnTo>
                        <a:pt x="223" y="2415"/>
                      </a:lnTo>
                      <a:lnTo>
                        <a:pt x="216" y="2412"/>
                      </a:lnTo>
                      <a:lnTo>
                        <a:pt x="210" y="2409"/>
                      </a:lnTo>
                      <a:lnTo>
                        <a:pt x="205" y="2406"/>
                      </a:lnTo>
                      <a:lnTo>
                        <a:pt x="200" y="2402"/>
                      </a:lnTo>
                      <a:lnTo>
                        <a:pt x="196" y="2398"/>
                      </a:lnTo>
                      <a:lnTo>
                        <a:pt x="192" y="2393"/>
                      </a:lnTo>
                      <a:lnTo>
                        <a:pt x="189" y="2387"/>
                      </a:lnTo>
                      <a:lnTo>
                        <a:pt x="185" y="2380"/>
                      </a:lnTo>
                      <a:lnTo>
                        <a:pt x="182" y="2366"/>
                      </a:lnTo>
                      <a:lnTo>
                        <a:pt x="180" y="2347"/>
                      </a:lnTo>
                      <a:lnTo>
                        <a:pt x="160" y="2347"/>
                      </a:lnTo>
                      <a:lnTo>
                        <a:pt x="142" y="2347"/>
                      </a:lnTo>
                      <a:lnTo>
                        <a:pt x="123" y="2349"/>
                      </a:lnTo>
                      <a:lnTo>
                        <a:pt x="104" y="2352"/>
                      </a:lnTo>
                      <a:lnTo>
                        <a:pt x="104" y="2359"/>
                      </a:lnTo>
                      <a:lnTo>
                        <a:pt x="106" y="2366"/>
                      </a:lnTo>
                      <a:lnTo>
                        <a:pt x="108" y="2371"/>
                      </a:lnTo>
                      <a:lnTo>
                        <a:pt x="111" y="2377"/>
                      </a:lnTo>
                      <a:lnTo>
                        <a:pt x="114" y="2383"/>
                      </a:lnTo>
                      <a:lnTo>
                        <a:pt x="116" y="2390"/>
                      </a:lnTo>
                      <a:lnTo>
                        <a:pt x="117" y="2396"/>
                      </a:lnTo>
                      <a:lnTo>
                        <a:pt x="116" y="2403"/>
                      </a:lnTo>
                      <a:lnTo>
                        <a:pt x="104" y="2404"/>
                      </a:lnTo>
                      <a:lnTo>
                        <a:pt x="93" y="2404"/>
                      </a:lnTo>
                      <a:lnTo>
                        <a:pt x="81" y="2404"/>
                      </a:lnTo>
                      <a:lnTo>
                        <a:pt x="69" y="2404"/>
                      </a:lnTo>
                      <a:lnTo>
                        <a:pt x="57" y="2404"/>
                      </a:lnTo>
                      <a:lnTo>
                        <a:pt x="44" y="2404"/>
                      </a:lnTo>
                      <a:lnTo>
                        <a:pt x="32" y="2404"/>
                      </a:lnTo>
                      <a:lnTo>
                        <a:pt x="19" y="2406"/>
                      </a:lnTo>
                      <a:lnTo>
                        <a:pt x="24" y="2409"/>
                      </a:lnTo>
                      <a:lnTo>
                        <a:pt x="27" y="2415"/>
                      </a:lnTo>
                      <a:lnTo>
                        <a:pt x="30" y="2420"/>
                      </a:lnTo>
                      <a:lnTo>
                        <a:pt x="34" y="2427"/>
                      </a:lnTo>
                      <a:lnTo>
                        <a:pt x="36" y="2435"/>
                      </a:lnTo>
                      <a:lnTo>
                        <a:pt x="38" y="2443"/>
                      </a:lnTo>
                      <a:lnTo>
                        <a:pt x="40" y="2451"/>
                      </a:lnTo>
                      <a:lnTo>
                        <a:pt x="40" y="2460"/>
                      </a:lnTo>
                      <a:lnTo>
                        <a:pt x="40" y="2468"/>
                      </a:lnTo>
                      <a:lnTo>
                        <a:pt x="40" y="2476"/>
                      </a:lnTo>
                      <a:lnTo>
                        <a:pt x="37" y="2483"/>
                      </a:lnTo>
                      <a:lnTo>
                        <a:pt x="35" y="2490"/>
                      </a:lnTo>
                      <a:lnTo>
                        <a:pt x="32" y="2495"/>
                      </a:lnTo>
                      <a:lnTo>
                        <a:pt x="27" y="2500"/>
                      </a:lnTo>
                      <a:lnTo>
                        <a:pt x="22" y="2502"/>
                      </a:lnTo>
                      <a:lnTo>
                        <a:pt x="16" y="2503"/>
                      </a:lnTo>
                      <a:lnTo>
                        <a:pt x="12" y="2510"/>
                      </a:lnTo>
                      <a:lnTo>
                        <a:pt x="9" y="2518"/>
                      </a:lnTo>
                      <a:lnTo>
                        <a:pt x="5" y="2527"/>
                      </a:lnTo>
                      <a:lnTo>
                        <a:pt x="3" y="2538"/>
                      </a:lnTo>
                      <a:lnTo>
                        <a:pt x="1" y="2548"/>
                      </a:lnTo>
                      <a:lnTo>
                        <a:pt x="0" y="2557"/>
                      </a:lnTo>
                      <a:lnTo>
                        <a:pt x="0" y="2566"/>
                      </a:lnTo>
                      <a:lnTo>
                        <a:pt x="1" y="2574"/>
                      </a:lnTo>
                      <a:lnTo>
                        <a:pt x="7" y="2574"/>
                      </a:lnTo>
                      <a:lnTo>
                        <a:pt x="12" y="2573"/>
                      </a:lnTo>
                      <a:lnTo>
                        <a:pt x="24" y="2573"/>
                      </a:lnTo>
                      <a:lnTo>
                        <a:pt x="34" y="2573"/>
                      </a:lnTo>
                      <a:lnTo>
                        <a:pt x="38" y="2575"/>
                      </a:lnTo>
                      <a:lnTo>
                        <a:pt x="42" y="2577"/>
                      </a:lnTo>
                      <a:lnTo>
                        <a:pt x="44" y="2581"/>
                      </a:lnTo>
                      <a:lnTo>
                        <a:pt x="45" y="2585"/>
                      </a:lnTo>
                      <a:lnTo>
                        <a:pt x="45" y="2591"/>
                      </a:lnTo>
                      <a:lnTo>
                        <a:pt x="46" y="2596"/>
                      </a:lnTo>
                      <a:lnTo>
                        <a:pt x="48" y="2599"/>
                      </a:lnTo>
                      <a:lnTo>
                        <a:pt x="50" y="2603"/>
                      </a:lnTo>
                      <a:lnTo>
                        <a:pt x="53" y="2605"/>
                      </a:lnTo>
                      <a:lnTo>
                        <a:pt x="57" y="2606"/>
                      </a:lnTo>
                      <a:lnTo>
                        <a:pt x="62" y="2606"/>
                      </a:lnTo>
                      <a:lnTo>
                        <a:pt x="69" y="2606"/>
                      </a:lnTo>
                      <a:lnTo>
                        <a:pt x="83" y="2604"/>
                      </a:lnTo>
                      <a:lnTo>
                        <a:pt x="95" y="2604"/>
                      </a:lnTo>
                      <a:lnTo>
                        <a:pt x="107" y="2604"/>
                      </a:lnTo>
                      <a:lnTo>
                        <a:pt x="118" y="2606"/>
                      </a:lnTo>
                      <a:lnTo>
                        <a:pt x="123" y="2608"/>
                      </a:lnTo>
                      <a:lnTo>
                        <a:pt x="127" y="2610"/>
                      </a:lnTo>
                      <a:lnTo>
                        <a:pt x="132" y="2614"/>
                      </a:lnTo>
                      <a:lnTo>
                        <a:pt x="135" y="2617"/>
                      </a:lnTo>
                      <a:lnTo>
                        <a:pt x="140" y="2622"/>
                      </a:lnTo>
                      <a:lnTo>
                        <a:pt x="143" y="2628"/>
                      </a:lnTo>
                      <a:lnTo>
                        <a:pt x="147" y="2633"/>
                      </a:lnTo>
                      <a:lnTo>
                        <a:pt x="149" y="2640"/>
                      </a:lnTo>
                      <a:lnTo>
                        <a:pt x="156" y="2639"/>
                      </a:lnTo>
                      <a:lnTo>
                        <a:pt x="161" y="2638"/>
                      </a:lnTo>
                      <a:lnTo>
                        <a:pt x="167" y="2638"/>
                      </a:lnTo>
                      <a:lnTo>
                        <a:pt x="172" y="2638"/>
                      </a:lnTo>
                      <a:lnTo>
                        <a:pt x="176" y="2639"/>
                      </a:lnTo>
                      <a:lnTo>
                        <a:pt x="181" y="2640"/>
                      </a:lnTo>
                      <a:lnTo>
                        <a:pt x="184" y="2642"/>
                      </a:lnTo>
                      <a:lnTo>
                        <a:pt x="188" y="2645"/>
                      </a:lnTo>
                      <a:lnTo>
                        <a:pt x="194" y="2651"/>
                      </a:lnTo>
                      <a:lnTo>
                        <a:pt x="201" y="2659"/>
                      </a:lnTo>
                      <a:lnTo>
                        <a:pt x="207" y="2667"/>
                      </a:lnTo>
                      <a:lnTo>
                        <a:pt x="214" y="2677"/>
                      </a:lnTo>
                      <a:lnTo>
                        <a:pt x="221" y="2685"/>
                      </a:lnTo>
                      <a:lnTo>
                        <a:pt x="227" y="2691"/>
                      </a:lnTo>
                      <a:lnTo>
                        <a:pt x="234" y="2695"/>
                      </a:lnTo>
                      <a:lnTo>
                        <a:pt x="241" y="2697"/>
                      </a:lnTo>
                      <a:lnTo>
                        <a:pt x="249" y="2698"/>
                      </a:lnTo>
                      <a:lnTo>
                        <a:pt x="257" y="2697"/>
                      </a:lnTo>
                      <a:lnTo>
                        <a:pt x="265" y="2697"/>
                      </a:lnTo>
                      <a:lnTo>
                        <a:pt x="273" y="2695"/>
                      </a:lnTo>
                      <a:lnTo>
                        <a:pt x="288" y="2694"/>
                      </a:lnTo>
                      <a:lnTo>
                        <a:pt x="303" y="2692"/>
                      </a:lnTo>
                      <a:lnTo>
                        <a:pt x="303" y="2697"/>
                      </a:lnTo>
                      <a:lnTo>
                        <a:pt x="304" y="2702"/>
                      </a:lnTo>
                      <a:lnTo>
                        <a:pt x="305" y="2705"/>
                      </a:lnTo>
                      <a:lnTo>
                        <a:pt x="307" y="2707"/>
                      </a:lnTo>
                      <a:lnTo>
                        <a:pt x="309" y="2710"/>
                      </a:lnTo>
                      <a:lnTo>
                        <a:pt x="313" y="2711"/>
                      </a:lnTo>
                      <a:lnTo>
                        <a:pt x="317" y="2711"/>
                      </a:lnTo>
                      <a:lnTo>
                        <a:pt x="322" y="2710"/>
                      </a:lnTo>
                      <a:lnTo>
                        <a:pt x="323" y="2707"/>
                      </a:lnTo>
                      <a:lnTo>
                        <a:pt x="323" y="2704"/>
                      </a:lnTo>
                      <a:lnTo>
                        <a:pt x="347" y="2702"/>
                      </a:lnTo>
                      <a:lnTo>
                        <a:pt x="379" y="2702"/>
                      </a:lnTo>
                      <a:lnTo>
                        <a:pt x="386" y="2702"/>
                      </a:lnTo>
                      <a:lnTo>
                        <a:pt x="394" y="2703"/>
                      </a:lnTo>
                      <a:lnTo>
                        <a:pt x="399" y="2705"/>
                      </a:lnTo>
                      <a:lnTo>
                        <a:pt x="405" y="2707"/>
                      </a:lnTo>
                      <a:lnTo>
                        <a:pt x="410" y="2710"/>
                      </a:lnTo>
                      <a:lnTo>
                        <a:pt x="412" y="2714"/>
                      </a:lnTo>
                      <a:lnTo>
                        <a:pt x="413" y="2719"/>
                      </a:lnTo>
                      <a:lnTo>
                        <a:pt x="413" y="2724"/>
                      </a:lnTo>
                      <a:lnTo>
                        <a:pt x="399" y="2731"/>
                      </a:lnTo>
                      <a:lnTo>
                        <a:pt x="387" y="2740"/>
                      </a:lnTo>
                      <a:lnTo>
                        <a:pt x="382" y="2745"/>
                      </a:lnTo>
                      <a:lnTo>
                        <a:pt x="377" y="2751"/>
                      </a:lnTo>
                      <a:lnTo>
                        <a:pt x="372" y="2756"/>
                      </a:lnTo>
                      <a:lnTo>
                        <a:pt x="369" y="2763"/>
                      </a:lnTo>
                      <a:lnTo>
                        <a:pt x="365" y="2769"/>
                      </a:lnTo>
                      <a:lnTo>
                        <a:pt x="363" y="2776"/>
                      </a:lnTo>
                      <a:lnTo>
                        <a:pt x="362" y="2782"/>
                      </a:lnTo>
                      <a:lnTo>
                        <a:pt x="361" y="2790"/>
                      </a:lnTo>
                      <a:lnTo>
                        <a:pt x="362" y="2797"/>
                      </a:lnTo>
                      <a:lnTo>
                        <a:pt x="364" y="2805"/>
                      </a:lnTo>
                      <a:lnTo>
                        <a:pt x="368" y="2812"/>
                      </a:lnTo>
                      <a:lnTo>
                        <a:pt x="372" y="2820"/>
                      </a:lnTo>
                      <a:lnTo>
                        <a:pt x="380" y="2830"/>
                      </a:lnTo>
                      <a:lnTo>
                        <a:pt x="390" y="2841"/>
                      </a:lnTo>
                      <a:lnTo>
                        <a:pt x="402" y="2852"/>
                      </a:lnTo>
                      <a:lnTo>
                        <a:pt x="411" y="2860"/>
                      </a:lnTo>
                      <a:lnTo>
                        <a:pt x="416" y="2867"/>
                      </a:lnTo>
                      <a:lnTo>
                        <a:pt x="424" y="2871"/>
                      </a:lnTo>
                      <a:lnTo>
                        <a:pt x="431" y="2877"/>
                      </a:lnTo>
                      <a:lnTo>
                        <a:pt x="440" y="2882"/>
                      </a:lnTo>
                      <a:lnTo>
                        <a:pt x="448" y="2885"/>
                      </a:lnTo>
                      <a:lnTo>
                        <a:pt x="457" y="2887"/>
                      </a:lnTo>
                      <a:lnTo>
                        <a:pt x="465" y="2889"/>
                      </a:lnTo>
                      <a:lnTo>
                        <a:pt x="475" y="2891"/>
                      </a:lnTo>
                      <a:lnTo>
                        <a:pt x="476" y="2901"/>
                      </a:lnTo>
                      <a:lnTo>
                        <a:pt x="475" y="2911"/>
                      </a:lnTo>
                      <a:lnTo>
                        <a:pt x="473" y="2921"/>
                      </a:lnTo>
                      <a:lnTo>
                        <a:pt x="472" y="2930"/>
                      </a:lnTo>
                      <a:lnTo>
                        <a:pt x="483" y="2930"/>
                      </a:lnTo>
                      <a:lnTo>
                        <a:pt x="493" y="2929"/>
                      </a:lnTo>
                      <a:lnTo>
                        <a:pt x="498" y="2928"/>
                      </a:lnTo>
                      <a:lnTo>
                        <a:pt x="504" y="2927"/>
                      </a:lnTo>
                      <a:lnTo>
                        <a:pt x="510" y="2927"/>
                      </a:lnTo>
                      <a:lnTo>
                        <a:pt x="517" y="2927"/>
                      </a:lnTo>
                      <a:lnTo>
                        <a:pt x="516" y="2932"/>
                      </a:lnTo>
                      <a:lnTo>
                        <a:pt x="517" y="2936"/>
                      </a:lnTo>
                      <a:lnTo>
                        <a:pt x="519" y="2941"/>
                      </a:lnTo>
                      <a:lnTo>
                        <a:pt x="521" y="2944"/>
                      </a:lnTo>
                      <a:lnTo>
                        <a:pt x="528" y="2952"/>
                      </a:lnTo>
                      <a:lnTo>
                        <a:pt x="536" y="2959"/>
                      </a:lnTo>
                      <a:lnTo>
                        <a:pt x="545" y="2966"/>
                      </a:lnTo>
                      <a:lnTo>
                        <a:pt x="554" y="2971"/>
                      </a:lnTo>
                      <a:lnTo>
                        <a:pt x="561" y="2978"/>
                      </a:lnTo>
                      <a:lnTo>
                        <a:pt x="567" y="2986"/>
                      </a:lnTo>
                      <a:lnTo>
                        <a:pt x="570" y="2995"/>
                      </a:lnTo>
                      <a:lnTo>
                        <a:pt x="570" y="3002"/>
                      </a:lnTo>
                      <a:lnTo>
                        <a:pt x="568" y="3007"/>
                      </a:lnTo>
                      <a:lnTo>
                        <a:pt x="565" y="3010"/>
                      </a:lnTo>
                      <a:lnTo>
                        <a:pt x="560" y="3014"/>
                      </a:lnTo>
                      <a:lnTo>
                        <a:pt x="554" y="3017"/>
                      </a:lnTo>
                      <a:lnTo>
                        <a:pt x="549" y="3022"/>
                      </a:lnTo>
                      <a:lnTo>
                        <a:pt x="545" y="3028"/>
                      </a:lnTo>
                      <a:lnTo>
                        <a:pt x="562" y="3040"/>
                      </a:lnTo>
                      <a:lnTo>
                        <a:pt x="578" y="3048"/>
                      </a:lnTo>
                      <a:lnTo>
                        <a:pt x="585" y="3052"/>
                      </a:lnTo>
                      <a:lnTo>
                        <a:pt x="591" y="3059"/>
                      </a:lnTo>
                      <a:lnTo>
                        <a:pt x="595" y="3066"/>
                      </a:lnTo>
                      <a:lnTo>
                        <a:pt x="598" y="3076"/>
                      </a:lnTo>
                      <a:lnTo>
                        <a:pt x="600" y="3089"/>
                      </a:lnTo>
                      <a:lnTo>
                        <a:pt x="603" y="3096"/>
                      </a:lnTo>
                      <a:lnTo>
                        <a:pt x="607" y="3100"/>
                      </a:lnTo>
                      <a:lnTo>
                        <a:pt x="610" y="3104"/>
                      </a:lnTo>
                      <a:lnTo>
                        <a:pt x="615" y="3106"/>
                      </a:lnTo>
                      <a:lnTo>
                        <a:pt x="620" y="3108"/>
                      </a:lnTo>
                      <a:lnTo>
                        <a:pt x="627" y="3113"/>
                      </a:lnTo>
                      <a:lnTo>
                        <a:pt x="635" y="3121"/>
                      </a:lnTo>
                      <a:lnTo>
                        <a:pt x="626" y="3123"/>
                      </a:lnTo>
                      <a:lnTo>
                        <a:pt x="617" y="3127"/>
                      </a:lnTo>
                      <a:lnTo>
                        <a:pt x="609" y="3133"/>
                      </a:lnTo>
                      <a:lnTo>
                        <a:pt x="602" y="3140"/>
                      </a:lnTo>
                      <a:lnTo>
                        <a:pt x="594" y="3146"/>
                      </a:lnTo>
                      <a:lnTo>
                        <a:pt x="586" y="3151"/>
                      </a:lnTo>
                      <a:lnTo>
                        <a:pt x="577" y="3156"/>
                      </a:lnTo>
                      <a:lnTo>
                        <a:pt x="567" y="3159"/>
                      </a:lnTo>
                      <a:lnTo>
                        <a:pt x="560" y="3161"/>
                      </a:lnTo>
                      <a:lnTo>
                        <a:pt x="553" y="3163"/>
                      </a:lnTo>
                      <a:lnTo>
                        <a:pt x="547" y="3166"/>
                      </a:lnTo>
                      <a:lnTo>
                        <a:pt x="542" y="3168"/>
                      </a:lnTo>
                      <a:lnTo>
                        <a:pt x="553" y="3172"/>
                      </a:lnTo>
                      <a:lnTo>
                        <a:pt x="563" y="3174"/>
                      </a:lnTo>
                      <a:lnTo>
                        <a:pt x="568" y="3187"/>
                      </a:lnTo>
                      <a:lnTo>
                        <a:pt x="572" y="3197"/>
                      </a:lnTo>
                      <a:lnTo>
                        <a:pt x="578" y="3205"/>
                      </a:lnTo>
                      <a:lnTo>
                        <a:pt x="585" y="3212"/>
                      </a:lnTo>
                      <a:lnTo>
                        <a:pt x="592" y="3216"/>
                      </a:lnTo>
                      <a:lnTo>
                        <a:pt x="600" y="3220"/>
                      </a:lnTo>
                      <a:lnTo>
                        <a:pt x="609" y="3222"/>
                      </a:lnTo>
                      <a:lnTo>
                        <a:pt x="617" y="3223"/>
                      </a:lnTo>
                      <a:lnTo>
                        <a:pt x="635" y="3225"/>
                      </a:lnTo>
                      <a:lnTo>
                        <a:pt x="654" y="3228"/>
                      </a:lnTo>
                      <a:lnTo>
                        <a:pt x="664" y="3230"/>
                      </a:lnTo>
                      <a:lnTo>
                        <a:pt x="672" y="3235"/>
                      </a:lnTo>
                      <a:lnTo>
                        <a:pt x="681" y="3239"/>
                      </a:lnTo>
                      <a:lnTo>
                        <a:pt x="690" y="3246"/>
                      </a:lnTo>
                      <a:lnTo>
                        <a:pt x="695" y="3253"/>
                      </a:lnTo>
                      <a:lnTo>
                        <a:pt x="699" y="3258"/>
                      </a:lnTo>
                      <a:lnTo>
                        <a:pt x="702" y="3265"/>
                      </a:lnTo>
                      <a:lnTo>
                        <a:pt x="705" y="3272"/>
                      </a:lnTo>
                      <a:lnTo>
                        <a:pt x="705" y="3286"/>
                      </a:lnTo>
                      <a:lnTo>
                        <a:pt x="705" y="3301"/>
                      </a:lnTo>
                      <a:lnTo>
                        <a:pt x="702" y="3315"/>
                      </a:lnTo>
                      <a:lnTo>
                        <a:pt x="702" y="3329"/>
                      </a:lnTo>
                      <a:lnTo>
                        <a:pt x="702" y="3336"/>
                      </a:lnTo>
                      <a:lnTo>
                        <a:pt x="705" y="3343"/>
                      </a:lnTo>
                      <a:lnTo>
                        <a:pt x="707" y="3350"/>
                      </a:lnTo>
                      <a:lnTo>
                        <a:pt x="710" y="3356"/>
                      </a:lnTo>
                      <a:lnTo>
                        <a:pt x="716" y="3364"/>
                      </a:lnTo>
                      <a:lnTo>
                        <a:pt x="724" y="3370"/>
                      </a:lnTo>
                      <a:lnTo>
                        <a:pt x="732" y="3377"/>
                      </a:lnTo>
                      <a:lnTo>
                        <a:pt x="740" y="3380"/>
                      </a:lnTo>
                      <a:lnTo>
                        <a:pt x="744" y="3381"/>
                      </a:lnTo>
                      <a:lnTo>
                        <a:pt x="748" y="3381"/>
                      </a:lnTo>
                      <a:lnTo>
                        <a:pt x="751" y="3380"/>
                      </a:lnTo>
                      <a:lnTo>
                        <a:pt x="755" y="3379"/>
                      </a:lnTo>
                      <a:lnTo>
                        <a:pt x="757" y="3376"/>
                      </a:lnTo>
                      <a:lnTo>
                        <a:pt x="759" y="3372"/>
                      </a:lnTo>
                      <a:lnTo>
                        <a:pt x="760" y="3367"/>
                      </a:lnTo>
                      <a:lnTo>
                        <a:pt x="760" y="3360"/>
                      </a:lnTo>
                      <a:lnTo>
                        <a:pt x="772" y="3356"/>
                      </a:lnTo>
                      <a:lnTo>
                        <a:pt x="781" y="3354"/>
                      </a:lnTo>
                      <a:lnTo>
                        <a:pt x="788" y="3352"/>
                      </a:lnTo>
                      <a:lnTo>
                        <a:pt x="792" y="3348"/>
                      </a:lnTo>
                      <a:lnTo>
                        <a:pt x="797" y="3343"/>
                      </a:lnTo>
                      <a:lnTo>
                        <a:pt x="800" y="3336"/>
                      </a:lnTo>
                      <a:lnTo>
                        <a:pt x="805" y="3326"/>
                      </a:lnTo>
                      <a:lnTo>
                        <a:pt x="809" y="3313"/>
                      </a:lnTo>
                      <a:lnTo>
                        <a:pt x="816" y="3312"/>
                      </a:lnTo>
                      <a:lnTo>
                        <a:pt x="823" y="3313"/>
                      </a:lnTo>
                      <a:lnTo>
                        <a:pt x="829" y="3315"/>
                      </a:lnTo>
                      <a:lnTo>
                        <a:pt x="833" y="3318"/>
                      </a:lnTo>
                      <a:lnTo>
                        <a:pt x="837" y="3321"/>
                      </a:lnTo>
                      <a:lnTo>
                        <a:pt x="841" y="3324"/>
                      </a:lnTo>
                      <a:lnTo>
                        <a:pt x="844" y="3329"/>
                      </a:lnTo>
                      <a:lnTo>
                        <a:pt x="847" y="3334"/>
                      </a:lnTo>
                      <a:lnTo>
                        <a:pt x="850" y="3344"/>
                      </a:lnTo>
                      <a:lnTo>
                        <a:pt x="854" y="3355"/>
                      </a:lnTo>
                      <a:lnTo>
                        <a:pt x="857" y="3367"/>
                      </a:lnTo>
                      <a:lnTo>
                        <a:pt x="859" y="3377"/>
                      </a:lnTo>
                      <a:lnTo>
                        <a:pt x="862" y="3385"/>
                      </a:lnTo>
                      <a:lnTo>
                        <a:pt x="865" y="3392"/>
                      </a:lnTo>
                      <a:lnTo>
                        <a:pt x="869" y="3397"/>
                      </a:lnTo>
                      <a:lnTo>
                        <a:pt x="873" y="3402"/>
                      </a:lnTo>
                      <a:lnTo>
                        <a:pt x="879" y="3405"/>
                      </a:lnTo>
                      <a:lnTo>
                        <a:pt x="885" y="3409"/>
                      </a:lnTo>
                      <a:lnTo>
                        <a:pt x="890" y="3411"/>
                      </a:lnTo>
                      <a:lnTo>
                        <a:pt x="897" y="3413"/>
                      </a:lnTo>
                      <a:lnTo>
                        <a:pt x="911" y="3418"/>
                      </a:lnTo>
                      <a:lnTo>
                        <a:pt x="923" y="3422"/>
                      </a:lnTo>
                      <a:lnTo>
                        <a:pt x="930" y="3425"/>
                      </a:lnTo>
                      <a:lnTo>
                        <a:pt x="937" y="3427"/>
                      </a:lnTo>
                      <a:lnTo>
                        <a:pt x="943" y="3430"/>
                      </a:lnTo>
                      <a:lnTo>
                        <a:pt x="949" y="3435"/>
                      </a:lnTo>
                      <a:lnTo>
                        <a:pt x="977" y="3455"/>
                      </a:lnTo>
                      <a:lnTo>
                        <a:pt x="998" y="3471"/>
                      </a:lnTo>
                      <a:lnTo>
                        <a:pt x="1003" y="3475"/>
                      </a:lnTo>
                      <a:lnTo>
                        <a:pt x="1006" y="3479"/>
                      </a:lnTo>
                      <a:lnTo>
                        <a:pt x="1010" y="3485"/>
                      </a:lnTo>
                      <a:lnTo>
                        <a:pt x="1013" y="3491"/>
                      </a:lnTo>
                      <a:lnTo>
                        <a:pt x="1015" y="3498"/>
                      </a:lnTo>
                      <a:lnTo>
                        <a:pt x="1017" y="3504"/>
                      </a:lnTo>
                      <a:lnTo>
                        <a:pt x="1018" y="3514"/>
                      </a:lnTo>
                      <a:lnTo>
                        <a:pt x="1019" y="3523"/>
                      </a:lnTo>
                      <a:lnTo>
                        <a:pt x="1027" y="3511"/>
                      </a:lnTo>
                      <a:lnTo>
                        <a:pt x="1033" y="3506"/>
                      </a:lnTo>
                      <a:lnTo>
                        <a:pt x="1051" y="3491"/>
                      </a:lnTo>
                      <a:lnTo>
                        <a:pt x="1067" y="3476"/>
                      </a:lnTo>
                      <a:lnTo>
                        <a:pt x="1076" y="3470"/>
                      </a:lnTo>
                      <a:lnTo>
                        <a:pt x="1084" y="3465"/>
                      </a:lnTo>
                      <a:lnTo>
                        <a:pt x="1094" y="3459"/>
                      </a:lnTo>
                      <a:lnTo>
                        <a:pt x="1105" y="3455"/>
                      </a:lnTo>
                      <a:lnTo>
                        <a:pt x="1133" y="3449"/>
                      </a:lnTo>
                      <a:lnTo>
                        <a:pt x="1156" y="3442"/>
                      </a:lnTo>
                      <a:lnTo>
                        <a:pt x="1161" y="3440"/>
                      </a:lnTo>
                      <a:lnTo>
                        <a:pt x="1166" y="3436"/>
                      </a:lnTo>
                      <a:lnTo>
                        <a:pt x="1170" y="3433"/>
                      </a:lnTo>
                      <a:lnTo>
                        <a:pt x="1175" y="3429"/>
                      </a:lnTo>
                      <a:lnTo>
                        <a:pt x="1178" y="3424"/>
                      </a:lnTo>
                      <a:lnTo>
                        <a:pt x="1182" y="3418"/>
                      </a:lnTo>
                      <a:lnTo>
                        <a:pt x="1184" y="3412"/>
                      </a:lnTo>
                      <a:lnTo>
                        <a:pt x="1186" y="3404"/>
                      </a:lnTo>
                      <a:lnTo>
                        <a:pt x="1187" y="3394"/>
                      </a:lnTo>
                      <a:lnTo>
                        <a:pt x="1187" y="3385"/>
                      </a:lnTo>
                      <a:lnTo>
                        <a:pt x="1187" y="3380"/>
                      </a:lnTo>
                      <a:lnTo>
                        <a:pt x="1189" y="3377"/>
                      </a:lnTo>
                      <a:lnTo>
                        <a:pt x="1190" y="3372"/>
                      </a:lnTo>
                      <a:lnTo>
                        <a:pt x="1193" y="3367"/>
                      </a:lnTo>
                      <a:lnTo>
                        <a:pt x="1198" y="3362"/>
                      </a:lnTo>
                      <a:lnTo>
                        <a:pt x="1203" y="3359"/>
                      </a:lnTo>
                      <a:lnTo>
                        <a:pt x="1209" y="3354"/>
                      </a:lnTo>
                      <a:lnTo>
                        <a:pt x="1215" y="3352"/>
                      </a:lnTo>
                      <a:lnTo>
                        <a:pt x="1220" y="3348"/>
                      </a:lnTo>
                      <a:lnTo>
                        <a:pt x="1226" y="3344"/>
                      </a:lnTo>
                      <a:lnTo>
                        <a:pt x="1231" y="3339"/>
                      </a:lnTo>
                      <a:lnTo>
                        <a:pt x="1235" y="3334"/>
                      </a:lnTo>
                      <a:lnTo>
                        <a:pt x="1240" y="3326"/>
                      </a:lnTo>
                      <a:lnTo>
                        <a:pt x="1243" y="3317"/>
                      </a:lnTo>
                      <a:lnTo>
                        <a:pt x="1248" y="3307"/>
                      </a:lnTo>
                      <a:lnTo>
                        <a:pt x="1253" y="3299"/>
                      </a:lnTo>
                      <a:lnTo>
                        <a:pt x="1265" y="3289"/>
                      </a:lnTo>
                      <a:lnTo>
                        <a:pt x="1277" y="3281"/>
                      </a:lnTo>
                      <a:lnTo>
                        <a:pt x="1282" y="3274"/>
                      </a:lnTo>
                      <a:lnTo>
                        <a:pt x="1286" y="3266"/>
                      </a:lnTo>
                      <a:lnTo>
                        <a:pt x="1289" y="3262"/>
                      </a:lnTo>
                      <a:lnTo>
                        <a:pt x="1292" y="3258"/>
                      </a:lnTo>
                      <a:lnTo>
                        <a:pt x="1296" y="3255"/>
                      </a:lnTo>
                      <a:lnTo>
                        <a:pt x="1299" y="3252"/>
                      </a:lnTo>
                      <a:lnTo>
                        <a:pt x="1304" y="3249"/>
                      </a:lnTo>
                      <a:lnTo>
                        <a:pt x="1308" y="3247"/>
                      </a:lnTo>
                      <a:lnTo>
                        <a:pt x="1312" y="3247"/>
                      </a:lnTo>
                      <a:lnTo>
                        <a:pt x="1315" y="3247"/>
                      </a:lnTo>
                      <a:lnTo>
                        <a:pt x="1318" y="3247"/>
                      </a:lnTo>
                      <a:lnTo>
                        <a:pt x="1323" y="3246"/>
                      </a:lnTo>
                      <a:lnTo>
                        <a:pt x="1326" y="3243"/>
                      </a:lnTo>
                      <a:lnTo>
                        <a:pt x="1332" y="3236"/>
                      </a:lnTo>
                      <a:lnTo>
                        <a:pt x="1335" y="3230"/>
                      </a:lnTo>
                      <a:lnTo>
                        <a:pt x="1338" y="3225"/>
                      </a:lnTo>
                      <a:lnTo>
                        <a:pt x="1338" y="3221"/>
                      </a:lnTo>
                      <a:lnTo>
                        <a:pt x="1339" y="3219"/>
                      </a:lnTo>
                      <a:lnTo>
                        <a:pt x="1339" y="3215"/>
                      </a:lnTo>
                      <a:lnTo>
                        <a:pt x="1341" y="3213"/>
                      </a:lnTo>
                      <a:lnTo>
                        <a:pt x="1346" y="3209"/>
                      </a:lnTo>
                      <a:lnTo>
                        <a:pt x="1351" y="3205"/>
                      </a:lnTo>
                      <a:lnTo>
                        <a:pt x="1359" y="3203"/>
                      </a:lnTo>
                      <a:lnTo>
                        <a:pt x="1367" y="3200"/>
                      </a:lnTo>
                      <a:lnTo>
                        <a:pt x="1376" y="3198"/>
                      </a:lnTo>
                      <a:lnTo>
                        <a:pt x="1384" y="3197"/>
                      </a:lnTo>
                      <a:lnTo>
                        <a:pt x="1386" y="3181"/>
                      </a:lnTo>
                      <a:lnTo>
                        <a:pt x="1387" y="3163"/>
                      </a:lnTo>
                      <a:lnTo>
                        <a:pt x="1387" y="3146"/>
                      </a:lnTo>
                      <a:lnTo>
                        <a:pt x="1386" y="3130"/>
                      </a:lnTo>
                      <a:lnTo>
                        <a:pt x="1382" y="3122"/>
                      </a:lnTo>
                      <a:lnTo>
                        <a:pt x="1379" y="3116"/>
                      </a:lnTo>
                      <a:lnTo>
                        <a:pt x="1375" y="3110"/>
                      </a:lnTo>
                      <a:lnTo>
                        <a:pt x="1370" y="3105"/>
                      </a:lnTo>
                      <a:lnTo>
                        <a:pt x="1365" y="3099"/>
                      </a:lnTo>
                      <a:lnTo>
                        <a:pt x="1360" y="3094"/>
                      </a:lnTo>
                      <a:lnTo>
                        <a:pt x="1357" y="3089"/>
                      </a:lnTo>
                      <a:lnTo>
                        <a:pt x="1355" y="3082"/>
                      </a:lnTo>
                      <a:lnTo>
                        <a:pt x="1365" y="3080"/>
                      </a:lnTo>
                      <a:lnTo>
                        <a:pt x="1373" y="3080"/>
                      </a:lnTo>
                      <a:lnTo>
                        <a:pt x="1381" y="3081"/>
                      </a:lnTo>
                      <a:lnTo>
                        <a:pt x="1388" y="3084"/>
                      </a:lnTo>
                      <a:lnTo>
                        <a:pt x="1394" y="3089"/>
                      </a:lnTo>
                      <a:lnTo>
                        <a:pt x="1399" y="3094"/>
                      </a:lnTo>
                      <a:lnTo>
                        <a:pt x="1403" y="3101"/>
                      </a:lnTo>
                      <a:lnTo>
                        <a:pt x="1406" y="3109"/>
                      </a:lnTo>
                      <a:lnTo>
                        <a:pt x="1408" y="3117"/>
                      </a:lnTo>
                      <a:lnTo>
                        <a:pt x="1411" y="3125"/>
                      </a:lnTo>
                      <a:lnTo>
                        <a:pt x="1412" y="3134"/>
                      </a:lnTo>
                      <a:lnTo>
                        <a:pt x="1413" y="3143"/>
                      </a:lnTo>
                      <a:lnTo>
                        <a:pt x="1413" y="3159"/>
                      </a:lnTo>
                      <a:lnTo>
                        <a:pt x="1412" y="3175"/>
                      </a:lnTo>
                      <a:lnTo>
                        <a:pt x="1409" y="3183"/>
                      </a:lnTo>
                      <a:lnTo>
                        <a:pt x="1407" y="3190"/>
                      </a:lnTo>
                      <a:lnTo>
                        <a:pt x="1403" y="3197"/>
                      </a:lnTo>
                      <a:lnTo>
                        <a:pt x="1399" y="3203"/>
                      </a:lnTo>
                      <a:lnTo>
                        <a:pt x="1395" y="3207"/>
                      </a:lnTo>
                      <a:lnTo>
                        <a:pt x="1391" y="3214"/>
                      </a:lnTo>
                      <a:lnTo>
                        <a:pt x="1388" y="3220"/>
                      </a:lnTo>
                      <a:lnTo>
                        <a:pt x="1386" y="3228"/>
                      </a:lnTo>
                      <a:lnTo>
                        <a:pt x="1384" y="3236"/>
                      </a:lnTo>
                      <a:lnTo>
                        <a:pt x="1386" y="3243"/>
                      </a:lnTo>
                      <a:lnTo>
                        <a:pt x="1387" y="3249"/>
                      </a:lnTo>
                      <a:lnTo>
                        <a:pt x="1390" y="3255"/>
                      </a:lnTo>
                      <a:lnTo>
                        <a:pt x="1399" y="3266"/>
                      </a:lnTo>
                      <a:lnTo>
                        <a:pt x="1408" y="3280"/>
                      </a:lnTo>
                      <a:lnTo>
                        <a:pt x="1414" y="3288"/>
                      </a:lnTo>
                      <a:lnTo>
                        <a:pt x="1419" y="3294"/>
                      </a:lnTo>
                      <a:lnTo>
                        <a:pt x="1422" y="3301"/>
                      </a:lnTo>
                      <a:lnTo>
                        <a:pt x="1424" y="3310"/>
                      </a:lnTo>
                      <a:lnTo>
                        <a:pt x="1424" y="3318"/>
                      </a:lnTo>
                      <a:lnTo>
                        <a:pt x="1423" y="3328"/>
                      </a:lnTo>
                      <a:lnTo>
                        <a:pt x="1423" y="3334"/>
                      </a:lnTo>
                      <a:lnTo>
                        <a:pt x="1423" y="3338"/>
                      </a:lnTo>
                      <a:lnTo>
                        <a:pt x="1423" y="3342"/>
                      </a:lnTo>
                      <a:lnTo>
                        <a:pt x="1425" y="3344"/>
                      </a:lnTo>
                      <a:lnTo>
                        <a:pt x="1428" y="3346"/>
                      </a:lnTo>
                      <a:lnTo>
                        <a:pt x="1431" y="3347"/>
                      </a:lnTo>
                      <a:lnTo>
                        <a:pt x="1435" y="3348"/>
                      </a:lnTo>
                      <a:lnTo>
                        <a:pt x="1437" y="3347"/>
                      </a:lnTo>
                      <a:lnTo>
                        <a:pt x="1444" y="3345"/>
                      </a:lnTo>
                      <a:lnTo>
                        <a:pt x="1449" y="3340"/>
                      </a:lnTo>
                      <a:lnTo>
                        <a:pt x="1461" y="3328"/>
                      </a:lnTo>
                      <a:lnTo>
                        <a:pt x="1469" y="3317"/>
                      </a:lnTo>
                      <a:lnTo>
                        <a:pt x="1476" y="3304"/>
                      </a:lnTo>
                      <a:lnTo>
                        <a:pt x="1480" y="3293"/>
                      </a:lnTo>
                      <a:lnTo>
                        <a:pt x="1483" y="3288"/>
                      </a:lnTo>
                      <a:lnTo>
                        <a:pt x="1487" y="3283"/>
                      </a:lnTo>
                      <a:lnTo>
                        <a:pt x="1493" y="3279"/>
                      </a:lnTo>
                      <a:lnTo>
                        <a:pt x="1499" y="3276"/>
                      </a:lnTo>
                      <a:lnTo>
                        <a:pt x="1509" y="3272"/>
                      </a:lnTo>
                      <a:lnTo>
                        <a:pt x="1518" y="3271"/>
                      </a:lnTo>
                      <a:lnTo>
                        <a:pt x="1521" y="3271"/>
                      </a:lnTo>
                      <a:lnTo>
                        <a:pt x="1524" y="3272"/>
                      </a:lnTo>
                      <a:lnTo>
                        <a:pt x="1527" y="3273"/>
                      </a:lnTo>
                      <a:lnTo>
                        <a:pt x="1530" y="3274"/>
                      </a:lnTo>
                      <a:lnTo>
                        <a:pt x="1534" y="3280"/>
                      </a:lnTo>
                      <a:lnTo>
                        <a:pt x="1537" y="3287"/>
                      </a:lnTo>
                      <a:lnTo>
                        <a:pt x="1538" y="3295"/>
                      </a:lnTo>
                      <a:lnTo>
                        <a:pt x="1538" y="3305"/>
                      </a:lnTo>
                      <a:lnTo>
                        <a:pt x="1545" y="3305"/>
                      </a:lnTo>
                      <a:lnTo>
                        <a:pt x="1553" y="3306"/>
                      </a:lnTo>
                      <a:lnTo>
                        <a:pt x="1560" y="3305"/>
                      </a:lnTo>
                      <a:lnTo>
                        <a:pt x="1567" y="3304"/>
                      </a:lnTo>
                      <a:lnTo>
                        <a:pt x="1568" y="3290"/>
                      </a:lnTo>
                      <a:lnTo>
                        <a:pt x="1569" y="3279"/>
                      </a:lnTo>
                      <a:lnTo>
                        <a:pt x="1571" y="3272"/>
                      </a:lnTo>
                      <a:lnTo>
                        <a:pt x="1573" y="3266"/>
                      </a:lnTo>
                      <a:lnTo>
                        <a:pt x="1579" y="3263"/>
                      </a:lnTo>
                      <a:lnTo>
                        <a:pt x="1587" y="3262"/>
                      </a:lnTo>
                      <a:lnTo>
                        <a:pt x="1597" y="3260"/>
                      </a:lnTo>
                      <a:lnTo>
                        <a:pt x="1612" y="3258"/>
                      </a:lnTo>
                      <a:lnTo>
                        <a:pt x="1609" y="3246"/>
                      </a:lnTo>
                      <a:lnTo>
                        <a:pt x="1605" y="3228"/>
                      </a:lnTo>
                      <a:lnTo>
                        <a:pt x="1604" y="3209"/>
                      </a:lnTo>
                      <a:lnTo>
                        <a:pt x="1604" y="3196"/>
                      </a:lnTo>
                      <a:lnTo>
                        <a:pt x="1608" y="3181"/>
                      </a:lnTo>
                      <a:lnTo>
                        <a:pt x="1613" y="3170"/>
                      </a:lnTo>
                      <a:lnTo>
                        <a:pt x="1616" y="3163"/>
                      </a:lnTo>
                      <a:lnTo>
                        <a:pt x="1617" y="3156"/>
                      </a:lnTo>
                      <a:lnTo>
                        <a:pt x="1619" y="3149"/>
                      </a:lnTo>
                      <a:lnTo>
                        <a:pt x="1619" y="3140"/>
                      </a:lnTo>
                      <a:lnTo>
                        <a:pt x="1628" y="3139"/>
                      </a:lnTo>
                      <a:lnTo>
                        <a:pt x="1638" y="3139"/>
                      </a:lnTo>
                      <a:lnTo>
                        <a:pt x="1650" y="3139"/>
                      </a:lnTo>
                      <a:lnTo>
                        <a:pt x="1661" y="3139"/>
                      </a:lnTo>
                      <a:lnTo>
                        <a:pt x="1671" y="3138"/>
                      </a:lnTo>
                      <a:lnTo>
                        <a:pt x="1682" y="3135"/>
                      </a:lnTo>
                      <a:lnTo>
                        <a:pt x="1686" y="3133"/>
                      </a:lnTo>
                      <a:lnTo>
                        <a:pt x="1691" y="3131"/>
                      </a:lnTo>
                      <a:lnTo>
                        <a:pt x="1694" y="3129"/>
                      </a:lnTo>
                      <a:lnTo>
                        <a:pt x="1698" y="3125"/>
                      </a:lnTo>
                      <a:lnTo>
                        <a:pt x="1700" y="3121"/>
                      </a:lnTo>
                      <a:lnTo>
                        <a:pt x="1701" y="3116"/>
                      </a:lnTo>
                      <a:lnTo>
                        <a:pt x="1702" y="3112"/>
                      </a:lnTo>
                      <a:lnTo>
                        <a:pt x="1702" y="3105"/>
                      </a:lnTo>
                      <a:lnTo>
                        <a:pt x="1719" y="3096"/>
                      </a:lnTo>
                      <a:lnTo>
                        <a:pt x="1733" y="3086"/>
                      </a:lnTo>
                      <a:lnTo>
                        <a:pt x="1739" y="3082"/>
                      </a:lnTo>
                      <a:lnTo>
                        <a:pt x="1744" y="3075"/>
                      </a:lnTo>
                      <a:lnTo>
                        <a:pt x="1749" y="3068"/>
                      </a:lnTo>
                      <a:lnTo>
                        <a:pt x="1753" y="3059"/>
                      </a:lnTo>
                      <a:lnTo>
                        <a:pt x="1757" y="3049"/>
                      </a:lnTo>
                      <a:lnTo>
                        <a:pt x="1758" y="3043"/>
                      </a:lnTo>
                      <a:lnTo>
                        <a:pt x="1758" y="3041"/>
                      </a:lnTo>
                      <a:lnTo>
                        <a:pt x="1760" y="3039"/>
                      </a:lnTo>
                      <a:lnTo>
                        <a:pt x="1764" y="3036"/>
                      </a:lnTo>
                      <a:lnTo>
                        <a:pt x="1769" y="3033"/>
                      </a:lnTo>
                      <a:lnTo>
                        <a:pt x="1774" y="3032"/>
                      </a:lnTo>
                      <a:lnTo>
                        <a:pt x="1778" y="3031"/>
                      </a:lnTo>
                      <a:lnTo>
                        <a:pt x="1784" y="3031"/>
                      </a:lnTo>
                      <a:lnTo>
                        <a:pt x="1790" y="3032"/>
                      </a:lnTo>
                      <a:lnTo>
                        <a:pt x="1801" y="3033"/>
                      </a:lnTo>
                      <a:lnTo>
                        <a:pt x="1810" y="3035"/>
                      </a:lnTo>
                      <a:lnTo>
                        <a:pt x="1817" y="3039"/>
                      </a:lnTo>
                      <a:lnTo>
                        <a:pt x="1825" y="3044"/>
                      </a:lnTo>
                      <a:lnTo>
                        <a:pt x="1834" y="3050"/>
                      </a:lnTo>
                      <a:lnTo>
                        <a:pt x="1842" y="3057"/>
                      </a:lnTo>
                      <a:lnTo>
                        <a:pt x="1858" y="3069"/>
                      </a:lnTo>
                      <a:lnTo>
                        <a:pt x="1869" y="3081"/>
                      </a:lnTo>
                      <a:lnTo>
                        <a:pt x="1864" y="3038"/>
                      </a:lnTo>
                      <a:lnTo>
                        <a:pt x="1855" y="3023"/>
                      </a:lnTo>
                      <a:lnTo>
                        <a:pt x="1847" y="3009"/>
                      </a:lnTo>
                      <a:lnTo>
                        <a:pt x="1840" y="2997"/>
                      </a:lnTo>
                      <a:lnTo>
                        <a:pt x="1834" y="2984"/>
                      </a:lnTo>
                      <a:lnTo>
                        <a:pt x="1830" y="2970"/>
                      </a:lnTo>
                      <a:lnTo>
                        <a:pt x="1827" y="2957"/>
                      </a:lnTo>
                      <a:lnTo>
                        <a:pt x="1825" y="2941"/>
                      </a:lnTo>
                      <a:lnTo>
                        <a:pt x="1824" y="2923"/>
                      </a:lnTo>
                      <a:lnTo>
                        <a:pt x="1823" y="2904"/>
                      </a:lnTo>
                      <a:lnTo>
                        <a:pt x="1821" y="2888"/>
                      </a:lnTo>
                      <a:lnTo>
                        <a:pt x="1817" y="2874"/>
                      </a:lnTo>
                      <a:lnTo>
                        <a:pt x="1813" y="2860"/>
                      </a:lnTo>
                      <a:lnTo>
                        <a:pt x="1801" y="2833"/>
                      </a:lnTo>
                      <a:lnTo>
                        <a:pt x="1789" y="2802"/>
                      </a:lnTo>
                      <a:lnTo>
                        <a:pt x="1784" y="2786"/>
                      </a:lnTo>
                      <a:lnTo>
                        <a:pt x="1782" y="2771"/>
                      </a:lnTo>
                      <a:lnTo>
                        <a:pt x="1780" y="2755"/>
                      </a:lnTo>
                      <a:lnTo>
                        <a:pt x="1777" y="2738"/>
                      </a:lnTo>
                      <a:lnTo>
                        <a:pt x="1773" y="2723"/>
                      </a:lnTo>
                      <a:lnTo>
                        <a:pt x="1767" y="2710"/>
                      </a:lnTo>
                      <a:lnTo>
                        <a:pt x="1765" y="2704"/>
                      </a:lnTo>
                      <a:lnTo>
                        <a:pt x="1766" y="2698"/>
                      </a:lnTo>
                      <a:lnTo>
                        <a:pt x="1767" y="2696"/>
                      </a:lnTo>
                      <a:lnTo>
                        <a:pt x="1769" y="2692"/>
                      </a:lnTo>
                      <a:lnTo>
                        <a:pt x="1773" y="2691"/>
                      </a:lnTo>
                      <a:lnTo>
                        <a:pt x="1776" y="2689"/>
                      </a:lnTo>
                      <a:lnTo>
                        <a:pt x="1777" y="2675"/>
                      </a:lnTo>
                      <a:lnTo>
                        <a:pt x="1778" y="2662"/>
                      </a:lnTo>
                      <a:lnTo>
                        <a:pt x="1778" y="2655"/>
                      </a:lnTo>
                      <a:lnTo>
                        <a:pt x="1777" y="2647"/>
                      </a:lnTo>
                      <a:lnTo>
                        <a:pt x="1777" y="2641"/>
                      </a:lnTo>
                      <a:lnTo>
                        <a:pt x="1775" y="2634"/>
                      </a:lnTo>
                      <a:lnTo>
                        <a:pt x="1773" y="2629"/>
                      </a:lnTo>
                      <a:lnTo>
                        <a:pt x="1769" y="2624"/>
                      </a:lnTo>
                      <a:lnTo>
                        <a:pt x="1766" y="2621"/>
                      </a:lnTo>
                      <a:lnTo>
                        <a:pt x="1762" y="2617"/>
                      </a:lnTo>
                      <a:lnTo>
                        <a:pt x="1756" y="2613"/>
                      </a:lnTo>
                      <a:lnTo>
                        <a:pt x="1750" y="2606"/>
                      </a:lnTo>
                      <a:lnTo>
                        <a:pt x="1745" y="2599"/>
                      </a:lnTo>
                      <a:lnTo>
                        <a:pt x="1740" y="2592"/>
                      </a:lnTo>
                      <a:lnTo>
                        <a:pt x="1736" y="2590"/>
                      </a:lnTo>
                      <a:lnTo>
                        <a:pt x="1733" y="2588"/>
                      </a:lnTo>
                      <a:lnTo>
                        <a:pt x="1729" y="2585"/>
                      </a:lnTo>
                      <a:lnTo>
                        <a:pt x="1725" y="2585"/>
                      </a:lnTo>
                      <a:lnTo>
                        <a:pt x="1728" y="2557"/>
                      </a:lnTo>
                      <a:lnTo>
                        <a:pt x="1729" y="2523"/>
                      </a:lnTo>
                      <a:lnTo>
                        <a:pt x="1731" y="2515"/>
                      </a:lnTo>
                      <a:lnTo>
                        <a:pt x="1732" y="2507"/>
                      </a:lnTo>
                      <a:lnTo>
                        <a:pt x="1734" y="2499"/>
                      </a:lnTo>
                      <a:lnTo>
                        <a:pt x="1736" y="2492"/>
                      </a:lnTo>
                      <a:lnTo>
                        <a:pt x="1740" y="2485"/>
                      </a:lnTo>
                      <a:lnTo>
                        <a:pt x="1744" y="2480"/>
                      </a:lnTo>
                      <a:lnTo>
                        <a:pt x="1749" y="2475"/>
                      </a:lnTo>
                      <a:lnTo>
                        <a:pt x="1756" y="2472"/>
                      </a:lnTo>
                      <a:lnTo>
                        <a:pt x="1757" y="2464"/>
                      </a:lnTo>
                      <a:lnTo>
                        <a:pt x="1760" y="2457"/>
                      </a:lnTo>
                      <a:lnTo>
                        <a:pt x="1762" y="2451"/>
                      </a:lnTo>
                      <a:lnTo>
                        <a:pt x="1767" y="2445"/>
                      </a:lnTo>
                      <a:lnTo>
                        <a:pt x="1772" y="2441"/>
                      </a:lnTo>
                      <a:lnTo>
                        <a:pt x="1777" y="2437"/>
                      </a:lnTo>
                      <a:lnTo>
                        <a:pt x="1784" y="2436"/>
                      </a:lnTo>
                      <a:lnTo>
                        <a:pt x="1792" y="2437"/>
                      </a:lnTo>
                      <a:lnTo>
                        <a:pt x="1776" y="2431"/>
                      </a:lnTo>
                      <a:lnTo>
                        <a:pt x="1752" y="2424"/>
                      </a:lnTo>
                      <a:lnTo>
                        <a:pt x="1728" y="2418"/>
                      </a:lnTo>
                      <a:lnTo>
                        <a:pt x="1710" y="2416"/>
                      </a:lnTo>
                      <a:lnTo>
                        <a:pt x="1701" y="2417"/>
                      </a:lnTo>
                      <a:lnTo>
                        <a:pt x="1692" y="2420"/>
                      </a:lnTo>
                      <a:lnTo>
                        <a:pt x="1683" y="2426"/>
                      </a:lnTo>
                      <a:lnTo>
                        <a:pt x="1675" y="2432"/>
                      </a:lnTo>
                      <a:lnTo>
                        <a:pt x="1669" y="2436"/>
                      </a:lnTo>
                      <a:lnTo>
                        <a:pt x="1662" y="2441"/>
                      </a:lnTo>
                      <a:lnTo>
                        <a:pt x="1657" y="2444"/>
                      </a:lnTo>
                      <a:lnTo>
                        <a:pt x="1651" y="2447"/>
                      </a:lnTo>
                      <a:lnTo>
                        <a:pt x="1646" y="2447"/>
                      </a:lnTo>
                      <a:lnTo>
                        <a:pt x="1642" y="2445"/>
                      </a:lnTo>
                      <a:lnTo>
                        <a:pt x="1636" y="2441"/>
                      </a:lnTo>
                      <a:lnTo>
                        <a:pt x="1633" y="2433"/>
                      </a:lnTo>
                      <a:lnTo>
                        <a:pt x="1629" y="2423"/>
                      </a:lnTo>
                      <a:lnTo>
                        <a:pt x="1628" y="2410"/>
                      </a:lnTo>
                      <a:lnTo>
                        <a:pt x="1628" y="2396"/>
                      </a:lnTo>
                      <a:lnTo>
                        <a:pt x="1629" y="2383"/>
                      </a:lnTo>
                      <a:lnTo>
                        <a:pt x="1634" y="2357"/>
                      </a:lnTo>
                      <a:lnTo>
                        <a:pt x="1638" y="2334"/>
                      </a:lnTo>
                      <a:lnTo>
                        <a:pt x="1638" y="2320"/>
                      </a:lnTo>
                      <a:lnTo>
                        <a:pt x="1641" y="2306"/>
                      </a:lnTo>
                      <a:lnTo>
                        <a:pt x="1650" y="2295"/>
                      </a:lnTo>
                      <a:lnTo>
                        <a:pt x="1658" y="2285"/>
                      </a:lnTo>
                      <a:lnTo>
                        <a:pt x="1658" y="2279"/>
                      </a:lnTo>
                      <a:lnTo>
                        <a:pt x="1658" y="2276"/>
                      </a:lnTo>
                      <a:lnTo>
                        <a:pt x="1658" y="2271"/>
                      </a:lnTo>
                      <a:lnTo>
                        <a:pt x="1657" y="2269"/>
                      </a:lnTo>
                      <a:lnTo>
                        <a:pt x="1653" y="2263"/>
                      </a:lnTo>
                      <a:lnTo>
                        <a:pt x="1647" y="2260"/>
                      </a:lnTo>
                      <a:lnTo>
                        <a:pt x="1634" y="2255"/>
                      </a:lnTo>
                      <a:lnTo>
                        <a:pt x="1619" y="2251"/>
                      </a:lnTo>
                      <a:lnTo>
                        <a:pt x="1604" y="2244"/>
                      </a:lnTo>
                      <a:lnTo>
                        <a:pt x="1592" y="2236"/>
                      </a:lnTo>
                      <a:lnTo>
                        <a:pt x="1580" y="2227"/>
                      </a:lnTo>
                      <a:lnTo>
                        <a:pt x="1569" y="2218"/>
                      </a:lnTo>
                      <a:lnTo>
                        <a:pt x="1567" y="2213"/>
                      </a:lnTo>
                      <a:lnTo>
                        <a:pt x="1564" y="2209"/>
                      </a:lnTo>
                      <a:lnTo>
                        <a:pt x="1563" y="2205"/>
                      </a:lnTo>
                      <a:lnTo>
                        <a:pt x="1562" y="2203"/>
                      </a:lnTo>
                      <a:lnTo>
                        <a:pt x="1561" y="2201"/>
                      </a:lnTo>
                      <a:lnTo>
                        <a:pt x="1557" y="2198"/>
                      </a:lnTo>
                      <a:lnTo>
                        <a:pt x="1548" y="2197"/>
                      </a:lnTo>
                      <a:lnTo>
                        <a:pt x="1536" y="2198"/>
                      </a:lnTo>
                      <a:lnTo>
                        <a:pt x="1529" y="2198"/>
                      </a:lnTo>
                      <a:lnTo>
                        <a:pt x="1524" y="2198"/>
                      </a:lnTo>
                      <a:lnTo>
                        <a:pt x="1521" y="2171"/>
                      </a:lnTo>
                      <a:lnTo>
                        <a:pt x="1519" y="2142"/>
                      </a:lnTo>
                      <a:lnTo>
                        <a:pt x="1518" y="2114"/>
                      </a:lnTo>
                      <a:lnTo>
                        <a:pt x="1519" y="2087"/>
                      </a:lnTo>
                      <a:lnTo>
                        <a:pt x="1520" y="2075"/>
                      </a:lnTo>
                      <a:lnTo>
                        <a:pt x="1521" y="2062"/>
                      </a:lnTo>
                      <a:lnTo>
                        <a:pt x="1522" y="2055"/>
                      </a:lnTo>
                      <a:lnTo>
                        <a:pt x="1524" y="2048"/>
                      </a:lnTo>
                      <a:lnTo>
                        <a:pt x="1527" y="2042"/>
                      </a:lnTo>
                      <a:lnTo>
                        <a:pt x="1530" y="2039"/>
                      </a:lnTo>
                      <a:lnTo>
                        <a:pt x="1536" y="2035"/>
                      </a:lnTo>
                      <a:lnTo>
                        <a:pt x="1542" y="2034"/>
                      </a:lnTo>
                      <a:lnTo>
                        <a:pt x="1547" y="2035"/>
                      </a:lnTo>
                      <a:lnTo>
                        <a:pt x="1554" y="2035"/>
                      </a:lnTo>
                      <a:lnTo>
                        <a:pt x="1560" y="2037"/>
                      </a:lnTo>
                      <a:lnTo>
                        <a:pt x="1565" y="2037"/>
                      </a:lnTo>
                      <a:lnTo>
                        <a:pt x="1571" y="2035"/>
                      </a:lnTo>
                      <a:lnTo>
                        <a:pt x="1577" y="2033"/>
                      </a:lnTo>
                      <a:lnTo>
                        <a:pt x="1581" y="2030"/>
                      </a:lnTo>
                      <a:lnTo>
                        <a:pt x="1585" y="2026"/>
                      </a:lnTo>
                      <a:lnTo>
                        <a:pt x="1587" y="2023"/>
                      </a:lnTo>
                      <a:lnTo>
                        <a:pt x="1587" y="2019"/>
                      </a:lnTo>
                      <a:lnTo>
                        <a:pt x="1588" y="2010"/>
                      </a:lnTo>
                      <a:lnTo>
                        <a:pt x="1591" y="2000"/>
                      </a:lnTo>
                      <a:lnTo>
                        <a:pt x="1601" y="1976"/>
                      </a:lnTo>
                      <a:lnTo>
                        <a:pt x="1611" y="1956"/>
                      </a:lnTo>
                      <a:lnTo>
                        <a:pt x="1617" y="1944"/>
                      </a:lnTo>
                      <a:lnTo>
                        <a:pt x="1620" y="1934"/>
                      </a:lnTo>
                      <a:lnTo>
                        <a:pt x="1624" y="1922"/>
                      </a:lnTo>
                      <a:lnTo>
                        <a:pt x="1626" y="1910"/>
                      </a:lnTo>
                      <a:lnTo>
                        <a:pt x="1626" y="1893"/>
                      </a:lnTo>
                      <a:lnTo>
                        <a:pt x="1624" y="1874"/>
                      </a:lnTo>
                      <a:lnTo>
                        <a:pt x="1620" y="1853"/>
                      </a:lnTo>
                      <a:lnTo>
                        <a:pt x="1614" y="1833"/>
                      </a:lnTo>
                      <a:lnTo>
                        <a:pt x="1610" y="1822"/>
                      </a:lnTo>
                      <a:lnTo>
                        <a:pt x="1606" y="1813"/>
                      </a:lnTo>
                      <a:lnTo>
                        <a:pt x="1602" y="1804"/>
                      </a:lnTo>
                      <a:lnTo>
                        <a:pt x="1596" y="1795"/>
                      </a:lnTo>
                      <a:lnTo>
                        <a:pt x="1592" y="1787"/>
                      </a:lnTo>
                      <a:lnTo>
                        <a:pt x="1585" y="1780"/>
                      </a:lnTo>
                      <a:lnTo>
                        <a:pt x="1579" y="1775"/>
                      </a:lnTo>
                      <a:lnTo>
                        <a:pt x="1572" y="1770"/>
                      </a:lnTo>
                      <a:lnTo>
                        <a:pt x="1567" y="1768"/>
                      </a:lnTo>
                      <a:lnTo>
                        <a:pt x="1562" y="1766"/>
                      </a:lnTo>
                      <a:lnTo>
                        <a:pt x="1556" y="1764"/>
                      </a:lnTo>
                      <a:lnTo>
                        <a:pt x="1551" y="1763"/>
                      </a:lnTo>
                      <a:lnTo>
                        <a:pt x="1538" y="1763"/>
                      </a:lnTo>
                      <a:lnTo>
                        <a:pt x="1527" y="1763"/>
                      </a:lnTo>
                      <a:lnTo>
                        <a:pt x="1513" y="1763"/>
                      </a:lnTo>
                      <a:lnTo>
                        <a:pt x="1501" y="1763"/>
                      </a:lnTo>
                      <a:lnTo>
                        <a:pt x="1491" y="1762"/>
                      </a:lnTo>
                      <a:lnTo>
                        <a:pt x="1485" y="1760"/>
                      </a:lnTo>
                      <a:lnTo>
                        <a:pt x="1477" y="1758"/>
                      </a:lnTo>
                      <a:lnTo>
                        <a:pt x="1471" y="1754"/>
                      </a:lnTo>
                      <a:lnTo>
                        <a:pt x="1457" y="1748"/>
                      </a:lnTo>
                      <a:lnTo>
                        <a:pt x="1442" y="1742"/>
                      </a:lnTo>
                      <a:lnTo>
                        <a:pt x="1433" y="1739"/>
                      </a:lnTo>
                      <a:lnTo>
                        <a:pt x="1424" y="1737"/>
                      </a:lnTo>
                      <a:lnTo>
                        <a:pt x="1414" y="1736"/>
                      </a:lnTo>
                      <a:lnTo>
                        <a:pt x="1405" y="1735"/>
                      </a:lnTo>
                      <a:lnTo>
                        <a:pt x="1384" y="1735"/>
                      </a:lnTo>
                      <a:lnTo>
                        <a:pt x="1365" y="1734"/>
                      </a:lnTo>
                      <a:lnTo>
                        <a:pt x="1365" y="1729"/>
                      </a:lnTo>
                      <a:lnTo>
                        <a:pt x="1365" y="1725"/>
                      </a:lnTo>
                      <a:lnTo>
                        <a:pt x="1364" y="1720"/>
                      </a:lnTo>
                      <a:lnTo>
                        <a:pt x="1363" y="1717"/>
                      </a:lnTo>
                      <a:lnTo>
                        <a:pt x="1358" y="1710"/>
                      </a:lnTo>
                      <a:lnTo>
                        <a:pt x="1353" y="1704"/>
                      </a:lnTo>
                      <a:lnTo>
                        <a:pt x="1346" y="1699"/>
                      </a:lnTo>
                      <a:lnTo>
                        <a:pt x="1337" y="1696"/>
                      </a:lnTo>
                      <a:lnTo>
                        <a:pt x="1329" y="1694"/>
                      </a:lnTo>
                      <a:lnTo>
                        <a:pt x="1319" y="1693"/>
                      </a:lnTo>
                      <a:lnTo>
                        <a:pt x="1314" y="1686"/>
                      </a:lnTo>
                      <a:lnTo>
                        <a:pt x="1306" y="1680"/>
                      </a:lnTo>
                      <a:lnTo>
                        <a:pt x="1297" y="1676"/>
                      </a:lnTo>
                      <a:lnTo>
                        <a:pt x="1286" y="1670"/>
                      </a:lnTo>
                      <a:lnTo>
                        <a:pt x="1277" y="1665"/>
                      </a:lnTo>
                      <a:lnTo>
                        <a:pt x="1267" y="1660"/>
                      </a:lnTo>
                      <a:lnTo>
                        <a:pt x="1258" y="1653"/>
                      </a:lnTo>
                      <a:lnTo>
                        <a:pt x="1251" y="1645"/>
                      </a:lnTo>
                      <a:lnTo>
                        <a:pt x="1247" y="1635"/>
                      </a:lnTo>
                      <a:lnTo>
                        <a:pt x="1243" y="1624"/>
                      </a:lnTo>
                      <a:lnTo>
                        <a:pt x="1240" y="1614"/>
                      </a:lnTo>
                      <a:lnTo>
                        <a:pt x="1234" y="1605"/>
                      </a:lnTo>
                      <a:lnTo>
                        <a:pt x="1230" y="1600"/>
                      </a:lnTo>
                      <a:lnTo>
                        <a:pt x="1225" y="1596"/>
                      </a:lnTo>
                      <a:lnTo>
                        <a:pt x="1218" y="1592"/>
                      </a:lnTo>
                      <a:lnTo>
                        <a:pt x="1212" y="1588"/>
                      </a:lnTo>
                      <a:lnTo>
                        <a:pt x="1206" y="1583"/>
                      </a:lnTo>
                      <a:lnTo>
                        <a:pt x="1200" y="1580"/>
                      </a:lnTo>
                      <a:lnTo>
                        <a:pt x="1197" y="1575"/>
                      </a:lnTo>
                      <a:lnTo>
                        <a:pt x="1193" y="1571"/>
                      </a:lnTo>
                      <a:lnTo>
                        <a:pt x="1191" y="1563"/>
                      </a:lnTo>
                      <a:lnTo>
                        <a:pt x="1191" y="1557"/>
                      </a:lnTo>
                      <a:lnTo>
                        <a:pt x="1192" y="1554"/>
                      </a:lnTo>
                      <a:lnTo>
                        <a:pt x="1195" y="1550"/>
                      </a:lnTo>
                      <a:lnTo>
                        <a:pt x="1200" y="1548"/>
                      </a:lnTo>
                      <a:lnTo>
                        <a:pt x="1203" y="1545"/>
                      </a:lnTo>
                      <a:lnTo>
                        <a:pt x="1208" y="1541"/>
                      </a:lnTo>
                      <a:lnTo>
                        <a:pt x="1211" y="1536"/>
                      </a:lnTo>
                      <a:lnTo>
                        <a:pt x="1212" y="1523"/>
                      </a:lnTo>
                      <a:lnTo>
                        <a:pt x="1215" y="1510"/>
                      </a:lnTo>
                      <a:lnTo>
                        <a:pt x="1224" y="1498"/>
                      </a:lnTo>
                      <a:lnTo>
                        <a:pt x="1233" y="1487"/>
                      </a:lnTo>
                      <a:lnTo>
                        <a:pt x="1239" y="1475"/>
                      </a:lnTo>
                      <a:lnTo>
                        <a:pt x="1242" y="1464"/>
                      </a:lnTo>
                      <a:lnTo>
                        <a:pt x="1244" y="1451"/>
                      </a:lnTo>
                      <a:lnTo>
                        <a:pt x="1245" y="1439"/>
                      </a:lnTo>
                      <a:lnTo>
                        <a:pt x="1245" y="1413"/>
                      </a:lnTo>
                      <a:lnTo>
                        <a:pt x="1245" y="1386"/>
                      </a:lnTo>
                      <a:lnTo>
                        <a:pt x="1261" y="1385"/>
                      </a:lnTo>
                      <a:lnTo>
                        <a:pt x="1284" y="1383"/>
                      </a:lnTo>
                      <a:lnTo>
                        <a:pt x="1296" y="1383"/>
                      </a:lnTo>
                      <a:lnTo>
                        <a:pt x="1306" y="1384"/>
                      </a:lnTo>
                      <a:lnTo>
                        <a:pt x="1314" y="1385"/>
                      </a:lnTo>
                      <a:lnTo>
                        <a:pt x="1321" y="1389"/>
                      </a:lnTo>
                      <a:lnTo>
                        <a:pt x="1324" y="1406"/>
                      </a:lnTo>
                      <a:lnTo>
                        <a:pt x="1329" y="1423"/>
                      </a:lnTo>
                      <a:lnTo>
                        <a:pt x="1332" y="1425"/>
                      </a:lnTo>
                      <a:lnTo>
                        <a:pt x="1337" y="1426"/>
                      </a:lnTo>
                      <a:lnTo>
                        <a:pt x="1341" y="1427"/>
                      </a:lnTo>
                      <a:lnTo>
                        <a:pt x="1346" y="1427"/>
                      </a:lnTo>
                      <a:lnTo>
                        <a:pt x="1356" y="1426"/>
                      </a:lnTo>
                      <a:lnTo>
                        <a:pt x="1365" y="1425"/>
                      </a:lnTo>
                      <a:lnTo>
                        <a:pt x="1359" y="1422"/>
                      </a:lnTo>
                      <a:lnTo>
                        <a:pt x="1355" y="1418"/>
                      </a:lnTo>
                      <a:lnTo>
                        <a:pt x="1350" y="1415"/>
                      </a:lnTo>
                      <a:lnTo>
                        <a:pt x="1347" y="1410"/>
                      </a:lnTo>
                      <a:lnTo>
                        <a:pt x="1345" y="1405"/>
                      </a:lnTo>
                      <a:lnTo>
                        <a:pt x="1342" y="1400"/>
                      </a:lnTo>
                      <a:lnTo>
                        <a:pt x="1342" y="1393"/>
                      </a:lnTo>
                      <a:lnTo>
                        <a:pt x="1343" y="1385"/>
                      </a:lnTo>
                      <a:lnTo>
                        <a:pt x="1355" y="1385"/>
                      </a:lnTo>
                      <a:lnTo>
                        <a:pt x="1367" y="1385"/>
                      </a:lnTo>
                      <a:lnTo>
                        <a:pt x="1379" y="1384"/>
                      </a:lnTo>
                      <a:lnTo>
                        <a:pt x="1391" y="1384"/>
                      </a:lnTo>
                      <a:lnTo>
                        <a:pt x="1391" y="1370"/>
                      </a:lnTo>
                      <a:lnTo>
                        <a:pt x="1391" y="1359"/>
                      </a:lnTo>
                      <a:lnTo>
                        <a:pt x="1392" y="1350"/>
                      </a:lnTo>
                      <a:lnTo>
                        <a:pt x="1394" y="1343"/>
                      </a:lnTo>
                      <a:lnTo>
                        <a:pt x="1396" y="1342"/>
                      </a:lnTo>
                      <a:lnTo>
                        <a:pt x="1398" y="1340"/>
                      </a:lnTo>
                      <a:lnTo>
                        <a:pt x="1400" y="1337"/>
                      </a:lnTo>
                      <a:lnTo>
                        <a:pt x="1404" y="1335"/>
                      </a:lnTo>
                      <a:lnTo>
                        <a:pt x="1414" y="1333"/>
                      </a:lnTo>
                      <a:lnTo>
                        <a:pt x="1428" y="1332"/>
                      </a:lnTo>
                      <a:lnTo>
                        <a:pt x="1429" y="1319"/>
                      </a:lnTo>
                      <a:lnTo>
                        <a:pt x="1428" y="1307"/>
                      </a:lnTo>
                      <a:lnTo>
                        <a:pt x="1424" y="1295"/>
                      </a:lnTo>
                      <a:lnTo>
                        <a:pt x="1422" y="1285"/>
                      </a:lnTo>
                      <a:lnTo>
                        <a:pt x="1419" y="1274"/>
                      </a:lnTo>
                      <a:lnTo>
                        <a:pt x="1417" y="1262"/>
                      </a:lnTo>
                      <a:lnTo>
                        <a:pt x="1416" y="1250"/>
                      </a:lnTo>
                      <a:lnTo>
                        <a:pt x="1417" y="1236"/>
                      </a:lnTo>
                      <a:lnTo>
                        <a:pt x="1427" y="1233"/>
                      </a:lnTo>
                      <a:lnTo>
                        <a:pt x="1437" y="1230"/>
                      </a:lnTo>
                      <a:lnTo>
                        <a:pt x="1448" y="1228"/>
                      </a:lnTo>
                      <a:lnTo>
                        <a:pt x="1460" y="1227"/>
                      </a:lnTo>
                      <a:lnTo>
                        <a:pt x="1482" y="1226"/>
                      </a:lnTo>
                      <a:lnTo>
                        <a:pt x="1503" y="1223"/>
                      </a:lnTo>
                      <a:lnTo>
                        <a:pt x="1518" y="1221"/>
                      </a:lnTo>
                      <a:lnTo>
                        <a:pt x="1531" y="1220"/>
                      </a:lnTo>
                      <a:lnTo>
                        <a:pt x="1545" y="1220"/>
                      </a:lnTo>
                      <a:lnTo>
                        <a:pt x="1560" y="1221"/>
                      </a:lnTo>
                      <a:lnTo>
                        <a:pt x="1570" y="1221"/>
                      </a:lnTo>
                      <a:lnTo>
                        <a:pt x="1580" y="1222"/>
                      </a:lnTo>
                      <a:lnTo>
                        <a:pt x="1591" y="1222"/>
                      </a:lnTo>
                      <a:lnTo>
                        <a:pt x="1601" y="1221"/>
                      </a:lnTo>
                      <a:lnTo>
                        <a:pt x="1603" y="1216"/>
                      </a:lnTo>
                      <a:lnTo>
                        <a:pt x="1606" y="1211"/>
                      </a:lnTo>
                      <a:lnTo>
                        <a:pt x="1611" y="1209"/>
                      </a:lnTo>
                      <a:lnTo>
                        <a:pt x="1616" y="1208"/>
                      </a:lnTo>
                      <a:lnTo>
                        <a:pt x="1628" y="1208"/>
                      </a:lnTo>
                      <a:lnTo>
                        <a:pt x="1642" y="1210"/>
                      </a:lnTo>
                      <a:lnTo>
                        <a:pt x="1652" y="1212"/>
                      </a:lnTo>
                      <a:lnTo>
                        <a:pt x="1661" y="1213"/>
                      </a:lnTo>
                      <a:lnTo>
                        <a:pt x="1665" y="1213"/>
                      </a:lnTo>
                      <a:lnTo>
                        <a:pt x="1669" y="1213"/>
                      </a:lnTo>
                      <a:lnTo>
                        <a:pt x="1672" y="1212"/>
                      </a:lnTo>
                      <a:lnTo>
                        <a:pt x="1675" y="1211"/>
                      </a:lnTo>
                      <a:lnTo>
                        <a:pt x="1678" y="1208"/>
                      </a:lnTo>
                      <a:lnTo>
                        <a:pt x="1680" y="1203"/>
                      </a:lnTo>
                      <a:lnTo>
                        <a:pt x="1683" y="1198"/>
                      </a:lnTo>
                      <a:lnTo>
                        <a:pt x="1685" y="1192"/>
                      </a:lnTo>
                      <a:lnTo>
                        <a:pt x="1690" y="1176"/>
                      </a:lnTo>
                      <a:lnTo>
                        <a:pt x="1694" y="1159"/>
                      </a:lnTo>
                      <a:lnTo>
                        <a:pt x="1699" y="1140"/>
                      </a:lnTo>
                      <a:lnTo>
                        <a:pt x="1701" y="1123"/>
                      </a:lnTo>
                      <a:lnTo>
                        <a:pt x="1702" y="1111"/>
                      </a:lnTo>
                      <a:lnTo>
                        <a:pt x="1701" y="1102"/>
                      </a:lnTo>
                      <a:lnTo>
                        <a:pt x="1696" y="1101"/>
                      </a:lnTo>
                      <a:lnTo>
                        <a:pt x="1692" y="1101"/>
                      </a:lnTo>
                      <a:lnTo>
                        <a:pt x="1688" y="1102"/>
                      </a:lnTo>
                      <a:lnTo>
                        <a:pt x="1685" y="1103"/>
                      </a:lnTo>
                      <a:lnTo>
                        <a:pt x="1680" y="1107"/>
                      </a:lnTo>
                      <a:lnTo>
                        <a:pt x="1678" y="1112"/>
                      </a:lnTo>
                      <a:lnTo>
                        <a:pt x="1677" y="1119"/>
                      </a:lnTo>
                      <a:lnTo>
                        <a:pt x="1675" y="1124"/>
                      </a:lnTo>
                      <a:lnTo>
                        <a:pt x="1674" y="1128"/>
                      </a:lnTo>
                      <a:lnTo>
                        <a:pt x="1672" y="1130"/>
                      </a:lnTo>
                      <a:lnTo>
                        <a:pt x="1670" y="1132"/>
                      </a:lnTo>
                      <a:lnTo>
                        <a:pt x="1668" y="1135"/>
                      </a:lnTo>
                      <a:lnTo>
                        <a:pt x="1665" y="1136"/>
                      </a:lnTo>
                      <a:lnTo>
                        <a:pt x="1662" y="1136"/>
                      </a:lnTo>
                      <a:lnTo>
                        <a:pt x="1659" y="1136"/>
                      </a:lnTo>
                      <a:lnTo>
                        <a:pt x="1655" y="1135"/>
                      </a:lnTo>
                      <a:lnTo>
                        <a:pt x="1649" y="1131"/>
                      </a:lnTo>
                      <a:lnTo>
                        <a:pt x="1642" y="1127"/>
                      </a:lnTo>
                      <a:lnTo>
                        <a:pt x="1629" y="1116"/>
                      </a:lnTo>
                      <a:lnTo>
                        <a:pt x="1619" y="1105"/>
                      </a:lnTo>
                      <a:lnTo>
                        <a:pt x="1612" y="1094"/>
                      </a:lnTo>
                      <a:lnTo>
                        <a:pt x="1606" y="1082"/>
                      </a:lnTo>
                      <a:lnTo>
                        <a:pt x="1602" y="1069"/>
                      </a:lnTo>
                      <a:lnTo>
                        <a:pt x="1597" y="1056"/>
                      </a:lnTo>
                      <a:lnTo>
                        <a:pt x="1591" y="1045"/>
                      </a:lnTo>
                      <a:lnTo>
                        <a:pt x="1584" y="1032"/>
                      </a:lnTo>
                      <a:lnTo>
                        <a:pt x="1577" y="1021"/>
                      </a:lnTo>
                      <a:lnTo>
                        <a:pt x="1572" y="1008"/>
                      </a:lnTo>
                      <a:lnTo>
                        <a:pt x="1560" y="1021"/>
                      </a:lnTo>
                      <a:lnTo>
                        <a:pt x="1551" y="1031"/>
                      </a:lnTo>
                      <a:lnTo>
                        <a:pt x="1545" y="1036"/>
                      </a:lnTo>
                      <a:lnTo>
                        <a:pt x="1539" y="1039"/>
                      </a:lnTo>
                      <a:lnTo>
                        <a:pt x="1532" y="1044"/>
                      </a:lnTo>
                      <a:lnTo>
                        <a:pt x="1524" y="1047"/>
                      </a:lnTo>
                      <a:lnTo>
                        <a:pt x="1514" y="1050"/>
                      </a:lnTo>
                      <a:lnTo>
                        <a:pt x="1506" y="1052"/>
                      </a:lnTo>
                      <a:lnTo>
                        <a:pt x="1499" y="1053"/>
                      </a:lnTo>
                      <a:lnTo>
                        <a:pt x="1493" y="1053"/>
                      </a:lnTo>
                      <a:lnTo>
                        <a:pt x="1487" y="1050"/>
                      </a:lnTo>
                      <a:lnTo>
                        <a:pt x="1480" y="1048"/>
                      </a:lnTo>
                      <a:lnTo>
                        <a:pt x="1473" y="1046"/>
                      </a:lnTo>
                      <a:lnTo>
                        <a:pt x="1465" y="1041"/>
                      </a:lnTo>
                      <a:lnTo>
                        <a:pt x="1440" y="1031"/>
                      </a:lnTo>
                      <a:lnTo>
                        <a:pt x="1415" y="1017"/>
                      </a:lnTo>
                      <a:lnTo>
                        <a:pt x="1404" y="1009"/>
                      </a:lnTo>
                      <a:lnTo>
                        <a:pt x="1395" y="1000"/>
                      </a:lnTo>
                      <a:lnTo>
                        <a:pt x="1390" y="995"/>
                      </a:lnTo>
                      <a:lnTo>
                        <a:pt x="1386" y="989"/>
                      </a:lnTo>
                      <a:lnTo>
                        <a:pt x="1382" y="983"/>
                      </a:lnTo>
                      <a:lnTo>
                        <a:pt x="1380" y="976"/>
                      </a:lnTo>
                      <a:lnTo>
                        <a:pt x="1380" y="960"/>
                      </a:lnTo>
                      <a:lnTo>
                        <a:pt x="1380" y="946"/>
                      </a:lnTo>
                      <a:lnTo>
                        <a:pt x="1378" y="942"/>
                      </a:lnTo>
                      <a:lnTo>
                        <a:pt x="1374" y="938"/>
                      </a:lnTo>
                      <a:lnTo>
                        <a:pt x="1370" y="934"/>
                      </a:lnTo>
                      <a:lnTo>
                        <a:pt x="1366" y="930"/>
                      </a:lnTo>
                      <a:lnTo>
                        <a:pt x="1357" y="923"/>
                      </a:lnTo>
                      <a:lnTo>
                        <a:pt x="1349" y="917"/>
                      </a:lnTo>
                      <a:lnTo>
                        <a:pt x="1339" y="907"/>
                      </a:lnTo>
                      <a:lnTo>
                        <a:pt x="1329" y="899"/>
                      </a:lnTo>
                      <a:lnTo>
                        <a:pt x="1317" y="891"/>
                      </a:lnTo>
                      <a:lnTo>
                        <a:pt x="1305" y="886"/>
                      </a:lnTo>
                      <a:lnTo>
                        <a:pt x="1292" y="883"/>
                      </a:lnTo>
                      <a:lnTo>
                        <a:pt x="1281" y="880"/>
                      </a:lnTo>
                      <a:lnTo>
                        <a:pt x="1269" y="876"/>
                      </a:lnTo>
                      <a:lnTo>
                        <a:pt x="1258" y="873"/>
                      </a:lnTo>
                      <a:lnTo>
                        <a:pt x="1250" y="870"/>
                      </a:lnTo>
                      <a:lnTo>
                        <a:pt x="1242" y="870"/>
                      </a:lnTo>
                      <a:lnTo>
                        <a:pt x="1234" y="870"/>
                      </a:lnTo>
                      <a:lnTo>
                        <a:pt x="1226" y="872"/>
                      </a:lnTo>
                      <a:lnTo>
                        <a:pt x="1212" y="873"/>
                      </a:lnTo>
                      <a:lnTo>
                        <a:pt x="1199" y="872"/>
                      </a:lnTo>
                      <a:lnTo>
                        <a:pt x="1198" y="855"/>
                      </a:lnTo>
                      <a:lnTo>
                        <a:pt x="1195" y="835"/>
                      </a:lnTo>
                      <a:lnTo>
                        <a:pt x="1194" y="814"/>
                      </a:lnTo>
                      <a:lnTo>
                        <a:pt x="1194" y="793"/>
                      </a:lnTo>
                      <a:lnTo>
                        <a:pt x="1195" y="783"/>
                      </a:lnTo>
                      <a:lnTo>
                        <a:pt x="1198" y="773"/>
                      </a:lnTo>
                      <a:lnTo>
                        <a:pt x="1200" y="765"/>
                      </a:lnTo>
                      <a:lnTo>
                        <a:pt x="1204" y="755"/>
                      </a:lnTo>
                      <a:lnTo>
                        <a:pt x="1209" y="749"/>
                      </a:lnTo>
                      <a:lnTo>
                        <a:pt x="1215" y="743"/>
                      </a:lnTo>
                      <a:lnTo>
                        <a:pt x="1222" y="738"/>
                      </a:lnTo>
                      <a:lnTo>
                        <a:pt x="1231" y="736"/>
                      </a:lnTo>
                      <a:lnTo>
                        <a:pt x="1231" y="729"/>
                      </a:lnTo>
                      <a:lnTo>
                        <a:pt x="1230" y="722"/>
                      </a:lnTo>
                      <a:lnTo>
                        <a:pt x="1227" y="718"/>
                      </a:lnTo>
                      <a:lnTo>
                        <a:pt x="1225" y="713"/>
                      </a:lnTo>
                      <a:lnTo>
                        <a:pt x="1219" y="703"/>
                      </a:lnTo>
                      <a:lnTo>
                        <a:pt x="1215" y="693"/>
                      </a:lnTo>
                      <a:lnTo>
                        <a:pt x="1214" y="685"/>
                      </a:lnTo>
                      <a:lnTo>
                        <a:pt x="1214" y="678"/>
                      </a:lnTo>
                      <a:lnTo>
                        <a:pt x="1215" y="671"/>
                      </a:lnTo>
                      <a:lnTo>
                        <a:pt x="1216" y="666"/>
                      </a:lnTo>
                      <a:lnTo>
                        <a:pt x="1223" y="655"/>
                      </a:lnTo>
                      <a:lnTo>
                        <a:pt x="1232" y="644"/>
                      </a:lnTo>
                      <a:lnTo>
                        <a:pt x="1239" y="635"/>
                      </a:lnTo>
                      <a:lnTo>
                        <a:pt x="1248" y="629"/>
                      </a:lnTo>
                      <a:lnTo>
                        <a:pt x="1257" y="623"/>
                      </a:lnTo>
                      <a:lnTo>
                        <a:pt x="1266" y="619"/>
                      </a:lnTo>
                      <a:lnTo>
                        <a:pt x="1276" y="615"/>
                      </a:lnTo>
                      <a:lnTo>
                        <a:pt x="1285" y="611"/>
                      </a:lnTo>
                      <a:lnTo>
                        <a:pt x="1294" y="606"/>
                      </a:lnTo>
                      <a:lnTo>
                        <a:pt x="1304" y="601"/>
                      </a:lnTo>
                      <a:lnTo>
                        <a:pt x="1310" y="594"/>
                      </a:lnTo>
                      <a:lnTo>
                        <a:pt x="1315" y="586"/>
                      </a:lnTo>
                      <a:lnTo>
                        <a:pt x="1318" y="578"/>
                      </a:lnTo>
                      <a:lnTo>
                        <a:pt x="1321" y="570"/>
                      </a:lnTo>
                      <a:lnTo>
                        <a:pt x="1323" y="562"/>
                      </a:lnTo>
                      <a:lnTo>
                        <a:pt x="1325" y="553"/>
                      </a:lnTo>
                      <a:lnTo>
                        <a:pt x="1329" y="545"/>
                      </a:lnTo>
                      <a:lnTo>
                        <a:pt x="1334" y="537"/>
                      </a:lnTo>
                      <a:lnTo>
                        <a:pt x="1340" y="532"/>
                      </a:lnTo>
                      <a:lnTo>
                        <a:pt x="1346" y="528"/>
                      </a:lnTo>
                      <a:lnTo>
                        <a:pt x="1351" y="524"/>
                      </a:lnTo>
                      <a:lnTo>
                        <a:pt x="1357" y="521"/>
                      </a:lnTo>
                      <a:lnTo>
                        <a:pt x="1364" y="519"/>
                      </a:lnTo>
                      <a:lnTo>
                        <a:pt x="1371" y="517"/>
                      </a:lnTo>
                      <a:lnTo>
                        <a:pt x="1379" y="516"/>
                      </a:lnTo>
                      <a:lnTo>
                        <a:pt x="1387" y="516"/>
                      </a:lnTo>
                      <a:lnTo>
                        <a:pt x="1388" y="511"/>
                      </a:lnTo>
                      <a:lnTo>
                        <a:pt x="1387" y="504"/>
                      </a:lnTo>
                      <a:lnTo>
                        <a:pt x="1386" y="498"/>
                      </a:lnTo>
                      <a:lnTo>
                        <a:pt x="1383" y="492"/>
                      </a:lnTo>
                      <a:lnTo>
                        <a:pt x="1379" y="481"/>
                      </a:lnTo>
                      <a:lnTo>
                        <a:pt x="1375" y="469"/>
                      </a:lnTo>
                      <a:lnTo>
                        <a:pt x="1362" y="469"/>
                      </a:lnTo>
                      <a:lnTo>
                        <a:pt x="1351" y="467"/>
                      </a:lnTo>
                      <a:lnTo>
                        <a:pt x="1343" y="465"/>
                      </a:lnTo>
                      <a:lnTo>
                        <a:pt x="1337" y="463"/>
                      </a:lnTo>
                      <a:lnTo>
                        <a:pt x="1331" y="458"/>
                      </a:lnTo>
                      <a:lnTo>
                        <a:pt x="1325" y="453"/>
                      </a:lnTo>
                      <a:lnTo>
                        <a:pt x="1319" y="443"/>
                      </a:lnTo>
                      <a:lnTo>
                        <a:pt x="1314" y="432"/>
                      </a:lnTo>
                      <a:lnTo>
                        <a:pt x="1307" y="421"/>
                      </a:lnTo>
                      <a:lnTo>
                        <a:pt x="1302" y="412"/>
                      </a:lnTo>
                      <a:lnTo>
                        <a:pt x="1300" y="406"/>
                      </a:lnTo>
                      <a:lnTo>
                        <a:pt x="1299" y="400"/>
                      </a:lnTo>
                      <a:lnTo>
                        <a:pt x="1299" y="393"/>
                      </a:lnTo>
                      <a:lnTo>
                        <a:pt x="1299" y="387"/>
                      </a:lnTo>
                      <a:lnTo>
                        <a:pt x="1302" y="376"/>
                      </a:lnTo>
                      <a:lnTo>
                        <a:pt x="1307" y="368"/>
                      </a:lnTo>
                      <a:lnTo>
                        <a:pt x="1308" y="364"/>
                      </a:lnTo>
                      <a:lnTo>
                        <a:pt x="1310" y="359"/>
                      </a:lnTo>
                      <a:lnTo>
                        <a:pt x="1310" y="353"/>
                      </a:lnTo>
                      <a:lnTo>
                        <a:pt x="1310" y="348"/>
                      </a:lnTo>
                      <a:lnTo>
                        <a:pt x="1313" y="358"/>
                      </a:lnTo>
                      <a:lnTo>
                        <a:pt x="1315" y="374"/>
                      </a:lnTo>
                      <a:lnTo>
                        <a:pt x="1322" y="374"/>
                      </a:lnTo>
                      <a:lnTo>
                        <a:pt x="1329" y="375"/>
                      </a:lnTo>
                      <a:lnTo>
                        <a:pt x="1334" y="377"/>
                      </a:lnTo>
                      <a:lnTo>
                        <a:pt x="1340" y="379"/>
                      </a:lnTo>
                      <a:lnTo>
                        <a:pt x="1340" y="383"/>
                      </a:lnTo>
                      <a:lnTo>
                        <a:pt x="1342" y="388"/>
                      </a:lnTo>
                      <a:lnTo>
                        <a:pt x="1345" y="391"/>
                      </a:lnTo>
                      <a:lnTo>
                        <a:pt x="1347" y="396"/>
                      </a:lnTo>
                      <a:lnTo>
                        <a:pt x="1355" y="404"/>
                      </a:lnTo>
                      <a:lnTo>
                        <a:pt x="1365" y="410"/>
                      </a:lnTo>
                      <a:lnTo>
                        <a:pt x="1375" y="416"/>
                      </a:lnTo>
                      <a:lnTo>
                        <a:pt x="1386" y="421"/>
                      </a:lnTo>
                      <a:lnTo>
                        <a:pt x="1396" y="423"/>
                      </a:lnTo>
                      <a:lnTo>
                        <a:pt x="1405" y="423"/>
                      </a:lnTo>
                      <a:lnTo>
                        <a:pt x="1406" y="438"/>
                      </a:lnTo>
                      <a:lnTo>
                        <a:pt x="1406" y="453"/>
                      </a:lnTo>
                      <a:lnTo>
                        <a:pt x="1420" y="453"/>
                      </a:lnTo>
                      <a:lnTo>
                        <a:pt x="1432" y="453"/>
                      </a:lnTo>
                      <a:lnTo>
                        <a:pt x="1445" y="453"/>
                      </a:lnTo>
                      <a:lnTo>
                        <a:pt x="1458" y="453"/>
                      </a:lnTo>
                      <a:lnTo>
                        <a:pt x="1454" y="467"/>
                      </a:lnTo>
                      <a:lnTo>
                        <a:pt x="1448" y="482"/>
                      </a:lnTo>
                      <a:lnTo>
                        <a:pt x="1463" y="483"/>
                      </a:lnTo>
                      <a:lnTo>
                        <a:pt x="1478" y="484"/>
                      </a:lnTo>
                      <a:lnTo>
                        <a:pt x="1493" y="486"/>
                      </a:lnTo>
                      <a:lnTo>
                        <a:pt x="1507" y="487"/>
                      </a:lnTo>
                      <a:lnTo>
                        <a:pt x="1509" y="499"/>
                      </a:lnTo>
                      <a:lnTo>
                        <a:pt x="1510" y="514"/>
                      </a:lnTo>
                      <a:lnTo>
                        <a:pt x="1510" y="529"/>
                      </a:lnTo>
                      <a:lnTo>
                        <a:pt x="1509" y="543"/>
                      </a:lnTo>
                      <a:lnTo>
                        <a:pt x="1503" y="555"/>
                      </a:lnTo>
                      <a:lnTo>
                        <a:pt x="1495" y="568"/>
                      </a:lnTo>
                      <a:lnTo>
                        <a:pt x="1491" y="574"/>
                      </a:lnTo>
                      <a:lnTo>
                        <a:pt x="1489" y="580"/>
                      </a:lnTo>
                      <a:lnTo>
                        <a:pt x="1487" y="587"/>
                      </a:lnTo>
                      <a:lnTo>
                        <a:pt x="1487" y="595"/>
                      </a:lnTo>
                      <a:lnTo>
                        <a:pt x="1498" y="595"/>
                      </a:lnTo>
                      <a:lnTo>
                        <a:pt x="1510" y="595"/>
                      </a:lnTo>
                      <a:lnTo>
                        <a:pt x="1520" y="594"/>
                      </a:lnTo>
                      <a:lnTo>
                        <a:pt x="1531" y="591"/>
                      </a:lnTo>
                      <a:lnTo>
                        <a:pt x="1531" y="607"/>
                      </a:lnTo>
                      <a:lnTo>
                        <a:pt x="1531" y="625"/>
                      </a:lnTo>
                      <a:lnTo>
                        <a:pt x="1531" y="632"/>
                      </a:lnTo>
                      <a:lnTo>
                        <a:pt x="1531" y="640"/>
                      </a:lnTo>
                      <a:lnTo>
                        <a:pt x="1532" y="648"/>
                      </a:lnTo>
                      <a:lnTo>
                        <a:pt x="1535" y="654"/>
                      </a:lnTo>
                      <a:lnTo>
                        <a:pt x="1537" y="643"/>
                      </a:lnTo>
                      <a:lnTo>
                        <a:pt x="1538" y="631"/>
                      </a:lnTo>
                      <a:lnTo>
                        <a:pt x="1539" y="619"/>
                      </a:lnTo>
                      <a:lnTo>
                        <a:pt x="1539" y="606"/>
                      </a:lnTo>
                      <a:lnTo>
                        <a:pt x="1543" y="604"/>
                      </a:lnTo>
                      <a:lnTo>
                        <a:pt x="1546" y="601"/>
                      </a:lnTo>
                      <a:lnTo>
                        <a:pt x="1547" y="597"/>
                      </a:lnTo>
                      <a:lnTo>
                        <a:pt x="1548" y="593"/>
                      </a:lnTo>
                      <a:lnTo>
                        <a:pt x="1550" y="584"/>
                      </a:lnTo>
                      <a:lnTo>
                        <a:pt x="1551" y="573"/>
                      </a:lnTo>
                      <a:lnTo>
                        <a:pt x="1551" y="564"/>
                      </a:lnTo>
                      <a:lnTo>
                        <a:pt x="1553" y="556"/>
                      </a:lnTo>
                      <a:lnTo>
                        <a:pt x="1555" y="554"/>
                      </a:lnTo>
                      <a:lnTo>
                        <a:pt x="1559" y="552"/>
                      </a:lnTo>
                      <a:lnTo>
                        <a:pt x="1563" y="550"/>
                      </a:lnTo>
                      <a:lnTo>
                        <a:pt x="1568" y="549"/>
                      </a:lnTo>
                      <a:lnTo>
                        <a:pt x="1575" y="568"/>
                      </a:lnTo>
                      <a:lnTo>
                        <a:pt x="1580" y="584"/>
                      </a:lnTo>
                      <a:lnTo>
                        <a:pt x="1581" y="568"/>
                      </a:lnTo>
                      <a:lnTo>
                        <a:pt x="1585" y="553"/>
                      </a:lnTo>
                      <a:lnTo>
                        <a:pt x="1589" y="547"/>
                      </a:lnTo>
                      <a:lnTo>
                        <a:pt x="1594" y="544"/>
                      </a:lnTo>
                      <a:lnTo>
                        <a:pt x="1598" y="543"/>
                      </a:lnTo>
                      <a:lnTo>
                        <a:pt x="1601" y="543"/>
                      </a:lnTo>
                      <a:lnTo>
                        <a:pt x="1608" y="547"/>
                      </a:lnTo>
                      <a:lnTo>
                        <a:pt x="1617" y="553"/>
                      </a:lnTo>
                      <a:lnTo>
                        <a:pt x="1625" y="557"/>
                      </a:lnTo>
                      <a:lnTo>
                        <a:pt x="1629" y="562"/>
                      </a:lnTo>
                      <a:lnTo>
                        <a:pt x="1633" y="563"/>
                      </a:lnTo>
                      <a:lnTo>
                        <a:pt x="1636" y="565"/>
                      </a:lnTo>
                      <a:lnTo>
                        <a:pt x="1642" y="566"/>
                      </a:lnTo>
                      <a:lnTo>
                        <a:pt x="1649" y="568"/>
                      </a:lnTo>
                      <a:lnTo>
                        <a:pt x="1658" y="568"/>
                      </a:lnTo>
                      <a:lnTo>
                        <a:pt x="1667" y="568"/>
                      </a:lnTo>
                      <a:lnTo>
                        <a:pt x="1676" y="568"/>
                      </a:lnTo>
                      <a:lnTo>
                        <a:pt x="1685" y="566"/>
                      </a:lnTo>
                      <a:lnTo>
                        <a:pt x="1676" y="553"/>
                      </a:lnTo>
                      <a:lnTo>
                        <a:pt x="1667" y="539"/>
                      </a:lnTo>
                      <a:lnTo>
                        <a:pt x="1658" y="525"/>
                      </a:lnTo>
                      <a:lnTo>
                        <a:pt x="1647" y="512"/>
                      </a:lnTo>
                      <a:lnTo>
                        <a:pt x="1635" y="498"/>
                      </a:lnTo>
                      <a:lnTo>
                        <a:pt x="1622" y="486"/>
                      </a:lnTo>
                      <a:lnTo>
                        <a:pt x="1617" y="479"/>
                      </a:lnTo>
                      <a:lnTo>
                        <a:pt x="1613" y="471"/>
                      </a:lnTo>
                      <a:lnTo>
                        <a:pt x="1613" y="466"/>
                      </a:lnTo>
                      <a:lnTo>
                        <a:pt x="1612" y="462"/>
                      </a:lnTo>
                      <a:lnTo>
                        <a:pt x="1612" y="457"/>
                      </a:lnTo>
                      <a:lnTo>
                        <a:pt x="1613" y="451"/>
                      </a:lnTo>
                      <a:lnTo>
                        <a:pt x="1621" y="448"/>
                      </a:lnTo>
                      <a:lnTo>
                        <a:pt x="1628" y="446"/>
                      </a:lnTo>
                      <a:lnTo>
                        <a:pt x="1636" y="445"/>
                      </a:lnTo>
                      <a:lnTo>
                        <a:pt x="1644" y="443"/>
                      </a:lnTo>
                      <a:lnTo>
                        <a:pt x="1660" y="442"/>
                      </a:lnTo>
                      <a:lnTo>
                        <a:pt x="1677" y="443"/>
                      </a:lnTo>
                      <a:lnTo>
                        <a:pt x="1676" y="449"/>
                      </a:lnTo>
                      <a:lnTo>
                        <a:pt x="1677" y="454"/>
                      </a:lnTo>
                      <a:lnTo>
                        <a:pt x="1678" y="458"/>
                      </a:lnTo>
                      <a:lnTo>
                        <a:pt x="1680" y="462"/>
                      </a:lnTo>
                      <a:lnTo>
                        <a:pt x="1685" y="466"/>
                      </a:lnTo>
                      <a:lnTo>
                        <a:pt x="1692" y="470"/>
                      </a:lnTo>
                      <a:lnTo>
                        <a:pt x="1700" y="472"/>
                      </a:lnTo>
                      <a:lnTo>
                        <a:pt x="1708" y="475"/>
                      </a:lnTo>
                      <a:lnTo>
                        <a:pt x="1713" y="479"/>
                      </a:lnTo>
                      <a:lnTo>
                        <a:pt x="1719" y="483"/>
                      </a:lnTo>
                      <a:lnTo>
                        <a:pt x="1721" y="489"/>
                      </a:lnTo>
                      <a:lnTo>
                        <a:pt x="1724" y="495"/>
                      </a:lnTo>
                      <a:lnTo>
                        <a:pt x="1726" y="503"/>
                      </a:lnTo>
                      <a:lnTo>
                        <a:pt x="1727" y="511"/>
                      </a:lnTo>
                      <a:lnTo>
                        <a:pt x="1729" y="528"/>
                      </a:lnTo>
                      <a:lnTo>
                        <a:pt x="1731" y="540"/>
                      </a:lnTo>
                      <a:lnTo>
                        <a:pt x="1733" y="556"/>
                      </a:lnTo>
                      <a:lnTo>
                        <a:pt x="1735" y="569"/>
                      </a:lnTo>
                      <a:lnTo>
                        <a:pt x="1737" y="580"/>
                      </a:lnTo>
                      <a:lnTo>
                        <a:pt x="1743" y="593"/>
                      </a:lnTo>
                      <a:lnTo>
                        <a:pt x="1748" y="602"/>
                      </a:lnTo>
                      <a:lnTo>
                        <a:pt x="1752" y="609"/>
                      </a:lnTo>
                      <a:lnTo>
                        <a:pt x="1757" y="614"/>
                      </a:lnTo>
                      <a:lnTo>
                        <a:pt x="1761" y="620"/>
                      </a:lnTo>
                      <a:lnTo>
                        <a:pt x="1773" y="629"/>
                      </a:lnTo>
                      <a:lnTo>
                        <a:pt x="1789" y="638"/>
                      </a:lnTo>
                      <a:lnTo>
                        <a:pt x="1815" y="653"/>
                      </a:lnTo>
                      <a:lnTo>
                        <a:pt x="1841" y="669"/>
                      </a:lnTo>
                      <a:lnTo>
                        <a:pt x="1855" y="676"/>
                      </a:lnTo>
                      <a:lnTo>
                        <a:pt x="1869" y="681"/>
                      </a:lnTo>
                      <a:lnTo>
                        <a:pt x="1883" y="687"/>
                      </a:lnTo>
                      <a:lnTo>
                        <a:pt x="1898" y="689"/>
                      </a:lnTo>
                      <a:lnTo>
                        <a:pt x="1917" y="692"/>
                      </a:lnTo>
                      <a:lnTo>
                        <a:pt x="1942" y="694"/>
                      </a:lnTo>
                      <a:lnTo>
                        <a:pt x="1955" y="694"/>
                      </a:lnTo>
                      <a:lnTo>
                        <a:pt x="1967" y="694"/>
                      </a:lnTo>
                      <a:lnTo>
                        <a:pt x="1972" y="693"/>
                      </a:lnTo>
                      <a:lnTo>
                        <a:pt x="1978" y="692"/>
                      </a:lnTo>
                      <a:lnTo>
                        <a:pt x="1981" y="691"/>
                      </a:lnTo>
                      <a:lnTo>
                        <a:pt x="1983" y="688"/>
                      </a:lnTo>
                      <a:lnTo>
                        <a:pt x="1988" y="673"/>
                      </a:lnTo>
                      <a:lnTo>
                        <a:pt x="1991" y="656"/>
                      </a:lnTo>
                      <a:lnTo>
                        <a:pt x="2000" y="643"/>
                      </a:lnTo>
                      <a:lnTo>
                        <a:pt x="2010" y="629"/>
                      </a:lnTo>
                      <a:lnTo>
                        <a:pt x="2011" y="618"/>
                      </a:lnTo>
                      <a:lnTo>
                        <a:pt x="2011" y="607"/>
                      </a:lnTo>
                      <a:lnTo>
                        <a:pt x="2015" y="601"/>
                      </a:lnTo>
                      <a:lnTo>
                        <a:pt x="2020" y="596"/>
                      </a:lnTo>
                      <a:lnTo>
                        <a:pt x="2024" y="591"/>
                      </a:lnTo>
                      <a:lnTo>
                        <a:pt x="2031" y="588"/>
                      </a:lnTo>
                      <a:lnTo>
                        <a:pt x="2033" y="581"/>
                      </a:lnTo>
                      <a:lnTo>
                        <a:pt x="2037" y="574"/>
                      </a:lnTo>
                      <a:lnTo>
                        <a:pt x="2040" y="568"/>
                      </a:lnTo>
                      <a:lnTo>
                        <a:pt x="2045" y="562"/>
                      </a:lnTo>
                      <a:lnTo>
                        <a:pt x="2049" y="555"/>
                      </a:lnTo>
                      <a:lnTo>
                        <a:pt x="2055" y="549"/>
                      </a:lnTo>
                      <a:lnTo>
                        <a:pt x="2061" y="545"/>
                      </a:lnTo>
                      <a:lnTo>
                        <a:pt x="2068" y="53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7730;p21">
                  <a:extLst>
                    <a:ext uri="{FF2B5EF4-FFF2-40B4-BE49-F238E27FC236}">
                      <a16:creationId xmlns="" xmlns:a16="http://schemas.microsoft.com/office/drawing/2014/main" id="{294D962A-BA4A-4D2F-B641-EB7DFD092151}"/>
                    </a:ext>
                  </a:extLst>
                </p:cNvPr>
                <p:cNvSpPr/>
                <p:nvPr/>
              </p:nvSpPr>
              <p:spPr>
                <a:xfrm>
                  <a:off x="6804699" y="2537502"/>
                  <a:ext cx="131473" cy="173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692" extrusionOk="0">
                      <a:moveTo>
                        <a:pt x="50" y="669"/>
                      </a:moveTo>
                      <a:lnTo>
                        <a:pt x="63" y="672"/>
                      </a:lnTo>
                      <a:lnTo>
                        <a:pt x="82" y="673"/>
                      </a:lnTo>
                      <a:lnTo>
                        <a:pt x="100" y="673"/>
                      </a:lnTo>
                      <a:lnTo>
                        <a:pt x="115" y="672"/>
                      </a:lnTo>
                      <a:lnTo>
                        <a:pt x="132" y="672"/>
                      </a:lnTo>
                      <a:lnTo>
                        <a:pt x="144" y="674"/>
                      </a:lnTo>
                      <a:lnTo>
                        <a:pt x="157" y="677"/>
                      </a:lnTo>
                      <a:lnTo>
                        <a:pt x="172" y="683"/>
                      </a:lnTo>
                      <a:lnTo>
                        <a:pt x="181" y="688"/>
                      </a:lnTo>
                      <a:lnTo>
                        <a:pt x="189" y="690"/>
                      </a:lnTo>
                      <a:lnTo>
                        <a:pt x="195" y="692"/>
                      </a:lnTo>
                      <a:lnTo>
                        <a:pt x="202" y="692"/>
                      </a:lnTo>
                      <a:lnTo>
                        <a:pt x="209" y="692"/>
                      </a:lnTo>
                      <a:lnTo>
                        <a:pt x="216" y="690"/>
                      </a:lnTo>
                      <a:lnTo>
                        <a:pt x="222" y="689"/>
                      </a:lnTo>
                      <a:lnTo>
                        <a:pt x="227" y="685"/>
                      </a:lnTo>
                      <a:lnTo>
                        <a:pt x="249" y="671"/>
                      </a:lnTo>
                      <a:lnTo>
                        <a:pt x="273" y="653"/>
                      </a:lnTo>
                      <a:lnTo>
                        <a:pt x="273" y="638"/>
                      </a:lnTo>
                      <a:lnTo>
                        <a:pt x="273" y="620"/>
                      </a:lnTo>
                      <a:lnTo>
                        <a:pt x="279" y="617"/>
                      </a:lnTo>
                      <a:lnTo>
                        <a:pt x="283" y="615"/>
                      </a:lnTo>
                      <a:lnTo>
                        <a:pt x="289" y="612"/>
                      </a:lnTo>
                      <a:lnTo>
                        <a:pt x="293" y="612"/>
                      </a:lnTo>
                      <a:lnTo>
                        <a:pt x="298" y="612"/>
                      </a:lnTo>
                      <a:lnTo>
                        <a:pt x="302" y="614"/>
                      </a:lnTo>
                      <a:lnTo>
                        <a:pt x="307" y="616"/>
                      </a:lnTo>
                      <a:lnTo>
                        <a:pt x="312" y="618"/>
                      </a:lnTo>
                      <a:lnTo>
                        <a:pt x="320" y="623"/>
                      </a:lnTo>
                      <a:lnTo>
                        <a:pt x="329" y="630"/>
                      </a:lnTo>
                      <a:lnTo>
                        <a:pt x="337" y="634"/>
                      </a:lnTo>
                      <a:lnTo>
                        <a:pt x="346" y="638"/>
                      </a:lnTo>
                      <a:lnTo>
                        <a:pt x="351" y="639"/>
                      </a:lnTo>
                      <a:lnTo>
                        <a:pt x="356" y="639"/>
                      </a:lnTo>
                      <a:lnTo>
                        <a:pt x="359" y="638"/>
                      </a:lnTo>
                      <a:lnTo>
                        <a:pt x="363" y="636"/>
                      </a:lnTo>
                      <a:lnTo>
                        <a:pt x="370" y="634"/>
                      </a:lnTo>
                      <a:lnTo>
                        <a:pt x="374" y="631"/>
                      </a:lnTo>
                      <a:lnTo>
                        <a:pt x="377" y="631"/>
                      </a:lnTo>
                      <a:lnTo>
                        <a:pt x="379" y="630"/>
                      </a:lnTo>
                      <a:lnTo>
                        <a:pt x="381" y="631"/>
                      </a:lnTo>
                      <a:lnTo>
                        <a:pt x="383" y="632"/>
                      </a:lnTo>
                      <a:lnTo>
                        <a:pt x="389" y="638"/>
                      </a:lnTo>
                      <a:lnTo>
                        <a:pt x="395" y="650"/>
                      </a:lnTo>
                      <a:lnTo>
                        <a:pt x="399" y="643"/>
                      </a:lnTo>
                      <a:lnTo>
                        <a:pt x="405" y="636"/>
                      </a:lnTo>
                      <a:lnTo>
                        <a:pt x="411" y="631"/>
                      </a:lnTo>
                      <a:lnTo>
                        <a:pt x="416" y="625"/>
                      </a:lnTo>
                      <a:lnTo>
                        <a:pt x="423" y="626"/>
                      </a:lnTo>
                      <a:lnTo>
                        <a:pt x="433" y="628"/>
                      </a:lnTo>
                      <a:lnTo>
                        <a:pt x="447" y="628"/>
                      </a:lnTo>
                      <a:lnTo>
                        <a:pt x="461" y="630"/>
                      </a:lnTo>
                      <a:lnTo>
                        <a:pt x="462" y="620"/>
                      </a:lnTo>
                      <a:lnTo>
                        <a:pt x="464" y="605"/>
                      </a:lnTo>
                      <a:lnTo>
                        <a:pt x="464" y="584"/>
                      </a:lnTo>
                      <a:lnTo>
                        <a:pt x="465" y="566"/>
                      </a:lnTo>
                      <a:lnTo>
                        <a:pt x="465" y="562"/>
                      </a:lnTo>
                      <a:lnTo>
                        <a:pt x="468" y="559"/>
                      </a:lnTo>
                      <a:lnTo>
                        <a:pt x="470" y="556"/>
                      </a:lnTo>
                      <a:lnTo>
                        <a:pt x="473" y="553"/>
                      </a:lnTo>
                      <a:lnTo>
                        <a:pt x="477" y="551"/>
                      </a:lnTo>
                      <a:lnTo>
                        <a:pt x="481" y="550"/>
                      </a:lnTo>
                      <a:lnTo>
                        <a:pt x="488" y="549"/>
                      </a:lnTo>
                      <a:lnTo>
                        <a:pt x="495" y="549"/>
                      </a:lnTo>
                      <a:lnTo>
                        <a:pt x="498" y="535"/>
                      </a:lnTo>
                      <a:lnTo>
                        <a:pt x="503" y="523"/>
                      </a:lnTo>
                      <a:lnTo>
                        <a:pt x="505" y="516"/>
                      </a:lnTo>
                      <a:lnTo>
                        <a:pt x="506" y="509"/>
                      </a:lnTo>
                      <a:lnTo>
                        <a:pt x="506" y="502"/>
                      </a:lnTo>
                      <a:lnTo>
                        <a:pt x="506" y="495"/>
                      </a:lnTo>
                      <a:lnTo>
                        <a:pt x="505" y="487"/>
                      </a:lnTo>
                      <a:lnTo>
                        <a:pt x="503" y="482"/>
                      </a:lnTo>
                      <a:lnTo>
                        <a:pt x="499" y="477"/>
                      </a:lnTo>
                      <a:lnTo>
                        <a:pt x="496" y="475"/>
                      </a:lnTo>
                      <a:lnTo>
                        <a:pt x="487" y="469"/>
                      </a:lnTo>
                      <a:lnTo>
                        <a:pt x="476" y="463"/>
                      </a:lnTo>
                      <a:lnTo>
                        <a:pt x="471" y="460"/>
                      </a:lnTo>
                      <a:lnTo>
                        <a:pt x="466" y="455"/>
                      </a:lnTo>
                      <a:lnTo>
                        <a:pt x="462" y="451"/>
                      </a:lnTo>
                      <a:lnTo>
                        <a:pt x="458" y="445"/>
                      </a:lnTo>
                      <a:lnTo>
                        <a:pt x="453" y="434"/>
                      </a:lnTo>
                      <a:lnTo>
                        <a:pt x="448" y="421"/>
                      </a:lnTo>
                      <a:lnTo>
                        <a:pt x="445" y="409"/>
                      </a:lnTo>
                      <a:lnTo>
                        <a:pt x="441" y="395"/>
                      </a:lnTo>
                      <a:lnTo>
                        <a:pt x="440" y="382"/>
                      </a:lnTo>
                      <a:lnTo>
                        <a:pt x="439" y="370"/>
                      </a:lnTo>
                      <a:lnTo>
                        <a:pt x="435" y="369"/>
                      </a:lnTo>
                      <a:lnTo>
                        <a:pt x="432" y="359"/>
                      </a:lnTo>
                      <a:lnTo>
                        <a:pt x="431" y="347"/>
                      </a:lnTo>
                      <a:lnTo>
                        <a:pt x="439" y="347"/>
                      </a:lnTo>
                      <a:lnTo>
                        <a:pt x="447" y="346"/>
                      </a:lnTo>
                      <a:lnTo>
                        <a:pt x="447" y="338"/>
                      </a:lnTo>
                      <a:lnTo>
                        <a:pt x="449" y="330"/>
                      </a:lnTo>
                      <a:lnTo>
                        <a:pt x="452" y="322"/>
                      </a:lnTo>
                      <a:lnTo>
                        <a:pt x="456" y="315"/>
                      </a:lnTo>
                      <a:lnTo>
                        <a:pt x="464" y="302"/>
                      </a:lnTo>
                      <a:lnTo>
                        <a:pt x="472" y="289"/>
                      </a:lnTo>
                      <a:lnTo>
                        <a:pt x="478" y="275"/>
                      </a:lnTo>
                      <a:lnTo>
                        <a:pt x="481" y="259"/>
                      </a:lnTo>
                      <a:lnTo>
                        <a:pt x="485" y="244"/>
                      </a:lnTo>
                      <a:lnTo>
                        <a:pt x="486" y="229"/>
                      </a:lnTo>
                      <a:lnTo>
                        <a:pt x="480" y="229"/>
                      </a:lnTo>
                      <a:lnTo>
                        <a:pt x="477" y="228"/>
                      </a:lnTo>
                      <a:lnTo>
                        <a:pt x="473" y="225"/>
                      </a:lnTo>
                      <a:lnTo>
                        <a:pt x="471" y="223"/>
                      </a:lnTo>
                      <a:lnTo>
                        <a:pt x="470" y="221"/>
                      </a:lnTo>
                      <a:lnTo>
                        <a:pt x="469" y="218"/>
                      </a:lnTo>
                      <a:lnTo>
                        <a:pt x="469" y="215"/>
                      </a:lnTo>
                      <a:lnTo>
                        <a:pt x="469" y="212"/>
                      </a:lnTo>
                      <a:lnTo>
                        <a:pt x="474" y="198"/>
                      </a:lnTo>
                      <a:lnTo>
                        <a:pt x="480" y="188"/>
                      </a:lnTo>
                      <a:lnTo>
                        <a:pt x="485" y="176"/>
                      </a:lnTo>
                      <a:lnTo>
                        <a:pt x="488" y="165"/>
                      </a:lnTo>
                      <a:lnTo>
                        <a:pt x="488" y="152"/>
                      </a:lnTo>
                      <a:lnTo>
                        <a:pt x="488" y="139"/>
                      </a:lnTo>
                      <a:lnTo>
                        <a:pt x="481" y="139"/>
                      </a:lnTo>
                      <a:lnTo>
                        <a:pt x="476" y="139"/>
                      </a:lnTo>
                      <a:lnTo>
                        <a:pt x="471" y="138"/>
                      </a:lnTo>
                      <a:lnTo>
                        <a:pt x="468" y="136"/>
                      </a:lnTo>
                      <a:lnTo>
                        <a:pt x="464" y="134"/>
                      </a:lnTo>
                      <a:lnTo>
                        <a:pt x="463" y="132"/>
                      </a:lnTo>
                      <a:lnTo>
                        <a:pt x="462" y="130"/>
                      </a:lnTo>
                      <a:lnTo>
                        <a:pt x="461" y="126"/>
                      </a:lnTo>
                      <a:lnTo>
                        <a:pt x="462" y="111"/>
                      </a:lnTo>
                      <a:lnTo>
                        <a:pt x="462" y="93"/>
                      </a:lnTo>
                      <a:lnTo>
                        <a:pt x="462" y="84"/>
                      </a:lnTo>
                      <a:lnTo>
                        <a:pt x="461" y="75"/>
                      </a:lnTo>
                      <a:lnTo>
                        <a:pt x="458" y="67"/>
                      </a:lnTo>
                      <a:lnTo>
                        <a:pt x="456" y="59"/>
                      </a:lnTo>
                      <a:lnTo>
                        <a:pt x="453" y="52"/>
                      </a:lnTo>
                      <a:lnTo>
                        <a:pt x="448" y="47"/>
                      </a:lnTo>
                      <a:lnTo>
                        <a:pt x="441" y="41"/>
                      </a:lnTo>
                      <a:lnTo>
                        <a:pt x="433" y="36"/>
                      </a:lnTo>
                      <a:lnTo>
                        <a:pt x="425" y="34"/>
                      </a:lnTo>
                      <a:lnTo>
                        <a:pt x="415" y="31"/>
                      </a:lnTo>
                      <a:lnTo>
                        <a:pt x="405" y="27"/>
                      </a:lnTo>
                      <a:lnTo>
                        <a:pt x="397" y="26"/>
                      </a:lnTo>
                      <a:lnTo>
                        <a:pt x="382" y="29"/>
                      </a:lnTo>
                      <a:lnTo>
                        <a:pt x="369" y="32"/>
                      </a:lnTo>
                      <a:lnTo>
                        <a:pt x="362" y="29"/>
                      </a:lnTo>
                      <a:lnTo>
                        <a:pt x="359" y="27"/>
                      </a:lnTo>
                      <a:lnTo>
                        <a:pt x="358" y="24"/>
                      </a:lnTo>
                      <a:lnTo>
                        <a:pt x="358" y="20"/>
                      </a:lnTo>
                      <a:lnTo>
                        <a:pt x="358" y="17"/>
                      </a:lnTo>
                      <a:lnTo>
                        <a:pt x="359" y="12"/>
                      </a:lnTo>
                      <a:lnTo>
                        <a:pt x="358" y="8"/>
                      </a:lnTo>
                      <a:lnTo>
                        <a:pt x="355" y="3"/>
                      </a:lnTo>
                      <a:lnTo>
                        <a:pt x="353" y="2"/>
                      </a:lnTo>
                      <a:lnTo>
                        <a:pt x="349" y="1"/>
                      </a:lnTo>
                      <a:lnTo>
                        <a:pt x="345" y="0"/>
                      </a:lnTo>
                      <a:lnTo>
                        <a:pt x="340" y="0"/>
                      </a:lnTo>
                      <a:lnTo>
                        <a:pt x="331" y="1"/>
                      </a:lnTo>
                      <a:lnTo>
                        <a:pt x="323" y="2"/>
                      </a:lnTo>
                      <a:lnTo>
                        <a:pt x="323" y="12"/>
                      </a:lnTo>
                      <a:lnTo>
                        <a:pt x="323" y="24"/>
                      </a:lnTo>
                      <a:lnTo>
                        <a:pt x="310" y="24"/>
                      </a:lnTo>
                      <a:lnTo>
                        <a:pt x="298" y="25"/>
                      </a:lnTo>
                      <a:lnTo>
                        <a:pt x="298" y="33"/>
                      </a:lnTo>
                      <a:lnTo>
                        <a:pt x="298" y="42"/>
                      </a:lnTo>
                      <a:lnTo>
                        <a:pt x="298" y="51"/>
                      </a:lnTo>
                      <a:lnTo>
                        <a:pt x="298" y="60"/>
                      </a:lnTo>
                      <a:lnTo>
                        <a:pt x="292" y="60"/>
                      </a:lnTo>
                      <a:lnTo>
                        <a:pt x="288" y="59"/>
                      </a:lnTo>
                      <a:lnTo>
                        <a:pt x="283" y="56"/>
                      </a:lnTo>
                      <a:lnTo>
                        <a:pt x="279" y="52"/>
                      </a:lnTo>
                      <a:lnTo>
                        <a:pt x="274" y="49"/>
                      </a:lnTo>
                      <a:lnTo>
                        <a:pt x="269" y="45"/>
                      </a:lnTo>
                      <a:lnTo>
                        <a:pt x="264" y="43"/>
                      </a:lnTo>
                      <a:lnTo>
                        <a:pt x="259" y="42"/>
                      </a:lnTo>
                      <a:lnTo>
                        <a:pt x="250" y="59"/>
                      </a:lnTo>
                      <a:lnTo>
                        <a:pt x="240" y="75"/>
                      </a:lnTo>
                      <a:lnTo>
                        <a:pt x="235" y="85"/>
                      </a:lnTo>
                      <a:lnTo>
                        <a:pt x="232" y="94"/>
                      </a:lnTo>
                      <a:lnTo>
                        <a:pt x="228" y="97"/>
                      </a:lnTo>
                      <a:lnTo>
                        <a:pt x="226" y="98"/>
                      </a:lnTo>
                      <a:lnTo>
                        <a:pt x="224" y="99"/>
                      </a:lnTo>
                      <a:lnTo>
                        <a:pt x="222" y="98"/>
                      </a:lnTo>
                      <a:lnTo>
                        <a:pt x="219" y="95"/>
                      </a:lnTo>
                      <a:lnTo>
                        <a:pt x="218" y="91"/>
                      </a:lnTo>
                      <a:lnTo>
                        <a:pt x="217" y="85"/>
                      </a:lnTo>
                      <a:lnTo>
                        <a:pt x="216" y="81"/>
                      </a:lnTo>
                      <a:lnTo>
                        <a:pt x="215" y="77"/>
                      </a:lnTo>
                      <a:lnTo>
                        <a:pt x="213" y="75"/>
                      </a:lnTo>
                      <a:lnTo>
                        <a:pt x="206" y="74"/>
                      </a:lnTo>
                      <a:lnTo>
                        <a:pt x="199" y="74"/>
                      </a:lnTo>
                      <a:lnTo>
                        <a:pt x="194" y="74"/>
                      </a:lnTo>
                      <a:lnTo>
                        <a:pt x="191" y="76"/>
                      </a:lnTo>
                      <a:lnTo>
                        <a:pt x="187" y="77"/>
                      </a:lnTo>
                      <a:lnTo>
                        <a:pt x="185" y="80"/>
                      </a:lnTo>
                      <a:lnTo>
                        <a:pt x="184" y="83"/>
                      </a:lnTo>
                      <a:lnTo>
                        <a:pt x="183" y="85"/>
                      </a:lnTo>
                      <a:lnTo>
                        <a:pt x="181" y="92"/>
                      </a:lnTo>
                      <a:lnTo>
                        <a:pt x="177" y="99"/>
                      </a:lnTo>
                      <a:lnTo>
                        <a:pt x="175" y="101"/>
                      </a:lnTo>
                      <a:lnTo>
                        <a:pt x="173" y="105"/>
                      </a:lnTo>
                      <a:lnTo>
                        <a:pt x="169" y="107"/>
                      </a:lnTo>
                      <a:lnTo>
                        <a:pt x="165" y="109"/>
                      </a:lnTo>
                      <a:lnTo>
                        <a:pt x="158" y="109"/>
                      </a:lnTo>
                      <a:lnTo>
                        <a:pt x="150" y="108"/>
                      </a:lnTo>
                      <a:lnTo>
                        <a:pt x="141" y="106"/>
                      </a:lnTo>
                      <a:lnTo>
                        <a:pt x="132" y="105"/>
                      </a:lnTo>
                      <a:lnTo>
                        <a:pt x="123" y="103"/>
                      </a:lnTo>
                      <a:lnTo>
                        <a:pt x="116" y="103"/>
                      </a:lnTo>
                      <a:lnTo>
                        <a:pt x="113" y="105"/>
                      </a:lnTo>
                      <a:lnTo>
                        <a:pt x="112" y="107"/>
                      </a:lnTo>
                      <a:lnTo>
                        <a:pt x="111" y="109"/>
                      </a:lnTo>
                      <a:lnTo>
                        <a:pt x="111" y="113"/>
                      </a:lnTo>
                      <a:lnTo>
                        <a:pt x="101" y="113"/>
                      </a:lnTo>
                      <a:lnTo>
                        <a:pt x="91" y="114"/>
                      </a:lnTo>
                      <a:lnTo>
                        <a:pt x="80" y="114"/>
                      </a:lnTo>
                      <a:lnTo>
                        <a:pt x="70" y="114"/>
                      </a:lnTo>
                      <a:lnTo>
                        <a:pt x="71" y="123"/>
                      </a:lnTo>
                      <a:lnTo>
                        <a:pt x="74" y="131"/>
                      </a:lnTo>
                      <a:lnTo>
                        <a:pt x="78" y="139"/>
                      </a:lnTo>
                      <a:lnTo>
                        <a:pt x="83" y="146"/>
                      </a:lnTo>
                      <a:lnTo>
                        <a:pt x="88" y="151"/>
                      </a:lnTo>
                      <a:lnTo>
                        <a:pt x="93" y="158"/>
                      </a:lnTo>
                      <a:lnTo>
                        <a:pt x="98" y="165"/>
                      </a:lnTo>
                      <a:lnTo>
                        <a:pt x="101" y="172"/>
                      </a:lnTo>
                      <a:lnTo>
                        <a:pt x="102" y="176"/>
                      </a:lnTo>
                      <a:lnTo>
                        <a:pt x="102" y="184"/>
                      </a:lnTo>
                      <a:lnTo>
                        <a:pt x="101" y="193"/>
                      </a:lnTo>
                      <a:lnTo>
                        <a:pt x="99" y="203"/>
                      </a:lnTo>
                      <a:lnTo>
                        <a:pt x="95" y="223"/>
                      </a:lnTo>
                      <a:lnTo>
                        <a:pt x="91" y="238"/>
                      </a:lnTo>
                      <a:lnTo>
                        <a:pt x="87" y="247"/>
                      </a:lnTo>
                      <a:lnTo>
                        <a:pt x="82" y="256"/>
                      </a:lnTo>
                      <a:lnTo>
                        <a:pt x="77" y="265"/>
                      </a:lnTo>
                      <a:lnTo>
                        <a:pt x="74" y="274"/>
                      </a:lnTo>
                      <a:lnTo>
                        <a:pt x="69" y="288"/>
                      </a:lnTo>
                      <a:lnTo>
                        <a:pt x="62" y="299"/>
                      </a:lnTo>
                      <a:lnTo>
                        <a:pt x="57" y="315"/>
                      </a:lnTo>
                      <a:lnTo>
                        <a:pt x="52" y="331"/>
                      </a:lnTo>
                      <a:lnTo>
                        <a:pt x="47" y="338"/>
                      </a:lnTo>
                      <a:lnTo>
                        <a:pt x="42" y="345"/>
                      </a:lnTo>
                      <a:lnTo>
                        <a:pt x="36" y="351"/>
                      </a:lnTo>
                      <a:lnTo>
                        <a:pt x="30" y="355"/>
                      </a:lnTo>
                      <a:lnTo>
                        <a:pt x="25" y="361"/>
                      </a:lnTo>
                      <a:lnTo>
                        <a:pt x="20" y="367"/>
                      </a:lnTo>
                      <a:lnTo>
                        <a:pt x="19" y="370"/>
                      </a:lnTo>
                      <a:lnTo>
                        <a:pt x="18" y="374"/>
                      </a:lnTo>
                      <a:lnTo>
                        <a:pt x="17" y="379"/>
                      </a:lnTo>
                      <a:lnTo>
                        <a:pt x="17" y="384"/>
                      </a:lnTo>
                      <a:lnTo>
                        <a:pt x="19" y="400"/>
                      </a:lnTo>
                      <a:lnTo>
                        <a:pt x="24" y="417"/>
                      </a:lnTo>
                      <a:lnTo>
                        <a:pt x="26" y="425"/>
                      </a:lnTo>
                      <a:lnTo>
                        <a:pt x="27" y="433"/>
                      </a:lnTo>
                      <a:lnTo>
                        <a:pt x="28" y="441"/>
                      </a:lnTo>
                      <a:lnTo>
                        <a:pt x="27" y="450"/>
                      </a:lnTo>
                      <a:lnTo>
                        <a:pt x="24" y="461"/>
                      </a:lnTo>
                      <a:lnTo>
                        <a:pt x="19" y="472"/>
                      </a:lnTo>
                      <a:lnTo>
                        <a:pt x="17" y="478"/>
                      </a:lnTo>
                      <a:lnTo>
                        <a:pt x="16" y="484"/>
                      </a:lnTo>
                      <a:lnTo>
                        <a:pt x="16" y="491"/>
                      </a:lnTo>
                      <a:lnTo>
                        <a:pt x="17" y="497"/>
                      </a:lnTo>
                      <a:lnTo>
                        <a:pt x="22" y="521"/>
                      </a:lnTo>
                      <a:lnTo>
                        <a:pt x="25" y="540"/>
                      </a:lnTo>
                      <a:lnTo>
                        <a:pt x="25" y="543"/>
                      </a:lnTo>
                      <a:lnTo>
                        <a:pt x="24" y="548"/>
                      </a:lnTo>
                      <a:lnTo>
                        <a:pt x="21" y="551"/>
                      </a:lnTo>
                      <a:lnTo>
                        <a:pt x="19" y="554"/>
                      </a:lnTo>
                      <a:lnTo>
                        <a:pt x="16" y="558"/>
                      </a:lnTo>
                      <a:lnTo>
                        <a:pt x="11" y="561"/>
                      </a:lnTo>
                      <a:lnTo>
                        <a:pt x="6" y="565"/>
                      </a:lnTo>
                      <a:lnTo>
                        <a:pt x="0" y="569"/>
                      </a:lnTo>
                      <a:lnTo>
                        <a:pt x="9" y="573"/>
                      </a:lnTo>
                      <a:lnTo>
                        <a:pt x="18" y="577"/>
                      </a:lnTo>
                      <a:lnTo>
                        <a:pt x="19" y="589"/>
                      </a:lnTo>
                      <a:lnTo>
                        <a:pt x="20" y="603"/>
                      </a:lnTo>
                      <a:lnTo>
                        <a:pt x="19" y="619"/>
                      </a:lnTo>
                      <a:lnTo>
                        <a:pt x="18" y="638"/>
                      </a:lnTo>
                      <a:lnTo>
                        <a:pt x="21" y="646"/>
                      </a:lnTo>
                      <a:lnTo>
                        <a:pt x="27" y="656"/>
                      </a:lnTo>
                      <a:lnTo>
                        <a:pt x="38" y="663"/>
                      </a:lnTo>
                      <a:lnTo>
                        <a:pt x="50" y="6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7731;p21">
                  <a:extLst>
                    <a:ext uri="{FF2B5EF4-FFF2-40B4-BE49-F238E27FC236}">
                      <a16:creationId xmlns="" xmlns:a16="http://schemas.microsoft.com/office/drawing/2014/main" id="{BA2B2BF8-CB46-4462-87A4-FF3170ADC1D0}"/>
                    </a:ext>
                  </a:extLst>
                </p:cNvPr>
                <p:cNvSpPr/>
                <p:nvPr/>
              </p:nvSpPr>
              <p:spPr>
                <a:xfrm>
                  <a:off x="5026564" y="4863063"/>
                  <a:ext cx="675589" cy="87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3471" extrusionOk="0">
                      <a:moveTo>
                        <a:pt x="2406" y="41"/>
                      </a:moveTo>
                      <a:lnTo>
                        <a:pt x="2405" y="26"/>
                      </a:lnTo>
                      <a:lnTo>
                        <a:pt x="2402" y="13"/>
                      </a:lnTo>
                      <a:lnTo>
                        <a:pt x="2396" y="12"/>
                      </a:lnTo>
                      <a:lnTo>
                        <a:pt x="2391" y="12"/>
                      </a:lnTo>
                      <a:lnTo>
                        <a:pt x="2389" y="7"/>
                      </a:lnTo>
                      <a:lnTo>
                        <a:pt x="2386" y="5"/>
                      </a:lnTo>
                      <a:lnTo>
                        <a:pt x="2382" y="2"/>
                      </a:lnTo>
                      <a:lnTo>
                        <a:pt x="2379" y="1"/>
                      </a:lnTo>
                      <a:lnTo>
                        <a:pt x="2370" y="0"/>
                      </a:lnTo>
                      <a:lnTo>
                        <a:pt x="2361" y="1"/>
                      </a:lnTo>
                      <a:lnTo>
                        <a:pt x="2361" y="16"/>
                      </a:lnTo>
                      <a:lnTo>
                        <a:pt x="2361" y="31"/>
                      </a:lnTo>
                      <a:lnTo>
                        <a:pt x="2361" y="46"/>
                      </a:lnTo>
                      <a:lnTo>
                        <a:pt x="2361" y="60"/>
                      </a:lnTo>
                      <a:lnTo>
                        <a:pt x="2351" y="60"/>
                      </a:lnTo>
                      <a:lnTo>
                        <a:pt x="2343" y="62"/>
                      </a:lnTo>
                      <a:lnTo>
                        <a:pt x="2337" y="64"/>
                      </a:lnTo>
                      <a:lnTo>
                        <a:pt x="2332" y="67"/>
                      </a:lnTo>
                      <a:lnTo>
                        <a:pt x="2328" y="72"/>
                      </a:lnTo>
                      <a:lnTo>
                        <a:pt x="2324" y="76"/>
                      </a:lnTo>
                      <a:lnTo>
                        <a:pt x="2321" y="82"/>
                      </a:lnTo>
                      <a:lnTo>
                        <a:pt x="2318" y="88"/>
                      </a:lnTo>
                      <a:lnTo>
                        <a:pt x="2313" y="100"/>
                      </a:lnTo>
                      <a:lnTo>
                        <a:pt x="2307" y="113"/>
                      </a:lnTo>
                      <a:lnTo>
                        <a:pt x="2304" y="119"/>
                      </a:lnTo>
                      <a:lnTo>
                        <a:pt x="2299" y="124"/>
                      </a:lnTo>
                      <a:lnTo>
                        <a:pt x="2293" y="129"/>
                      </a:lnTo>
                      <a:lnTo>
                        <a:pt x="2287" y="133"/>
                      </a:lnTo>
                      <a:lnTo>
                        <a:pt x="2285" y="140"/>
                      </a:lnTo>
                      <a:lnTo>
                        <a:pt x="2287" y="146"/>
                      </a:lnTo>
                      <a:lnTo>
                        <a:pt x="2289" y="150"/>
                      </a:lnTo>
                      <a:lnTo>
                        <a:pt x="2292" y="155"/>
                      </a:lnTo>
                      <a:lnTo>
                        <a:pt x="2295" y="160"/>
                      </a:lnTo>
                      <a:lnTo>
                        <a:pt x="2297" y="165"/>
                      </a:lnTo>
                      <a:lnTo>
                        <a:pt x="2298" y="171"/>
                      </a:lnTo>
                      <a:lnTo>
                        <a:pt x="2297" y="178"/>
                      </a:lnTo>
                      <a:lnTo>
                        <a:pt x="2284" y="178"/>
                      </a:lnTo>
                      <a:lnTo>
                        <a:pt x="2273" y="178"/>
                      </a:lnTo>
                      <a:lnTo>
                        <a:pt x="2260" y="179"/>
                      </a:lnTo>
                      <a:lnTo>
                        <a:pt x="2248" y="179"/>
                      </a:lnTo>
                      <a:lnTo>
                        <a:pt x="2238" y="181"/>
                      </a:lnTo>
                      <a:lnTo>
                        <a:pt x="2228" y="185"/>
                      </a:lnTo>
                      <a:lnTo>
                        <a:pt x="2225" y="188"/>
                      </a:lnTo>
                      <a:lnTo>
                        <a:pt x="2222" y="191"/>
                      </a:lnTo>
                      <a:lnTo>
                        <a:pt x="2219" y="196"/>
                      </a:lnTo>
                      <a:lnTo>
                        <a:pt x="2217" y="201"/>
                      </a:lnTo>
                      <a:lnTo>
                        <a:pt x="2215" y="206"/>
                      </a:lnTo>
                      <a:lnTo>
                        <a:pt x="2215" y="214"/>
                      </a:lnTo>
                      <a:lnTo>
                        <a:pt x="2214" y="222"/>
                      </a:lnTo>
                      <a:lnTo>
                        <a:pt x="2215" y="231"/>
                      </a:lnTo>
                      <a:lnTo>
                        <a:pt x="2201" y="231"/>
                      </a:lnTo>
                      <a:lnTo>
                        <a:pt x="2189" y="232"/>
                      </a:lnTo>
                      <a:lnTo>
                        <a:pt x="2175" y="231"/>
                      </a:lnTo>
                      <a:lnTo>
                        <a:pt x="2162" y="228"/>
                      </a:lnTo>
                      <a:lnTo>
                        <a:pt x="2162" y="221"/>
                      </a:lnTo>
                      <a:lnTo>
                        <a:pt x="2161" y="214"/>
                      </a:lnTo>
                      <a:lnTo>
                        <a:pt x="2159" y="206"/>
                      </a:lnTo>
                      <a:lnTo>
                        <a:pt x="2156" y="199"/>
                      </a:lnTo>
                      <a:lnTo>
                        <a:pt x="2152" y="193"/>
                      </a:lnTo>
                      <a:lnTo>
                        <a:pt x="2148" y="187"/>
                      </a:lnTo>
                      <a:lnTo>
                        <a:pt x="2143" y="181"/>
                      </a:lnTo>
                      <a:lnTo>
                        <a:pt x="2138" y="177"/>
                      </a:lnTo>
                      <a:lnTo>
                        <a:pt x="2133" y="174"/>
                      </a:lnTo>
                      <a:lnTo>
                        <a:pt x="2128" y="172"/>
                      </a:lnTo>
                      <a:lnTo>
                        <a:pt x="2124" y="171"/>
                      </a:lnTo>
                      <a:lnTo>
                        <a:pt x="2119" y="173"/>
                      </a:lnTo>
                      <a:lnTo>
                        <a:pt x="2116" y="175"/>
                      </a:lnTo>
                      <a:lnTo>
                        <a:pt x="2112" y="181"/>
                      </a:lnTo>
                      <a:lnTo>
                        <a:pt x="2110" y="188"/>
                      </a:lnTo>
                      <a:lnTo>
                        <a:pt x="2109" y="198"/>
                      </a:lnTo>
                      <a:lnTo>
                        <a:pt x="2103" y="202"/>
                      </a:lnTo>
                      <a:lnTo>
                        <a:pt x="2096" y="205"/>
                      </a:lnTo>
                      <a:lnTo>
                        <a:pt x="2090" y="207"/>
                      </a:lnTo>
                      <a:lnTo>
                        <a:pt x="2084" y="210"/>
                      </a:lnTo>
                      <a:lnTo>
                        <a:pt x="2082" y="195"/>
                      </a:lnTo>
                      <a:lnTo>
                        <a:pt x="2079" y="182"/>
                      </a:lnTo>
                      <a:lnTo>
                        <a:pt x="2078" y="177"/>
                      </a:lnTo>
                      <a:lnTo>
                        <a:pt x="2076" y="172"/>
                      </a:lnTo>
                      <a:lnTo>
                        <a:pt x="2074" y="168"/>
                      </a:lnTo>
                      <a:lnTo>
                        <a:pt x="2071" y="164"/>
                      </a:lnTo>
                      <a:lnTo>
                        <a:pt x="2068" y="161"/>
                      </a:lnTo>
                      <a:lnTo>
                        <a:pt x="2063" y="158"/>
                      </a:lnTo>
                      <a:lnTo>
                        <a:pt x="2059" y="155"/>
                      </a:lnTo>
                      <a:lnTo>
                        <a:pt x="2054" y="154"/>
                      </a:lnTo>
                      <a:lnTo>
                        <a:pt x="2042" y="150"/>
                      </a:lnTo>
                      <a:lnTo>
                        <a:pt x="2026" y="148"/>
                      </a:lnTo>
                      <a:lnTo>
                        <a:pt x="2012" y="148"/>
                      </a:lnTo>
                      <a:lnTo>
                        <a:pt x="1998" y="149"/>
                      </a:lnTo>
                      <a:lnTo>
                        <a:pt x="1986" y="153"/>
                      </a:lnTo>
                      <a:lnTo>
                        <a:pt x="1977" y="157"/>
                      </a:lnTo>
                      <a:lnTo>
                        <a:pt x="1973" y="160"/>
                      </a:lnTo>
                      <a:lnTo>
                        <a:pt x="1972" y="162"/>
                      </a:lnTo>
                      <a:lnTo>
                        <a:pt x="1971" y="165"/>
                      </a:lnTo>
                      <a:lnTo>
                        <a:pt x="1972" y="168"/>
                      </a:lnTo>
                      <a:lnTo>
                        <a:pt x="1976" y="171"/>
                      </a:lnTo>
                      <a:lnTo>
                        <a:pt x="1981" y="174"/>
                      </a:lnTo>
                      <a:lnTo>
                        <a:pt x="1989" y="178"/>
                      </a:lnTo>
                      <a:lnTo>
                        <a:pt x="1998" y="181"/>
                      </a:lnTo>
                      <a:lnTo>
                        <a:pt x="1994" y="185"/>
                      </a:lnTo>
                      <a:lnTo>
                        <a:pt x="1990" y="189"/>
                      </a:lnTo>
                      <a:lnTo>
                        <a:pt x="1988" y="194"/>
                      </a:lnTo>
                      <a:lnTo>
                        <a:pt x="1987" y="198"/>
                      </a:lnTo>
                      <a:lnTo>
                        <a:pt x="1985" y="207"/>
                      </a:lnTo>
                      <a:lnTo>
                        <a:pt x="1986" y="218"/>
                      </a:lnTo>
                      <a:lnTo>
                        <a:pt x="1986" y="228"/>
                      </a:lnTo>
                      <a:lnTo>
                        <a:pt x="1985" y="237"/>
                      </a:lnTo>
                      <a:lnTo>
                        <a:pt x="1982" y="240"/>
                      </a:lnTo>
                      <a:lnTo>
                        <a:pt x="1980" y="244"/>
                      </a:lnTo>
                      <a:lnTo>
                        <a:pt x="1977" y="246"/>
                      </a:lnTo>
                      <a:lnTo>
                        <a:pt x="1972" y="248"/>
                      </a:lnTo>
                      <a:lnTo>
                        <a:pt x="1962" y="252"/>
                      </a:lnTo>
                      <a:lnTo>
                        <a:pt x="1955" y="255"/>
                      </a:lnTo>
                      <a:lnTo>
                        <a:pt x="1948" y="259"/>
                      </a:lnTo>
                      <a:lnTo>
                        <a:pt x="1943" y="263"/>
                      </a:lnTo>
                      <a:lnTo>
                        <a:pt x="1938" y="269"/>
                      </a:lnTo>
                      <a:lnTo>
                        <a:pt x="1935" y="276"/>
                      </a:lnTo>
                      <a:lnTo>
                        <a:pt x="1930" y="284"/>
                      </a:lnTo>
                      <a:lnTo>
                        <a:pt x="1927" y="293"/>
                      </a:lnTo>
                      <a:lnTo>
                        <a:pt x="1923" y="298"/>
                      </a:lnTo>
                      <a:lnTo>
                        <a:pt x="1920" y="302"/>
                      </a:lnTo>
                      <a:lnTo>
                        <a:pt x="1916" y="304"/>
                      </a:lnTo>
                      <a:lnTo>
                        <a:pt x="1913" y="304"/>
                      </a:lnTo>
                      <a:lnTo>
                        <a:pt x="1905" y="302"/>
                      </a:lnTo>
                      <a:lnTo>
                        <a:pt x="1897" y="296"/>
                      </a:lnTo>
                      <a:lnTo>
                        <a:pt x="1893" y="293"/>
                      </a:lnTo>
                      <a:lnTo>
                        <a:pt x="1887" y="289"/>
                      </a:lnTo>
                      <a:lnTo>
                        <a:pt x="1883" y="288"/>
                      </a:lnTo>
                      <a:lnTo>
                        <a:pt x="1879" y="288"/>
                      </a:lnTo>
                      <a:lnTo>
                        <a:pt x="1877" y="289"/>
                      </a:lnTo>
                      <a:lnTo>
                        <a:pt x="1875" y="292"/>
                      </a:lnTo>
                      <a:lnTo>
                        <a:pt x="1873" y="294"/>
                      </a:lnTo>
                      <a:lnTo>
                        <a:pt x="1872" y="297"/>
                      </a:lnTo>
                      <a:lnTo>
                        <a:pt x="1870" y="306"/>
                      </a:lnTo>
                      <a:lnTo>
                        <a:pt x="1869" y="320"/>
                      </a:lnTo>
                      <a:lnTo>
                        <a:pt x="1862" y="320"/>
                      </a:lnTo>
                      <a:lnTo>
                        <a:pt x="1856" y="321"/>
                      </a:lnTo>
                      <a:lnTo>
                        <a:pt x="1849" y="322"/>
                      </a:lnTo>
                      <a:lnTo>
                        <a:pt x="1844" y="322"/>
                      </a:lnTo>
                      <a:lnTo>
                        <a:pt x="1844" y="327"/>
                      </a:lnTo>
                      <a:lnTo>
                        <a:pt x="1842" y="331"/>
                      </a:lnTo>
                      <a:lnTo>
                        <a:pt x="1841" y="336"/>
                      </a:lnTo>
                      <a:lnTo>
                        <a:pt x="1839" y="339"/>
                      </a:lnTo>
                      <a:lnTo>
                        <a:pt x="1837" y="343"/>
                      </a:lnTo>
                      <a:lnTo>
                        <a:pt x="1833" y="346"/>
                      </a:lnTo>
                      <a:lnTo>
                        <a:pt x="1830" y="349"/>
                      </a:lnTo>
                      <a:lnTo>
                        <a:pt x="1824" y="351"/>
                      </a:lnTo>
                      <a:lnTo>
                        <a:pt x="1816" y="353"/>
                      </a:lnTo>
                      <a:lnTo>
                        <a:pt x="1806" y="354"/>
                      </a:lnTo>
                      <a:lnTo>
                        <a:pt x="1796" y="355"/>
                      </a:lnTo>
                      <a:lnTo>
                        <a:pt x="1788" y="354"/>
                      </a:lnTo>
                      <a:lnTo>
                        <a:pt x="1782" y="353"/>
                      </a:lnTo>
                      <a:lnTo>
                        <a:pt x="1776" y="352"/>
                      </a:lnTo>
                      <a:lnTo>
                        <a:pt x="1771" y="349"/>
                      </a:lnTo>
                      <a:lnTo>
                        <a:pt x="1766" y="346"/>
                      </a:lnTo>
                      <a:lnTo>
                        <a:pt x="1758" y="339"/>
                      </a:lnTo>
                      <a:lnTo>
                        <a:pt x="1749" y="331"/>
                      </a:lnTo>
                      <a:lnTo>
                        <a:pt x="1741" y="322"/>
                      </a:lnTo>
                      <a:lnTo>
                        <a:pt x="1733" y="316"/>
                      </a:lnTo>
                      <a:lnTo>
                        <a:pt x="1729" y="312"/>
                      </a:lnTo>
                      <a:lnTo>
                        <a:pt x="1723" y="310"/>
                      </a:lnTo>
                      <a:lnTo>
                        <a:pt x="1718" y="308"/>
                      </a:lnTo>
                      <a:lnTo>
                        <a:pt x="1713" y="305"/>
                      </a:lnTo>
                      <a:lnTo>
                        <a:pt x="1699" y="303"/>
                      </a:lnTo>
                      <a:lnTo>
                        <a:pt x="1686" y="302"/>
                      </a:lnTo>
                      <a:lnTo>
                        <a:pt x="1673" y="301"/>
                      </a:lnTo>
                      <a:lnTo>
                        <a:pt x="1659" y="301"/>
                      </a:lnTo>
                      <a:lnTo>
                        <a:pt x="1644" y="302"/>
                      </a:lnTo>
                      <a:lnTo>
                        <a:pt x="1631" y="303"/>
                      </a:lnTo>
                      <a:lnTo>
                        <a:pt x="1616" y="305"/>
                      </a:lnTo>
                      <a:lnTo>
                        <a:pt x="1602" y="308"/>
                      </a:lnTo>
                      <a:lnTo>
                        <a:pt x="1574" y="314"/>
                      </a:lnTo>
                      <a:lnTo>
                        <a:pt x="1546" y="322"/>
                      </a:lnTo>
                      <a:lnTo>
                        <a:pt x="1521" y="333"/>
                      </a:lnTo>
                      <a:lnTo>
                        <a:pt x="1497" y="344"/>
                      </a:lnTo>
                      <a:lnTo>
                        <a:pt x="1496" y="354"/>
                      </a:lnTo>
                      <a:lnTo>
                        <a:pt x="1494" y="363"/>
                      </a:lnTo>
                      <a:lnTo>
                        <a:pt x="1493" y="374"/>
                      </a:lnTo>
                      <a:lnTo>
                        <a:pt x="1494" y="384"/>
                      </a:lnTo>
                      <a:lnTo>
                        <a:pt x="1497" y="385"/>
                      </a:lnTo>
                      <a:lnTo>
                        <a:pt x="1501" y="385"/>
                      </a:lnTo>
                      <a:lnTo>
                        <a:pt x="1502" y="406"/>
                      </a:lnTo>
                      <a:lnTo>
                        <a:pt x="1502" y="426"/>
                      </a:lnTo>
                      <a:lnTo>
                        <a:pt x="1502" y="447"/>
                      </a:lnTo>
                      <a:lnTo>
                        <a:pt x="1501" y="467"/>
                      </a:lnTo>
                      <a:lnTo>
                        <a:pt x="1495" y="467"/>
                      </a:lnTo>
                      <a:lnTo>
                        <a:pt x="1489" y="469"/>
                      </a:lnTo>
                      <a:lnTo>
                        <a:pt x="1485" y="472"/>
                      </a:lnTo>
                      <a:lnTo>
                        <a:pt x="1479" y="476"/>
                      </a:lnTo>
                      <a:lnTo>
                        <a:pt x="1471" y="486"/>
                      </a:lnTo>
                      <a:lnTo>
                        <a:pt x="1462" y="499"/>
                      </a:lnTo>
                      <a:lnTo>
                        <a:pt x="1455" y="513"/>
                      </a:lnTo>
                      <a:lnTo>
                        <a:pt x="1447" y="526"/>
                      </a:lnTo>
                      <a:lnTo>
                        <a:pt x="1440" y="538"/>
                      </a:lnTo>
                      <a:lnTo>
                        <a:pt x="1432" y="547"/>
                      </a:lnTo>
                      <a:lnTo>
                        <a:pt x="1422" y="558"/>
                      </a:lnTo>
                      <a:lnTo>
                        <a:pt x="1411" y="569"/>
                      </a:lnTo>
                      <a:lnTo>
                        <a:pt x="1398" y="581"/>
                      </a:lnTo>
                      <a:lnTo>
                        <a:pt x="1386" y="590"/>
                      </a:lnTo>
                      <a:lnTo>
                        <a:pt x="1379" y="595"/>
                      </a:lnTo>
                      <a:lnTo>
                        <a:pt x="1373" y="598"/>
                      </a:lnTo>
                      <a:lnTo>
                        <a:pt x="1365" y="600"/>
                      </a:lnTo>
                      <a:lnTo>
                        <a:pt x="1358" y="601"/>
                      </a:lnTo>
                      <a:lnTo>
                        <a:pt x="1352" y="603"/>
                      </a:lnTo>
                      <a:lnTo>
                        <a:pt x="1344" y="601"/>
                      </a:lnTo>
                      <a:lnTo>
                        <a:pt x="1336" y="600"/>
                      </a:lnTo>
                      <a:lnTo>
                        <a:pt x="1328" y="597"/>
                      </a:lnTo>
                      <a:lnTo>
                        <a:pt x="1311" y="588"/>
                      </a:lnTo>
                      <a:lnTo>
                        <a:pt x="1291" y="577"/>
                      </a:lnTo>
                      <a:lnTo>
                        <a:pt x="1282" y="572"/>
                      </a:lnTo>
                      <a:lnTo>
                        <a:pt x="1273" y="565"/>
                      </a:lnTo>
                      <a:lnTo>
                        <a:pt x="1266" y="558"/>
                      </a:lnTo>
                      <a:lnTo>
                        <a:pt x="1262" y="551"/>
                      </a:lnTo>
                      <a:lnTo>
                        <a:pt x="1258" y="535"/>
                      </a:lnTo>
                      <a:lnTo>
                        <a:pt x="1254" y="521"/>
                      </a:lnTo>
                      <a:lnTo>
                        <a:pt x="1250" y="538"/>
                      </a:lnTo>
                      <a:lnTo>
                        <a:pt x="1248" y="555"/>
                      </a:lnTo>
                      <a:lnTo>
                        <a:pt x="1246" y="569"/>
                      </a:lnTo>
                      <a:lnTo>
                        <a:pt x="1245" y="580"/>
                      </a:lnTo>
                      <a:lnTo>
                        <a:pt x="1246" y="569"/>
                      </a:lnTo>
                      <a:lnTo>
                        <a:pt x="1248" y="555"/>
                      </a:lnTo>
                      <a:lnTo>
                        <a:pt x="1250" y="538"/>
                      </a:lnTo>
                      <a:lnTo>
                        <a:pt x="1254" y="521"/>
                      </a:lnTo>
                      <a:lnTo>
                        <a:pt x="1251" y="517"/>
                      </a:lnTo>
                      <a:lnTo>
                        <a:pt x="1248" y="516"/>
                      </a:lnTo>
                      <a:lnTo>
                        <a:pt x="1235" y="511"/>
                      </a:lnTo>
                      <a:lnTo>
                        <a:pt x="1223" y="508"/>
                      </a:lnTo>
                      <a:lnTo>
                        <a:pt x="1210" y="505"/>
                      </a:lnTo>
                      <a:lnTo>
                        <a:pt x="1198" y="500"/>
                      </a:lnTo>
                      <a:lnTo>
                        <a:pt x="1191" y="497"/>
                      </a:lnTo>
                      <a:lnTo>
                        <a:pt x="1184" y="492"/>
                      </a:lnTo>
                      <a:lnTo>
                        <a:pt x="1180" y="488"/>
                      </a:lnTo>
                      <a:lnTo>
                        <a:pt x="1175" y="482"/>
                      </a:lnTo>
                      <a:lnTo>
                        <a:pt x="1171" y="476"/>
                      </a:lnTo>
                      <a:lnTo>
                        <a:pt x="1165" y="472"/>
                      </a:lnTo>
                      <a:lnTo>
                        <a:pt x="1160" y="467"/>
                      </a:lnTo>
                      <a:lnTo>
                        <a:pt x="1154" y="464"/>
                      </a:lnTo>
                      <a:lnTo>
                        <a:pt x="1149" y="462"/>
                      </a:lnTo>
                      <a:lnTo>
                        <a:pt x="1143" y="461"/>
                      </a:lnTo>
                      <a:lnTo>
                        <a:pt x="1139" y="462"/>
                      </a:lnTo>
                      <a:lnTo>
                        <a:pt x="1135" y="464"/>
                      </a:lnTo>
                      <a:lnTo>
                        <a:pt x="1127" y="469"/>
                      </a:lnTo>
                      <a:lnTo>
                        <a:pt x="1122" y="477"/>
                      </a:lnTo>
                      <a:lnTo>
                        <a:pt x="1117" y="482"/>
                      </a:lnTo>
                      <a:lnTo>
                        <a:pt x="1114" y="486"/>
                      </a:lnTo>
                      <a:lnTo>
                        <a:pt x="1109" y="490"/>
                      </a:lnTo>
                      <a:lnTo>
                        <a:pt x="1105" y="492"/>
                      </a:lnTo>
                      <a:lnTo>
                        <a:pt x="1099" y="492"/>
                      </a:lnTo>
                      <a:lnTo>
                        <a:pt x="1093" y="490"/>
                      </a:lnTo>
                      <a:lnTo>
                        <a:pt x="1086" y="485"/>
                      </a:lnTo>
                      <a:lnTo>
                        <a:pt x="1077" y="476"/>
                      </a:lnTo>
                      <a:lnTo>
                        <a:pt x="1075" y="473"/>
                      </a:lnTo>
                      <a:lnTo>
                        <a:pt x="1070" y="469"/>
                      </a:lnTo>
                      <a:lnTo>
                        <a:pt x="1065" y="466"/>
                      </a:lnTo>
                      <a:lnTo>
                        <a:pt x="1058" y="464"/>
                      </a:lnTo>
                      <a:lnTo>
                        <a:pt x="1043" y="458"/>
                      </a:lnTo>
                      <a:lnTo>
                        <a:pt x="1027" y="454"/>
                      </a:lnTo>
                      <a:lnTo>
                        <a:pt x="1019" y="453"/>
                      </a:lnTo>
                      <a:lnTo>
                        <a:pt x="1012" y="453"/>
                      </a:lnTo>
                      <a:lnTo>
                        <a:pt x="1005" y="453"/>
                      </a:lnTo>
                      <a:lnTo>
                        <a:pt x="999" y="454"/>
                      </a:lnTo>
                      <a:lnTo>
                        <a:pt x="993" y="457"/>
                      </a:lnTo>
                      <a:lnTo>
                        <a:pt x="988" y="460"/>
                      </a:lnTo>
                      <a:lnTo>
                        <a:pt x="985" y="465"/>
                      </a:lnTo>
                      <a:lnTo>
                        <a:pt x="983" y="469"/>
                      </a:lnTo>
                      <a:lnTo>
                        <a:pt x="979" y="491"/>
                      </a:lnTo>
                      <a:lnTo>
                        <a:pt x="976" y="514"/>
                      </a:lnTo>
                      <a:lnTo>
                        <a:pt x="975" y="525"/>
                      </a:lnTo>
                      <a:lnTo>
                        <a:pt x="971" y="536"/>
                      </a:lnTo>
                      <a:lnTo>
                        <a:pt x="969" y="548"/>
                      </a:lnTo>
                      <a:lnTo>
                        <a:pt x="964" y="558"/>
                      </a:lnTo>
                      <a:lnTo>
                        <a:pt x="962" y="563"/>
                      </a:lnTo>
                      <a:lnTo>
                        <a:pt x="959" y="567"/>
                      </a:lnTo>
                      <a:lnTo>
                        <a:pt x="954" y="571"/>
                      </a:lnTo>
                      <a:lnTo>
                        <a:pt x="950" y="574"/>
                      </a:lnTo>
                      <a:lnTo>
                        <a:pt x="939" y="579"/>
                      </a:lnTo>
                      <a:lnTo>
                        <a:pt x="927" y="582"/>
                      </a:lnTo>
                      <a:lnTo>
                        <a:pt x="914" y="584"/>
                      </a:lnTo>
                      <a:lnTo>
                        <a:pt x="901" y="585"/>
                      </a:lnTo>
                      <a:lnTo>
                        <a:pt x="887" y="587"/>
                      </a:lnTo>
                      <a:lnTo>
                        <a:pt x="875" y="587"/>
                      </a:lnTo>
                      <a:lnTo>
                        <a:pt x="862" y="587"/>
                      </a:lnTo>
                      <a:lnTo>
                        <a:pt x="851" y="587"/>
                      </a:lnTo>
                      <a:lnTo>
                        <a:pt x="851" y="612"/>
                      </a:lnTo>
                      <a:lnTo>
                        <a:pt x="853" y="638"/>
                      </a:lnTo>
                      <a:lnTo>
                        <a:pt x="853" y="650"/>
                      </a:lnTo>
                      <a:lnTo>
                        <a:pt x="853" y="663"/>
                      </a:lnTo>
                      <a:lnTo>
                        <a:pt x="851" y="675"/>
                      </a:lnTo>
                      <a:lnTo>
                        <a:pt x="848" y="687"/>
                      </a:lnTo>
                      <a:lnTo>
                        <a:pt x="852" y="687"/>
                      </a:lnTo>
                      <a:lnTo>
                        <a:pt x="856" y="688"/>
                      </a:lnTo>
                      <a:lnTo>
                        <a:pt x="862" y="688"/>
                      </a:lnTo>
                      <a:lnTo>
                        <a:pt x="865" y="688"/>
                      </a:lnTo>
                      <a:lnTo>
                        <a:pt x="868" y="713"/>
                      </a:lnTo>
                      <a:lnTo>
                        <a:pt x="869" y="740"/>
                      </a:lnTo>
                      <a:lnTo>
                        <a:pt x="868" y="754"/>
                      </a:lnTo>
                      <a:lnTo>
                        <a:pt x="865" y="766"/>
                      </a:lnTo>
                      <a:lnTo>
                        <a:pt x="863" y="772"/>
                      </a:lnTo>
                      <a:lnTo>
                        <a:pt x="860" y="778"/>
                      </a:lnTo>
                      <a:lnTo>
                        <a:pt x="857" y="784"/>
                      </a:lnTo>
                      <a:lnTo>
                        <a:pt x="853" y="789"/>
                      </a:lnTo>
                      <a:lnTo>
                        <a:pt x="846" y="797"/>
                      </a:lnTo>
                      <a:lnTo>
                        <a:pt x="837" y="805"/>
                      </a:lnTo>
                      <a:lnTo>
                        <a:pt x="827" y="813"/>
                      </a:lnTo>
                      <a:lnTo>
                        <a:pt x="815" y="821"/>
                      </a:lnTo>
                      <a:lnTo>
                        <a:pt x="794" y="837"/>
                      </a:lnTo>
                      <a:lnTo>
                        <a:pt x="774" y="848"/>
                      </a:lnTo>
                      <a:lnTo>
                        <a:pt x="778" y="852"/>
                      </a:lnTo>
                      <a:lnTo>
                        <a:pt x="781" y="855"/>
                      </a:lnTo>
                      <a:lnTo>
                        <a:pt x="786" y="858"/>
                      </a:lnTo>
                      <a:lnTo>
                        <a:pt x="790" y="860"/>
                      </a:lnTo>
                      <a:lnTo>
                        <a:pt x="801" y="862"/>
                      </a:lnTo>
                      <a:lnTo>
                        <a:pt x="813" y="864"/>
                      </a:lnTo>
                      <a:lnTo>
                        <a:pt x="839" y="867"/>
                      </a:lnTo>
                      <a:lnTo>
                        <a:pt x="867" y="867"/>
                      </a:lnTo>
                      <a:lnTo>
                        <a:pt x="880" y="867"/>
                      </a:lnTo>
                      <a:lnTo>
                        <a:pt x="894" y="868"/>
                      </a:lnTo>
                      <a:lnTo>
                        <a:pt x="905" y="870"/>
                      </a:lnTo>
                      <a:lnTo>
                        <a:pt x="917" y="872"/>
                      </a:lnTo>
                      <a:lnTo>
                        <a:pt x="927" y="876"/>
                      </a:lnTo>
                      <a:lnTo>
                        <a:pt x="936" y="880"/>
                      </a:lnTo>
                      <a:lnTo>
                        <a:pt x="939" y="884"/>
                      </a:lnTo>
                      <a:lnTo>
                        <a:pt x="942" y="888"/>
                      </a:lnTo>
                      <a:lnTo>
                        <a:pt x="944" y="892"/>
                      </a:lnTo>
                      <a:lnTo>
                        <a:pt x="946" y="896"/>
                      </a:lnTo>
                      <a:lnTo>
                        <a:pt x="949" y="905"/>
                      </a:lnTo>
                      <a:lnTo>
                        <a:pt x="950" y="915"/>
                      </a:lnTo>
                      <a:lnTo>
                        <a:pt x="951" y="924"/>
                      </a:lnTo>
                      <a:lnTo>
                        <a:pt x="951" y="933"/>
                      </a:lnTo>
                      <a:lnTo>
                        <a:pt x="950" y="951"/>
                      </a:lnTo>
                      <a:lnTo>
                        <a:pt x="947" y="969"/>
                      </a:lnTo>
                      <a:lnTo>
                        <a:pt x="945" y="974"/>
                      </a:lnTo>
                      <a:lnTo>
                        <a:pt x="944" y="977"/>
                      </a:lnTo>
                      <a:lnTo>
                        <a:pt x="942" y="981"/>
                      </a:lnTo>
                      <a:lnTo>
                        <a:pt x="938" y="983"/>
                      </a:lnTo>
                      <a:lnTo>
                        <a:pt x="931" y="987"/>
                      </a:lnTo>
                      <a:lnTo>
                        <a:pt x="925" y="992"/>
                      </a:lnTo>
                      <a:lnTo>
                        <a:pt x="919" y="997"/>
                      </a:lnTo>
                      <a:lnTo>
                        <a:pt x="916" y="1001"/>
                      </a:lnTo>
                      <a:lnTo>
                        <a:pt x="912" y="1007"/>
                      </a:lnTo>
                      <a:lnTo>
                        <a:pt x="911" y="1014"/>
                      </a:lnTo>
                      <a:lnTo>
                        <a:pt x="911" y="1027"/>
                      </a:lnTo>
                      <a:lnTo>
                        <a:pt x="910" y="1040"/>
                      </a:lnTo>
                      <a:lnTo>
                        <a:pt x="897" y="1041"/>
                      </a:lnTo>
                      <a:lnTo>
                        <a:pt x="882" y="1041"/>
                      </a:lnTo>
                      <a:lnTo>
                        <a:pt x="870" y="1041"/>
                      </a:lnTo>
                      <a:lnTo>
                        <a:pt x="857" y="1041"/>
                      </a:lnTo>
                      <a:lnTo>
                        <a:pt x="845" y="1042"/>
                      </a:lnTo>
                      <a:lnTo>
                        <a:pt x="834" y="1044"/>
                      </a:lnTo>
                      <a:lnTo>
                        <a:pt x="821" y="1048"/>
                      </a:lnTo>
                      <a:lnTo>
                        <a:pt x="811" y="1052"/>
                      </a:lnTo>
                      <a:lnTo>
                        <a:pt x="799" y="1058"/>
                      </a:lnTo>
                      <a:lnTo>
                        <a:pt x="790" y="1067"/>
                      </a:lnTo>
                      <a:lnTo>
                        <a:pt x="783" y="1076"/>
                      </a:lnTo>
                      <a:lnTo>
                        <a:pt x="778" y="1086"/>
                      </a:lnTo>
                      <a:lnTo>
                        <a:pt x="773" y="1098"/>
                      </a:lnTo>
                      <a:lnTo>
                        <a:pt x="770" y="1109"/>
                      </a:lnTo>
                      <a:lnTo>
                        <a:pt x="767" y="1122"/>
                      </a:lnTo>
                      <a:lnTo>
                        <a:pt x="765" y="1134"/>
                      </a:lnTo>
                      <a:lnTo>
                        <a:pt x="765" y="1146"/>
                      </a:lnTo>
                      <a:lnTo>
                        <a:pt x="764" y="1158"/>
                      </a:lnTo>
                      <a:lnTo>
                        <a:pt x="754" y="1158"/>
                      </a:lnTo>
                      <a:lnTo>
                        <a:pt x="741" y="1157"/>
                      </a:lnTo>
                      <a:lnTo>
                        <a:pt x="729" y="1154"/>
                      </a:lnTo>
                      <a:lnTo>
                        <a:pt x="715" y="1150"/>
                      </a:lnTo>
                      <a:lnTo>
                        <a:pt x="688" y="1142"/>
                      </a:lnTo>
                      <a:lnTo>
                        <a:pt x="664" y="1135"/>
                      </a:lnTo>
                      <a:lnTo>
                        <a:pt x="638" y="1131"/>
                      </a:lnTo>
                      <a:lnTo>
                        <a:pt x="613" y="1127"/>
                      </a:lnTo>
                      <a:lnTo>
                        <a:pt x="601" y="1127"/>
                      </a:lnTo>
                      <a:lnTo>
                        <a:pt x="589" y="1129"/>
                      </a:lnTo>
                      <a:lnTo>
                        <a:pt x="575" y="1131"/>
                      </a:lnTo>
                      <a:lnTo>
                        <a:pt x="561" y="1134"/>
                      </a:lnTo>
                      <a:lnTo>
                        <a:pt x="560" y="1149"/>
                      </a:lnTo>
                      <a:lnTo>
                        <a:pt x="557" y="1164"/>
                      </a:lnTo>
                      <a:lnTo>
                        <a:pt x="553" y="1164"/>
                      </a:lnTo>
                      <a:lnTo>
                        <a:pt x="550" y="1164"/>
                      </a:lnTo>
                      <a:lnTo>
                        <a:pt x="548" y="1163"/>
                      </a:lnTo>
                      <a:lnTo>
                        <a:pt x="544" y="1162"/>
                      </a:lnTo>
                      <a:lnTo>
                        <a:pt x="540" y="1158"/>
                      </a:lnTo>
                      <a:lnTo>
                        <a:pt x="535" y="1154"/>
                      </a:lnTo>
                      <a:lnTo>
                        <a:pt x="527" y="1143"/>
                      </a:lnTo>
                      <a:lnTo>
                        <a:pt x="519" y="1133"/>
                      </a:lnTo>
                      <a:lnTo>
                        <a:pt x="514" y="1130"/>
                      </a:lnTo>
                      <a:lnTo>
                        <a:pt x="507" y="1126"/>
                      </a:lnTo>
                      <a:lnTo>
                        <a:pt x="500" y="1125"/>
                      </a:lnTo>
                      <a:lnTo>
                        <a:pt x="493" y="1124"/>
                      </a:lnTo>
                      <a:lnTo>
                        <a:pt x="478" y="1125"/>
                      </a:lnTo>
                      <a:lnTo>
                        <a:pt x="465" y="1127"/>
                      </a:lnTo>
                      <a:lnTo>
                        <a:pt x="451" y="1131"/>
                      </a:lnTo>
                      <a:lnTo>
                        <a:pt x="438" y="1137"/>
                      </a:lnTo>
                      <a:lnTo>
                        <a:pt x="426" y="1142"/>
                      </a:lnTo>
                      <a:lnTo>
                        <a:pt x="416" y="1150"/>
                      </a:lnTo>
                      <a:lnTo>
                        <a:pt x="408" y="1161"/>
                      </a:lnTo>
                      <a:lnTo>
                        <a:pt x="400" y="1171"/>
                      </a:lnTo>
                      <a:lnTo>
                        <a:pt x="394" y="1183"/>
                      </a:lnTo>
                      <a:lnTo>
                        <a:pt x="389" y="1198"/>
                      </a:lnTo>
                      <a:lnTo>
                        <a:pt x="386" y="1214"/>
                      </a:lnTo>
                      <a:lnTo>
                        <a:pt x="383" y="1227"/>
                      </a:lnTo>
                      <a:lnTo>
                        <a:pt x="381" y="1232"/>
                      </a:lnTo>
                      <a:lnTo>
                        <a:pt x="379" y="1237"/>
                      </a:lnTo>
                      <a:lnTo>
                        <a:pt x="377" y="1240"/>
                      </a:lnTo>
                      <a:lnTo>
                        <a:pt x="375" y="1244"/>
                      </a:lnTo>
                      <a:lnTo>
                        <a:pt x="371" y="1247"/>
                      </a:lnTo>
                      <a:lnTo>
                        <a:pt x="367" y="1248"/>
                      </a:lnTo>
                      <a:lnTo>
                        <a:pt x="362" y="1250"/>
                      </a:lnTo>
                      <a:lnTo>
                        <a:pt x="358" y="1252"/>
                      </a:lnTo>
                      <a:lnTo>
                        <a:pt x="344" y="1252"/>
                      </a:lnTo>
                      <a:lnTo>
                        <a:pt x="326" y="1250"/>
                      </a:lnTo>
                      <a:lnTo>
                        <a:pt x="309" y="1249"/>
                      </a:lnTo>
                      <a:lnTo>
                        <a:pt x="291" y="1248"/>
                      </a:lnTo>
                      <a:lnTo>
                        <a:pt x="274" y="1248"/>
                      </a:lnTo>
                      <a:lnTo>
                        <a:pt x="257" y="1249"/>
                      </a:lnTo>
                      <a:lnTo>
                        <a:pt x="245" y="1253"/>
                      </a:lnTo>
                      <a:lnTo>
                        <a:pt x="232" y="1258"/>
                      </a:lnTo>
                      <a:lnTo>
                        <a:pt x="227" y="1261"/>
                      </a:lnTo>
                      <a:lnTo>
                        <a:pt x="221" y="1263"/>
                      </a:lnTo>
                      <a:lnTo>
                        <a:pt x="214" y="1264"/>
                      </a:lnTo>
                      <a:lnTo>
                        <a:pt x="208" y="1264"/>
                      </a:lnTo>
                      <a:lnTo>
                        <a:pt x="208" y="1256"/>
                      </a:lnTo>
                      <a:lnTo>
                        <a:pt x="206" y="1237"/>
                      </a:lnTo>
                      <a:lnTo>
                        <a:pt x="204" y="1227"/>
                      </a:lnTo>
                      <a:lnTo>
                        <a:pt x="202" y="1217"/>
                      </a:lnTo>
                      <a:lnTo>
                        <a:pt x="199" y="1209"/>
                      </a:lnTo>
                      <a:lnTo>
                        <a:pt x="196" y="1206"/>
                      </a:lnTo>
                      <a:lnTo>
                        <a:pt x="189" y="1203"/>
                      </a:lnTo>
                      <a:lnTo>
                        <a:pt x="181" y="1200"/>
                      </a:lnTo>
                      <a:lnTo>
                        <a:pt x="173" y="1200"/>
                      </a:lnTo>
                      <a:lnTo>
                        <a:pt x="164" y="1200"/>
                      </a:lnTo>
                      <a:lnTo>
                        <a:pt x="146" y="1203"/>
                      </a:lnTo>
                      <a:lnTo>
                        <a:pt x="129" y="1206"/>
                      </a:lnTo>
                      <a:lnTo>
                        <a:pt x="131" y="1227"/>
                      </a:lnTo>
                      <a:lnTo>
                        <a:pt x="133" y="1247"/>
                      </a:lnTo>
                      <a:lnTo>
                        <a:pt x="135" y="1264"/>
                      </a:lnTo>
                      <a:lnTo>
                        <a:pt x="138" y="1273"/>
                      </a:lnTo>
                      <a:lnTo>
                        <a:pt x="135" y="1264"/>
                      </a:lnTo>
                      <a:lnTo>
                        <a:pt x="133" y="1247"/>
                      </a:lnTo>
                      <a:lnTo>
                        <a:pt x="131" y="1227"/>
                      </a:lnTo>
                      <a:lnTo>
                        <a:pt x="129" y="1206"/>
                      </a:lnTo>
                      <a:lnTo>
                        <a:pt x="125" y="1206"/>
                      </a:lnTo>
                      <a:lnTo>
                        <a:pt x="124" y="1214"/>
                      </a:lnTo>
                      <a:lnTo>
                        <a:pt x="122" y="1221"/>
                      </a:lnTo>
                      <a:lnTo>
                        <a:pt x="120" y="1227"/>
                      </a:lnTo>
                      <a:lnTo>
                        <a:pt x="116" y="1231"/>
                      </a:lnTo>
                      <a:lnTo>
                        <a:pt x="108" y="1237"/>
                      </a:lnTo>
                      <a:lnTo>
                        <a:pt x="99" y="1241"/>
                      </a:lnTo>
                      <a:lnTo>
                        <a:pt x="89" y="1245"/>
                      </a:lnTo>
                      <a:lnTo>
                        <a:pt x="81" y="1250"/>
                      </a:lnTo>
                      <a:lnTo>
                        <a:pt x="77" y="1254"/>
                      </a:lnTo>
                      <a:lnTo>
                        <a:pt x="74" y="1260"/>
                      </a:lnTo>
                      <a:lnTo>
                        <a:pt x="73" y="1265"/>
                      </a:lnTo>
                      <a:lnTo>
                        <a:pt x="72" y="1273"/>
                      </a:lnTo>
                      <a:lnTo>
                        <a:pt x="60" y="1274"/>
                      </a:lnTo>
                      <a:lnTo>
                        <a:pt x="51" y="1273"/>
                      </a:lnTo>
                      <a:lnTo>
                        <a:pt x="43" y="1271"/>
                      </a:lnTo>
                      <a:lnTo>
                        <a:pt x="35" y="1268"/>
                      </a:lnTo>
                      <a:lnTo>
                        <a:pt x="28" y="1263"/>
                      </a:lnTo>
                      <a:lnTo>
                        <a:pt x="20" y="1258"/>
                      </a:lnTo>
                      <a:lnTo>
                        <a:pt x="14" y="1255"/>
                      </a:lnTo>
                      <a:lnTo>
                        <a:pt x="5" y="1253"/>
                      </a:lnTo>
                      <a:lnTo>
                        <a:pt x="1" y="1276"/>
                      </a:lnTo>
                      <a:lnTo>
                        <a:pt x="0" y="1299"/>
                      </a:lnTo>
                      <a:lnTo>
                        <a:pt x="0" y="1324"/>
                      </a:lnTo>
                      <a:lnTo>
                        <a:pt x="1" y="1348"/>
                      </a:lnTo>
                      <a:lnTo>
                        <a:pt x="18" y="1348"/>
                      </a:lnTo>
                      <a:lnTo>
                        <a:pt x="34" y="1348"/>
                      </a:lnTo>
                      <a:lnTo>
                        <a:pt x="42" y="1350"/>
                      </a:lnTo>
                      <a:lnTo>
                        <a:pt x="50" y="1352"/>
                      </a:lnTo>
                      <a:lnTo>
                        <a:pt x="57" y="1355"/>
                      </a:lnTo>
                      <a:lnTo>
                        <a:pt x="64" y="1360"/>
                      </a:lnTo>
                      <a:lnTo>
                        <a:pt x="71" y="1363"/>
                      </a:lnTo>
                      <a:lnTo>
                        <a:pt x="77" y="1367"/>
                      </a:lnTo>
                      <a:lnTo>
                        <a:pt x="83" y="1368"/>
                      </a:lnTo>
                      <a:lnTo>
                        <a:pt x="90" y="1369"/>
                      </a:lnTo>
                      <a:lnTo>
                        <a:pt x="97" y="1370"/>
                      </a:lnTo>
                      <a:lnTo>
                        <a:pt x="104" y="1371"/>
                      </a:lnTo>
                      <a:lnTo>
                        <a:pt x="110" y="1373"/>
                      </a:lnTo>
                      <a:lnTo>
                        <a:pt x="117" y="1377"/>
                      </a:lnTo>
                      <a:lnTo>
                        <a:pt x="126" y="1385"/>
                      </a:lnTo>
                      <a:lnTo>
                        <a:pt x="134" y="1394"/>
                      </a:lnTo>
                      <a:lnTo>
                        <a:pt x="139" y="1399"/>
                      </a:lnTo>
                      <a:lnTo>
                        <a:pt x="143" y="1403"/>
                      </a:lnTo>
                      <a:lnTo>
                        <a:pt x="149" y="1406"/>
                      </a:lnTo>
                      <a:lnTo>
                        <a:pt x="155" y="1409"/>
                      </a:lnTo>
                      <a:lnTo>
                        <a:pt x="166" y="1411"/>
                      </a:lnTo>
                      <a:lnTo>
                        <a:pt x="178" y="1414"/>
                      </a:lnTo>
                      <a:lnTo>
                        <a:pt x="182" y="1418"/>
                      </a:lnTo>
                      <a:lnTo>
                        <a:pt x="187" y="1421"/>
                      </a:lnTo>
                      <a:lnTo>
                        <a:pt x="189" y="1427"/>
                      </a:lnTo>
                      <a:lnTo>
                        <a:pt x="190" y="1434"/>
                      </a:lnTo>
                      <a:lnTo>
                        <a:pt x="182" y="1438"/>
                      </a:lnTo>
                      <a:lnTo>
                        <a:pt x="174" y="1447"/>
                      </a:lnTo>
                      <a:lnTo>
                        <a:pt x="164" y="1460"/>
                      </a:lnTo>
                      <a:lnTo>
                        <a:pt x="155" y="1473"/>
                      </a:lnTo>
                      <a:lnTo>
                        <a:pt x="146" y="1487"/>
                      </a:lnTo>
                      <a:lnTo>
                        <a:pt x="138" y="1500"/>
                      </a:lnTo>
                      <a:lnTo>
                        <a:pt x="133" y="1512"/>
                      </a:lnTo>
                      <a:lnTo>
                        <a:pt x="130" y="1520"/>
                      </a:lnTo>
                      <a:lnTo>
                        <a:pt x="125" y="1521"/>
                      </a:lnTo>
                      <a:lnTo>
                        <a:pt x="121" y="1521"/>
                      </a:lnTo>
                      <a:lnTo>
                        <a:pt x="133" y="1520"/>
                      </a:lnTo>
                      <a:lnTo>
                        <a:pt x="145" y="1520"/>
                      </a:lnTo>
                      <a:lnTo>
                        <a:pt x="158" y="1518"/>
                      </a:lnTo>
                      <a:lnTo>
                        <a:pt x="171" y="1517"/>
                      </a:lnTo>
                      <a:lnTo>
                        <a:pt x="199" y="1514"/>
                      </a:lnTo>
                      <a:lnTo>
                        <a:pt x="227" y="1512"/>
                      </a:lnTo>
                      <a:lnTo>
                        <a:pt x="240" y="1512"/>
                      </a:lnTo>
                      <a:lnTo>
                        <a:pt x="254" y="1515"/>
                      </a:lnTo>
                      <a:lnTo>
                        <a:pt x="266" y="1517"/>
                      </a:lnTo>
                      <a:lnTo>
                        <a:pt x="278" y="1521"/>
                      </a:lnTo>
                      <a:lnTo>
                        <a:pt x="285" y="1525"/>
                      </a:lnTo>
                      <a:lnTo>
                        <a:pt x="290" y="1529"/>
                      </a:lnTo>
                      <a:lnTo>
                        <a:pt x="295" y="1535"/>
                      </a:lnTo>
                      <a:lnTo>
                        <a:pt x="299" y="1541"/>
                      </a:lnTo>
                      <a:lnTo>
                        <a:pt x="302" y="1548"/>
                      </a:lnTo>
                      <a:lnTo>
                        <a:pt x="304" y="1555"/>
                      </a:lnTo>
                      <a:lnTo>
                        <a:pt x="305" y="1561"/>
                      </a:lnTo>
                      <a:lnTo>
                        <a:pt x="306" y="1569"/>
                      </a:lnTo>
                      <a:lnTo>
                        <a:pt x="306" y="1600"/>
                      </a:lnTo>
                      <a:lnTo>
                        <a:pt x="305" y="1629"/>
                      </a:lnTo>
                      <a:lnTo>
                        <a:pt x="297" y="1629"/>
                      </a:lnTo>
                      <a:lnTo>
                        <a:pt x="290" y="1629"/>
                      </a:lnTo>
                      <a:lnTo>
                        <a:pt x="282" y="1630"/>
                      </a:lnTo>
                      <a:lnTo>
                        <a:pt x="276" y="1630"/>
                      </a:lnTo>
                      <a:lnTo>
                        <a:pt x="273" y="1638"/>
                      </a:lnTo>
                      <a:lnTo>
                        <a:pt x="272" y="1647"/>
                      </a:lnTo>
                      <a:lnTo>
                        <a:pt x="271" y="1656"/>
                      </a:lnTo>
                      <a:lnTo>
                        <a:pt x="271" y="1665"/>
                      </a:lnTo>
                      <a:lnTo>
                        <a:pt x="271" y="1674"/>
                      </a:lnTo>
                      <a:lnTo>
                        <a:pt x="271" y="1683"/>
                      </a:lnTo>
                      <a:lnTo>
                        <a:pt x="271" y="1691"/>
                      </a:lnTo>
                      <a:lnTo>
                        <a:pt x="269" y="1700"/>
                      </a:lnTo>
                      <a:lnTo>
                        <a:pt x="280" y="1700"/>
                      </a:lnTo>
                      <a:lnTo>
                        <a:pt x="294" y="1705"/>
                      </a:lnTo>
                      <a:lnTo>
                        <a:pt x="311" y="1711"/>
                      </a:lnTo>
                      <a:lnTo>
                        <a:pt x="328" y="1718"/>
                      </a:lnTo>
                      <a:lnTo>
                        <a:pt x="345" y="1728"/>
                      </a:lnTo>
                      <a:lnTo>
                        <a:pt x="361" y="1737"/>
                      </a:lnTo>
                      <a:lnTo>
                        <a:pt x="373" y="1745"/>
                      </a:lnTo>
                      <a:lnTo>
                        <a:pt x="381" y="1753"/>
                      </a:lnTo>
                      <a:lnTo>
                        <a:pt x="385" y="1758"/>
                      </a:lnTo>
                      <a:lnTo>
                        <a:pt x="388" y="1764"/>
                      </a:lnTo>
                      <a:lnTo>
                        <a:pt x="392" y="1770"/>
                      </a:lnTo>
                      <a:lnTo>
                        <a:pt x="394" y="1777"/>
                      </a:lnTo>
                      <a:lnTo>
                        <a:pt x="397" y="1790"/>
                      </a:lnTo>
                      <a:lnTo>
                        <a:pt x="399" y="1804"/>
                      </a:lnTo>
                      <a:lnTo>
                        <a:pt x="399" y="1834"/>
                      </a:lnTo>
                      <a:lnTo>
                        <a:pt x="397" y="1861"/>
                      </a:lnTo>
                      <a:lnTo>
                        <a:pt x="393" y="1864"/>
                      </a:lnTo>
                      <a:lnTo>
                        <a:pt x="388" y="1869"/>
                      </a:lnTo>
                      <a:lnTo>
                        <a:pt x="386" y="1873"/>
                      </a:lnTo>
                      <a:lnTo>
                        <a:pt x="383" y="1879"/>
                      </a:lnTo>
                      <a:lnTo>
                        <a:pt x="380" y="1890"/>
                      </a:lnTo>
                      <a:lnTo>
                        <a:pt x="378" y="1903"/>
                      </a:lnTo>
                      <a:lnTo>
                        <a:pt x="378" y="1930"/>
                      </a:lnTo>
                      <a:lnTo>
                        <a:pt x="376" y="1953"/>
                      </a:lnTo>
                      <a:lnTo>
                        <a:pt x="372" y="1967"/>
                      </a:lnTo>
                      <a:lnTo>
                        <a:pt x="370" y="1978"/>
                      </a:lnTo>
                      <a:lnTo>
                        <a:pt x="369" y="1991"/>
                      </a:lnTo>
                      <a:lnTo>
                        <a:pt x="368" y="2002"/>
                      </a:lnTo>
                      <a:lnTo>
                        <a:pt x="368" y="2013"/>
                      </a:lnTo>
                      <a:lnTo>
                        <a:pt x="369" y="2026"/>
                      </a:lnTo>
                      <a:lnTo>
                        <a:pt x="370" y="2038"/>
                      </a:lnTo>
                      <a:lnTo>
                        <a:pt x="372" y="2051"/>
                      </a:lnTo>
                      <a:lnTo>
                        <a:pt x="376" y="2068"/>
                      </a:lnTo>
                      <a:lnTo>
                        <a:pt x="379" y="2089"/>
                      </a:lnTo>
                      <a:lnTo>
                        <a:pt x="383" y="2098"/>
                      </a:lnTo>
                      <a:lnTo>
                        <a:pt x="387" y="2107"/>
                      </a:lnTo>
                      <a:lnTo>
                        <a:pt x="389" y="2110"/>
                      </a:lnTo>
                      <a:lnTo>
                        <a:pt x="392" y="2114"/>
                      </a:lnTo>
                      <a:lnTo>
                        <a:pt x="395" y="2117"/>
                      </a:lnTo>
                      <a:lnTo>
                        <a:pt x="399" y="2119"/>
                      </a:lnTo>
                      <a:lnTo>
                        <a:pt x="416" y="2126"/>
                      </a:lnTo>
                      <a:lnTo>
                        <a:pt x="432" y="2131"/>
                      </a:lnTo>
                      <a:lnTo>
                        <a:pt x="438" y="2134"/>
                      </a:lnTo>
                      <a:lnTo>
                        <a:pt x="444" y="2140"/>
                      </a:lnTo>
                      <a:lnTo>
                        <a:pt x="446" y="2143"/>
                      </a:lnTo>
                      <a:lnTo>
                        <a:pt x="448" y="2147"/>
                      </a:lnTo>
                      <a:lnTo>
                        <a:pt x="450" y="2151"/>
                      </a:lnTo>
                      <a:lnTo>
                        <a:pt x="451" y="2157"/>
                      </a:lnTo>
                      <a:lnTo>
                        <a:pt x="455" y="2158"/>
                      </a:lnTo>
                      <a:lnTo>
                        <a:pt x="461" y="2157"/>
                      </a:lnTo>
                      <a:lnTo>
                        <a:pt x="467" y="2156"/>
                      </a:lnTo>
                      <a:lnTo>
                        <a:pt x="471" y="2153"/>
                      </a:lnTo>
                      <a:lnTo>
                        <a:pt x="471" y="2146"/>
                      </a:lnTo>
                      <a:lnTo>
                        <a:pt x="473" y="2140"/>
                      </a:lnTo>
                      <a:lnTo>
                        <a:pt x="475" y="2134"/>
                      </a:lnTo>
                      <a:lnTo>
                        <a:pt x="477" y="2130"/>
                      </a:lnTo>
                      <a:lnTo>
                        <a:pt x="481" y="2125"/>
                      </a:lnTo>
                      <a:lnTo>
                        <a:pt x="485" y="2122"/>
                      </a:lnTo>
                      <a:lnTo>
                        <a:pt x="488" y="2118"/>
                      </a:lnTo>
                      <a:lnTo>
                        <a:pt x="494" y="2116"/>
                      </a:lnTo>
                      <a:lnTo>
                        <a:pt x="504" y="2111"/>
                      </a:lnTo>
                      <a:lnTo>
                        <a:pt x="515" y="2106"/>
                      </a:lnTo>
                      <a:lnTo>
                        <a:pt x="519" y="2102"/>
                      </a:lnTo>
                      <a:lnTo>
                        <a:pt x="525" y="2099"/>
                      </a:lnTo>
                      <a:lnTo>
                        <a:pt x="529" y="2094"/>
                      </a:lnTo>
                      <a:lnTo>
                        <a:pt x="533" y="2090"/>
                      </a:lnTo>
                      <a:lnTo>
                        <a:pt x="536" y="2086"/>
                      </a:lnTo>
                      <a:lnTo>
                        <a:pt x="541" y="2083"/>
                      </a:lnTo>
                      <a:lnTo>
                        <a:pt x="544" y="2079"/>
                      </a:lnTo>
                      <a:lnTo>
                        <a:pt x="550" y="2076"/>
                      </a:lnTo>
                      <a:lnTo>
                        <a:pt x="560" y="2072"/>
                      </a:lnTo>
                      <a:lnTo>
                        <a:pt x="573" y="2069"/>
                      </a:lnTo>
                      <a:lnTo>
                        <a:pt x="584" y="2067"/>
                      </a:lnTo>
                      <a:lnTo>
                        <a:pt x="597" y="2068"/>
                      </a:lnTo>
                      <a:lnTo>
                        <a:pt x="608" y="2069"/>
                      </a:lnTo>
                      <a:lnTo>
                        <a:pt x="618" y="2073"/>
                      </a:lnTo>
                      <a:lnTo>
                        <a:pt x="624" y="2077"/>
                      </a:lnTo>
                      <a:lnTo>
                        <a:pt x="630" y="2084"/>
                      </a:lnTo>
                      <a:lnTo>
                        <a:pt x="634" y="2093"/>
                      </a:lnTo>
                      <a:lnTo>
                        <a:pt x="639" y="2103"/>
                      </a:lnTo>
                      <a:lnTo>
                        <a:pt x="642" y="2115"/>
                      </a:lnTo>
                      <a:lnTo>
                        <a:pt x="645" y="2126"/>
                      </a:lnTo>
                      <a:lnTo>
                        <a:pt x="646" y="2139"/>
                      </a:lnTo>
                      <a:lnTo>
                        <a:pt x="646" y="2151"/>
                      </a:lnTo>
                      <a:lnTo>
                        <a:pt x="646" y="2164"/>
                      </a:lnTo>
                      <a:lnTo>
                        <a:pt x="643" y="2175"/>
                      </a:lnTo>
                      <a:lnTo>
                        <a:pt x="640" y="2187"/>
                      </a:lnTo>
                      <a:lnTo>
                        <a:pt x="637" y="2196"/>
                      </a:lnTo>
                      <a:lnTo>
                        <a:pt x="633" y="2200"/>
                      </a:lnTo>
                      <a:lnTo>
                        <a:pt x="631" y="2204"/>
                      </a:lnTo>
                      <a:lnTo>
                        <a:pt x="627" y="2207"/>
                      </a:lnTo>
                      <a:lnTo>
                        <a:pt x="624" y="2209"/>
                      </a:lnTo>
                      <a:lnTo>
                        <a:pt x="619" y="2212"/>
                      </a:lnTo>
                      <a:lnTo>
                        <a:pt x="615" y="2213"/>
                      </a:lnTo>
                      <a:lnTo>
                        <a:pt x="610" y="2214"/>
                      </a:lnTo>
                      <a:lnTo>
                        <a:pt x="606" y="2214"/>
                      </a:lnTo>
                      <a:lnTo>
                        <a:pt x="607" y="2224"/>
                      </a:lnTo>
                      <a:lnTo>
                        <a:pt x="609" y="2233"/>
                      </a:lnTo>
                      <a:lnTo>
                        <a:pt x="613" y="2242"/>
                      </a:lnTo>
                      <a:lnTo>
                        <a:pt x="614" y="2254"/>
                      </a:lnTo>
                      <a:lnTo>
                        <a:pt x="622" y="2255"/>
                      </a:lnTo>
                      <a:lnTo>
                        <a:pt x="629" y="2256"/>
                      </a:lnTo>
                      <a:lnTo>
                        <a:pt x="634" y="2258"/>
                      </a:lnTo>
                      <a:lnTo>
                        <a:pt x="639" y="2261"/>
                      </a:lnTo>
                      <a:lnTo>
                        <a:pt x="643" y="2263"/>
                      </a:lnTo>
                      <a:lnTo>
                        <a:pt x="647" y="2265"/>
                      </a:lnTo>
                      <a:lnTo>
                        <a:pt x="649" y="2269"/>
                      </a:lnTo>
                      <a:lnTo>
                        <a:pt x="650" y="2272"/>
                      </a:lnTo>
                      <a:lnTo>
                        <a:pt x="651" y="2276"/>
                      </a:lnTo>
                      <a:lnTo>
                        <a:pt x="652" y="2280"/>
                      </a:lnTo>
                      <a:lnTo>
                        <a:pt x="651" y="2284"/>
                      </a:lnTo>
                      <a:lnTo>
                        <a:pt x="651" y="2288"/>
                      </a:lnTo>
                      <a:lnTo>
                        <a:pt x="648" y="2297"/>
                      </a:lnTo>
                      <a:lnTo>
                        <a:pt x="645" y="2307"/>
                      </a:lnTo>
                      <a:lnTo>
                        <a:pt x="634" y="2328"/>
                      </a:lnTo>
                      <a:lnTo>
                        <a:pt x="623" y="2348"/>
                      </a:lnTo>
                      <a:lnTo>
                        <a:pt x="618" y="2358"/>
                      </a:lnTo>
                      <a:lnTo>
                        <a:pt x="615" y="2368"/>
                      </a:lnTo>
                      <a:lnTo>
                        <a:pt x="614" y="2377"/>
                      </a:lnTo>
                      <a:lnTo>
                        <a:pt x="615" y="2385"/>
                      </a:lnTo>
                      <a:lnTo>
                        <a:pt x="617" y="2385"/>
                      </a:lnTo>
                      <a:lnTo>
                        <a:pt x="621" y="2385"/>
                      </a:lnTo>
                      <a:lnTo>
                        <a:pt x="621" y="2395"/>
                      </a:lnTo>
                      <a:lnTo>
                        <a:pt x="622" y="2405"/>
                      </a:lnTo>
                      <a:lnTo>
                        <a:pt x="623" y="2415"/>
                      </a:lnTo>
                      <a:lnTo>
                        <a:pt x="625" y="2425"/>
                      </a:lnTo>
                      <a:lnTo>
                        <a:pt x="618" y="2428"/>
                      </a:lnTo>
                      <a:lnTo>
                        <a:pt x="613" y="2434"/>
                      </a:lnTo>
                      <a:lnTo>
                        <a:pt x="608" y="2439"/>
                      </a:lnTo>
                      <a:lnTo>
                        <a:pt x="605" y="2447"/>
                      </a:lnTo>
                      <a:lnTo>
                        <a:pt x="601" y="2464"/>
                      </a:lnTo>
                      <a:lnTo>
                        <a:pt x="599" y="2483"/>
                      </a:lnTo>
                      <a:lnTo>
                        <a:pt x="598" y="2500"/>
                      </a:lnTo>
                      <a:lnTo>
                        <a:pt x="596" y="2516"/>
                      </a:lnTo>
                      <a:lnTo>
                        <a:pt x="592" y="2521"/>
                      </a:lnTo>
                      <a:lnTo>
                        <a:pt x="589" y="2526"/>
                      </a:lnTo>
                      <a:lnTo>
                        <a:pt x="584" y="2529"/>
                      </a:lnTo>
                      <a:lnTo>
                        <a:pt x="577" y="2532"/>
                      </a:lnTo>
                      <a:lnTo>
                        <a:pt x="583" y="2533"/>
                      </a:lnTo>
                      <a:lnTo>
                        <a:pt x="588" y="2534"/>
                      </a:lnTo>
                      <a:lnTo>
                        <a:pt x="592" y="2537"/>
                      </a:lnTo>
                      <a:lnTo>
                        <a:pt x="598" y="2540"/>
                      </a:lnTo>
                      <a:lnTo>
                        <a:pt x="607" y="2546"/>
                      </a:lnTo>
                      <a:lnTo>
                        <a:pt x="616" y="2553"/>
                      </a:lnTo>
                      <a:lnTo>
                        <a:pt x="625" y="2560"/>
                      </a:lnTo>
                      <a:lnTo>
                        <a:pt x="634" y="2566"/>
                      </a:lnTo>
                      <a:lnTo>
                        <a:pt x="640" y="2567"/>
                      </a:lnTo>
                      <a:lnTo>
                        <a:pt x="645" y="2568"/>
                      </a:lnTo>
                      <a:lnTo>
                        <a:pt x="650" y="2568"/>
                      </a:lnTo>
                      <a:lnTo>
                        <a:pt x="657" y="2568"/>
                      </a:lnTo>
                      <a:lnTo>
                        <a:pt x="663" y="2557"/>
                      </a:lnTo>
                      <a:lnTo>
                        <a:pt x="671" y="2546"/>
                      </a:lnTo>
                      <a:lnTo>
                        <a:pt x="675" y="2543"/>
                      </a:lnTo>
                      <a:lnTo>
                        <a:pt x="680" y="2541"/>
                      </a:lnTo>
                      <a:lnTo>
                        <a:pt x="687" y="2541"/>
                      </a:lnTo>
                      <a:lnTo>
                        <a:pt x="693" y="2543"/>
                      </a:lnTo>
                      <a:lnTo>
                        <a:pt x="695" y="2549"/>
                      </a:lnTo>
                      <a:lnTo>
                        <a:pt x="696" y="2554"/>
                      </a:lnTo>
                      <a:lnTo>
                        <a:pt x="697" y="2560"/>
                      </a:lnTo>
                      <a:lnTo>
                        <a:pt x="700" y="2566"/>
                      </a:lnTo>
                      <a:lnTo>
                        <a:pt x="706" y="2575"/>
                      </a:lnTo>
                      <a:lnTo>
                        <a:pt x="712" y="2585"/>
                      </a:lnTo>
                      <a:lnTo>
                        <a:pt x="715" y="2590"/>
                      </a:lnTo>
                      <a:lnTo>
                        <a:pt x="716" y="2594"/>
                      </a:lnTo>
                      <a:lnTo>
                        <a:pt x="719" y="2598"/>
                      </a:lnTo>
                      <a:lnTo>
                        <a:pt x="719" y="2602"/>
                      </a:lnTo>
                      <a:lnTo>
                        <a:pt x="717" y="2607"/>
                      </a:lnTo>
                      <a:lnTo>
                        <a:pt x="715" y="2611"/>
                      </a:lnTo>
                      <a:lnTo>
                        <a:pt x="712" y="2616"/>
                      </a:lnTo>
                      <a:lnTo>
                        <a:pt x="706" y="2620"/>
                      </a:lnTo>
                      <a:lnTo>
                        <a:pt x="703" y="2624"/>
                      </a:lnTo>
                      <a:lnTo>
                        <a:pt x="699" y="2627"/>
                      </a:lnTo>
                      <a:lnTo>
                        <a:pt x="697" y="2633"/>
                      </a:lnTo>
                      <a:lnTo>
                        <a:pt x="693" y="2639"/>
                      </a:lnTo>
                      <a:lnTo>
                        <a:pt x="689" y="2652"/>
                      </a:lnTo>
                      <a:lnTo>
                        <a:pt x="684" y="2668"/>
                      </a:lnTo>
                      <a:lnTo>
                        <a:pt x="681" y="2684"/>
                      </a:lnTo>
                      <a:lnTo>
                        <a:pt x="679" y="2699"/>
                      </a:lnTo>
                      <a:lnTo>
                        <a:pt x="678" y="2711"/>
                      </a:lnTo>
                      <a:lnTo>
                        <a:pt x="678" y="2722"/>
                      </a:lnTo>
                      <a:lnTo>
                        <a:pt x="673" y="2721"/>
                      </a:lnTo>
                      <a:lnTo>
                        <a:pt x="668" y="2722"/>
                      </a:lnTo>
                      <a:lnTo>
                        <a:pt x="665" y="2722"/>
                      </a:lnTo>
                      <a:lnTo>
                        <a:pt x="662" y="2724"/>
                      </a:lnTo>
                      <a:lnTo>
                        <a:pt x="655" y="2729"/>
                      </a:lnTo>
                      <a:lnTo>
                        <a:pt x="650" y="2735"/>
                      </a:lnTo>
                      <a:lnTo>
                        <a:pt x="646" y="2743"/>
                      </a:lnTo>
                      <a:lnTo>
                        <a:pt x="642" y="2754"/>
                      </a:lnTo>
                      <a:lnTo>
                        <a:pt x="639" y="2764"/>
                      </a:lnTo>
                      <a:lnTo>
                        <a:pt x="637" y="2775"/>
                      </a:lnTo>
                      <a:lnTo>
                        <a:pt x="633" y="2800"/>
                      </a:lnTo>
                      <a:lnTo>
                        <a:pt x="630" y="2823"/>
                      </a:lnTo>
                      <a:lnTo>
                        <a:pt x="629" y="2834"/>
                      </a:lnTo>
                      <a:lnTo>
                        <a:pt x="626" y="2845"/>
                      </a:lnTo>
                      <a:lnTo>
                        <a:pt x="624" y="2853"/>
                      </a:lnTo>
                      <a:lnTo>
                        <a:pt x="622" y="2860"/>
                      </a:lnTo>
                      <a:lnTo>
                        <a:pt x="618" y="2864"/>
                      </a:lnTo>
                      <a:lnTo>
                        <a:pt x="615" y="2869"/>
                      </a:lnTo>
                      <a:lnTo>
                        <a:pt x="611" y="2872"/>
                      </a:lnTo>
                      <a:lnTo>
                        <a:pt x="608" y="2874"/>
                      </a:lnTo>
                      <a:lnTo>
                        <a:pt x="600" y="2880"/>
                      </a:lnTo>
                      <a:lnTo>
                        <a:pt x="592" y="2885"/>
                      </a:lnTo>
                      <a:lnTo>
                        <a:pt x="585" y="2889"/>
                      </a:lnTo>
                      <a:lnTo>
                        <a:pt x="581" y="2895"/>
                      </a:lnTo>
                      <a:lnTo>
                        <a:pt x="578" y="2898"/>
                      </a:lnTo>
                      <a:lnTo>
                        <a:pt x="577" y="2902"/>
                      </a:lnTo>
                      <a:lnTo>
                        <a:pt x="577" y="2906"/>
                      </a:lnTo>
                      <a:lnTo>
                        <a:pt x="578" y="2911"/>
                      </a:lnTo>
                      <a:lnTo>
                        <a:pt x="581" y="2920"/>
                      </a:lnTo>
                      <a:lnTo>
                        <a:pt x="585" y="2930"/>
                      </a:lnTo>
                      <a:lnTo>
                        <a:pt x="591" y="2940"/>
                      </a:lnTo>
                      <a:lnTo>
                        <a:pt x="599" y="2952"/>
                      </a:lnTo>
                      <a:lnTo>
                        <a:pt x="607" y="2962"/>
                      </a:lnTo>
                      <a:lnTo>
                        <a:pt x="615" y="2970"/>
                      </a:lnTo>
                      <a:lnTo>
                        <a:pt x="619" y="2973"/>
                      </a:lnTo>
                      <a:lnTo>
                        <a:pt x="624" y="2977"/>
                      </a:lnTo>
                      <a:lnTo>
                        <a:pt x="629" y="2979"/>
                      </a:lnTo>
                      <a:lnTo>
                        <a:pt x="633" y="2980"/>
                      </a:lnTo>
                      <a:lnTo>
                        <a:pt x="635" y="2996"/>
                      </a:lnTo>
                      <a:lnTo>
                        <a:pt x="637" y="3013"/>
                      </a:lnTo>
                      <a:lnTo>
                        <a:pt x="635" y="3021"/>
                      </a:lnTo>
                      <a:lnTo>
                        <a:pt x="635" y="3029"/>
                      </a:lnTo>
                      <a:lnTo>
                        <a:pt x="633" y="3037"/>
                      </a:lnTo>
                      <a:lnTo>
                        <a:pt x="631" y="3045"/>
                      </a:lnTo>
                      <a:lnTo>
                        <a:pt x="623" y="3047"/>
                      </a:lnTo>
                      <a:lnTo>
                        <a:pt x="615" y="3052"/>
                      </a:lnTo>
                      <a:lnTo>
                        <a:pt x="607" y="3058"/>
                      </a:lnTo>
                      <a:lnTo>
                        <a:pt x="599" y="3066"/>
                      </a:lnTo>
                      <a:lnTo>
                        <a:pt x="593" y="3074"/>
                      </a:lnTo>
                      <a:lnTo>
                        <a:pt x="588" y="3083"/>
                      </a:lnTo>
                      <a:lnTo>
                        <a:pt x="584" y="3092"/>
                      </a:lnTo>
                      <a:lnTo>
                        <a:pt x="583" y="3100"/>
                      </a:lnTo>
                      <a:lnTo>
                        <a:pt x="583" y="3104"/>
                      </a:lnTo>
                      <a:lnTo>
                        <a:pt x="583" y="3110"/>
                      </a:lnTo>
                      <a:lnTo>
                        <a:pt x="584" y="3115"/>
                      </a:lnTo>
                      <a:lnTo>
                        <a:pt x="586" y="3120"/>
                      </a:lnTo>
                      <a:lnTo>
                        <a:pt x="591" y="3129"/>
                      </a:lnTo>
                      <a:lnTo>
                        <a:pt x="597" y="3139"/>
                      </a:lnTo>
                      <a:lnTo>
                        <a:pt x="604" y="3148"/>
                      </a:lnTo>
                      <a:lnTo>
                        <a:pt x="608" y="3157"/>
                      </a:lnTo>
                      <a:lnTo>
                        <a:pt x="613" y="3167"/>
                      </a:lnTo>
                      <a:lnTo>
                        <a:pt x="614" y="3177"/>
                      </a:lnTo>
                      <a:lnTo>
                        <a:pt x="617" y="3177"/>
                      </a:lnTo>
                      <a:lnTo>
                        <a:pt x="621" y="3178"/>
                      </a:lnTo>
                      <a:lnTo>
                        <a:pt x="624" y="3192"/>
                      </a:lnTo>
                      <a:lnTo>
                        <a:pt x="627" y="3207"/>
                      </a:lnTo>
                      <a:lnTo>
                        <a:pt x="631" y="3221"/>
                      </a:lnTo>
                      <a:lnTo>
                        <a:pt x="631" y="3232"/>
                      </a:lnTo>
                      <a:lnTo>
                        <a:pt x="631" y="3238"/>
                      </a:lnTo>
                      <a:lnTo>
                        <a:pt x="629" y="3241"/>
                      </a:lnTo>
                      <a:lnTo>
                        <a:pt x="626" y="3244"/>
                      </a:lnTo>
                      <a:lnTo>
                        <a:pt x="622" y="3247"/>
                      </a:lnTo>
                      <a:lnTo>
                        <a:pt x="617" y="3248"/>
                      </a:lnTo>
                      <a:lnTo>
                        <a:pt x="610" y="3248"/>
                      </a:lnTo>
                      <a:lnTo>
                        <a:pt x="602" y="3246"/>
                      </a:lnTo>
                      <a:lnTo>
                        <a:pt x="592" y="3242"/>
                      </a:lnTo>
                      <a:lnTo>
                        <a:pt x="592" y="3252"/>
                      </a:lnTo>
                      <a:lnTo>
                        <a:pt x="592" y="3263"/>
                      </a:lnTo>
                      <a:lnTo>
                        <a:pt x="592" y="3273"/>
                      </a:lnTo>
                      <a:lnTo>
                        <a:pt x="591" y="3283"/>
                      </a:lnTo>
                      <a:lnTo>
                        <a:pt x="588" y="3283"/>
                      </a:lnTo>
                      <a:lnTo>
                        <a:pt x="584" y="3283"/>
                      </a:lnTo>
                      <a:lnTo>
                        <a:pt x="581" y="3284"/>
                      </a:lnTo>
                      <a:lnTo>
                        <a:pt x="577" y="3284"/>
                      </a:lnTo>
                      <a:lnTo>
                        <a:pt x="577" y="3299"/>
                      </a:lnTo>
                      <a:lnTo>
                        <a:pt x="577" y="3315"/>
                      </a:lnTo>
                      <a:lnTo>
                        <a:pt x="577" y="3331"/>
                      </a:lnTo>
                      <a:lnTo>
                        <a:pt x="577" y="3347"/>
                      </a:lnTo>
                      <a:lnTo>
                        <a:pt x="570" y="3348"/>
                      </a:lnTo>
                      <a:lnTo>
                        <a:pt x="563" y="3348"/>
                      </a:lnTo>
                      <a:lnTo>
                        <a:pt x="561" y="3351"/>
                      </a:lnTo>
                      <a:lnTo>
                        <a:pt x="559" y="3354"/>
                      </a:lnTo>
                      <a:lnTo>
                        <a:pt x="556" y="3356"/>
                      </a:lnTo>
                      <a:lnTo>
                        <a:pt x="551" y="3359"/>
                      </a:lnTo>
                      <a:lnTo>
                        <a:pt x="556" y="3369"/>
                      </a:lnTo>
                      <a:lnTo>
                        <a:pt x="560" y="3377"/>
                      </a:lnTo>
                      <a:lnTo>
                        <a:pt x="566" y="3384"/>
                      </a:lnTo>
                      <a:lnTo>
                        <a:pt x="574" y="3391"/>
                      </a:lnTo>
                      <a:lnTo>
                        <a:pt x="583" y="3397"/>
                      </a:lnTo>
                      <a:lnTo>
                        <a:pt x="593" y="3403"/>
                      </a:lnTo>
                      <a:lnTo>
                        <a:pt x="604" y="3408"/>
                      </a:lnTo>
                      <a:lnTo>
                        <a:pt x="615" y="3413"/>
                      </a:lnTo>
                      <a:lnTo>
                        <a:pt x="637" y="3421"/>
                      </a:lnTo>
                      <a:lnTo>
                        <a:pt x="657" y="3429"/>
                      </a:lnTo>
                      <a:lnTo>
                        <a:pt x="687" y="3439"/>
                      </a:lnTo>
                      <a:lnTo>
                        <a:pt x="716" y="3451"/>
                      </a:lnTo>
                      <a:lnTo>
                        <a:pt x="731" y="3456"/>
                      </a:lnTo>
                      <a:lnTo>
                        <a:pt x="746" y="3461"/>
                      </a:lnTo>
                      <a:lnTo>
                        <a:pt x="761" y="3464"/>
                      </a:lnTo>
                      <a:lnTo>
                        <a:pt x="777" y="3466"/>
                      </a:lnTo>
                      <a:lnTo>
                        <a:pt x="789" y="3469"/>
                      </a:lnTo>
                      <a:lnTo>
                        <a:pt x="803" y="3469"/>
                      </a:lnTo>
                      <a:lnTo>
                        <a:pt x="815" y="3470"/>
                      </a:lnTo>
                      <a:lnTo>
                        <a:pt x="829" y="3470"/>
                      </a:lnTo>
                      <a:lnTo>
                        <a:pt x="838" y="3471"/>
                      </a:lnTo>
                      <a:lnTo>
                        <a:pt x="848" y="3470"/>
                      </a:lnTo>
                      <a:lnTo>
                        <a:pt x="854" y="3462"/>
                      </a:lnTo>
                      <a:lnTo>
                        <a:pt x="859" y="3456"/>
                      </a:lnTo>
                      <a:lnTo>
                        <a:pt x="862" y="3455"/>
                      </a:lnTo>
                      <a:lnTo>
                        <a:pt x="864" y="3446"/>
                      </a:lnTo>
                      <a:lnTo>
                        <a:pt x="868" y="3436"/>
                      </a:lnTo>
                      <a:lnTo>
                        <a:pt x="871" y="3431"/>
                      </a:lnTo>
                      <a:lnTo>
                        <a:pt x="875" y="3428"/>
                      </a:lnTo>
                      <a:lnTo>
                        <a:pt x="878" y="3424"/>
                      </a:lnTo>
                      <a:lnTo>
                        <a:pt x="882" y="3422"/>
                      </a:lnTo>
                      <a:lnTo>
                        <a:pt x="892" y="3420"/>
                      </a:lnTo>
                      <a:lnTo>
                        <a:pt x="903" y="3420"/>
                      </a:lnTo>
                      <a:lnTo>
                        <a:pt x="914" y="3421"/>
                      </a:lnTo>
                      <a:lnTo>
                        <a:pt x="923" y="3421"/>
                      </a:lnTo>
                      <a:lnTo>
                        <a:pt x="937" y="3420"/>
                      </a:lnTo>
                      <a:lnTo>
                        <a:pt x="951" y="3416"/>
                      </a:lnTo>
                      <a:lnTo>
                        <a:pt x="963" y="3411"/>
                      </a:lnTo>
                      <a:lnTo>
                        <a:pt x="976" y="3405"/>
                      </a:lnTo>
                      <a:lnTo>
                        <a:pt x="985" y="3402"/>
                      </a:lnTo>
                      <a:lnTo>
                        <a:pt x="992" y="3397"/>
                      </a:lnTo>
                      <a:lnTo>
                        <a:pt x="998" y="3390"/>
                      </a:lnTo>
                      <a:lnTo>
                        <a:pt x="1003" y="3383"/>
                      </a:lnTo>
                      <a:lnTo>
                        <a:pt x="1009" y="3372"/>
                      </a:lnTo>
                      <a:lnTo>
                        <a:pt x="1013" y="3361"/>
                      </a:lnTo>
                      <a:lnTo>
                        <a:pt x="1017" y="3356"/>
                      </a:lnTo>
                      <a:lnTo>
                        <a:pt x="1020" y="3350"/>
                      </a:lnTo>
                      <a:lnTo>
                        <a:pt x="1025" y="3346"/>
                      </a:lnTo>
                      <a:lnTo>
                        <a:pt x="1031" y="3341"/>
                      </a:lnTo>
                      <a:lnTo>
                        <a:pt x="1037" y="3338"/>
                      </a:lnTo>
                      <a:lnTo>
                        <a:pt x="1048" y="3334"/>
                      </a:lnTo>
                      <a:lnTo>
                        <a:pt x="1058" y="3331"/>
                      </a:lnTo>
                      <a:lnTo>
                        <a:pt x="1066" y="3329"/>
                      </a:lnTo>
                      <a:lnTo>
                        <a:pt x="1072" y="3328"/>
                      </a:lnTo>
                      <a:lnTo>
                        <a:pt x="1077" y="3328"/>
                      </a:lnTo>
                      <a:lnTo>
                        <a:pt x="1083" y="3326"/>
                      </a:lnTo>
                      <a:lnTo>
                        <a:pt x="1089" y="3325"/>
                      </a:lnTo>
                      <a:lnTo>
                        <a:pt x="1101" y="3318"/>
                      </a:lnTo>
                      <a:lnTo>
                        <a:pt x="1114" y="3310"/>
                      </a:lnTo>
                      <a:lnTo>
                        <a:pt x="1127" y="3305"/>
                      </a:lnTo>
                      <a:lnTo>
                        <a:pt x="1139" y="3298"/>
                      </a:lnTo>
                      <a:lnTo>
                        <a:pt x="1150" y="3290"/>
                      </a:lnTo>
                      <a:lnTo>
                        <a:pt x="1161" y="3280"/>
                      </a:lnTo>
                      <a:lnTo>
                        <a:pt x="1172" y="3267"/>
                      </a:lnTo>
                      <a:lnTo>
                        <a:pt x="1181" y="3255"/>
                      </a:lnTo>
                      <a:lnTo>
                        <a:pt x="1188" y="3240"/>
                      </a:lnTo>
                      <a:lnTo>
                        <a:pt x="1193" y="3225"/>
                      </a:lnTo>
                      <a:lnTo>
                        <a:pt x="1196" y="3218"/>
                      </a:lnTo>
                      <a:lnTo>
                        <a:pt x="1198" y="3210"/>
                      </a:lnTo>
                      <a:lnTo>
                        <a:pt x="1201" y="3202"/>
                      </a:lnTo>
                      <a:lnTo>
                        <a:pt x="1206" y="3194"/>
                      </a:lnTo>
                      <a:lnTo>
                        <a:pt x="1212" y="3189"/>
                      </a:lnTo>
                      <a:lnTo>
                        <a:pt x="1216" y="3184"/>
                      </a:lnTo>
                      <a:lnTo>
                        <a:pt x="1217" y="3182"/>
                      </a:lnTo>
                      <a:lnTo>
                        <a:pt x="1220" y="3180"/>
                      </a:lnTo>
                      <a:lnTo>
                        <a:pt x="1221" y="3175"/>
                      </a:lnTo>
                      <a:lnTo>
                        <a:pt x="1222" y="3170"/>
                      </a:lnTo>
                      <a:lnTo>
                        <a:pt x="1222" y="3162"/>
                      </a:lnTo>
                      <a:lnTo>
                        <a:pt x="1222" y="3152"/>
                      </a:lnTo>
                      <a:lnTo>
                        <a:pt x="1222" y="3146"/>
                      </a:lnTo>
                      <a:lnTo>
                        <a:pt x="1222" y="3142"/>
                      </a:lnTo>
                      <a:lnTo>
                        <a:pt x="1221" y="3137"/>
                      </a:lnTo>
                      <a:lnTo>
                        <a:pt x="1218" y="3135"/>
                      </a:lnTo>
                      <a:lnTo>
                        <a:pt x="1216" y="3133"/>
                      </a:lnTo>
                      <a:lnTo>
                        <a:pt x="1213" y="3131"/>
                      </a:lnTo>
                      <a:lnTo>
                        <a:pt x="1207" y="3129"/>
                      </a:lnTo>
                      <a:lnTo>
                        <a:pt x="1202" y="3128"/>
                      </a:lnTo>
                      <a:lnTo>
                        <a:pt x="1198" y="3128"/>
                      </a:lnTo>
                      <a:lnTo>
                        <a:pt x="1193" y="3129"/>
                      </a:lnTo>
                      <a:lnTo>
                        <a:pt x="1190" y="3132"/>
                      </a:lnTo>
                      <a:lnTo>
                        <a:pt x="1189" y="3135"/>
                      </a:lnTo>
                      <a:lnTo>
                        <a:pt x="1179" y="3135"/>
                      </a:lnTo>
                      <a:lnTo>
                        <a:pt x="1168" y="3136"/>
                      </a:lnTo>
                      <a:lnTo>
                        <a:pt x="1158" y="3135"/>
                      </a:lnTo>
                      <a:lnTo>
                        <a:pt x="1148" y="3135"/>
                      </a:lnTo>
                      <a:lnTo>
                        <a:pt x="1148" y="3132"/>
                      </a:lnTo>
                      <a:lnTo>
                        <a:pt x="1149" y="3129"/>
                      </a:lnTo>
                      <a:lnTo>
                        <a:pt x="1151" y="3126"/>
                      </a:lnTo>
                      <a:lnTo>
                        <a:pt x="1154" y="3125"/>
                      </a:lnTo>
                      <a:lnTo>
                        <a:pt x="1158" y="3121"/>
                      </a:lnTo>
                      <a:lnTo>
                        <a:pt x="1165" y="3119"/>
                      </a:lnTo>
                      <a:lnTo>
                        <a:pt x="1181" y="3118"/>
                      </a:lnTo>
                      <a:lnTo>
                        <a:pt x="1198" y="3119"/>
                      </a:lnTo>
                      <a:lnTo>
                        <a:pt x="1208" y="3119"/>
                      </a:lnTo>
                      <a:lnTo>
                        <a:pt x="1217" y="3119"/>
                      </a:lnTo>
                      <a:lnTo>
                        <a:pt x="1220" y="3108"/>
                      </a:lnTo>
                      <a:lnTo>
                        <a:pt x="1221" y="3096"/>
                      </a:lnTo>
                      <a:lnTo>
                        <a:pt x="1222" y="3092"/>
                      </a:lnTo>
                      <a:lnTo>
                        <a:pt x="1224" y="3086"/>
                      </a:lnTo>
                      <a:lnTo>
                        <a:pt x="1226" y="3082"/>
                      </a:lnTo>
                      <a:lnTo>
                        <a:pt x="1230" y="3076"/>
                      </a:lnTo>
                      <a:lnTo>
                        <a:pt x="1235" y="3069"/>
                      </a:lnTo>
                      <a:lnTo>
                        <a:pt x="1241" y="3061"/>
                      </a:lnTo>
                      <a:lnTo>
                        <a:pt x="1247" y="3052"/>
                      </a:lnTo>
                      <a:lnTo>
                        <a:pt x="1250" y="3044"/>
                      </a:lnTo>
                      <a:lnTo>
                        <a:pt x="1251" y="3033"/>
                      </a:lnTo>
                      <a:lnTo>
                        <a:pt x="1253" y="3020"/>
                      </a:lnTo>
                      <a:lnTo>
                        <a:pt x="1253" y="3009"/>
                      </a:lnTo>
                      <a:lnTo>
                        <a:pt x="1251" y="2996"/>
                      </a:lnTo>
                      <a:lnTo>
                        <a:pt x="1250" y="2972"/>
                      </a:lnTo>
                      <a:lnTo>
                        <a:pt x="1249" y="2948"/>
                      </a:lnTo>
                      <a:lnTo>
                        <a:pt x="1250" y="2936"/>
                      </a:lnTo>
                      <a:lnTo>
                        <a:pt x="1253" y="2919"/>
                      </a:lnTo>
                      <a:lnTo>
                        <a:pt x="1255" y="2911"/>
                      </a:lnTo>
                      <a:lnTo>
                        <a:pt x="1257" y="2904"/>
                      </a:lnTo>
                      <a:lnTo>
                        <a:pt x="1261" y="2897"/>
                      </a:lnTo>
                      <a:lnTo>
                        <a:pt x="1264" y="2893"/>
                      </a:lnTo>
                      <a:lnTo>
                        <a:pt x="1274" y="2888"/>
                      </a:lnTo>
                      <a:lnTo>
                        <a:pt x="1284" y="2886"/>
                      </a:lnTo>
                      <a:lnTo>
                        <a:pt x="1295" y="2878"/>
                      </a:lnTo>
                      <a:lnTo>
                        <a:pt x="1304" y="2869"/>
                      </a:lnTo>
                      <a:lnTo>
                        <a:pt x="1310" y="2865"/>
                      </a:lnTo>
                      <a:lnTo>
                        <a:pt x="1315" y="2863"/>
                      </a:lnTo>
                      <a:lnTo>
                        <a:pt x="1321" y="2862"/>
                      </a:lnTo>
                      <a:lnTo>
                        <a:pt x="1327" y="2861"/>
                      </a:lnTo>
                      <a:lnTo>
                        <a:pt x="1333" y="2860"/>
                      </a:lnTo>
                      <a:lnTo>
                        <a:pt x="1338" y="2857"/>
                      </a:lnTo>
                      <a:lnTo>
                        <a:pt x="1344" y="2855"/>
                      </a:lnTo>
                      <a:lnTo>
                        <a:pt x="1348" y="2852"/>
                      </a:lnTo>
                      <a:lnTo>
                        <a:pt x="1357" y="2842"/>
                      </a:lnTo>
                      <a:lnTo>
                        <a:pt x="1365" y="2831"/>
                      </a:lnTo>
                      <a:lnTo>
                        <a:pt x="1373" y="2820"/>
                      </a:lnTo>
                      <a:lnTo>
                        <a:pt x="1382" y="2811"/>
                      </a:lnTo>
                      <a:lnTo>
                        <a:pt x="1387" y="2807"/>
                      </a:lnTo>
                      <a:lnTo>
                        <a:pt x="1393" y="2805"/>
                      </a:lnTo>
                      <a:lnTo>
                        <a:pt x="1399" y="2803"/>
                      </a:lnTo>
                      <a:lnTo>
                        <a:pt x="1406" y="2801"/>
                      </a:lnTo>
                      <a:lnTo>
                        <a:pt x="1421" y="2800"/>
                      </a:lnTo>
                      <a:lnTo>
                        <a:pt x="1434" y="2798"/>
                      </a:lnTo>
                      <a:lnTo>
                        <a:pt x="1464" y="2792"/>
                      </a:lnTo>
                      <a:lnTo>
                        <a:pt x="1495" y="2787"/>
                      </a:lnTo>
                      <a:lnTo>
                        <a:pt x="1510" y="2783"/>
                      </a:lnTo>
                      <a:lnTo>
                        <a:pt x="1525" y="2779"/>
                      </a:lnTo>
                      <a:lnTo>
                        <a:pt x="1540" y="2774"/>
                      </a:lnTo>
                      <a:lnTo>
                        <a:pt x="1554" y="2768"/>
                      </a:lnTo>
                      <a:lnTo>
                        <a:pt x="1563" y="2766"/>
                      </a:lnTo>
                      <a:lnTo>
                        <a:pt x="1571" y="2764"/>
                      </a:lnTo>
                      <a:lnTo>
                        <a:pt x="1579" y="2764"/>
                      </a:lnTo>
                      <a:lnTo>
                        <a:pt x="1588" y="2763"/>
                      </a:lnTo>
                      <a:lnTo>
                        <a:pt x="1588" y="2757"/>
                      </a:lnTo>
                      <a:lnTo>
                        <a:pt x="1590" y="2750"/>
                      </a:lnTo>
                      <a:lnTo>
                        <a:pt x="1599" y="2746"/>
                      </a:lnTo>
                      <a:lnTo>
                        <a:pt x="1609" y="2742"/>
                      </a:lnTo>
                      <a:lnTo>
                        <a:pt x="1620" y="2740"/>
                      </a:lnTo>
                      <a:lnTo>
                        <a:pt x="1629" y="2738"/>
                      </a:lnTo>
                      <a:lnTo>
                        <a:pt x="1634" y="2732"/>
                      </a:lnTo>
                      <a:lnTo>
                        <a:pt x="1637" y="2727"/>
                      </a:lnTo>
                      <a:lnTo>
                        <a:pt x="1641" y="2724"/>
                      </a:lnTo>
                      <a:lnTo>
                        <a:pt x="1648" y="2722"/>
                      </a:lnTo>
                      <a:lnTo>
                        <a:pt x="1659" y="2719"/>
                      </a:lnTo>
                      <a:lnTo>
                        <a:pt x="1672" y="2717"/>
                      </a:lnTo>
                      <a:lnTo>
                        <a:pt x="1696" y="2710"/>
                      </a:lnTo>
                      <a:lnTo>
                        <a:pt x="1719" y="2705"/>
                      </a:lnTo>
                      <a:lnTo>
                        <a:pt x="1731" y="2702"/>
                      </a:lnTo>
                      <a:lnTo>
                        <a:pt x="1743" y="2701"/>
                      </a:lnTo>
                      <a:lnTo>
                        <a:pt x="1756" y="2700"/>
                      </a:lnTo>
                      <a:lnTo>
                        <a:pt x="1770" y="2701"/>
                      </a:lnTo>
                      <a:lnTo>
                        <a:pt x="1785" y="2704"/>
                      </a:lnTo>
                      <a:lnTo>
                        <a:pt x="1801" y="2707"/>
                      </a:lnTo>
                      <a:lnTo>
                        <a:pt x="1817" y="2709"/>
                      </a:lnTo>
                      <a:lnTo>
                        <a:pt x="1833" y="2710"/>
                      </a:lnTo>
                      <a:lnTo>
                        <a:pt x="1849" y="2705"/>
                      </a:lnTo>
                      <a:lnTo>
                        <a:pt x="1866" y="2698"/>
                      </a:lnTo>
                      <a:lnTo>
                        <a:pt x="1852" y="2692"/>
                      </a:lnTo>
                      <a:lnTo>
                        <a:pt x="1842" y="2688"/>
                      </a:lnTo>
                      <a:lnTo>
                        <a:pt x="1836" y="2681"/>
                      </a:lnTo>
                      <a:lnTo>
                        <a:pt x="1828" y="2673"/>
                      </a:lnTo>
                      <a:lnTo>
                        <a:pt x="1819" y="2668"/>
                      </a:lnTo>
                      <a:lnTo>
                        <a:pt x="1808" y="2664"/>
                      </a:lnTo>
                      <a:lnTo>
                        <a:pt x="1797" y="2657"/>
                      </a:lnTo>
                      <a:lnTo>
                        <a:pt x="1785" y="2651"/>
                      </a:lnTo>
                      <a:lnTo>
                        <a:pt x="1773" y="2645"/>
                      </a:lnTo>
                      <a:lnTo>
                        <a:pt x="1759" y="2640"/>
                      </a:lnTo>
                      <a:lnTo>
                        <a:pt x="1754" y="2636"/>
                      </a:lnTo>
                      <a:lnTo>
                        <a:pt x="1749" y="2633"/>
                      </a:lnTo>
                      <a:lnTo>
                        <a:pt x="1743" y="2629"/>
                      </a:lnTo>
                      <a:lnTo>
                        <a:pt x="1740" y="2626"/>
                      </a:lnTo>
                      <a:lnTo>
                        <a:pt x="1733" y="2617"/>
                      </a:lnTo>
                      <a:lnTo>
                        <a:pt x="1727" y="2608"/>
                      </a:lnTo>
                      <a:lnTo>
                        <a:pt x="1725" y="2598"/>
                      </a:lnTo>
                      <a:lnTo>
                        <a:pt x="1723" y="2586"/>
                      </a:lnTo>
                      <a:lnTo>
                        <a:pt x="1723" y="2574"/>
                      </a:lnTo>
                      <a:lnTo>
                        <a:pt x="1723" y="2561"/>
                      </a:lnTo>
                      <a:lnTo>
                        <a:pt x="1725" y="2549"/>
                      </a:lnTo>
                      <a:lnTo>
                        <a:pt x="1727" y="2536"/>
                      </a:lnTo>
                      <a:lnTo>
                        <a:pt x="1731" y="2524"/>
                      </a:lnTo>
                      <a:lnTo>
                        <a:pt x="1734" y="2512"/>
                      </a:lnTo>
                      <a:lnTo>
                        <a:pt x="1742" y="2489"/>
                      </a:lnTo>
                      <a:lnTo>
                        <a:pt x="1750" y="2470"/>
                      </a:lnTo>
                      <a:lnTo>
                        <a:pt x="1756" y="2461"/>
                      </a:lnTo>
                      <a:lnTo>
                        <a:pt x="1763" y="2452"/>
                      </a:lnTo>
                      <a:lnTo>
                        <a:pt x="1771" y="2443"/>
                      </a:lnTo>
                      <a:lnTo>
                        <a:pt x="1779" y="2435"/>
                      </a:lnTo>
                      <a:lnTo>
                        <a:pt x="1787" y="2427"/>
                      </a:lnTo>
                      <a:lnTo>
                        <a:pt x="1795" y="2418"/>
                      </a:lnTo>
                      <a:lnTo>
                        <a:pt x="1800" y="2409"/>
                      </a:lnTo>
                      <a:lnTo>
                        <a:pt x="1805" y="2398"/>
                      </a:lnTo>
                      <a:lnTo>
                        <a:pt x="1808" y="2390"/>
                      </a:lnTo>
                      <a:lnTo>
                        <a:pt x="1812" y="2384"/>
                      </a:lnTo>
                      <a:lnTo>
                        <a:pt x="1815" y="2376"/>
                      </a:lnTo>
                      <a:lnTo>
                        <a:pt x="1820" y="2369"/>
                      </a:lnTo>
                      <a:lnTo>
                        <a:pt x="1824" y="2362"/>
                      </a:lnTo>
                      <a:lnTo>
                        <a:pt x="1830" y="2355"/>
                      </a:lnTo>
                      <a:lnTo>
                        <a:pt x="1836" y="2349"/>
                      </a:lnTo>
                      <a:lnTo>
                        <a:pt x="1844" y="2344"/>
                      </a:lnTo>
                      <a:lnTo>
                        <a:pt x="1845" y="2337"/>
                      </a:lnTo>
                      <a:lnTo>
                        <a:pt x="1847" y="2331"/>
                      </a:lnTo>
                      <a:lnTo>
                        <a:pt x="1849" y="2324"/>
                      </a:lnTo>
                      <a:lnTo>
                        <a:pt x="1852" y="2319"/>
                      </a:lnTo>
                      <a:lnTo>
                        <a:pt x="1860" y="2307"/>
                      </a:lnTo>
                      <a:lnTo>
                        <a:pt x="1867" y="2297"/>
                      </a:lnTo>
                      <a:lnTo>
                        <a:pt x="1887" y="2278"/>
                      </a:lnTo>
                      <a:lnTo>
                        <a:pt x="1904" y="2257"/>
                      </a:lnTo>
                      <a:lnTo>
                        <a:pt x="1913" y="2245"/>
                      </a:lnTo>
                      <a:lnTo>
                        <a:pt x="1923" y="2232"/>
                      </a:lnTo>
                      <a:lnTo>
                        <a:pt x="1935" y="2226"/>
                      </a:lnTo>
                      <a:lnTo>
                        <a:pt x="1946" y="2221"/>
                      </a:lnTo>
                      <a:lnTo>
                        <a:pt x="1952" y="2215"/>
                      </a:lnTo>
                      <a:lnTo>
                        <a:pt x="1954" y="2210"/>
                      </a:lnTo>
                      <a:lnTo>
                        <a:pt x="1954" y="2208"/>
                      </a:lnTo>
                      <a:lnTo>
                        <a:pt x="1953" y="2207"/>
                      </a:lnTo>
                      <a:lnTo>
                        <a:pt x="1952" y="2205"/>
                      </a:lnTo>
                      <a:lnTo>
                        <a:pt x="1951" y="2204"/>
                      </a:lnTo>
                      <a:lnTo>
                        <a:pt x="1945" y="2201"/>
                      </a:lnTo>
                      <a:lnTo>
                        <a:pt x="1940" y="2200"/>
                      </a:lnTo>
                      <a:lnTo>
                        <a:pt x="1934" y="2199"/>
                      </a:lnTo>
                      <a:lnTo>
                        <a:pt x="1928" y="2199"/>
                      </a:lnTo>
                      <a:lnTo>
                        <a:pt x="1928" y="2181"/>
                      </a:lnTo>
                      <a:lnTo>
                        <a:pt x="1930" y="2156"/>
                      </a:lnTo>
                      <a:lnTo>
                        <a:pt x="1932" y="2143"/>
                      </a:lnTo>
                      <a:lnTo>
                        <a:pt x="1936" y="2133"/>
                      </a:lnTo>
                      <a:lnTo>
                        <a:pt x="1938" y="2130"/>
                      </a:lnTo>
                      <a:lnTo>
                        <a:pt x="1940" y="2127"/>
                      </a:lnTo>
                      <a:lnTo>
                        <a:pt x="1944" y="2125"/>
                      </a:lnTo>
                      <a:lnTo>
                        <a:pt x="1947" y="2125"/>
                      </a:lnTo>
                      <a:lnTo>
                        <a:pt x="1948" y="2117"/>
                      </a:lnTo>
                      <a:lnTo>
                        <a:pt x="1948" y="2108"/>
                      </a:lnTo>
                      <a:lnTo>
                        <a:pt x="1949" y="2101"/>
                      </a:lnTo>
                      <a:lnTo>
                        <a:pt x="1953" y="2093"/>
                      </a:lnTo>
                      <a:lnTo>
                        <a:pt x="1961" y="2082"/>
                      </a:lnTo>
                      <a:lnTo>
                        <a:pt x="1970" y="2068"/>
                      </a:lnTo>
                      <a:lnTo>
                        <a:pt x="1976" y="2062"/>
                      </a:lnTo>
                      <a:lnTo>
                        <a:pt x="1981" y="2057"/>
                      </a:lnTo>
                      <a:lnTo>
                        <a:pt x="1987" y="2052"/>
                      </a:lnTo>
                      <a:lnTo>
                        <a:pt x="1993" y="2049"/>
                      </a:lnTo>
                      <a:lnTo>
                        <a:pt x="2004" y="2044"/>
                      </a:lnTo>
                      <a:lnTo>
                        <a:pt x="2017" y="2042"/>
                      </a:lnTo>
                      <a:lnTo>
                        <a:pt x="2029" y="2041"/>
                      </a:lnTo>
                      <a:lnTo>
                        <a:pt x="2041" y="2040"/>
                      </a:lnTo>
                      <a:lnTo>
                        <a:pt x="2055" y="2041"/>
                      </a:lnTo>
                      <a:lnTo>
                        <a:pt x="2070" y="2042"/>
                      </a:lnTo>
                      <a:lnTo>
                        <a:pt x="2080" y="2044"/>
                      </a:lnTo>
                      <a:lnTo>
                        <a:pt x="2091" y="2043"/>
                      </a:lnTo>
                      <a:lnTo>
                        <a:pt x="2096" y="2043"/>
                      </a:lnTo>
                      <a:lnTo>
                        <a:pt x="2103" y="2043"/>
                      </a:lnTo>
                      <a:lnTo>
                        <a:pt x="2109" y="2045"/>
                      </a:lnTo>
                      <a:lnTo>
                        <a:pt x="2115" y="2046"/>
                      </a:lnTo>
                      <a:lnTo>
                        <a:pt x="2120" y="2049"/>
                      </a:lnTo>
                      <a:lnTo>
                        <a:pt x="2126" y="2051"/>
                      </a:lnTo>
                      <a:lnTo>
                        <a:pt x="2132" y="2051"/>
                      </a:lnTo>
                      <a:lnTo>
                        <a:pt x="2137" y="2051"/>
                      </a:lnTo>
                      <a:lnTo>
                        <a:pt x="2135" y="2043"/>
                      </a:lnTo>
                      <a:lnTo>
                        <a:pt x="2132" y="2034"/>
                      </a:lnTo>
                      <a:lnTo>
                        <a:pt x="2128" y="2027"/>
                      </a:lnTo>
                      <a:lnTo>
                        <a:pt x="2124" y="2019"/>
                      </a:lnTo>
                      <a:lnTo>
                        <a:pt x="2126" y="2017"/>
                      </a:lnTo>
                      <a:lnTo>
                        <a:pt x="2129" y="2015"/>
                      </a:lnTo>
                      <a:lnTo>
                        <a:pt x="2132" y="2013"/>
                      </a:lnTo>
                      <a:lnTo>
                        <a:pt x="2135" y="2013"/>
                      </a:lnTo>
                      <a:lnTo>
                        <a:pt x="2142" y="2012"/>
                      </a:lnTo>
                      <a:lnTo>
                        <a:pt x="2149" y="2012"/>
                      </a:lnTo>
                      <a:lnTo>
                        <a:pt x="2167" y="2013"/>
                      </a:lnTo>
                      <a:lnTo>
                        <a:pt x="2186" y="2015"/>
                      </a:lnTo>
                      <a:lnTo>
                        <a:pt x="2206" y="2016"/>
                      </a:lnTo>
                      <a:lnTo>
                        <a:pt x="2225" y="2016"/>
                      </a:lnTo>
                      <a:lnTo>
                        <a:pt x="2238" y="2015"/>
                      </a:lnTo>
                      <a:lnTo>
                        <a:pt x="2250" y="2016"/>
                      </a:lnTo>
                      <a:lnTo>
                        <a:pt x="2263" y="2021"/>
                      </a:lnTo>
                      <a:lnTo>
                        <a:pt x="2276" y="2026"/>
                      </a:lnTo>
                      <a:lnTo>
                        <a:pt x="2282" y="2025"/>
                      </a:lnTo>
                      <a:lnTo>
                        <a:pt x="2287" y="2024"/>
                      </a:lnTo>
                      <a:lnTo>
                        <a:pt x="2291" y="2023"/>
                      </a:lnTo>
                      <a:lnTo>
                        <a:pt x="2295" y="2021"/>
                      </a:lnTo>
                      <a:lnTo>
                        <a:pt x="2299" y="2021"/>
                      </a:lnTo>
                      <a:lnTo>
                        <a:pt x="2304" y="2024"/>
                      </a:lnTo>
                      <a:lnTo>
                        <a:pt x="2305" y="2026"/>
                      </a:lnTo>
                      <a:lnTo>
                        <a:pt x="2306" y="2027"/>
                      </a:lnTo>
                      <a:lnTo>
                        <a:pt x="2307" y="2029"/>
                      </a:lnTo>
                      <a:lnTo>
                        <a:pt x="2307" y="2032"/>
                      </a:lnTo>
                      <a:lnTo>
                        <a:pt x="2305" y="2036"/>
                      </a:lnTo>
                      <a:lnTo>
                        <a:pt x="2301" y="2041"/>
                      </a:lnTo>
                      <a:lnTo>
                        <a:pt x="2293" y="2050"/>
                      </a:lnTo>
                      <a:lnTo>
                        <a:pt x="2287" y="2056"/>
                      </a:lnTo>
                      <a:lnTo>
                        <a:pt x="2289" y="2057"/>
                      </a:lnTo>
                      <a:lnTo>
                        <a:pt x="2292" y="2058"/>
                      </a:lnTo>
                      <a:lnTo>
                        <a:pt x="2296" y="2058"/>
                      </a:lnTo>
                      <a:lnTo>
                        <a:pt x="2299" y="2058"/>
                      </a:lnTo>
                      <a:lnTo>
                        <a:pt x="2302" y="2058"/>
                      </a:lnTo>
                      <a:lnTo>
                        <a:pt x="2305" y="2058"/>
                      </a:lnTo>
                      <a:lnTo>
                        <a:pt x="2325" y="2001"/>
                      </a:lnTo>
                      <a:lnTo>
                        <a:pt x="2325" y="1972"/>
                      </a:lnTo>
                      <a:lnTo>
                        <a:pt x="2324" y="1943"/>
                      </a:lnTo>
                      <a:lnTo>
                        <a:pt x="2323" y="1914"/>
                      </a:lnTo>
                      <a:lnTo>
                        <a:pt x="2321" y="1885"/>
                      </a:lnTo>
                      <a:lnTo>
                        <a:pt x="2320" y="1856"/>
                      </a:lnTo>
                      <a:lnTo>
                        <a:pt x="2316" y="1829"/>
                      </a:lnTo>
                      <a:lnTo>
                        <a:pt x="2314" y="1800"/>
                      </a:lnTo>
                      <a:lnTo>
                        <a:pt x="2312" y="1772"/>
                      </a:lnTo>
                      <a:lnTo>
                        <a:pt x="2308" y="1745"/>
                      </a:lnTo>
                      <a:lnTo>
                        <a:pt x="2306" y="1716"/>
                      </a:lnTo>
                      <a:lnTo>
                        <a:pt x="2304" y="1689"/>
                      </a:lnTo>
                      <a:lnTo>
                        <a:pt x="2301" y="1660"/>
                      </a:lnTo>
                      <a:lnTo>
                        <a:pt x="2300" y="1637"/>
                      </a:lnTo>
                      <a:lnTo>
                        <a:pt x="2299" y="1613"/>
                      </a:lnTo>
                      <a:lnTo>
                        <a:pt x="2299" y="1589"/>
                      </a:lnTo>
                      <a:lnTo>
                        <a:pt x="2298" y="1565"/>
                      </a:lnTo>
                      <a:lnTo>
                        <a:pt x="2298" y="1541"/>
                      </a:lnTo>
                      <a:lnTo>
                        <a:pt x="2298" y="1516"/>
                      </a:lnTo>
                      <a:lnTo>
                        <a:pt x="2297" y="1492"/>
                      </a:lnTo>
                      <a:lnTo>
                        <a:pt x="2297" y="1468"/>
                      </a:lnTo>
                      <a:lnTo>
                        <a:pt x="2296" y="1443"/>
                      </a:lnTo>
                      <a:lnTo>
                        <a:pt x="2295" y="1417"/>
                      </a:lnTo>
                      <a:lnTo>
                        <a:pt x="2292" y="1392"/>
                      </a:lnTo>
                      <a:lnTo>
                        <a:pt x="2288" y="1367"/>
                      </a:lnTo>
                      <a:lnTo>
                        <a:pt x="2283" y="1359"/>
                      </a:lnTo>
                      <a:lnTo>
                        <a:pt x="2279" y="1351"/>
                      </a:lnTo>
                      <a:lnTo>
                        <a:pt x="2277" y="1336"/>
                      </a:lnTo>
                      <a:lnTo>
                        <a:pt x="2279" y="1320"/>
                      </a:lnTo>
                      <a:lnTo>
                        <a:pt x="2276" y="1313"/>
                      </a:lnTo>
                      <a:lnTo>
                        <a:pt x="2273" y="1309"/>
                      </a:lnTo>
                      <a:lnTo>
                        <a:pt x="2269" y="1306"/>
                      </a:lnTo>
                      <a:lnTo>
                        <a:pt x="2265" y="1301"/>
                      </a:lnTo>
                      <a:lnTo>
                        <a:pt x="2261" y="1296"/>
                      </a:lnTo>
                      <a:lnTo>
                        <a:pt x="2259" y="1289"/>
                      </a:lnTo>
                      <a:lnTo>
                        <a:pt x="2257" y="1282"/>
                      </a:lnTo>
                      <a:lnTo>
                        <a:pt x="2256" y="1276"/>
                      </a:lnTo>
                      <a:lnTo>
                        <a:pt x="2254" y="1260"/>
                      </a:lnTo>
                      <a:lnTo>
                        <a:pt x="2254" y="1242"/>
                      </a:lnTo>
                      <a:lnTo>
                        <a:pt x="2257" y="1208"/>
                      </a:lnTo>
                      <a:lnTo>
                        <a:pt x="2263" y="1181"/>
                      </a:lnTo>
                      <a:lnTo>
                        <a:pt x="2265" y="1165"/>
                      </a:lnTo>
                      <a:lnTo>
                        <a:pt x="2267" y="1150"/>
                      </a:lnTo>
                      <a:lnTo>
                        <a:pt x="2256" y="1149"/>
                      </a:lnTo>
                      <a:lnTo>
                        <a:pt x="2244" y="1150"/>
                      </a:lnTo>
                      <a:lnTo>
                        <a:pt x="2238" y="1151"/>
                      </a:lnTo>
                      <a:lnTo>
                        <a:pt x="2231" y="1154"/>
                      </a:lnTo>
                      <a:lnTo>
                        <a:pt x="2228" y="1155"/>
                      </a:lnTo>
                      <a:lnTo>
                        <a:pt x="2225" y="1155"/>
                      </a:lnTo>
                      <a:lnTo>
                        <a:pt x="2223" y="1154"/>
                      </a:lnTo>
                      <a:lnTo>
                        <a:pt x="2220" y="1153"/>
                      </a:lnTo>
                      <a:lnTo>
                        <a:pt x="2218" y="1147"/>
                      </a:lnTo>
                      <a:lnTo>
                        <a:pt x="2216" y="1140"/>
                      </a:lnTo>
                      <a:lnTo>
                        <a:pt x="2213" y="1137"/>
                      </a:lnTo>
                      <a:lnTo>
                        <a:pt x="2209" y="1133"/>
                      </a:lnTo>
                      <a:lnTo>
                        <a:pt x="2206" y="1131"/>
                      </a:lnTo>
                      <a:lnTo>
                        <a:pt x="2201" y="1129"/>
                      </a:lnTo>
                      <a:lnTo>
                        <a:pt x="2200" y="1134"/>
                      </a:lnTo>
                      <a:lnTo>
                        <a:pt x="2198" y="1138"/>
                      </a:lnTo>
                      <a:lnTo>
                        <a:pt x="2193" y="1140"/>
                      </a:lnTo>
                      <a:lnTo>
                        <a:pt x="2190" y="1141"/>
                      </a:lnTo>
                      <a:lnTo>
                        <a:pt x="2185" y="1140"/>
                      </a:lnTo>
                      <a:lnTo>
                        <a:pt x="2181" y="1138"/>
                      </a:lnTo>
                      <a:lnTo>
                        <a:pt x="2177" y="1134"/>
                      </a:lnTo>
                      <a:lnTo>
                        <a:pt x="2176" y="1129"/>
                      </a:lnTo>
                      <a:lnTo>
                        <a:pt x="2167" y="1129"/>
                      </a:lnTo>
                      <a:lnTo>
                        <a:pt x="2160" y="1126"/>
                      </a:lnTo>
                      <a:lnTo>
                        <a:pt x="2153" y="1124"/>
                      </a:lnTo>
                      <a:lnTo>
                        <a:pt x="2144" y="1121"/>
                      </a:lnTo>
                      <a:lnTo>
                        <a:pt x="2146" y="1116"/>
                      </a:lnTo>
                      <a:lnTo>
                        <a:pt x="2148" y="1112"/>
                      </a:lnTo>
                      <a:lnTo>
                        <a:pt x="2148" y="1107"/>
                      </a:lnTo>
                      <a:lnTo>
                        <a:pt x="2146" y="1104"/>
                      </a:lnTo>
                      <a:lnTo>
                        <a:pt x="2144" y="1099"/>
                      </a:lnTo>
                      <a:lnTo>
                        <a:pt x="2141" y="1096"/>
                      </a:lnTo>
                      <a:lnTo>
                        <a:pt x="2137" y="1092"/>
                      </a:lnTo>
                      <a:lnTo>
                        <a:pt x="2133" y="1090"/>
                      </a:lnTo>
                      <a:lnTo>
                        <a:pt x="2123" y="1084"/>
                      </a:lnTo>
                      <a:lnTo>
                        <a:pt x="2112" y="1081"/>
                      </a:lnTo>
                      <a:lnTo>
                        <a:pt x="2102" y="1077"/>
                      </a:lnTo>
                      <a:lnTo>
                        <a:pt x="2093" y="1076"/>
                      </a:lnTo>
                      <a:lnTo>
                        <a:pt x="2094" y="1073"/>
                      </a:lnTo>
                      <a:lnTo>
                        <a:pt x="2096" y="1071"/>
                      </a:lnTo>
                      <a:lnTo>
                        <a:pt x="2099" y="1068"/>
                      </a:lnTo>
                      <a:lnTo>
                        <a:pt x="2101" y="1066"/>
                      </a:lnTo>
                      <a:lnTo>
                        <a:pt x="2109" y="1064"/>
                      </a:lnTo>
                      <a:lnTo>
                        <a:pt x="2116" y="1063"/>
                      </a:lnTo>
                      <a:lnTo>
                        <a:pt x="2131" y="1061"/>
                      </a:lnTo>
                      <a:lnTo>
                        <a:pt x="2137" y="1059"/>
                      </a:lnTo>
                      <a:lnTo>
                        <a:pt x="2137" y="1049"/>
                      </a:lnTo>
                      <a:lnTo>
                        <a:pt x="2135" y="1040"/>
                      </a:lnTo>
                      <a:lnTo>
                        <a:pt x="2135" y="1035"/>
                      </a:lnTo>
                      <a:lnTo>
                        <a:pt x="2136" y="1032"/>
                      </a:lnTo>
                      <a:lnTo>
                        <a:pt x="2140" y="1028"/>
                      </a:lnTo>
                      <a:lnTo>
                        <a:pt x="2144" y="1025"/>
                      </a:lnTo>
                      <a:lnTo>
                        <a:pt x="2145" y="1018"/>
                      </a:lnTo>
                      <a:lnTo>
                        <a:pt x="2144" y="1010"/>
                      </a:lnTo>
                      <a:lnTo>
                        <a:pt x="2138" y="1010"/>
                      </a:lnTo>
                      <a:lnTo>
                        <a:pt x="2134" y="1010"/>
                      </a:lnTo>
                      <a:lnTo>
                        <a:pt x="2131" y="1008"/>
                      </a:lnTo>
                      <a:lnTo>
                        <a:pt x="2128" y="1004"/>
                      </a:lnTo>
                      <a:lnTo>
                        <a:pt x="2127" y="1001"/>
                      </a:lnTo>
                      <a:lnTo>
                        <a:pt x="2127" y="997"/>
                      </a:lnTo>
                      <a:lnTo>
                        <a:pt x="2128" y="992"/>
                      </a:lnTo>
                      <a:lnTo>
                        <a:pt x="2129" y="986"/>
                      </a:lnTo>
                      <a:lnTo>
                        <a:pt x="2138" y="984"/>
                      </a:lnTo>
                      <a:lnTo>
                        <a:pt x="2150" y="982"/>
                      </a:lnTo>
                      <a:lnTo>
                        <a:pt x="2154" y="982"/>
                      </a:lnTo>
                      <a:lnTo>
                        <a:pt x="2160" y="982"/>
                      </a:lnTo>
                      <a:lnTo>
                        <a:pt x="2164" y="984"/>
                      </a:lnTo>
                      <a:lnTo>
                        <a:pt x="2167" y="987"/>
                      </a:lnTo>
                      <a:lnTo>
                        <a:pt x="2169" y="994"/>
                      </a:lnTo>
                      <a:lnTo>
                        <a:pt x="2170" y="1003"/>
                      </a:lnTo>
                      <a:lnTo>
                        <a:pt x="2172" y="1007"/>
                      </a:lnTo>
                      <a:lnTo>
                        <a:pt x="2175" y="1009"/>
                      </a:lnTo>
                      <a:lnTo>
                        <a:pt x="2178" y="1009"/>
                      </a:lnTo>
                      <a:lnTo>
                        <a:pt x="2185" y="1006"/>
                      </a:lnTo>
                      <a:lnTo>
                        <a:pt x="2187" y="1003"/>
                      </a:lnTo>
                      <a:lnTo>
                        <a:pt x="2189" y="999"/>
                      </a:lnTo>
                      <a:lnTo>
                        <a:pt x="2190" y="994"/>
                      </a:lnTo>
                      <a:lnTo>
                        <a:pt x="2191" y="989"/>
                      </a:lnTo>
                      <a:lnTo>
                        <a:pt x="2193" y="984"/>
                      </a:lnTo>
                      <a:lnTo>
                        <a:pt x="2195" y="981"/>
                      </a:lnTo>
                      <a:lnTo>
                        <a:pt x="2197" y="981"/>
                      </a:lnTo>
                      <a:lnTo>
                        <a:pt x="2199" y="979"/>
                      </a:lnTo>
                      <a:lnTo>
                        <a:pt x="2202" y="979"/>
                      </a:lnTo>
                      <a:lnTo>
                        <a:pt x="2205" y="979"/>
                      </a:lnTo>
                      <a:lnTo>
                        <a:pt x="2209" y="982"/>
                      </a:lnTo>
                      <a:lnTo>
                        <a:pt x="2213" y="985"/>
                      </a:lnTo>
                      <a:lnTo>
                        <a:pt x="2214" y="990"/>
                      </a:lnTo>
                      <a:lnTo>
                        <a:pt x="2214" y="994"/>
                      </a:lnTo>
                      <a:lnTo>
                        <a:pt x="2213" y="999"/>
                      </a:lnTo>
                      <a:lnTo>
                        <a:pt x="2210" y="1003"/>
                      </a:lnTo>
                      <a:lnTo>
                        <a:pt x="2207" y="1007"/>
                      </a:lnTo>
                      <a:lnTo>
                        <a:pt x="2203" y="1010"/>
                      </a:lnTo>
                      <a:lnTo>
                        <a:pt x="2214" y="1023"/>
                      </a:lnTo>
                      <a:lnTo>
                        <a:pt x="2209" y="1025"/>
                      </a:lnTo>
                      <a:lnTo>
                        <a:pt x="2206" y="1028"/>
                      </a:lnTo>
                      <a:lnTo>
                        <a:pt x="2206" y="1031"/>
                      </a:lnTo>
                      <a:lnTo>
                        <a:pt x="2205" y="1033"/>
                      </a:lnTo>
                      <a:lnTo>
                        <a:pt x="2206" y="1034"/>
                      </a:lnTo>
                      <a:lnTo>
                        <a:pt x="2208" y="1036"/>
                      </a:lnTo>
                      <a:lnTo>
                        <a:pt x="2209" y="1038"/>
                      </a:lnTo>
                      <a:lnTo>
                        <a:pt x="2211" y="1038"/>
                      </a:lnTo>
                      <a:lnTo>
                        <a:pt x="2215" y="1038"/>
                      </a:lnTo>
                      <a:lnTo>
                        <a:pt x="2218" y="1038"/>
                      </a:lnTo>
                      <a:lnTo>
                        <a:pt x="2224" y="1035"/>
                      </a:lnTo>
                      <a:lnTo>
                        <a:pt x="2227" y="1033"/>
                      </a:lnTo>
                      <a:lnTo>
                        <a:pt x="2240" y="1028"/>
                      </a:lnTo>
                      <a:lnTo>
                        <a:pt x="2254" y="1025"/>
                      </a:lnTo>
                      <a:lnTo>
                        <a:pt x="2259" y="1024"/>
                      </a:lnTo>
                      <a:lnTo>
                        <a:pt x="2266" y="1023"/>
                      </a:lnTo>
                      <a:lnTo>
                        <a:pt x="2273" y="1024"/>
                      </a:lnTo>
                      <a:lnTo>
                        <a:pt x="2280" y="1025"/>
                      </a:lnTo>
                      <a:lnTo>
                        <a:pt x="2284" y="1014"/>
                      </a:lnTo>
                      <a:lnTo>
                        <a:pt x="2289" y="1003"/>
                      </a:lnTo>
                      <a:lnTo>
                        <a:pt x="2293" y="992"/>
                      </a:lnTo>
                      <a:lnTo>
                        <a:pt x="2297" y="981"/>
                      </a:lnTo>
                      <a:lnTo>
                        <a:pt x="2299" y="969"/>
                      </a:lnTo>
                      <a:lnTo>
                        <a:pt x="2300" y="959"/>
                      </a:lnTo>
                      <a:lnTo>
                        <a:pt x="2302" y="949"/>
                      </a:lnTo>
                      <a:lnTo>
                        <a:pt x="2304" y="937"/>
                      </a:lnTo>
                      <a:lnTo>
                        <a:pt x="2305" y="932"/>
                      </a:lnTo>
                      <a:lnTo>
                        <a:pt x="2307" y="923"/>
                      </a:lnTo>
                      <a:lnTo>
                        <a:pt x="2309" y="913"/>
                      </a:lnTo>
                      <a:lnTo>
                        <a:pt x="2309" y="907"/>
                      </a:lnTo>
                      <a:lnTo>
                        <a:pt x="2307" y="905"/>
                      </a:lnTo>
                      <a:lnTo>
                        <a:pt x="2306" y="903"/>
                      </a:lnTo>
                      <a:lnTo>
                        <a:pt x="2304" y="902"/>
                      </a:lnTo>
                      <a:lnTo>
                        <a:pt x="2301" y="902"/>
                      </a:lnTo>
                      <a:lnTo>
                        <a:pt x="2296" y="901"/>
                      </a:lnTo>
                      <a:lnTo>
                        <a:pt x="2290" y="902"/>
                      </a:lnTo>
                      <a:lnTo>
                        <a:pt x="2284" y="902"/>
                      </a:lnTo>
                      <a:lnTo>
                        <a:pt x="2280" y="902"/>
                      </a:lnTo>
                      <a:lnTo>
                        <a:pt x="2277" y="901"/>
                      </a:lnTo>
                      <a:lnTo>
                        <a:pt x="2276" y="900"/>
                      </a:lnTo>
                      <a:lnTo>
                        <a:pt x="2275" y="899"/>
                      </a:lnTo>
                      <a:lnTo>
                        <a:pt x="2274" y="896"/>
                      </a:lnTo>
                      <a:lnTo>
                        <a:pt x="2275" y="892"/>
                      </a:lnTo>
                      <a:lnTo>
                        <a:pt x="2277" y="886"/>
                      </a:lnTo>
                      <a:lnTo>
                        <a:pt x="2281" y="882"/>
                      </a:lnTo>
                      <a:lnTo>
                        <a:pt x="2285" y="876"/>
                      </a:lnTo>
                      <a:lnTo>
                        <a:pt x="2291" y="872"/>
                      </a:lnTo>
                      <a:lnTo>
                        <a:pt x="2297" y="870"/>
                      </a:lnTo>
                      <a:lnTo>
                        <a:pt x="2302" y="868"/>
                      </a:lnTo>
                      <a:lnTo>
                        <a:pt x="2307" y="869"/>
                      </a:lnTo>
                      <a:lnTo>
                        <a:pt x="2309" y="870"/>
                      </a:lnTo>
                      <a:lnTo>
                        <a:pt x="2313" y="874"/>
                      </a:lnTo>
                      <a:lnTo>
                        <a:pt x="2315" y="877"/>
                      </a:lnTo>
                      <a:lnTo>
                        <a:pt x="2317" y="882"/>
                      </a:lnTo>
                      <a:lnTo>
                        <a:pt x="2318" y="885"/>
                      </a:lnTo>
                      <a:lnTo>
                        <a:pt x="2320" y="888"/>
                      </a:lnTo>
                      <a:lnTo>
                        <a:pt x="2320" y="892"/>
                      </a:lnTo>
                      <a:lnTo>
                        <a:pt x="2318" y="892"/>
                      </a:lnTo>
                      <a:lnTo>
                        <a:pt x="2326" y="891"/>
                      </a:lnTo>
                      <a:lnTo>
                        <a:pt x="2331" y="888"/>
                      </a:lnTo>
                      <a:lnTo>
                        <a:pt x="2334" y="884"/>
                      </a:lnTo>
                      <a:lnTo>
                        <a:pt x="2337" y="878"/>
                      </a:lnTo>
                      <a:lnTo>
                        <a:pt x="2335" y="872"/>
                      </a:lnTo>
                      <a:lnTo>
                        <a:pt x="2335" y="868"/>
                      </a:lnTo>
                      <a:lnTo>
                        <a:pt x="2339" y="860"/>
                      </a:lnTo>
                      <a:lnTo>
                        <a:pt x="2342" y="853"/>
                      </a:lnTo>
                      <a:lnTo>
                        <a:pt x="2343" y="846"/>
                      </a:lnTo>
                      <a:lnTo>
                        <a:pt x="2343" y="841"/>
                      </a:lnTo>
                      <a:lnTo>
                        <a:pt x="2345" y="835"/>
                      </a:lnTo>
                      <a:lnTo>
                        <a:pt x="2348" y="829"/>
                      </a:lnTo>
                      <a:lnTo>
                        <a:pt x="2357" y="819"/>
                      </a:lnTo>
                      <a:lnTo>
                        <a:pt x="2367" y="810"/>
                      </a:lnTo>
                      <a:lnTo>
                        <a:pt x="2382" y="796"/>
                      </a:lnTo>
                      <a:lnTo>
                        <a:pt x="2398" y="782"/>
                      </a:lnTo>
                      <a:lnTo>
                        <a:pt x="2414" y="769"/>
                      </a:lnTo>
                      <a:lnTo>
                        <a:pt x="2428" y="753"/>
                      </a:lnTo>
                      <a:lnTo>
                        <a:pt x="2433" y="746"/>
                      </a:lnTo>
                      <a:lnTo>
                        <a:pt x="2436" y="739"/>
                      </a:lnTo>
                      <a:lnTo>
                        <a:pt x="2438" y="732"/>
                      </a:lnTo>
                      <a:lnTo>
                        <a:pt x="2441" y="724"/>
                      </a:lnTo>
                      <a:lnTo>
                        <a:pt x="2449" y="711"/>
                      </a:lnTo>
                      <a:lnTo>
                        <a:pt x="2461" y="697"/>
                      </a:lnTo>
                      <a:lnTo>
                        <a:pt x="2465" y="689"/>
                      </a:lnTo>
                      <a:lnTo>
                        <a:pt x="2468" y="680"/>
                      </a:lnTo>
                      <a:lnTo>
                        <a:pt x="2468" y="675"/>
                      </a:lnTo>
                      <a:lnTo>
                        <a:pt x="2468" y="670"/>
                      </a:lnTo>
                      <a:lnTo>
                        <a:pt x="2468" y="665"/>
                      </a:lnTo>
                      <a:lnTo>
                        <a:pt x="2465" y="661"/>
                      </a:lnTo>
                      <a:lnTo>
                        <a:pt x="2463" y="656"/>
                      </a:lnTo>
                      <a:lnTo>
                        <a:pt x="2461" y="654"/>
                      </a:lnTo>
                      <a:lnTo>
                        <a:pt x="2458" y="651"/>
                      </a:lnTo>
                      <a:lnTo>
                        <a:pt x="2455" y="649"/>
                      </a:lnTo>
                      <a:lnTo>
                        <a:pt x="2448" y="647"/>
                      </a:lnTo>
                      <a:lnTo>
                        <a:pt x="2439" y="644"/>
                      </a:lnTo>
                      <a:lnTo>
                        <a:pt x="2430" y="637"/>
                      </a:lnTo>
                      <a:lnTo>
                        <a:pt x="2420" y="632"/>
                      </a:lnTo>
                      <a:lnTo>
                        <a:pt x="2423" y="632"/>
                      </a:lnTo>
                      <a:lnTo>
                        <a:pt x="2427" y="632"/>
                      </a:lnTo>
                      <a:lnTo>
                        <a:pt x="2436" y="632"/>
                      </a:lnTo>
                      <a:lnTo>
                        <a:pt x="2444" y="632"/>
                      </a:lnTo>
                      <a:lnTo>
                        <a:pt x="2453" y="638"/>
                      </a:lnTo>
                      <a:lnTo>
                        <a:pt x="2461" y="641"/>
                      </a:lnTo>
                      <a:lnTo>
                        <a:pt x="2466" y="641"/>
                      </a:lnTo>
                      <a:lnTo>
                        <a:pt x="2473" y="639"/>
                      </a:lnTo>
                      <a:lnTo>
                        <a:pt x="2479" y="634"/>
                      </a:lnTo>
                      <a:lnTo>
                        <a:pt x="2485" y="629"/>
                      </a:lnTo>
                      <a:lnTo>
                        <a:pt x="2490" y="622"/>
                      </a:lnTo>
                      <a:lnTo>
                        <a:pt x="2495" y="613"/>
                      </a:lnTo>
                      <a:lnTo>
                        <a:pt x="2501" y="604"/>
                      </a:lnTo>
                      <a:lnTo>
                        <a:pt x="2505" y="595"/>
                      </a:lnTo>
                      <a:lnTo>
                        <a:pt x="2513" y="574"/>
                      </a:lnTo>
                      <a:lnTo>
                        <a:pt x="2520" y="555"/>
                      </a:lnTo>
                      <a:lnTo>
                        <a:pt x="2526" y="538"/>
                      </a:lnTo>
                      <a:lnTo>
                        <a:pt x="2529" y="526"/>
                      </a:lnTo>
                      <a:lnTo>
                        <a:pt x="2536" y="506"/>
                      </a:lnTo>
                      <a:lnTo>
                        <a:pt x="2543" y="489"/>
                      </a:lnTo>
                      <a:lnTo>
                        <a:pt x="2546" y="481"/>
                      </a:lnTo>
                      <a:lnTo>
                        <a:pt x="2548" y="472"/>
                      </a:lnTo>
                      <a:lnTo>
                        <a:pt x="2551" y="461"/>
                      </a:lnTo>
                      <a:lnTo>
                        <a:pt x="2551" y="450"/>
                      </a:lnTo>
                      <a:lnTo>
                        <a:pt x="2552" y="431"/>
                      </a:lnTo>
                      <a:lnTo>
                        <a:pt x="2551" y="411"/>
                      </a:lnTo>
                      <a:lnTo>
                        <a:pt x="2551" y="391"/>
                      </a:lnTo>
                      <a:lnTo>
                        <a:pt x="2551" y="371"/>
                      </a:lnTo>
                      <a:lnTo>
                        <a:pt x="2552" y="362"/>
                      </a:lnTo>
                      <a:lnTo>
                        <a:pt x="2553" y="353"/>
                      </a:lnTo>
                      <a:lnTo>
                        <a:pt x="2555" y="344"/>
                      </a:lnTo>
                      <a:lnTo>
                        <a:pt x="2558" y="336"/>
                      </a:lnTo>
                      <a:lnTo>
                        <a:pt x="2564" y="320"/>
                      </a:lnTo>
                      <a:lnTo>
                        <a:pt x="2572" y="304"/>
                      </a:lnTo>
                      <a:lnTo>
                        <a:pt x="2580" y="288"/>
                      </a:lnTo>
                      <a:lnTo>
                        <a:pt x="2587" y="271"/>
                      </a:lnTo>
                      <a:lnTo>
                        <a:pt x="2591" y="263"/>
                      </a:lnTo>
                      <a:lnTo>
                        <a:pt x="2593" y="254"/>
                      </a:lnTo>
                      <a:lnTo>
                        <a:pt x="2594" y="245"/>
                      </a:lnTo>
                      <a:lnTo>
                        <a:pt x="2595" y="236"/>
                      </a:lnTo>
                      <a:lnTo>
                        <a:pt x="2595" y="203"/>
                      </a:lnTo>
                      <a:lnTo>
                        <a:pt x="2594" y="170"/>
                      </a:lnTo>
                      <a:lnTo>
                        <a:pt x="2593" y="153"/>
                      </a:lnTo>
                      <a:lnTo>
                        <a:pt x="2591" y="137"/>
                      </a:lnTo>
                      <a:lnTo>
                        <a:pt x="2587" y="121"/>
                      </a:lnTo>
                      <a:lnTo>
                        <a:pt x="2584" y="104"/>
                      </a:lnTo>
                      <a:lnTo>
                        <a:pt x="2579" y="95"/>
                      </a:lnTo>
                      <a:lnTo>
                        <a:pt x="2575" y="86"/>
                      </a:lnTo>
                      <a:lnTo>
                        <a:pt x="2570" y="78"/>
                      </a:lnTo>
                      <a:lnTo>
                        <a:pt x="2563" y="70"/>
                      </a:lnTo>
                      <a:lnTo>
                        <a:pt x="2552" y="55"/>
                      </a:lnTo>
                      <a:lnTo>
                        <a:pt x="2542" y="39"/>
                      </a:lnTo>
                      <a:lnTo>
                        <a:pt x="2514" y="32"/>
                      </a:lnTo>
                      <a:lnTo>
                        <a:pt x="2488" y="24"/>
                      </a:lnTo>
                      <a:lnTo>
                        <a:pt x="2464" y="18"/>
                      </a:lnTo>
                      <a:lnTo>
                        <a:pt x="2444" y="12"/>
                      </a:lnTo>
                      <a:lnTo>
                        <a:pt x="2441" y="18"/>
                      </a:lnTo>
                      <a:lnTo>
                        <a:pt x="2439" y="25"/>
                      </a:lnTo>
                      <a:lnTo>
                        <a:pt x="2436" y="31"/>
                      </a:lnTo>
                      <a:lnTo>
                        <a:pt x="2431" y="35"/>
                      </a:lnTo>
                      <a:lnTo>
                        <a:pt x="2427" y="40"/>
                      </a:lnTo>
                      <a:lnTo>
                        <a:pt x="2421" y="42"/>
                      </a:lnTo>
                      <a:lnTo>
                        <a:pt x="2414" y="42"/>
                      </a:lnTo>
                      <a:lnTo>
                        <a:pt x="2406" y="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7732;p21">
                  <a:extLst>
                    <a:ext uri="{FF2B5EF4-FFF2-40B4-BE49-F238E27FC236}">
                      <a16:creationId xmlns="" xmlns:a16="http://schemas.microsoft.com/office/drawing/2014/main" id="{A593CC18-2A46-4B31-8AD1-28D75F9ADA17}"/>
                    </a:ext>
                  </a:extLst>
                </p:cNvPr>
                <p:cNvSpPr/>
                <p:nvPr/>
              </p:nvSpPr>
              <p:spPr>
                <a:xfrm>
                  <a:off x="6143431" y="3006880"/>
                  <a:ext cx="672985" cy="51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058" extrusionOk="0">
                      <a:moveTo>
                        <a:pt x="2319" y="1"/>
                      </a:moveTo>
                      <a:lnTo>
                        <a:pt x="2318" y="7"/>
                      </a:lnTo>
                      <a:lnTo>
                        <a:pt x="2318" y="20"/>
                      </a:lnTo>
                      <a:lnTo>
                        <a:pt x="2318" y="34"/>
                      </a:lnTo>
                      <a:lnTo>
                        <a:pt x="2318" y="43"/>
                      </a:lnTo>
                      <a:lnTo>
                        <a:pt x="2313" y="43"/>
                      </a:lnTo>
                      <a:lnTo>
                        <a:pt x="2309" y="44"/>
                      </a:lnTo>
                      <a:lnTo>
                        <a:pt x="2306" y="44"/>
                      </a:lnTo>
                      <a:lnTo>
                        <a:pt x="2304" y="47"/>
                      </a:lnTo>
                      <a:lnTo>
                        <a:pt x="2301" y="50"/>
                      </a:lnTo>
                      <a:lnTo>
                        <a:pt x="2299" y="56"/>
                      </a:lnTo>
                      <a:lnTo>
                        <a:pt x="2301" y="68"/>
                      </a:lnTo>
                      <a:lnTo>
                        <a:pt x="2299" y="82"/>
                      </a:lnTo>
                      <a:lnTo>
                        <a:pt x="2277" y="83"/>
                      </a:lnTo>
                      <a:lnTo>
                        <a:pt x="2253" y="83"/>
                      </a:lnTo>
                      <a:lnTo>
                        <a:pt x="2230" y="83"/>
                      </a:lnTo>
                      <a:lnTo>
                        <a:pt x="2207" y="83"/>
                      </a:lnTo>
                      <a:lnTo>
                        <a:pt x="2199" y="112"/>
                      </a:lnTo>
                      <a:lnTo>
                        <a:pt x="2190" y="142"/>
                      </a:lnTo>
                      <a:lnTo>
                        <a:pt x="2187" y="150"/>
                      </a:lnTo>
                      <a:lnTo>
                        <a:pt x="2183" y="157"/>
                      </a:lnTo>
                      <a:lnTo>
                        <a:pt x="2180" y="163"/>
                      </a:lnTo>
                      <a:lnTo>
                        <a:pt x="2175" y="168"/>
                      </a:lnTo>
                      <a:lnTo>
                        <a:pt x="2170" y="174"/>
                      </a:lnTo>
                      <a:lnTo>
                        <a:pt x="2164" y="178"/>
                      </a:lnTo>
                      <a:lnTo>
                        <a:pt x="2158" y="181"/>
                      </a:lnTo>
                      <a:lnTo>
                        <a:pt x="2150" y="182"/>
                      </a:lnTo>
                      <a:lnTo>
                        <a:pt x="2139" y="186"/>
                      </a:lnTo>
                      <a:lnTo>
                        <a:pt x="2130" y="189"/>
                      </a:lnTo>
                      <a:lnTo>
                        <a:pt x="2123" y="195"/>
                      </a:lnTo>
                      <a:lnTo>
                        <a:pt x="2117" y="201"/>
                      </a:lnTo>
                      <a:lnTo>
                        <a:pt x="2115" y="208"/>
                      </a:lnTo>
                      <a:lnTo>
                        <a:pt x="2113" y="216"/>
                      </a:lnTo>
                      <a:lnTo>
                        <a:pt x="2113" y="225"/>
                      </a:lnTo>
                      <a:lnTo>
                        <a:pt x="2113" y="236"/>
                      </a:lnTo>
                      <a:lnTo>
                        <a:pt x="2115" y="255"/>
                      </a:lnTo>
                      <a:lnTo>
                        <a:pt x="2117" y="276"/>
                      </a:lnTo>
                      <a:lnTo>
                        <a:pt x="2118" y="286"/>
                      </a:lnTo>
                      <a:lnTo>
                        <a:pt x="2118" y="296"/>
                      </a:lnTo>
                      <a:lnTo>
                        <a:pt x="2117" y="305"/>
                      </a:lnTo>
                      <a:lnTo>
                        <a:pt x="2115" y="313"/>
                      </a:lnTo>
                      <a:lnTo>
                        <a:pt x="2113" y="318"/>
                      </a:lnTo>
                      <a:lnTo>
                        <a:pt x="2110" y="322"/>
                      </a:lnTo>
                      <a:lnTo>
                        <a:pt x="2108" y="324"/>
                      </a:lnTo>
                      <a:lnTo>
                        <a:pt x="2105" y="328"/>
                      </a:lnTo>
                      <a:lnTo>
                        <a:pt x="2098" y="332"/>
                      </a:lnTo>
                      <a:lnTo>
                        <a:pt x="2091" y="336"/>
                      </a:lnTo>
                      <a:lnTo>
                        <a:pt x="2084" y="340"/>
                      </a:lnTo>
                      <a:lnTo>
                        <a:pt x="2080" y="345"/>
                      </a:lnTo>
                      <a:lnTo>
                        <a:pt x="2077" y="348"/>
                      </a:lnTo>
                      <a:lnTo>
                        <a:pt x="2076" y="353"/>
                      </a:lnTo>
                      <a:lnTo>
                        <a:pt x="2075" y="358"/>
                      </a:lnTo>
                      <a:lnTo>
                        <a:pt x="2075" y="363"/>
                      </a:lnTo>
                      <a:lnTo>
                        <a:pt x="2076" y="386"/>
                      </a:lnTo>
                      <a:lnTo>
                        <a:pt x="2076" y="411"/>
                      </a:lnTo>
                      <a:lnTo>
                        <a:pt x="2075" y="424"/>
                      </a:lnTo>
                      <a:lnTo>
                        <a:pt x="2073" y="436"/>
                      </a:lnTo>
                      <a:lnTo>
                        <a:pt x="2069" y="447"/>
                      </a:lnTo>
                      <a:lnTo>
                        <a:pt x="2066" y="458"/>
                      </a:lnTo>
                      <a:lnTo>
                        <a:pt x="2063" y="462"/>
                      </a:lnTo>
                      <a:lnTo>
                        <a:pt x="2059" y="465"/>
                      </a:lnTo>
                      <a:lnTo>
                        <a:pt x="2053" y="466"/>
                      </a:lnTo>
                      <a:lnTo>
                        <a:pt x="2048" y="466"/>
                      </a:lnTo>
                      <a:lnTo>
                        <a:pt x="2035" y="466"/>
                      </a:lnTo>
                      <a:lnTo>
                        <a:pt x="2025" y="467"/>
                      </a:lnTo>
                      <a:lnTo>
                        <a:pt x="2020" y="469"/>
                      </a:lnTo>
                      <a:lnTo>
                        <a:pt x="2017" y="471"/>
                      </a:lnTo>
                      <a:lnTo>
                        <a:pt x="2015" y="475"/>
                      </a:lnTo>
                      <a:lnTo>
                        <a:pt x="2014" y="477"/>
                      </a:lnTo>
                      <a:lnTo>
                        <a:pt x="2011" y="483"/>
                      </a:lnTo>
                      <a:lnTo>
                        <a:pt x="2011" y="490"/>
                      </a:lnTo>
                      <a:lnTo>
                        <a:pt x="2014" y="504"/>
                      </a:lnTo>
                      <a:lnTo>
                        <a:pt x="2014" y="519"/>
                      </a:lnTo>
                      <a:lnTo>
                        <a:pt x="2007" y="523"/>
                      </a:lnTo>
                      <a:lnTo>
                        <a:pt x="2001" y="524"/>
                      </a:lnTo>
                      <a:lnTo>
                        <a:pt x="1995" y="523"/>
                      </a:lnTo>
                      <a:lnTo>
                        <a:pt x="1990" y="521"/>
                      </a:lnTo>
                      <a:lnTo>
                        <a:pt x="1985" y="519"/>
                      </a:lnTo>
                      <a:lnTo>
                        <a:pt x="1979" y="516"/>
                      </a:lnTo>
                      <a:lnTo>
                        <a:pt x="1975" y="512"/>
                      </a:lnTo>
                      <a:lnTo>
                        <a:pt x="1970" y="508"/>
                      </a:lnTo>
                      <a:lnTo>
                        <a:pt x="1961" y="499"/>
                      </a:lnTo>
                      <a:lnTo>
                        <a:pt x="1952" y="491"/>
                      </a:lnTo>
                      <a:lnTo>
                        <a:pt x="1946" y="486"/>
                      </a:lnTo>
                      <a:lnTo>
                        <a:pt x="1942" y="484"/>
                      </a:lnTo>
                      <a:lnTo>
                        <a:pt x="1936" y="482"/>
                      </a:lnTo>
                      <a:lnTo>
                        <a:pt x="1932" y="479"/>
                      </a:lnTo>
                      <a:lnTo>
                        <a:pt x="1931" y="486"/>
                      </a:lnTo>
                      <a:lnTo>
                        <a:pt x="1929" y="492"/>
                      </a:lnTo>
                      <a:lnTo>
                        <a:pt x="1927" y="498"/>
                      </a:lnTo>
                      <a:lnTo>
                        <a:pt x="1925" y="502"/>
                      </a:lnTo>
                      <a:lnTo>
                        <a:pt x="1921" y="508"/>
                      </a:lnTo>
                      <a:lnTo>
                        <a:pt x="1917" y="512"/>
                      </a:lnTo>
                      <a:lnTo>
                        <a:pt x="1912" y="518"/>
                      </a:lnTo>
                      <a:lnTo>
                        <a:pt x="1908" y="521"/>
                      </a:lnTo>
                      <a:lnTo>
                        <a:pt x="1902" y="526"/>
                      </a:lnTo>
                      <a:lnTo>
                        <a:pt x="1896" y="529"/>
                      </a:lnTo>
                      <a:lnTo>
                        <a:pt x="1891" y="532"/>
                      </a:lnTo>
                      <a:lnTo>
                        <a:pt x="1884" y="534"/>
                      </a:lnTo>
                      <a:lnTo>
                        <a:pt x="1878" y="535"/>
                      </a:lnTo>
                      <a:lnTo>
                        <a:pt x="1872" y="536"/>
                      </a:lnTo>
                      <a:lnTo>
                        <a:pt x="1866" y="536"/>
                      </a:lnTo>
                      <a:lnTo>
                        <a:pt x="1860" y="536"/>
                      </a:lnTo>
                      <a:lnTo>
                        <a:pt x="1859" y="527"/>
                      </a:lnTo>
                      <a:lnTo>
                        <a:pt x="1858" y="519"/>
                      </a:lnTo>
                      <a:lnTo>
                        <a:pt x="1854" y="510"/>
                      </a:lnTo>
                      <a:lnTo>
                        <a:pt x="1850" y="502"/>
                      </a:lnTo>
                      <a:lnTo>
                        <a:pt x="1847" y="499"/>
                      </a:lnTo>
                      <a:lnTo>
                        <a:pt x="1844" y="496"/>
                      </a:lnTo>
                      <a:lnTo>
                        <a:pt x="1842" y="494"/>
                      </a:lnTo>
                      <a:lnTo>
                        <a:pt x="1837" y="493"/>
                      </a:lnTo>
                      <a:lnTo>
                        <a:pt x="1834" y="492"/>
                      </a:lnTo>
                      <a:lnTo>
                        <a:pt x="1829" y="493"/>
                      </a:lnTo>
                      <a:lnTo>
                        <a:pt x="1826" y="495"/>
                      </a:lnTo>
                      <a:lnTo>
                        <a:pt x="1820" y="498"/>
                      </a:lnTo>
                      <a:lnTo>
                        <a:pt x="1818" y="501"/>
                      </a:lnTo>
                      <a:lnTo>
                        <a:pt x="1816" y="504"/>
                      </a:lnTo>
                      <a:lnTo>
                        <a:pt x="1814" y="509"/>
                      </a:lnTo>
                      <a:lnTo>
                        <a:pt x="1813" y="512"/>
                      </a:lnTo>
                      <a:lnTo>
                        <a:pt x="1813" y="517"/>
                      </a:lnTo>
                      <a:lnTo>
                        <a:pt x="1813" y="521"/>
                      </a:lnTo>
                      <a:lnTo>
                        <a:pt x="1812" y="525"/>
                      </a:lnTo>
                      <a:lnTo>
                        <a:pt x="1810" y="528"/>
                      </a:lnTo>
                      <a:lnTo>
                        <a:pt x="1803" y="534"/>
                      </a:lnTo>
                      <a:lnTo>
                        <a:pt x="1796" y="539"/>
                      </a:lnTo>
                      <a:lnTo>
                        <a:pt x="1792" y="541"/>
                      </a:lnTo>
                      <a:lnTo>
                        <a:pt x="1788" y="543"/>
                      </a:lnTo>
                      <a:lnTo>
                        <a:pt x="1786" y="547"/>
                      </a:lnTo>
                      <a:lnTo>
                        <a:pt x="1784" y="551"/>
                      </a:lnTo>
                      <a:lnTo>
                        <a:pt x="1777" y="581"/>
                      </a:lnTo>
                      <a:lnTo>
                        <a:pt x="1772" y="613"/>
                      </a:lnTo>
                      <a:lnTo>
                        <a:pt x="1771" y="621"/>
                      </a:lnTo>
                      <a:lnTo>
                        <a:pt x="1768" y="626"/>
                      </a:lnTo>
                      <a:lnTo>
                        <a:pt x="1764" y="632"/>
                      </a:lnTo>
                      <a:lnTo>
                        <a:pt x="1760" y="636"/>
                      </a:lnTo>
                      <a:lnTo>
                        <a:pt x="1754" y="641"/>
                      </a:lnTo>
                      <a:lnTo>
                        <a:pt x="1747" y="642"/>
                      </a:lnTo>
                      <a:lnTo>
                        <a:pt x="1739" y="643"/>
                      </a:lnTo>
                      <a:lnTo>
                        <a:pt x="1729" y="642"/>
                      </a:lnTo>
                      <a:lnTo>
                        <a:pt x="1728" y="636"/>
                      </a:lnTo>
                      <a:lnTo>
                        <a:pt x="1727" y="633"/>
                      </a:lnTo>
                      <a:lnTo>
                        <a:pt x="1724" y="630"/>
                      </a:lnTo>
                      <a:lnTo>
                        <a:pt x="1721" y="627"/>
                      </a:lnTo>
                      <a:lnTo>
                        <a:pt x="1714" y="625"/>
                      </a:lnTo>
                      <a:lnTo>
                        <a:pt x="1707" y="625"/>
                      </a:lnTo>
                      <a:lnTo>
                        <a:pt x="1699" y="626"/>
                      </a:lnTo>
                      <a:lnTo>
                        <a:pt x="1690" y="626"/>
                      </a:lnTo>
                      <a:lnTo>
                        <a:pt x="1687" y="626"/>
                      </a:lnTo>
                      <a:lnTo>
                        <a:pt x="1682" y="625"/>
                      </a:lnTo>
                      <a:lnTo>
                        <a:pt x="1679" y="624"/>
                      </a:lnTo>
                      <a:lnTo>
                        <a:pt x="1677" y="621"/>
                      </a:lnTo>
                      <a:lnTo>
                        <a:pt x="1673" y="618"/>
                      </a:lnTo>
                      <a:lnTo>
                        <a:pt x="1672" y="615"/>
                      </a:lnTo>
                      <a:lnTo>
                        <a:pt x="1670" y="611"/>
                      </a:lnTo>
                      <a:lnTo>
                        <a:pt x="1669" y="608"/>
                      </a:lnTo>
                      <a:lnTo>
                        <a:pt x="1669" y="599"/>
                      </a:lnTo>
                      <a:lnTo>
                        <a:pt x="1669" y="590"/>
                      </a:lnTo>
                      <a:lnTo>
                        <a:pt x="1670" y="573"/>
                      </a:lnTo>
                      <a:lnTo>
                        <a:pt x="1671" y="557"/>
                      </a:lnTo>
                      <a:lnTo>
                        <a:pt x="1670" y="545"/>
                      </a:lnTo>
                      <a:lnTo>
                        <a:pt x="1667" y="535"/>
                      </a:lnTo>
                      <a:lnTo>
                        <a:pt x="1664" y="528"/>
                      </a:lnTo>
                      <a:lnTo>
                        <a:pt x="1661" y="524"/>
                      </a:lnTo>
                      <a:lnTo>
                        <a:pt x="1656" y="521"/>
                      </a:lnTo>
                      <a:lnTo>
                        <a:pt x="1652" y="519"/>
                      </a:lnTo>
                      <a:lnTo>
                        <a:pt x="1646" y="519"/>
                      </a:lnTo>
                      <a:lnTo>
                        <a:pt x="1640" y="520"/>
                      </a:lnTo>
                      <a:lnTo>
                        <a:pt x="1626" y="525"/>
                      </a:lnTo>
                      <a:lnTo>
                        <a:pt x="1612" y="529"/>
                      </a:lnTo>
                      <a:lnTo>
                        <a:pt x="1605" y="531"/>
                      </a:lnTo>
                      <a:lnTo>
                        <a:pt x="1597" y="532"/>
                      </a:lnTo>
                      <a:lnTo>
                        <a:pt x="1589" y="532"/>
                      </a:lnTo>
                      <a:lnTo>
                        <a:pt x="1581" y="531"/>
                      </a:lnTo>
                      <a:lnTo>
                        <a:pt x="1582" y="510"/>
                      </a:lnTo>
                      <a:lnTo>
                        <a:pt x="1584" y="487"/>
                      </a:lnTo>
                      <a:lnTo>
                        <a:pt x="1583" y="476"/>
                      </a:lnTo>
                      <a:lnTo>
                        <a:pt x="1582" y="466"/>
                      </a:lnTo>
                      <a:lnTo>
                        <a:pt x="1581" y="460"/>
                      </a:lnTo>
                      <a:lnTo>
                        <a:pt x="1579" y="455"/>
                      </a:lnTo>
                      <a:lnTo>
                        <a:pt x="1575" y="451"/>
                      </a:lnTo>
                      <a:lnTo>
                        <a:pt x="1572" y="447"/>
                      </a:lnTo>
                      <a:lnTo>
                        <a:pt x="1559" y="437"/>
                      </a:lnTo>
                      <a:lnTo>
                        <a:pt x="1548" y="429"/>
                      </a:lnTo>
                      <a:lnTo>
                        <a:pt x="1543" y="425"/>
                      </a:lnTo>
                      <a:lnTo>
                        <a:pt x="1539" y="419"/>
                      </a:lnTo>
                      <a:lnTo>
                        <a:pt x="1535" y="412"/>
                      </a:lnTo>
                      <a:lnTo>
                        <a:pt x="1533" y="404"/>
                      </a:lnTo>
                      <a:lnTo>
                        <a:pt x="1530" y="402"/>
                      </a:lnTo>
                      <a:lnTo>
                        <a:pt x="1525" y="397"/>
                      </a:lnTo>
                      <a:lnTo>
                        <a:pt x="1498" y="404"/>
                      </a:lnTo>
                      <a:lnTo>
                        <a:pt x="1459" y="414"/>
                      </a:lnTo>
                      <a:lnTo>
                        <a:pt x="1449" y="416"/>
                      </a:lnTo>
                      <a:lnTo>
                        <a:pt x="1440" y="417"/>
                      </a:lnTo>
                      <a:lnTo>
                        <a:pt x="1432" y="416"/>
                      </a:lnTo>
                      <a:lnTo>
                        <a:pt x="1424" y="414"/>
                      </a:lnTo>
                      <a:lnTo>
                        <a:pt x="1418" y="411"/>
                      </a:lnTo>
                      <a:lnTo>
                        <a:pt x="1414" y="406"/>
                      </a:lnTo>
                      <a:lnTo>
                        <a:pt x="1411" y="403"/>
                      </a:lnTo>
                      <a:lnTo>
                        <a:pt x="1410" y="400"/>
                      </a:lnTo>
                      <a:lnTo>
                        <a:pt x="1409" y="395"/>
                      </a:lnTo>
                      <a:lnTo>
                        <a:pt x="1409" y="391"/>
                      </a:lnTo>
                      <a:lnTo>
                        <a:pt x="1393" y="389"/>
                      </a:lnTo>
                      <a:lnTo>
                        <a:pt x="1376" y="386"/>
                      </a:lnTo>
                      <a:lnTo>
                        <a:pt x="1368" y="386"/>
                      </a:lnTo>
                      <a:lnTo>
                        <a:pt x="1360" y="386"/>
                      </a:lnTo>
                      <a:lnTo>
                        <a:pt x="1352" y="387"/>
                      </a:lnTo>
                      <a:lnTo>
                        <a:pt x="1345" y="391"/>
                      </a:lnTo>
                      <a:lnTo>
                        <a:pt x="1342" y="393"/>
                      </a:lnTo>
                      <a:lnTo>
                        <a:pt x="1338" y="395"/>
                      </a:lnTo>
                      <a:lnTo>
                        <a:pt x="1337" y="399"/>
                      </a:lnTo>
                      <a:lnTo>
                        <a:pt x="1336" y="402"/>
                      </a:lnTo>
                      <a:lnTo>
                        <a:pt x="1334" y="408"/>
                      </a:lnTo>
                      <a:lnTo>
                        <a:pt x="1335" y="414"/>
                      </a:lnTo>
                      <a:lnTo>
                        <a:pt x="1335" y="422"/>
                      </a:lnTo>
                      <a:lnTo>
                        <a:pt x="1336" y="429"/>
                      </a:lnTo>
                      <a:lnTo>
                        <a:pt x="1336" y="436"/>
                      </a:lnTo>
                      <a:lnTo>
                        <a:pt x="1335" y="444"/>
                      </a:lnTo>
                      <a:lnTo>
                        <a:pt x="1332" y="449"/>
                      </a:lnTo>
                      <a:lnTo>
                        <a:pt x="1328" y="453"/>
                      </a:lnTo>
                      <a:lnTo>
                        <a:pt x="1325" y="457"/>
                      </a:lnTo>
                      <a:lnTo>
                        <a:pt x="1321" y="460"/>
                      </a:lnTo>
                      <a:lnTo>
                        <a:pt x="1318" y="463"/>
                      </a:lnTo>
                      <a:lnTo>
                        <a:pt x="1314" y="467"/>
                      </a:lnTo>
                      <a:lnTo>
                        <a:pt x="1313" y="473"/>
                      </a:lnTo>
                      <a:lnTo>
                        <a:pt x="1312" y="478"/>
                      </a:lnTo>
                      <a:lnTo>
                        <a:pt x="1312" y="493"/>
                      </a:lnTo>
                      <a:lnTo>
                        <a:pt x="1310" y="507"/>
                      </a:lnTo>
                      <a:lnTo>
                        <a:pt x="1309" y="511"/>
                      </a:lnTo>
                      <a:lnTo>
                        <a:pt x="1307" y="516"/>
                      </a:lnTo>
                      <a:lnTo>
                        <a:pt x="1304" y="519"/>
                      </a:lnTo>
                      <a:lnTo>
                        <a:pt x="1301" y="521"/>
                      </a:lnTo>
                      <a:lnTo>
                        <a:pt x="1293" y="525"/>
                      </a:lnTo>
                      <a:lnTo>
                        <a:pt x="1283" y="526"/>
                      </a:lnTo>
                      <a:lnTo>
                        <a:pt x="1271" y="528"/>
                      </a:lnTo>
                      <a:lnTo>
                        <a:pt x="1262" y="531"/>
                      </a:lnTo>
                      <a:lnTo>
                        <a:pt x="1260" y="533"/>
                      </a:lnTo>
                      <a:lnTo>
                        <a:pt x="1258" y="535"/>
                      </a:lnTo>
                      <a:lnTo>
                        <a:pt x="1255" y="540"/>
                      </a:lnTo>
                      <a:lnTo>
                        <a:pt x="1253" y="545"/>
                      </a:lnTo>
                      <a:lnTo>
                        <a:pt x="1251" y="555"/>
                      </a:lnTo>
                      <a:lnTo>
                        <a:pt x="1246" y="565"/>
                      </a:lnTo>
                      <a:lnTo>
                        <a:pt x="1244" y="569"/>
                      </a:lnTo>
                      <a:lnTo>
                        <a:pt x="1240" y="574"/>
                      </a:lnTo>
                      <a:lnTo>
                        <a:pt x="1237" y="577"/>
                      </a:lnTo>
                      <a:lnTo>
                        <a:pt x="1232" y="578"/>
                      </a:lnTo>
                      <a:lnTo>
                        <a:pt x="1215" y="582"/>
                      </a:lnTo>
                      <a:lnTo>
                        <a:pt x="1197" y="584"/>
                      </a:lnTo>
                      <a:lnTo>
                        <a:pt x="1180" y="584"/>
                      </a:lnTo>
                      <a:lnTo>
                        <a:pt x="1163" y="585"/>
                      </a:lnTo>
                      <a:lnTo>
                        <a:pt x="1146" y="586"/>
                      </a:lnTo>
                      <a:lnTo>
                        <a:pt x="1129" y="590"/>
                      </a:lnTo>
                      <a:lnTo>
                        <a:pt x="1120" y="592"/>
                      </a:lnTo>
                      <a:lnTo>
                        <a:pt x="1112" y="596"/>
                      </a:lnTo>
                      <a:lnTo>
                        <a:pt x="1104" y="599"/>
                      </a:lnTo>
                      <a:lnTo>
                        <a:pt x="1095" y="605"/>
                      </a:lnTo>
                      <a:lnTo>
                        <a:pt x="1096" y="613"/>
                      </a:lnTo>
                      <a:lnTo>
                        <a:pt x="1095" y="619"/>
                      </a:lnTo>
                      <a:lnTo>
                        <a:pt x="1092" y="625"/>
                      </a:lnTo>
                      <a:lnTo>
                        <a:pt x="1089" y="630"/>
                      </a:lnTo>
                      <a:lnTo>
                        <a:pt x="1086" y="634"/>
                      </a:lnTo>
                      <a:lnTo>
                        <a:pt x="1080" y="636"/>
                      </a:lnTo>
                      <a:lnTo>
                        <a:pt x="1074" y="639"/>
                      </a:lnTo>
                      <a:lnTo>
                        <a:pt x="1069" y="641"/>
                      </a:lnTo>
                      <a:lnTo>
                        <a:pt x="1040" y="644"/>
                      </a:lnTo>
                      <a:lnTo>
                        <a:pt x="1015" y="648"/>
                      </a:lnTo>
                      <a:lnTo>
                        <a:pt x="998" y="666"/>
                      </a:lnTo>
                      <a:lnTo>
                        <a:pt x="982" y="682"/>
                      </a:lnTo>
                      <a:lnTo>
                        <a:pt x="975" y="683"/>
                      </a:lnTo>
                      <a:lnTo>
                        <a:pt x="969" y="684"/>
                      </a:lnTo>
                      <a:lnTo>
                        <a:pt x="964" y="683"/>
                      </a:lnTo>
                      <a:lnTo>
                        <a:pt x="958" y="682"/>
                      </a:lnTo>
                      <a:lnTo>
                        <a:pt x="947" y="677"/>
                      </a:lnTo>
                      <a:lnTo>
                        <a:pt x="935" y="673"/>
                      </a:lnTo>
                      <a:lnTo>
                        <a:pt x="928" y="670"/>
                      </a:lnTo>
                      <a:lnTo>
                        <a:pt x="923" y="665"/>
                      </a:lnTo>
                      <a:lnTo>
                        <a:pt x="917" y="659"/>
                      </a:lnTo>
                      <a:lnTo>
                        <a:pt x="911" y="654"/>
                      </a:lnTo>
                      <a:lnTo>
                        <a:pt x="902" y="640"/>
                      </a:lnTo>
                      <a:lnTo>
                        <a:pt x="894" y="626"/>
                      </a:lnTo>
                      <a:lnTo>
                        <a:pt x="890" y="619"/>
                      </a:lnTo>
                      <a:lnTo>
                        <a:pt x="885" y="614"/>
                      </a:lnTo>
                      <a:lnTo>
                        <a:pt x="881" y="608"/>
                      </a:lnTo>
                      <a:lnTo>
                        <a:pt x="876" y="603"/>
                      </a:lnTo>
                      <a:lnTo>
                        <a:pt x="870" y="600"/>
                      </a:lnTo>
                      <a:lnTo>
                        <a:pt x="864" y="598"/>
                      </a:lnTo>
                      <a:lnTo>
                        <a:pt x="857" y="597"/>
                      </a:lnTo>
                      <a:lnTo>
                        <a:pt x="849" y="597"/>
                      </a:lnTo>
                      <a:lnTo>
                        <a:pt x="843" y="598"/>
                      </a:lnTo>
                      <a:lnTo>
                        <a:pt x="838" y="600"/>
                      </a:lnTo>
                      <a:lnTo>
                        <a:pt x="834" y="601"/>
                      </a:lnTo>
                      <a:lnTo>
                        <a:pt x="831" y="603"/>
                      </a:lnTo>
                      <a:lnTo>
                        <a:pt x="825" y="609"/>
                      </a:lnTo>
                      <a:lnTo>
                        <a:pt x="821" y="616"/>
                      </a:lnTo>
                      <a:lnTo>
                        <a:pt x="817" y="632"/>
                      </a:lnTo>
                      <a:lnTo>
                        <a:pt x="809" y="648"/>
                      </a:lnTo>
                      <a:lnTo>
                        <a:pt x="807" y="652"/>
                      </a:lnTo>
                      <a:lnTo>
                        <a:pt x="803" y="656"/>
                      </a:lnTo>
                      <a:lnTo>
                        <a:pt x="800" y="658"/>
                      </a:lnTo>
                      <a:lnTo>
                        <a:pt x="795" y="662"/>
                      </a:lnTo>
                      <a:lnTo>
                        <a:pt x="787" y="664"/>
                      </a:lnTo>
                      <a:lnTo>
                        <a:pt x="778" y="666"/>
                      </a:lnTo>
                      <a:lnTo>
                        <a:pt x="759" y="667"/>
                      </a:lnTo>
                      <a:lnTo>
                        <a:pt x="741" y="667"/>
                      </a:lnTo>
                      <a:lnTo>
                        <a:pt x="741" y="681"/>
                      </a:lnTo>
                      <a:lnTo>
                        <a:pt x="741" y="696"/>
                      </a:lnTo>
                      <a:lnTo>
                        <a:pt x="739" y="709"/>
                      </a:lnTo>
                      <a:lnTo>
                        <a:pt x="736" y="723"/>
                      </a:lnTo>
                      <a:lnTo>
                        <a:pt x="719" y="723"/>
                      </a:lnTo>
                      <a:lnTo>
                        <a:pt x="698" y="723"/>
                      </a:lnTo>
                      <a:lnTo>
                        <a:pt x="677" y="722"/>
                      </a:lnTo>
                      <a:lnTo>
                        <a:pt x="656" y="717"/>
                      </a:lnTo>
                      <a:lnTo>
                        <a:pt x="646" y="714"/>
                      </a:lnTo>
                      <a:lnTo>
                        <a:pt x="637" y="711"/>
                      </a:lnTo>
                      <a:lnTo>
                        <a:pt x="629" y="706"/>
                      </a:lnTo>
                      <a:lnTo>
                        <a:pt x="622" y="700"/>
                      </a:lnTo>
                      <a:lnTo>
                        <a:pt x="615" y="693"/>
                      </a:lnTo>
                      <a:lnTo>
                        <a:pt x="610" y="687"/>
                      </a:lnTo>
                      <a:lnTo>
                        <a:pt x="606" y="677"/>
                      </a:lnTo>
                      <a:lnTo>
                        <a:pt x="604" y="667"/>
                      </a:lnTo>
                      <a:lnTo>
                        <a:pt x="602" y="641"/>
                      </a:lnTo>
                      <a:lnTo>
                        <a:pt x="598" y="611"/>
                      </a:lnTo>
                      <a:lnTo>
                        <a:pt x="596" y="606"/>
                      </a:lnTo>
                      <a:lnTo>
                        <a:pt x="594" y="600"/>
                      </a:lnTo>
                      <a:lnTo>
                        <a:pt x="589" y="596"/>
                      </a:lnTo>
                      <a:lnTo>
                        <a:pt x="586" y="591"/>
                      </a:lnTo>
                      <a:lnTo>
                        <a:pt x="580" y="589"/>
                      </a:lnTo>
                      <a:lnTo>
                        <a:pt x="573" y="588"/>
                      </a:lnTo>
                      <a:lnTo>
                        <a:pt x="565" y="588"/>
                      </a:lnTo>
                      <a:lnTo>
                        <a:pt x="556" y="589"/>
                      </a:lnTo>
                      <a:lnTo>
                        <a:pt x="533" y="600"/>
                      </a:lnTo>
                      <a:lnTo>
                        <a:pt x="508" y="615"/>
                      </a:lnTo>
                      <a:lnTo>
                        <a:pt x="501" y="618"/>
                      </a:lnTo>
                      <a:lnTo>
                        <a:pt x="496" y="621"/>
                      </a:lnTo>
                      <a:lnTo>
                        <a:pt x="489" y="622"/>
                      </a:lnTo>
                      <a:lnTo>
                        <a:pt x="483" y="622"/>
                      </a:lnTo>
                      <a:lnTo>
                        <a:pt x="478" y="621"/>
                      </a:lnTo>
                      <a:lnTo>
                        <a:pt x="473" y="617"/>
                      </a:lnTo>
                      <a:lnTo>
                        <a:pt x="467" y="614"/>
                      </a:lnTo>
                      <a:lnTo>
                        <a:pt x="463" y="607"/>
                      </a:lnTo>
                      <a:lnTo>
                        <a:pt x="457" y="594"/>
                      </a:lnTo>
                      <a:lnTo>
                        <a:pt x="450" y="582"/>
                      </a:lnTo>
                      <a:lnTo>
                        <a:pt x="442" y="570"/>
                      </a:lnTo>
                      <a:lnTo>
                        <a:pt x="434" y="559"/>
                      </a:lnTo>
                      <a:lnTo>
                        <a:pt x="430" y="555"/>
                      </a:lnTo>
                      <a:lnTo>
                        <a:pt x="425" y="550"/>
                      </a:lnTo>
                      <a:lnTo>
                        <a:pt x="419" y="547"/>
                      </a:lnTo>
                      <a:lnTo>
                        <a:pt x="414" y="544"/>
                      </a:lnTo>
                      <a:lnTo>
                        <a:pt x="407" y="541"/>
                      </a:lnTo>
                      <a:lnTo>
                        <a:pt x="399" y="540"/>
                      </a:lnTo>
                      <a:lnTo>
                        <a:pt x="391" y="539"/>
                      </a:lnTo>
                      <a:lnTo>
                        <a:pt x="383" y="539"/>
                      </a:lnTo>
                      <a:lnTo>
                        <a:pt x="382" y="550"/>
                      </a:lnTo>
                      <a:lnTo>
                        <a:pt x="380" y="560"/>
                      </a:lnTo>
                      <a:lnTo>
                        <a:pt x="377" y="568"/>
                      </a:lnTo>
                      <a:lnTo>
                        <a:pt x="374" y="575"/>
                      </a:lnTo>
                      <a:lnTo>
                        <a:pt x="370" y="581"/>
                      </a:lnTo>
                      <a:lnTo>
                        <a:pt x="366" y="585"/>
                      </a:lnTo>
                      <a:lnTo>
                        <a:pt x="361" y="589"/>
                      </a:lnTo>
                      <a:lnTo>
                        <a:pt x="356" y="592"/>
                      </a:lnTo>
                      <a:lnTo>
                        <a:pt x="349" y="593"/>
                      </a:lnTo>
                      <a:lnTo>
                        <a:pt x="342" y="594"/>
                      </a:lnTo>
                      <a:lnTo>
                        <a:pt x="334" y="596"/>
                      </a:lnTo>
                      <a:lnTo>
                        <a:pt x="326" y="596"/>
                      </a:lnTo>
                      <a:lnTo>
                        <a:pt x="307" y="596"/>
                      </a:lnTo>
                      <a:lnTo>
                        <a:pt x="286" y="594"/>
                      </a:lnTo>
                      <a:lnTo>
                        <a:pt x="262" y="594"/>
                      </a:lnTo>
                      <a:lnTo>
                        <a:pt x="237" y="596"/>
                      </a:lnTo>
                      <a:lnTo>
                        <a:pt x="211" y="597"/>
                      </a:lnTo>
                      <a:lnTo>
                        <a:pt x="185" y="597"/>
                      </a:lnTo>
                      <a:lnTo>
                        <a:pt x="171" y="596"/>
                      </a:lnTo>
                      <a:lnTo>
                        <a:pt x="159" y="594"/>
                      </a:lnTo>
                      <a:lnTo>
                        <a:pt x="145" y="593"/>
                      </a:lnTo>
                      <a:lnTo>
                        <a:pt x="132" y="591"/>
                      </a:lnTo>
                      <a:lnTo>
                        <a:pt x="121" y="589"/>
                      </a:lnTo>
                      <a:lnTo>
                        <a:pt x="110" y="584"/>
                      </a:lnTo>
                      <a:lnTo>
                        <a:pt x="98" y="580"/>
                      </a:lnTo>
                      <a:lnTo>
                        <a:pt x="88" y="574"/>
                      </a:lnTo>
                      <a:lnTo>
                        <a:pt x="79" y="570"/>
                      </a:lnTo>
                      <a:lnTo>
                        <a:pt x="66" y="567"/>
                      </a:lnTo>
                      <a:lnTo>
                        <a:pt x="52" y="564"/>
                      </a:lnTo>
                      <a:lnTo>
                        <a:pt x="36" y="560"/>
                      </a:lnTo>
                      <a:lnTo>
                        <a:pt x="35" y="569"/>
                      </a:lnTo>
                      <a:lnTo>
                        <a:pt x="33" y="580"/>
                      </a:lnTo>
                      <a:lnTo>
                        <a:pt x="33" y="589"/>
                      </a:lnTo>
                      <a:lnTo>
                        <a:pt x="36" y="598"/>
                      </a:lnTo>
                      <a:lnTo>
                        <a:pt x="40" y="608"/>
                      </a:lnTo>
                      <a:lnTo>
                        <a:pt x="47" y="616"/>
                      </a:lnTo>
                      <a:lnTo>
                        <a:pt x="49" y="621"/>
                      </a:lnTo>
                      <a:lnTo>
                        <a:pt x="50" y="625"/>
                      </a:lnTo>
                      <a:lnTo>
                        <a:pt x="49" y="631"/>
                      </a:lnTo>
                      <a:lnTo>
                        <a:pt x="46" y="636"/>
                      </a:lnTo>
                      <a:lnTo>
                        <a:pt x="40" y="644"/>
                      </a:lnTo>
                      <a:lnTo>
                        <a:pt x="35" y="652"/>
                      </a:lnTo>
                      <a:lnTo>
                        <a:pt x="30" y="662"/>
                      </a:lnTo>
                      <a:lnTo>
                        <a:pt x="28" y="670"/>
                      </a:lnTo>
                      <a:lnTo>
                        <a:pt x="27" y="677"/>
                      </a:lnTo>
                      <a:lnTo>
                        <a:pt x="27" y="687"/>
                      </a:lnTo>
                      <a:lnTo>
                        <a:pt x="29" y="691"/>
                      </a:lnTo>
                      <a:lnTo>
                        <a:pt x="30" y="696"/>
                      </a:lnTo>
                      <a:lnTo>
                        <a:pt x="33" y="700"/>
                      </a:lnTo>
                      <a:lnTo>
                        <a:pt x="37" y="705"/>
                      </a:lnTo>
                      <a:lnTo>
                        <a:pt x="40" y="711"/>
                      </a:lnTo>
                      <a:lnTo>
                        <a:pt x="43" y="715"/>
                      </a:lnTo>
                      <a:lnTo>
                        <a:pt x="44" y="718"/>
                      </a:lnTo>
                      <a:lnTo>
                        <a:pt x="44" y="723"/>
                      </a:lnTo>
                      <a:lnTo>
                        <a:pt x="44" y="726"/>
                      </a:lnTo>
                      <a:lnTo>
                        <a:pt x="43" y="729"/>
                      </a:lnTo>
                      <a:lnTo>
                        <a:pt x="40" y="732"/>
                      </a:lnTo>
                      <a:lnTo>
                        <a:pt x="38" y="734"/>
                      </a:lnTo>
                      <a:lnTo>
                        <a:pt x="24" y="745"/>
                      </a:lnTo>
                      <a:lnTo>
                        <a:pt x="11" y="755"/>
                      </a:lnTo>
                      <a:lnTo>
                        <a:pt x="5" y="762"/>
                      </a:lnTo>
                      <a:lnTo>
                        <a:pt x="2" y="769"/>
                      </a:lnTo>
                      <a:lnTo>
                        <a:pt x="0" y="774"/>
                      </a:lnTo>
                      <a:lnTo>
                        <a:pt x="0" y="781"/>
                      </a:lnTo>
                      <a:lnTo>
                        <a:pt x="6" y="791"/>
                      </a:lnTo>
                      <a:lnTo>
                        <a:pt x="13" y="803"/>
                      </a:lnTo>
                      <a:lnTo>
                        <a:pt x="30" y="803"/>
                      </a:lnTo>
                      <a:lnTo>
                        <a:pt x="46" y="804"/>
                      </a:lnTo>
                      <a:lnTo>
                        <a:pt x="62" y="806"/>
                      </a:lnTo>
                      <a:lnTo>
                        <a:pt x="76" y="811"/>
                      </a:lnTo>
                      <a:lnTo>
                        <a:pt x="81" y="813"/>
                      </a:lnTo>
                      <a:lnTo>
                        <a:pt x="88" y="816"/>
                      </a:lnTo>
                      <a:lnTo>
                        <a:pt x="93" y="821"/>
                      </a:lnTo>
                      <a:lnTo>
                        <a:pt x="97" y="826"/>
                      </a:lnTo>
                      <a:lnTo>
                        <a:pt x="101" y="830"/>
                      </a:lnTo>
                      <a:lnTo>
                        <a:pt x="104" y="837"/>
                      </a:lnTo>
                      <a:lnTo>
                        <a:pt x="106" y="843"/>
                      </a:lnTo>
                      <a:lnTo>
                        <a:pt x="107" y="851"/>
                      </a:lnTo>
                      <a:lnTo>
                        <a:pt x="110" y="870"/>
                      </a:lnTo>
                      <a:lnTo>
                        <a:pt x="113" y="887"/>
                      </a:lnTo>
                      <a:lnTo>
                        <a:pt x="117" y="894"/>
                      </a:lnTo>
                      <a:lnTo>
                        <a:pt x="119" y="901"/>
                      </a:lnTo>
                      <a:lnTo>
                        <a:pt x="123" y="906"/>
                      </a:lnTo>
                      <a:lnTo>
                        <a:pt x="127" y="912"/>
                      </a:lnTo>
                      <a:lnTo>
                        <a:pt x="137" y="922"/>
                      </a:lnTo>
                      <a:lnTo>
                        <a:pt x="150" y="931"/>
                      </a:lnTo>
                      <a:lnTo>
                        <a:pt x="164" y="941"/>
                      </a:lnTo>
                      <a:lnTo>
                        <a:pt x="181" y="951"/>
                      </a:lnTo>
                      <a:lnTo>
                        <a:pt x="189" y="955"/>
                      </a:lnTo>
                      <a:lnTo>
                        <a:pt x="196" y="961"/>
                      </a:lnTo>
                      <a:lnTo>
                        <a:pt x="203" y="966"/>
                      </a:lnTo>
                      <a:lnTo>
                        <a:pt x="209" y="972"/>
                      </a:lnTo>
                      <a:lnTo>
                        <a:pt x="213" y="978"/>
                      </a:lnTo>
                      <a:lnTo>
                        <a:pt x="218" y="986"/>
                      </a:lnTo>
                      <a:lnTo>
                        <a:pt x="221" y="994"/>
                      </a:lnTo>
                      <a:lnTo>
                        <a:pt x="225" y="1002"/>
                      </a:lnTo>
                      <a:lnTo>
                        <a:pt x="227" y="1011"/>
                      </a:lnTo>
                      <a:lnTo>
                        <a:pt x="230" y="1019"/>
                      </a:lnTo>
                      <a:lnTo>
                        <a:pt x="234" y="1028"/>
                      </a:lnTo>
                      <a:lnTo>
                        <a:pt x="238" y="1036"/>
                      </a:lnTo>
                      <a:lnTo>
                        <a:pt x="243" y="1042"/>
                      </a:lnTo>
                      <a:lnTo>
                        <a:pt x="250" y="1048"/>
                      </a:lnTo>
                      <a:lnTo>
                        <a:pt x="254" y="1049"/>
                      </a:lnTo>
                      <a:lnTo>
                        <a:pt x="259" y="1049"/>
                      </a:lnTo>
                      <a:lnTo>
                        <a:pt x="263" y="1049"/>
                      </a:lnTo>
                      <a:lnTo>
                        <a:pt x="268" y="1049"/>
                      </a:lnTo>
                      <a:lnTo>
                        <a:pt x="269" y="1066"/>
                      </a:lnTo>
                      <a:lnTo>
                        <a:pt x="273" y="1083"/>
                      </a:lnTo>
                      <a:lnTo>
                        <a:pt x="276" y="1091"/>
                      </a:lnTo>
                      <a:lnTo>
                        <a:pt x="279" y="1098"/>
                      </a:lnTo>
                      <a:lnTo>
                        <a:pt x="283" y="1101"/>
                      </a:lnTo>
                      <a:lnTo>
                        <a:pt x="286" y="1103"/>
                      </a:lnTo>
                      <a:lnTo>
                        <a:pt x="290" y="1107"/>
                      </a:lnTo>
                      <a:lnTo>
                        <a:pt x="293" y="1108"/>
                      </a:lnTo>
                      <a:lnTo>
                        <a:pt x="302" y="1110"/>
                      </a:lnTo>
                      <a:lnTo>
                        <a:pt x="312" y="1110"/>
                      </a:lnTo>
                      <a:lnTo>
                        <a:pt x="323" y="1108"/>
                      </a:lnTo>
                      <a:lnTo>
                        <a:pt x="333" y="1107"/>
                      </a:lnTo>
                      <a:lnTo>
                        <a:pt x="343" y="1105"/>
                      </a:lnTo>
                      <a:lnTo>
                        <a:pt x="352" y="1103"/>
                      </a:lnTo>
                      <a:lnTo>
                        <a:pt x="357" y="1103"/>
                      </a:lnTo>
                      <a:lnTo>
                        <a:pt x="361" y="1105"/>
                      </a:lnTo>
                      <a:lnTo>
                        <a:pt x="365" y="1106"/>
                      </a:lnTo>
                      <a:lnTo>
                        <a:pt x="368" y="1107"/>
                      </a:lnTo>
                      <a:lnTo>
                        <a:pt x="373" y="1111"/>
                      </a:lnTo>
                      <a:lnTo>
                        <a:pt x="377" y="1116"/>
                      </a:lnTo>
                      <a:lnTo>
                        <a:pt x="382" y="1120"/>
                      </a:lnTo>
                      <a:lnTo>
                        <a:pt x="385" y="1125"/>
                      </a:lnTo>
                      <a:lnTo>
                        <a:pt x="390" y="1136"/>
                      </a:lnTo>
                      <a:lnTo>
                        <a:pt x="393" y="1147"/>
                      </a:lnTo>
                      <a:lnTo>
                        <a:pt x="394" y="1159"/>
                      </a:lnTo>
                      <a:lnTo>
                        <a:pt x="394" y="1172"/>
                      </a:lnTo>
                      <a:lnTo>
                        <a:pt x="394" y="1184"/>
                      </a:lnTo>
                      <a:lnTo>
                        <a:pt x="392" y="1198"/>
                      </a:lnTo>
                      <a:lnTo>
                        <a:pt x="388" y="1225"/>
                      </a:lnTo>
                      <a:lnTo>
                        <a:pt x="384" y="1253"/>
                      </a:lnTo>
                      <a:lnTo>
                        <a:pt x="382" y="1265"/>
                      </a:lnTo>
                      <a:lnTo>
                        <a:pt x="382" y="1278"/>
                      </a:lnTo>
                      <a:lnTo>
                        <a:pt x="383" y="1290"/>
                      </a:lnTo>
                      <a:lnTo>
                        <a:pt x="385" y="1302"/>
                      </a:lnTo>
                      <a:lnTo>
                        <a:pt x="393" y="1302"/>
                      </a:lnTo>
                      <a:lnTo>
                        <a:pt x="400" y="1303"/>
                      </a:lnTo>
                      <a:lnTo>
                        <a:pt x="406" y="1306"/>
                      </a:lnTo>
                      <a:lnTo>
                        <a:pt x="410" y="1311"/>
                      </a:lnTo>
                      <a:lnTo>
                        <a:pt x="415" y="1317"/>
                      </a:lnTo>
                      <a:lnTo>
                        <a:pt x="417" y="1325"/>
                      </a:lnTo>
                      <a:lnTo>
                        <a:pt x="419" y="1333"/>
                      </a:lnTo>
                      <a:lnTo>
                        <a:pt x="422" y="1344"/>
                      </a:lnTo>
                      <a:lnTo>
                        <a:pt x="424" y="1382"/>
                      </a:lnTo>
                      <a:lnTo>
                        <a:pt x="427" y="1414"/>
                      </a:lnTo>
                      <a:lnTo>
                        <a:pt x="432" y="1415"/>
                      </a:lnTo>
                      <a:lnTo>
                        <a:pt x="437" y="1417"/>
                      </a:lnTo>
                      <a:lnTo>
                        <a:pt x="441" y="1418"/>
                      </a:lnTo>
                      <a:lnTo>
                        <a:pt x="446" y="1420"/>
                      </a:lnTo>
                      <a:lnTo>
                        <a:pt x="452" y="1426"/>
                      </a:lnTo>
                      <a:lnTo>
                        <a:pt x="459" y="1434"/>
                      </a:lnTo>
                      <a:lnTo>
                        <a:pt x="470" y="1450"/>
                      </a:lnTo>
                      <a:lnTo>
                        <a:pt x="480" y="1466"/>
                      </a:lnTo>
                      <a:lnTo>
                        <a:pt x="484" y="1473"/>
                      </a:lnTo>
                      <a:lnTo>
                        <a:pt x="490" y="1479"/>
                      </a:lnTo>
                      <a:lnTo>
                        <a:pt x="496" y="1484"/>
                      </a:lnTo>
                      <a:lnTo>
                        <a:pt x="501" y="1487"/>
                      </a:lnTo>
                      <a:lnTo>
                        <a:pt x="508" y="1489"/>
                      </a:lnTo>
                      <a:lnTo>
                        <a:pt x="515" y="1492"/>
                      </a:lnTo>
                      <a:lnTo>
                        <a:pt x="522" y="1493"/>
                      </a:lnTo>
                      <a:lnTo>
                        <a:pt x="529" y="1494"/>
                      </a:lnTo>
                      <a:lnTo>
                        <a:pt x="558" y="1494"/>
                      </a:lnTo>
                      <a:lnTo>
                        <a:pt x="589" y="1493"/>
                      </a:lnTo>
                      <a:lnTo>
                        <a:pt x="582" y="1519"/>
                      </a:lnTo>
                      <a:lnTo>
                        <a:pt x="577" y="1544"/>
                      </a:lnTo>
                      <a:lnTo>
                        <a:pt x="575" y="1557"/>
                      </a:lnTo>
                      <a:lnTo>
                        <a:pt x="573" y="1569"/>
                      </a:lnTo>
                      <a:lnTo>
                        <a:pt x="572" y="1582"/>
                      </a:lnTo>
                      <a:lnTo>
                        <a:pt x="572" y="1595"/>
                      </a:lnTo>
                      <a:lnTo>
                        <a:pt x="572" y="1602"/>
                      </a:lnTo>
                      <a:lnTo>
                        <a:pt x="570" y="1609"/>
                      </a:lnTo>
                      <a:lnTo>
                        <a:pt x="567" y="1614"/>
                      </a:lnTo>
                      <a:lnTo>
                        <a:pt x="565" y="1618"/>
                      </a:lnTo>
                      <a:lnTo>
                        <a:pt x="561" y="1623"/>
                      </a:lnTo>
                      <a:lnTo>
                        <a:pt x="556" y="1626"/>
                      </a:lnTo>
                      <a:lnTo>
                        <a:pt x="552" y="1629"/>
                      </a:lnTo>
                      <a:lnTo>
                        <a:pt x="547" y="1633"/>
                      </a:lnTo>
                      <a:lnTo>
                        <a:pt x="536" y="1637"/>
                      </a:lnTo>
                      <a:lnTo>
                        <a:pt x="524" y="1643"/>
                      </a:lnTo>
                      <a:lnTo>
                        <a:pt x="514" y="1649"/>
                      </a:lnTo>
                      <a:lnTo>
                        <a:pt x="505" y="1656"/>
                      </a:lnTo>
                      <a:lnTo>
                        <a:pt x="493" y="1667"/>
                      </a:lnTo>
                      <a:lnTo>
                        <a:pt x="483" y="1678"/>
                      </a:lnTo>
                      <a:lnTo>
                        <a:pt x="474" y="1691"/>
                      </a:lnTo>
                      <a:lnTo>
                        <a:pt x="467" y="1702"/>
                      </a:lnTo>
                      <a:lnTo>
                        <a:pt x="460" y="1715"/>
                      </a:lnTo>
                      <a:lnTo>
                        <a:pt x="455" y="1727"/>
                      </a:lnTo>
                      <a:lnTo>
                        <a:pt x="449" y="1740"/>
                      </a:lnTo>
                      <a:lnTo>
                        <a:pt x="446" y="1752"/>
                      </a:lnTo>
                      <a:lnTo>
                        <a:pt x="455" y="1754"/>
                      </a:lnTo>
                      <a:lnTo>
                        <a:pt x="464" y="1755"/>
                      </a:lnTo>
                      <a:lnTo>
                        <a:pt x="472" y="1758"/>
                      </a:lnTo>
                      <a:lnTo>
                        <a:pt x="480" y="1764"/>
                      </a:lnTo>
                      <a:lnTo>
                        <a:pt x="487" y="1771"/>
                      </a:lnTo>
                      <a:lnTo>
                        <a:pt x="491" y="1779"/>
                      </a:lnTo>
                      <a:lnTo>
                        <a:pt x="496" y="1785"/>
                      </a:lnTo>
                      <a:lnTo>
                        <a:pt x="499" y="1795"/>
                      </a:lnTo>
                      <a:lnTo>
                        <a:pt x="503" y="1803"/>
                      </a:lnTo>
                      <a:lnTo>
                        <a:pt x="506" y="1811"/>
                      </a:lnTo>
                      <a:lnTo>
                        <a:pt x="511" y="1817"/>
                      </a:lnTo>
                      <a:lnTo>
                        <a:pt x="516" y="1825"/>
                      </a:lnTo>
                      <a:lnTo>
                        <a:pt x="524" y="1832"/>
                      </a:lnTo>
                      <a:lnTo>
                        <a:pt x="533" y="1839"/>
                      </a:lnTo>
                      <a:lnTo>
                        <a:pt x="544" y="1845"/>
                      </a:lnTo>
                      <a:lnTo>
                        <a:pt x="554" y="1849"/>
                      </a:lnTo>
                      <a:lnTo>
                        <a:pt x="566" y="1854"/>
                      </a:lnTo>
                      <a:lnTo>
                        <a:pt x="579" y="1857"/>
                      </a:lnTo>
                      <a:lnTo>
                        <a:pt x="591" y="1860"/>
                      </a:lnTo>
                      <a:lnTo>
                        <a:pt x="605" y="1862"/>
                      </a:lnTo>
                      <a:lnTo>
                        <a:pt x="618" y="1863"/>
                      </a:lnTo>
                      <a:lnTo>
                        <a:pt x="630" y="1863"/>
                      </a:lnTo>
                      <a:lnTo>
                        <a:pt x="643" y="1863"/>
                      </a:lnTo>
                      <a:lnTo>
                        <a:pt x="655" y="1862"/>
                      </a:lnTo>
                      <a:lnTo>
                        <a:pt x="668" y="1860"/>
                      </a:lnTo>
                      <a:lnTo>
                        <a:pt x="678" y="1857"/>
                      </a:lnTo>
                      <a:lnTo>
                        <a:pt x="688" y="1854"/>
                      </a:lnTo>
                      <a:lnTo>
                        <a:pt x="697" y="1849"/>
                      </a:lnTo>
                      <a:lnTo>
                        <a:pt x="712" y="1839"/>
                      </a:lnTo>
                      <a:lnTo>
                        <a:pt x="728" y="1829"/>
                      </a:lnTo>
                      <a:lnTo>
                        <a:pt x="736" y="1824"/>
                      </a:lnTo>
                      <a:lnTo>
                        <a:pt x="744" y="1821"/>
                      </a:lnTo>
                      <a:lnTo>
                        <a:pt x="752" y="1817"/>
                      </a:lnTo>
                      <a:lnTo>
                        <a:pt x="761" y="1815"/>
                      </a:lnTo>
                      <a:lnTo>
                        <a:pt x="777" y="1813"/>
                      </a:lnTo>
                      <a:lnTo>
                        <a:pt x="793" y="1813"/>
                      </a:lnTo>
                      <a:lnTo>
                        <a:pt x="809" y="1813"/>
                      </a:lnTo>
                      <a:lnTo>
                        <a:pt x="825" y="1814"/>
                      </a:lnTo>
                      <a:lnTo>
                        <a:pt x="841" y="1815"/>
                      </a:lnTo>
                      <a:lnTo>
                        <a:pt x="857" y="1815"/>
                      </a:lnTo>
                      <a:lnTo>
                        <a:pt x="872" y="1814"/>
                      </a:lnTo>
                      <a:lnTo>
                        <a:pt x="887" y="1812"/>
                      </a:lnTo>
                      <a:lnTo>
                        <a:pt x="911" y="1807"/>
                      </a:lnTo>
                      <a:lnTo>
                        <a:pt x="935" y="1803"/>
                      </a:lnTo>
                      <a:lnTo>
                        <a:pt x="958" y="1796"/>
                      </a:lnTo>
                      <a:lnTo>
                        <a:pt x="981" y="1788"/>
                      </a:lnTo>
                      <a:lnTo>
                        <a:pt x="1000" y="1775"/>
                      </a:lnTo>
                      <a:lnTo>
                        <a:pt x="1021" y="1763"/>
                      </a:lnTo>
                      <a:lnTo>
                        <a:pt x="1031" y="1757"/>
                      </a:lnTo>
                      <a:lnTo>
                        <a:pt x="1041" y="1754"/>
                      </a:lnTo>
                      <a:lnTo>
                        <a:pt x="1047" y="1752"/>
                      </a:lnTo>
                      <a:lnTo>
                        <a:pt x="1053" y="1752"/>
                      </a:lnTo>
                      <a:lnTo>
                        <a:pt x="1058" y="1752"/>
                      </a:lnTo>
                      <a:lnTo>
                        <a:pt x="1064" y="1754"/>
                      </a:lnTo>
                      <a:lnTo>
                        <a:pt x="1066" y="1778"/>
                      </a:lnTo>
                      <a:lnTo>
                        <a:pt x="1067" y="1801"/>
                      </a:lnTo>
                      <a:lnTo>
                        <a:pt x="1067" y="1826"/>
                      </a:lnTo>
                      <a:lnTo>
                        <a:pt x="1069" y="1852"/>
                      </a:lnTo>
                      <a:lnTo>
                        <a:pt x="1069" y="1875"/>
                      </a:lnTo>
                      <a:lnTo>
                        <a:pt x="1069" y="1901"/>
                      </a:lnTo>
                      <a:lnTo>
                        <a:pt x="1067" y="1926"/>
                      </a:lnTo>
                      <a:lnTo>
                        <a:pt x="1066" y="1949"/>
                      </a:lnTo>
                      <a:lnTo>
                        <a:pt x="1062" y="1949"/>
                      </a:lnTo>
                      <a:lnTo>
                        <a:pt x="1057" y="1951"/>
                      </a:lnTo>
                      <a:lnTo>
                        <a:pt x="1056" y="1956"/>
                      </a:lnTo>
                      <a:lnTo>
                        <a:pt x="1055" y="1960"/>
                      </a:lnTo>
                      <a:lnTo>
                        <a:pt x="1054" y="1964"/>
                      </a:lnTo>
                      <a:lnTo>
                        <a:pt x="1051" y="1968"/>
                      </a:lnTo>
                      <a:lnTo>
                        <a:pt x="1046" y="1973"/>
                      </a:lnTo>
                      <a:lnTo>
                        <a:pt x="1040" y="1978"/>
                      </a:lnTo>
                      <a:lnTo>
                        <a:pt x="1033" y="1983"/>
                      </a:lnTo>
                      <a:lnTo>
                        <a:pt x="1028" y="1987"/>
                      </a:lnTo>
                      <a:lnTo>
                        <a:pt x="1022" y="1993"/>
                      </a:lnTo>
                      <a:lnTo>
                        <a:pt x="1017" y="2000"/>
                      </a:lnTo>
                      <a:lnTo>
                        <a:pt x="1026" y="2001"/>
                      </a:lnTo>
                      <a:lnTo>
                        <a:pt x="1035" y="2002"/>
                      </a:lnTo>
                      <a:lnTo>
                        <a:pt x="1043" y="2004"/>
                      </a:lnTo>
                      <a:lnTo>
                        <a:pt x="1053" y="2008"/>
                      </a:lnTo>
                      <a:lnTo>
                        <a:pt x="1070" y="2013"/>
                      </a:lnTo>
                      <a:lnTo>
                        <a:pt x="1087" y="2020"/>
                      </a:lnTo>
                      <a:lnTo>
                        <a:pt x="1104" y="2027"/>
                      </a:lnTo>
                      <a:lnTo>
                        <a:pt x="1121" y="2031"/>
                      </a:lnTo>
                      <a:lnTo>
                        <a:pt x="1130" y="2034"/>
                      </a:lnTo>
                      <a:lnTo>
                        <a:pt x="1139" y="2034"/>
                      </a:lnTo>
                      <a:lnTo>
                        <a:pt x="1148" y="2034"/>
                      </a:lnTo>
                      <a:lnTo>
                        <a:pt x="1157" y="2033"/>
                      </a:lnTo>
                      <a:lnTo>
                        <a:pt x="1164" y="2031"/>
                      </a:lnTo>
                      <a:lnTo>
                        <a:pt x="1170" y="2029"/>
                      </a:lnTo>
                      <a:lnTo>
                        <a:pt x="1176" y="2026"/>
                      </a:lnTo>
                      <a:lnTo>
                        <a:pt x="1181" y="2022"/>
                      </a:lnTo>
                      <a:lnTo>
                        <a:pt x="1191" y="2013"/>
                      </a:lnTo>
                      <a:lnTo>
                        <a:pt x="1201" y="2003"/>
                      </a:lnTo>
                      <a:lnTo>
                        <a:pt x="1209" y="1993"/>
                      </a:lnTo>
                      <a:lnTo>
                        <a:pt x="1218" y="1983"/>
                      </a:lnTo>
                      <a:lnTo>
                        <a:pt x="1228" y="1973"/>
                      </a:lnTo>
                      <a:lnTo>
                        <a:pt x="1238" y="1965"/>
                      </a:lnTo>
                      <a:lnTo>
                        <a:pt x="1246" y="1962"/>
                      </a:lnTo>
                      <a:lnTo>
                        <a:pt x="1254" y="1960"/>
                      </a:lnTo>
                      <a:lnTo>
                        <a:pt x="1262" y="1957"/>
                      </a:lnTo>
                      <a:lnTo>
                        <a:pt x="1270" y="1956"/>
                      </a:lnTo>
                      <a:lnTo>
                        <a:pt x="1286" y="1955"/>
                      </a:lnTo>
                      <a:lnTo>
                        <a:pt x="1303" y="1956"/>
                      </a:lnTo>
                      <a:lnTo>
                        <a:pt x="1320" y="1960"/>
                      </a:lnTo>
                      <a:lnTo>
                        <a:pt x="1337" y="1964"/>
                      </a:lnTo>
                      <a:lnTo>
                        <a:pt x="1353" y="1969"/>
                      </a:lnTo>
                      <a:lnTo>
                        <a:pt x="1368" y="1975"/>
                      </a:lnTo>
                      <a:lnTo>
                        <a:pt x="1396" y="1988"/>
                      </a:lnTo>
                      <a:lnTo>
                        <a:pt x="1427" y="2002"/>
                      </a:lnTo>
                      <a:lnTo>
                        <a:pt x="1435" y="2003"/>
                      </a:lnTo>
                      <a:lnTo>
                        <a:pt x="1442" y="2004"/>
                      </a:lnTo>
                      <a:lnTo>
                        <a:pt x="1450" y="2005"/>
                      </a:lnTo>
                      <a:lnTo>
                        <a:pt x="1458" y="2004"/>
                      </a:lnTo>
                      <a:lnTo>
                        <a:pt x="1465" y="2002"/>
                      </a:lnTo>
                      <a:lnTo>
                        <a:pt x="1473" y="1998"/>
                      </a:lnTo>
                      <a:lnTo>
                        <a:pt x="1480" y="1993"/>
                      </a:lnTo>
                      <a:lnTo>
                        <a:pt x="1488" y="1986"/>
                      </a:lnTo>
                      <a:lnTo>
                        <a:pt x="1493" y="1989"/>
                      </a:lnTo>
                      <a:lnTo>
                        <a:pt x="1498" y="1992"/>
                      </a:lnTo>
                      <a:lnTo>
                        <a:pt x="1502" y="1995"/>
                      </a:lnTo>
                      <a:lnTo>
                        <a:pt x="1505" y="1998"/>
                      </a:lnTo>
                      <a:lnTo>
                        <a:pt x="1507" y="2002"/>
                      </a:lnTo>
                      <a:lnTo>
                        <a:pt x="1508" y="2005"/>
                      </a:lnTo>
                      <a:lnTo>
                        <a:pt x="1508" y="2010"/>
                      </a:lnTo>
                      <a:lnTo>
                        <a:pt x="1507" y="2013"/>
                      </a:lnTo>
                      <a:lnTo>
                        <a:pt x="1505" y="2022"/>
                      </a:lnTo>
                      <a:lnTo>
                        <a:pt x="1500" y="2030"/>
                      </a:lnTo>
                      <a:lnTo>
                        <a:pt x="1493" y="2039"/>
                      </a:lnTo>
                      <a:lnTo>
                        <a:pt x="1488" y="2046"/>
                      </a:lnTo>
                      <a:lnTo>
                        <a:pt x="1507" y="2051"/>
                      </a:lnTo>
                      <a:lnTo>
                        <a:pt x="1524" y="2055"/>
                      </a:lnTo>
                      <a:lnTo>
                        <a:pt x="1533" y="2058"/>
                      </a:lnTo>
                      <a:lnTo>
                        <a:pt x="1543" y="2058"/>
                      </a:lnTo>
                      <a:lnTo>
                        <a:pt x="1554" y="2058"/>
                      </a:lnTo>
                      <a:lnTo>
                        <a:pt x="1565" y="2058"/>
                      </a:lnTo>
                      <a:lnTo>
                        <a:pt x="1572" y="2033"/>
                      </a:lnTo>
                      <a:lnTo>
                        <a:pt x="1575" y="2006"/>
                      </a:lnTo>
                      <a:lnTo>
                        <a:pt x="1578" y="2000"/>
                      </a:lnTo>
                      <a:lnTo>
                        <a:pt x="1580" y="1995"/>
                      </a:lnTo>
                      <a:lnTo>
                        <a:pt x="1583" y="1989"/>
                      </a:lnTo>
                      <a:lnTo>
                        <a:pt x="1588" y="1986"/>
                      </a:lnTo>
                      <a:lnTo>
                        <a:pt x="1592" y="1983"/>
                      </a:lnTo>
                      <a:lnTo>
                        <a:pt x="1598" y="1980"/>
                      </a:lnTo>
                      <a:lnTo>
                        <a:pt x="1606" y="1978"/>
                      </a:lnTo>
                      <a:lnTo>
                        <a:pt x="1615" y="1978"/>
                      </a:lnTo>
                      <a:lnTo>
                        <a:pt x="1616" y="1971"/>
                      </a:lnTo>
                      <a:lnTo>
                        <a:pt x="1616" y="1964"/>
                      </a:lnTo>
                      <a:lnTo>
                        <a:pt x="1615" y="1957"/>
                      </a:lnTo>
                      <a:lnTo>
                        <a:pt x="1614" y="1952"/>
                      </a:lnTo>
                      <a:lnTo>
                        <a:pt x="1611" y="1940"/>
                      </a:lnTo>
                      <a:lnTo>
                        <a:pt x="1606" y="1930"/>
                      </a:lnTo>
                      <a:lnTo>
                        <a:pt x="1600" y="1919"/>
                      </a:lnTo>
                      <a:lnTo>
                        <a:pt x="1597" y="1908"/>
                      </a:lnTo>
                      <a:lnTo>
                        <a:pt x="1595" y="1903"/>
                      </a:lnTo>
                      <a:lnTo>
                        <a:pt x="1593" y="1897"/>
                      </a:lnTo>
                      <a:lnTo>
                        <a:pt x="1593" y="1890"/>
                      </a:lnTo>
                      <a:lnTo>
                        <a:pt x="1593" y="1885"/>
                      </a:lnTo>
                      <a:lnTo>
                        <a:pt x="1598" y="1882"/>
                      </a:lnTo>
                      <a:lnTo>
                        <a:pt x="1603" y="1879"/>
                      </a:lnTo>
                      <a:lnTo>
                        <a:pt x="1606" y="1877"/>
                      </a:lnTo>
                      <a:lnTo>
                        <a:pt x="1608" y="1873"/>
                      </a:lnTo>
                      <a:lnTo>
                        <a:pt x="1611" y="1869"/>
                      </a:lnTo>
                      <a:lnTo>
                        <a:pt x="1612" y="1865"/>
                      </a:lnTo>
                      <a:lnTo>
                        <a:pt x="1613" y="1861"/>
                      </a:lnTo>
                      <a:lnTo>
                        <a:pt x="1614" y="1855"/>
                      </a:lnTo>
                      <a:lnTo>
                        <a:pt x="1613" y="1846"/>
                      </a:lnTo>
                      <a:lnTo>
                        <a:pt x="1611" y="1834"/>
                      </a:lnTo>
                      <a:lnTo>
                        <a:pt x="1608" y="1823"/>
                      </a:lnTo>
                      <a:lnTo>
                        <a:pt x="1604" y="1811"/>
                      </a:lnTo>
                      <a:lnTo>
                        <a:pt x="1581" y="1765"/>
                      </a:lnTo>
                      <a:lnTo>
                        <a:pt x="1563" y="1732"/>
                      </a:lnTo>
                      <a:lnTo>
                        <a:pt x="1592" y="1727"/>
                      </a:lnTo>
                      <a:lnTo>
                        <a:pt x="1624" y="1722"/>
                      </a:lnTo>
                      <a:lnTo>
                        <a:pt x="1632" y="1722"/>
                      </a:lnTo>
                      <a:lnTo>
                        <a:pt x="1639" y="1723"/>
                      </a:lnTo>
                      <a:lnTo>
                        <a:pt x="1645" y="1724"/>
                      </a:lnTo>
                      <a:lnTo>
                        <a:pt x="1650" y="1727"/>
                      </a:lnTo>
                      <a:lnTo>
                        <a:pt x="1654" y="1731"/>
                      </a:lnTo>
                      <a:lnTo>
                        <a:pt x="1657" y="1737"/>
                      </a:lnTo>
                      <a:lnTo>
                        <a:pt x="1660" y="1743"/>
                      </a:lnTo>
                      <a:lnTo>
                        <a:pt x="1661" y="1752"/>
                      </a:lnTo>
                      <a:lnTo>
                        <a:pt x="1695" y="1751"/>
                      </a:lnTo>
                      <a:lnTo>
                        <a:pt x="1731" y="1750"/>
                      </a:lnTo>
                      <a:lnTo>
                        <a:pt x="1739" y="1750"/>
                      </a:lnTo>
                      <a:lnTo>
                        <a:pt x="1748" y="1751"/>
                      </a:lnTo>
                      <a:lnTo>
                        <a:pt x="1757" y="1752"/>
                      </a:lnTo>
                      <a:lnTo>
                        <a:pt x="1765" y="1755"/>
                      </a:lnTo>
                      <a:lnTo>
                        <a:pt x="1773" y="1757"/>
                      </a:lnTo>
                      <a:lnTo>
                        <a:pt x="1780" y="1762"/>
                      </a:lnTo>
                      <a:lnTo>
                        <a:pt x="1787" y="1766"/>
                      </a:lnTo>
                      <a:lnTo>
                        <a:pt x="1794" y="1773"/>
                      </a:lnTo>
                      <a:lnTo>
                        <a:pt x="1811" y="1790"/>
                      </a:lnTo>
                      <a:lnTo>
                        <a:pt x="1831" y="1815"/>
                      </a:lnTo>
                      <a:lnTo>
                        <a:pt x="1841" y="1828"/>
                      </a:lnTo>
                      <a:lnTo>
                        <a:pt x="1847" y="1840"/>
                      </a:lnTo>
                      <a:lnTo>
                        <a:pt x="1851" y="1847"/>
                      </a:lnTo>
                      <a:lnTo>
                        <a:pt x="1853" y="1853"/>
                      </a:lnTo>
                      <a:lnTo>
                        <a:pt x="1853" y="1858"/>
                      </a:lnTo>
                      <a:lnTo>
                        <a:pt x="1853" y="1863"/>
                      </a:lnTo>
                      <a:lnTo>
                        <a:pt x="1860" y="1863"/>
                      </a:lnTo>
                      <a:lnTo>
                        <a:pt x="1867" y="1862"/>
                      </a:lnTo>
                      <a:lnTo>
                        <a:pt x="1874" y="1860"/>
                      </a:lnTo>
                      <a:lnTo>
                        <a:pt x="1880" y="1857"/>
                      </a:lnTo>
                      <a:lnTo>
                        <a:pt x="1882" y="1850"/>
                      </a:lnTo>
                      <a:lnTo>
                        <a:pt x="1884" y="1845"/>
                      </a:lnTo>
                      <a:lnTo>
                        <a:pt x="1886" y="1839"/>
                      </a:lnTo>
                      <a:lnTo>
                        <a:pt x="1890" y="1834"/>
                      </a:lnTo>
                      <a:lnTo>
                        <a:pt x="1893" y="1831"/>
                      </a:lnTo>
                      <a:lnTo>
                        <a:pt x="1896" y="1828"/>
                      </a:lnTo>
                      <a:lnTo>
                        <a:pt x="1901" y="1825"/>
                      </a:lnTo>
                      <a:lnTo>
                        <a:pt x="1905" y="1823"/>
                      </a:lnTo>
                      <a:lnTo>
                        <a:pt x="1910" y="1822"/>
                      </a:lnTo>
                      <a:lnTo>
                        <a:pt x="1916" y="1822"/>
                      </a:lnTo>
                      <a:lnTo>
                        <a:pt x="1920" y="1822"/>
                      </a:lnTo>
                      <a:lnTo>
                        <a:pt x="1926" y="1822"/>
                      </a:lnTo>
                      <a:lnTo>
                        <a:pt x="1937" y="1824"/>
                      </a:lnTo>
                      <a:lnTo>
                        <a:pt x="1949" y="1829"/>
                      </a:lnTo>
                      <a:lnTo>
                        <a:pt x="1960" y="1834"/>
                      </a:lnTo>
                      <a:lnTo>
                        <a:pt x="1970" y="1842"/>
                      </a:lnTo>
                      <a:lnTo>
                        <a:pt x="1979" y="1852"/>
                      </a:lnTo>
                      <a:lnTo>
                        <a:pt x="1989" y="1861"/>
                      </a:lnTo>
                      <a:lnTo>
                        <a:pt x="1994" y="1872"/>
                      </a:lnTo>
                      <a:lnTo>
                        <a:pt x="1999" y="1883"/>
                      </a:lnTo>
                      <a:lnTo>
                        <a:pt x="2001" y="1889"/>
                      </a:lnTo>
                      <a:lnTo>
                        <a:pt x="2001" y="1895"/>
                      </a:lnTo>
                      <a:lnTo>
                        <a:pt x="2001" y="1901"/>
                      </a:lnTo>
                      <a:lnTo>
                        <a:pt x="2001" y="1907"/>
                      </a:lnTo>
                      <a:lnTo>
                        <a:pt x="2013" y="1907"/>
                      </a:lnTo>
                      <a:lnTo>
                        <a:pt x="2023" y="1908"/>
                      </a:lnTo>
                      <a:lnTo>
                        <a:pt x="2028" y="1906"/>
                      </a:lnTo>
                      <a:lnTo>
                        <a:pt x="2034" y="1903"/>
                      </a:lnTo>
                      <a:lnTo>
                        <a:pt x="2041" y="1901"/>
                      </a:lnTo>
                      <a:lnTo>
                        <a:pt x="2048" y="1899"/>
                      </a:lnTo>
                      <a:lnTo>
                        <a:pt x="2058" y="1896"/>
                      </a:lnTo>
                      <a:lnTo>
                        <a:pt x="2067" y="1891"/>
                      </a:lnTo>
                      <a:lnTo>
                        <a:pt x="2075" y="1886"/>
                      </a:lnTo>
                      <a:lnTo>
                        <a:pt x="2083" y="1880"/>
                      </a:lnTo>
                      <a:lnTo>
                        <a:pt x="2090" y="1873"/>
                      </a:lnTo>
                      <a:lnTo>
                        <a:pt x="2098" y="1867"/>
                      </a:lnTo>
                      <a:lnTo>
                        <a:pt x="2107" y="1863"/>
                      </a:lnTo>
                      <a:lnTo>
                        <a:pt x="2116" y="1861"/>
                      </a:lnTo>
                      <a:lnTo>
                        <a:pt x="2108" y="1853"/>
                      </a:lnTo>
                      <a:lnTo>
                        <a:pt x="2101" y="1848"/>
                      </a:lnTo>
                      <a:lnTo>
                        <a:pt x="2096" y="1846"/>
                      </a:lnTo>
                      <a:lnTo>
                        <a:pt x="2091" y="1844"/>
                      </a:lnTo>
                      <a:lnTo>
                        <a:pt x="2088" y="1840"/>
                      </a:lnTo>
                      <a:lnTo>
                        <a:pt x="2084" y="1836"/>
                      </a:lnTo>
                      <a:lnTo>
                        <a:pt x="2081" y="1829"/>
                      </a:lnTo>
                      <a:lnTo>
                        <a:pt x="2079" y="1816"/>
                      </a:lnTo>
                      <a:lnTo>
                        <a:pt x="2077" y="1812"/>
                      </a:lnTo>
                      <a:lnTo>
                        <a:pt x="2076" y="1806"/>
                      </a:lnTo>
                      <a:lnTo>
                        <a:pt x="2074" y="1803"/>
                      </a:lnTo>
                      <a:lnTo>
                        <a:pt x="2072" y="1799"/>
                      </a:lnTo>
                      <a:lnTo>
                        <a:pt x="2066" y="1792"/>
                      </a:lnTo>
                      <a:lnTo>
                        <a:pt x="2059" y="1788"/>
                      </a:lnTo>
                      <a:lnTo>
                        <a:pt x="2043" y="1780"/>
                      </a:lnTo>
                      <a:lnTo>
                        <a:pt x="2026" y="1768"/>
                      </a:lnTo>
                      <a:lnTo>
                        <a:pt x="2030" y="1762"/>
                      </a:lnTo>
                      <a:lnTo>
                        <a:pt x="2035" y="1757"/>
                      </a:lnTo>
                      <a:lnTo>
                        <a:pt x="2041" y="1754"/>
                      </a:lnTo>
                      <a:lnTo>
                        <a:pt x="2046" y="1750"/>
                      </a:lnTo>
                      <a:lnTo>
                        <a:pt x="2049" y="1747"/>
                      </a:lnTo>
                      <a:lnTo>
                        <a:pt x="2051" y="1742"/>
                      </a:lnTo>
                      <a:lnTo>
                        <a:pt x="2051" y="1735"/>
                      </a:lnTo>
                      <a:lnTo>
                        <a:pt x="2048" y="1726"/>
                      </a:lnTo>
                      <a:lnTo>
                        <a:pt x="2042" y="1718"/>
                      </a:lnTo>
                      <a:lnTo>
                        <a:pt x="2035" y="1711"/>
                      </a:lnTo>
                      <a:lnTo>
                        <a:pt x="2026" y="1706"/>
                      </a:lnTo>
                      <a:lnTo>
                        <a:pt x="2017" y="1699"/>
                      </a:lnTo>
                      <a:lnTo>
                        <a:pt x="2009" y="1692"/>
                      </a:lnTo>
                      <a:lnTo>
                        <a:pt x="2002" y="1684"/>
                      </a:lnTo>
                      <a:lnTo>
                        <a:pt x="2000" y="1681"/>
                      </a:lnTo>
                      <a:lnTo>
                        <a:pt x="1998" y="1676"/>
                      </a:lnTo>
                      <a:lnTo>
                        <a:pt x="1997" y="1672"/>
                      </a:lnTo>
                      <a:lnTo>
                        <a:pt x="1998" y="1667"/>
                      </a:lnTo>
                      <a:lnTo>
                        <a:pt x="1986" y="1667"/>
                      </a:lnTo>
                      <a:lnTo>
                        <a:pt x="1975" y="1668"/>
                      </a:lnTo>
                      <a:lnTo>
                        <a:pt x="1965" y="1670"/>
                      </a:lnTo>
                      <a:lnTo>
                        <a:pt x="1953" y="1670"/>
                      </a:lnTo>
                      <a:lnTo>
                        <a:pt x="1954" y="1661"/>
                      </a:lnTo>
                      <a:lnTo>
                        <a:pt x="1956" y="1651"/>
                      </a:lnTo>
                      <a:lnTo>
                        <a:pt x="1957" y="1641"/>
                      </a:lnTo>
                      <a:lnTo>
                        <a:pt x="1956" y="1631"/>
                      </a:lnTo>
                      <a:lnTo>
                        <a:pt x="1946" y="1629"/>
                      </a:lnTo>
                      <a:lnTo>
                        <a:pt x="1938" y="1627"/>
                      </a:lnTo>
                      <a:lnTo>
                        <a:pt x="1929" y="1625"/>
                      </a:lnTo>
                      <a:lnTo>
                        <a:pt x="1921" y="1622"/>
                      </a:lnTo>
                      <a:lnTo>
                        <a:pt x="1912" y="1617"/>
                      </a:lnTo>
                      <a:lnTo>
                        <a:pt x="1905" y="1611"/>
                      </a:lnTo>
                      <a:lnTo>
                        <a:pt x="1897" y="1607"/>
                      </a:lnTo>
                      <a:lnTo>
                        <a:pt x="1892" y="1600"/>
                      </a:lnTo>
                      <a:lnTo>
                        <a:pt x="1883" y="1592"/>
                      </a:lnTo>
                      <a:lnTo>
                        <a:pt x="1871" y="1581"/>
                      </a:lnTo>
                      <a:lnTo>
                        <a:pt x="1861" y="1570"/>
                      </a:lnTo>
                      <a:lnTo>
                        <a:pt x="1853" y="1560"/>
                      </a:lnTo>
                      <a:lnTo>
                        <a:pt x="1849" y="1552"/>
                      </a:lnTo>
                      <a:lnTo>
                        <a:pt x="1845" y="1545"/>
                      </a:lnTo>
                      <a:lnTo>
                        <a:pt x="1843" y="1537"/>
                      </a:lnTo>
                      <a:lnTo>
                        <a:pt x="1842" y="1530"/>
                      </a:lnTo>
                      <a:lnTo>
                        <a:pt x="1843" y="1522"/>
                      </a:lnTo>
                      <a:lnTo>
                        <a:pt x="1844" y="1516"/>
                      </a:lnTo>
                      <a:lnTo>
                        <a:pt x="1846" y="1509"/>
                      </a:lnTo>
                      <a:lnTo>
                        <a:pt x="1850" y="1503"/>
                      </a:lnTo>
                      <a:lnTo>
                        <a:pt x="1853" y="1496"/>
                      </a:lnTo>
                      <a:lnTo>
                        <a:pt x="1858" y="1491"/>
                      </a:lnTo>
                      <a:lnTo>
                        <a:pt x="1863" y="1485"/>
                      </a:lnTo>
                      <a:lnTo>
                        <a:pt x="1868" y="1480"/>
                      </a:lnTo>
                      <a:lnTo>
                        <a:pt x="1880" y="1471"/>
                      </a:lnTo>
                      <a:lnTo>
                        <a:pt x="1894" y="1464"/>
                      </a:lnTo>
                      <a:lnTo>
                        <a:pt x="1894" y="1459"/>
                      </a:lnTo>
                      <a:lnTo>
                        <a:pt x="1893" y="1454"/>
                      </a:lnTo>
                      <a:lnTo>
                        <a:pt x="1891" y="1450"/>
                      </a:lnTo>
                      <a:lnTo>
                        <a:pt x="1886" y="1447"/>
                      </a:lnTo>
                      <a:lnTo>
                        <a:pt x="1880" y="1445"/>
                      </a:lnTo>
                      <a:lnTo>
                        <a:pt x="1875" y="1443"/>
                      </a:lnTo>
                      <a:lnTo>
                        <a:pt x="1867" y="1442"/>
                      </a:lnTo>
                      <a:lnTo>
                        <a:pt x="1860" y="1442"/>
                      </a:lnTo>
                      <a:lnTo>
                        <a:pt x="1828" y="1442"/>
                      </a:lnTo>
                      <a:lnTo>
                        <a:pt x="1804" y="1444"/>
                      </a:lnTo>
                      <a:lnTo>
                        <a:pt x="1804" y="1447"/>
                      </a:lnTo>
                      <a:lnTo>
                        <a:pt x="1803" y="1450"/>
                      </a:lnTo>
                      <a:lnTo>
                        <a:pt x="1798" y="1451"/>
                      </a:lnTo>
                      <a:lnTo>
                        <a:pt x="1794" y="1451"/>
                      </a:lnTo>
                      <a:lnTo>
                        <a:pt x="1790" y="1450"/>
                      </a:lnTo>
                      <a:lnTo>
                        <a:pt x="1788" y="1447"/>
                      </a:lnTo>
                      <a:lnTo>
                        <a:pt x="1786" y="1445"/>
                      </a:lnTo>
                      <a:lnTo>
                        <a:pt x="1785" y="1442"/>
                      </a:lnTo>
                      <a:lnTo>
                        <a:pt x="1784" y="1437"/>
                      </a:lnTo>
                      <a:lnTo>
                        <a:pt x="1784" y="1432"/>
                      </a:lnTo>
                      <a:lnTo>
                        <a:pt x="1759" y="1435"/>
                      </a:lnTo>
                      <a:lnTo>
                        <a:pt x="1735" y="1438"/>
                      </a:lnTo>
                      <a:lnTo>
                        <a:pt x="1730" y="1438"/>
                      </a:lnTo>
                      <a:lnTo>
                        <a:pt x="1724" y="1437"/>
                      </a:lnTo>
                      <a:lnTo>
                        <a:pt x="1719" y="1436"/>
                      </a:lnTo>
                      <a:lnTo>
                        <a:pt x="1714" y="1435"/>
                      </a:lnTo>
                      <a:lnTo>
                        <a:pt x="1710" y="1431"/>
                      </a:lnTo>
                      <a:lnTo>
                        <a:pt x="1704" y="1428"/>
                      </a:lnTo>
                      <a:lnTo>
                        <a:pt x="1699" y="1423"/>
                      </a:lnTo>
                      <a:lnTo>
                        <a:pt x="1695" y="1417"/>
                      </a:lnTo>
                      <a:lnTo>
                        <a:pt x="1688" y="1407"/>
                      </a:lnTo>
                      <a:lnTo>
                        <a:pt x="1682" y="1399"/>
                      </a:lnTo>
                      <a:lnTo>
                        <a:pt x="1675" y="1391"/>
                      </a:lnTo>
                      <a:lnTo>
                        <a:pt x="1669" y="1385"/>
                      </a:lnTo>
                      <a:lnTo>
                        <a:pt x="1665" y="1382"/>
                      </a:lnTo>
                      <a:lnTo>
                        <a:pt x="1662" y="1380"/>
                      </a:lnTo>
                      <a:lnTo>
                        <a:pt x="1657" y="1379"/>
                      </a:lnTo>
                      <a:lnTo>
                        <a:pt x="1653" y="1378"/>
                      </a:lnTo>
                      <a:lnTo>
                        <a:pt x="1648" y="1378"/>
                      </a:lnTo>
                      <a:lnTo>
                        <a:pt x="1642" y="1378"/>
                      </a:lnTo>
                      <a:lnTo>
                        <a:pt x="1637" y="1379"/>
                      </a:lnTo>
                      <a:lnTo>
                        <a:pt x="1630" y="1380"/>
                      </a:lnTo>
                      <a:lnTo>
                        <a:pt x="1628" y="1373"/>
                      </a:lnTo>
                      <a:lnTo>
                        <a:pt x="1624" y="1368"/>
                      </a:lnTo>
                      <a:lnTo>
                        <a:pt x="1621" y="1362"/>
                      </a:lnTo>
                      <a:lnTo>
                        <a:pt x="1616" y="1357"/>
                      </a:lnTo>
                      <a:lnTo>
                        <a:pt x="1613" y="1354"/>
                      </a:lnTo>
                      <a:lnTo>
                        <a:pt x="1608" y="1350"/>
                      </a:lnTo>
                      <a:lnTo>
                        <a:pt x="1604" y="1348"/>
                      </a:lnTo>
                      <a:lnTo>
                        <a:pt x="1599" y="1346"/>
                      </a:lnTo>
                      <a:lnTo>
                        <a:pt x="1588" y="1344"/>
                      </a:lnTo>
                      <a:lnTo>
                        <a:pt x="1576" y="1344"/>
                      </a:lnTo>
                      <a:lnTo>
                        <a:pt x="1564" y="1344"/>
                      </a:lnTo>
                      <a:lnTo>
                        <a:pt x="1550" y="1346"/>
                      </a:lnTo>
                      <a:lnTo>
                        <a:pt x="1543" y="1346"/>
                      </a:lnTo>
                      <a:lnTo>
                        <a:pt x="1538" y="1346"/>
                      </a:lnTo>
                      <a:lnTo>
                        <a:pt x="1534" y="1345"/>
                      </a:lnTo>
                      <a:lnTo>
                        <a:pt x="1531" y="1343"/>
                      </a:lnTo>
                      <a:lnTo>
                        <a:pt x="1529" y="1339"/>
                      </a:lnTo>
                      <a:lnTo>
                        <a:pt x="1527" y="1336"/>
                      </a:lnTo>
                      <a:lnTo>
                        <a:pt x="1526" y="1331"/>
                      </a:lnTo>
                      <a:lnTo>
                        <a:pt x="1526" y="1325"/>
                      </a:lnTo>
                      <a:lnTo>
                        <a:pt x="1526" y="1322"/>
                      </a:lnTo>
                      <a:lnTo>
                        <a:pt x="1525" y="1320"/>
                      </a:lnTo>
                      <a:lnTo>
                        <a:pt x="1523" y="1317"/>
                      </a:lnTo>
                      <a:lnTo>
                        <a:pt x="1521" y="1315"/>
                      </a:lnTo>
                      <a:lnTo>
                        <a:pt x="1515" y="1313"/>
                      </a:lnTo>
                      <a:lnTo>
                        <a:pt x="1508" y="1313"/>
                      </a:lnTo>
                      <a:lnTo>
                        <a:pt x="1493" y="1313"/>
                      </a:lnTo>
                      <a:lnTo>
                        <a:pt x="1482" y="1314"/>
                      </a:lnTo>
                      <a:lnTo>
                        <a:pt x="1481" y="1306"/>
                      </a:lnTo>
                      <a:lnTo>
                        <a:pt x="1481" y="1297"/>
                      </a:lnTo>
                      <a:lnTo>
                        <a:pt x="1482" y="1288"/>
                      </a:lnTo>
                      <a:lnTo>
                        <a:pt x="1484" y="1278"/>
                      </a:lnTo>
                      <a:lnTo>
                        <a:pt x="1486" y="1267"/>
                      </a:lnTo>
                      <a:lnTo>
                        <a:pt x="1490" y="1258"/>
                      </a:lnTo>
                      <a:lnTo>
                        <a:pt x="1493" y="1250"/>
                      </a:lnTo>
                      <a:lnTo>
                        <a:pt x="1497" y="1243"/>
                      </a:lnTo>
                      <a:lnTo>
                        <a:pt x="1503" y="1242"/>
                      </a:lnTo>
                      <a:lnTo>
                        <a:pt x="1508" y="1239"/>
                      </a:lnTo>
                      <a:lnTo>
                        <a:pt x="1513" y="1235"/>
                      </a:lnTo>
                      <a:lnTo>
                        <a:pt x="1516" y="1230"/>
                      </a:lnTo>
                      <a:lnTo>
                        <a:pt x="1518" y="1223"/>
                      </a:lnTo>
                      <a:lnTo>
                        <a:pt x="1521" y="1216"/>
                      </a:lnTo>
                      <a:lnTo>
                        <a:pt x="1521" y="1208"/>
                      </a:lnTo>
                      <a:lnTo>
                        <a:pt x="1521" y="1200"/>
                      </a:lnTo>
                      <a:lnTo>
                        <a:pt x="1521" y="1191"/>
                      </a:lnTo>
                      <a:lnTo>
                        <a:pt x="1519" y="1183"/>
                      </a:lnTo>
                      <a:lnTo>
                        <a:pt x="1517" y="1175"/>
                      </a:lnTo>
                      <a:lnTo>
                        <a:pt x="1515" y="1167"/>
                      </a:lnTo>
                      <a:lnTo>
                        <a:pt x="1511" y="1160"/>
                      </a:lnTo>
                      <a:lnTo>
                        <a:pt x="1508" y="1155"/>
                      </a:lnTo>
                      <a:lnTo>
                        <a:pt x="1505" y="1149"/>
                      </a:lnTo>
                      <a:lnTo>
                        <a:pt x="1500" y="1146"/>
                      </a:lnTo>
                      <a:lnTo>
                        <a:pt x="1524" y="1144"/>
                      </a:lnTo>
                      <a:lnTo>
                        <a:pt x="1548" y="1144"/>
                      </a:lnTo>
                      <a:lnTo>
                        <a:pt x="1573" y="1144"/>
                      </a:lnTo>
                      <a:lnTo>
                        <a:pt x="1597" y="1143"/>
                      </a:lnTo>
                      <a:lnTo>
                        <a:pt x="1598" y="1136"/>
                      </a:lnTo>
                      <a:lnTo>
                        <a:pt x="1597" y="1130"/>
                      </a:lnTo>
                      <a:lnTo>
                        <a:pt x="1595" y="1123"/>
                      </a:lnTo>
                      <a:lnTo>
                        <a:pt x="1592" y="1117"/>
                      </a:lnTo>
                      <a:lnTo>
                        <a:pt x="1589" y="1111"/>
                      </a:lnTo>
                      <a:lnTo>
                        <a:pt x="1587" y="1106"/>
                      </a:lnTo>
                      <a:lnTo>
                        <a:pt x="1585" y="1099"/>
                      </a:lnTo>
                      <a:lnTo>
                        <a:pt x="1585" y="1092"/>
                      </a:lnTo>
                      <a:lnTo>
                        <a:pt x="1604" y="1089"/>
                      </a:lnTo>
                      <a:lnTo>
                        <a:pt x="1623" y="1087"/>
                      </a:lnTo>
                      <a:lnTo>
                        <a:pt x="1641" y="1087"/>
                      </a:lnTo>
                      <a:lnTo>
                        <a:pt x="1661" y="1087"/>
                      </a:lnTo>
                      <a:lnTo>
                        <a:pt x="1663" y="1106"/>
                      </a:lnTo>
                      <a:lnTo>
                        <a:pt x="1666" y="1120"/>
                      </a:lnTo>
                      <a:lnTo>
                        <a:pt x="1670" y="1127"/>
                      </a:lnTo>
                      <a:lnTo>
                        <a:pt x="1673" y="1133"/>
                      </a:lnTo>
                      <a:lnTo>
                        <a:pt x="1677" y="1138"/>
                      </a:lnTo>
                      <a:lnTo>
                        <a:pt x="1681" y="1142"/>
                      </a:lnTo>
                      <a:lnTo>
                        <a:pt x="1686" y="1146"/>
                      </a:lnTo>
                      <a:lnTo>
                        <a:pt x="1691" y="1149"/>
                      </a:lnTo>
                      <a:lnTo>
                        <a:pt x="1697" y="1152"/>
                      </a:lnTo>
                      <a:lnTo>
                        <a:pt x="1704" y="1155"/>
                      </a:lnTo>
                      <a:lnTo>
                        <a:pt x="1719" y="1157"/>
                      </a:lnTo>
                      <a:lnTo>
                        <a:pt x="1737" y="1158"/>
                      </a:lnTo>
                      <a:lnTo>
                        <a:pt x="1745" y="1158"/>
                      </a:lnTo>
                      <a:lnTo>
                        <a:pt x="1752" y="1157"/>
                      </a:lnTo>
                      <a:lnTo>
                        <a:pt x="1757" y="1156"/>
                      </a:lnTo>
                      <a:lnTo>
                        <a:pt x="1762" y="1153"/>
                      </a:lnTo>
                      <a:lnTo>
                        <a:pt x="1767" y="1150"/>
                      </a:lnTo>
                      <a:lnTo>
                        <a:pt x="1769" y="1146"/>
                      </a:lnTo>
                      <a:lnTo>
                        <a:pt x="1772" y="1140"/>
                      </a:lnTo>
                      <a:lnTo>
                        <a:pt x="1775" y="1131"/>
                      </a:lnTo>
                      <a:lnTo>
                        <a:pt x="1778" y="1120"/>
                      </a:lnTo>
                      <a:lnTo>
                        <a:pt x="1781" y="1110"/>
                      </a:lnTo>
                      <a:lnTo>
                        <a:pt x="1785" y="1102"/>
                      </a:lnTo>
                      <a:lnTo>
                        <a:pt x="1789" y="1095"/>
                      </a:lnTo>
                      <a:lnTo>
                        <a:pt x="1795" y="1090"/>
                      </a:lnTo>
                      <a:lnTo>
                        <a:pt x="1802" y="1083"/>
                      </a:lnTo>
                      <a:lnTo>
                        <a:pt x="1810" y="1076"/>
                      </a:lnTo>
                      <a:lnTo>
                        <a:pt x="1819" y="1069"/>
                      </a:lnTo>
                      <a:lnTo>
                        <a:pt x="1839" y="1054"/>
                      </a:lnTo>
                      <a:lnTo>
                        <a:pt x="1860" y="1038"/>
                      </a:lnTo>
                      <a:lnTo>
                        <a:pt x="1880" y="1025"/>
                      </a:lnTo>
                      <a:lnTo>
                        <a:pt x="1902" y="1012"/>
                      </a:lnTo>
                      <a:lnTo>
                        <a:pt x="1912" y="1007"/>
                      </a:lnTo>
                      <a:lnTo>
                        <a:pt x="1924" y="1003"/>
                      </a:lnTo>
                      <a:lnTo>
                        <a:pt x="1935" y="1001"/>
                      </a:lnTo>
                      <a:lnTo>
                        <a:pt x="1946" y="999"/>
                      </a:lnTo>
                      <a:lnTo>
                        <a:pt x="1969" y="995"/>
                      </a:lnTo>
                      <a:lnTo>
                        <a:pt x="1993" y="990"/>
                      </a:lnTo>
                      <a:lnTo>
                        <a:pt x="1999" y="987"/>
                      </a:lnTo>
                      <a:lnTo>
                        <a:pt x="2005" y="983"/>
                      </a:lnTo>
                      <a:lnTo>
                        <a:pt x="2008" y="976"/>
                      </a:lnTo>
                      <a:lnTo>
                        <a:pt x="2011" y="968"/>
                      </a:lnTo>
                      <a:lnTo>
                        <a:pt x="2017" y="951"/>
                      </a:lnTo>
                      <a:lnTo>
                        <a:pt x="2022" y="934"/>
                      </a:lnTo>
                      <a:lnTo>
                        <a:pt x="2024" y="927"/>
                      </a:lnTo>
                      <a:lnTo>
                        <a:pt x="2026" y="920"/>
                      </a:lnTo>
                      <a:lnTo>
                        <a:pt x="2030" y="914"/>
                      </a:lnTo>
                      <a:lnTo>
                        <a:pt x="2034" y="911"/>
                      </a:lnTo>
                      <a:lnTo>
                        <a:pt x="2036" y="910"/>
                      </a:lnTo>
                      <a:lnTo>
                        <a:pt x="2039" y="910"/>
                      </a:lnTo>
                      <a:lnTo>
                        <a:pt x="2042" y="910"/>
                      </a:lnTo>
                      <a:lnTo>
                        <a:pt x="2046" y="911"/>
                      </a:lnTo>
                      <a:lnTo>
                        <a:pt x="2053" y="914"/>
                      </a:lnTo>
                      <a:lnTo>
                        <a:pt x="2063" y="921"/>
                      </a:lnTo>
                      <a:lnTo>
                        <a:pt x="2063" y="908"/>
                      </a:lnTo>
                      <a:lnTo>
                        <a:pt x="2064" y="893"/>
                      </a:lnTo>
                      <a:lnTo>
                        <a:pt x="2066" y="885"/>
                      </a:lnTo>
                      <a:lnTo>
                        <a:pt x="2069" y="879"/>
                      </a:lnTo>
                      <a:lnTo>
                        <a:pt x="2072" y="877"/>
                      </a:lnTo>
                      <a:lnTo>
                        <a:pt x="2074" y="876"/>
                      </a:lnTo>
                      <a:lnTo>
                        <a:pt x="2077" y="874"/>
                      </a:lnTo>
                      <a:lnTo>
                        <a:pt x="2082" y="874"/>
                      </a:lnTo>
                      <a:lnTo>
                        <a:pt x="2090" y="874"/>
                      </a:lnTo>
                      <a:lnTo>
                        <a:pt x="2099" y="876"/>
                      </a:lnTo>
                      <a:lnTo>
                        <a:pt x="2107" y="878"/>
                      </a:lnTo>
                      <a:lnTo>
                        <a:pt x="2115" y="880"/>
                      </a:lnTo>
                      <a:lnTo>
                        <a:pt x="2131" y="886"/>
                      </a:lnTo>
                      <a:lnTo>
                        <a:pt x="2146" y="892"/>
                      </a:lnTo>
                      <a:lnTo>
                        <a:pt x="2162" y="897"/>
                      </a:lnTo>
                      <a:lnTo>
                        <a:pt x="2179" y="903"/>
                      </a:lnTo>
                      <a:lnTo>
                        <a:pt x="2187" y="904"/>
                      </a:lnTo>
                      <a:lnTo>
                        <a:pt x="2195" y="905"/>
                      </a:lnTo>
                      <a:lnTo>
                        <a:pt x="2204" y="905"/>
                      </a:lnTo>
                      <a:lnTo>
                        <a:pt x="2213" y="905"/>
                      </a:lnTo>
                      <a:lnTo>
                        <a:pt x="2214" y="898"/>
                      </a:lnTo>
                      <a:lnTo>
                        <a:pt x="2214" y="892"/>
                      </a:lnTo>
                      <a:lnTo>
                        <a:pt x="2214" y="885"/>
                      </a:lnTo>
                      <a:lnTo>
                        <a:pt x="2212" y="879"/>
                      </a:lnTo>
                      <a:lnTo>
                        <a:pt x="2210" y="873"/>
                      </a:lnTo>
                      <a:lnTo>
                        <a:pt x="2206" y="869"/>
                      </a:lnTo>
                      <a:lnTo>
                        <a:pt x="2202" y="864"/>
                      </a:lnTo>
                      <a:lnTo>
                        <a:pt x="2196" y="861"/>
                      </a:lnTo>
                      <a:lnTo>
                        <a:pt x="2204" y="861"/>
                      </a:lnTo>
                      <a:lnTo>
                        <a:pt x="2212" y="862"/>
                      </a:lnTo>
                      <a:lnTo>
                        <a:pt x="2220" y="864"/>
                      </a:lnTo>
                      <a:lnTo>
                        <a:pt x="2228" y="867"/>
                      </a:lnTo>
                      <a:lnTo>
                        <a:pt x="2235" y="869"/>
                      </a:lnTo>
                      <a:lnTo>
                        <a:pt x="2243" y="870"/>
                      </a:lnTo>
                      <a:lnTo>
                        <a:pt x="2250" y="871"/>
                      </a:lnTo>
                      <a:lnTo>
                        <a:pt x="2257" y="871"/>
                      </a:lnTo>
                      <a:lnTo>
                        <a:pt x="2258" y="862"/>
                      </a:lnTo>
                      <a:lnTo>
                        <a:pt x="2260" y="852"/>
                      </a:lnTo>
                      <a:lnTo>
                        <a:pt x="2261" y="843"/>
                      </a:lnTo>
                      <a:lnTo>
                        <a:pt x="2262" y="834"/>
                      </a:lnTo>
                      <a:lnTo>
                        <a:pt x="2266" y="826"/>
                      </a:lnTo>
                      <a:lnTo>
                        <a:pt x="2271" y="820"/>
                      </a:lnTo>
                      <a:lnTo>
                        <a:pt x="2273" y="816"/>
                      </a:lnTo>
                      <a:lnTo>
                        <a:pt x="2274" y="813"/>
                      </a:lnTo>
                      <a:lnTo>
                        <a:pt x="2276" y="808"/>
                      </a:lnTo>
                      <a:lnTo>
                        <a:pt x="2277" y="804"/>
                      </a:lnTo>
                      <a:lnTo>
                        <a:pt x="2274" y="798"/>
                      </a:lnTo>
                      <a:lnTo>
                        <a:pt x="2271" y="791"/>
                      </a:lnTo>
                      <a:lnTo>
                        <a:pt x="2265" y="783"/>
                      </a:lnTo>
                      <a:lnTo>
                        <a:pt x="2258" y="775"/>
                      </a:lnTo>
                      <a:lnTo>
                        <a:pt x="2254" y="767"/>
                      </a:lnTo>
                      <a:lnTo>
                        <a:pt x="2250" y="761"/>
                      </a:lnTo>
                      <a:lnTo>
                        <a:pt x="2250" y="758"/>
                      </a:lnTo>
                      <a:lnTo>
                        <a:pt x="2252" y="756"/>
                      </a:lnTo>
                      <a:lnTo>
                        <a:pt x="2253" y="754"/>
                      </a:lnTo>
                      <a:lnTo>
                        <a:pt x="2256" y="753"/>
                      </a:lnTo>
                      <a:lnTo>
                        <a:pt x="2270" y="752"/>
                      </a:lnTo>
                      <a:lnTo>
                        <a:pt x="2287" y="752"/>
                      </a:lnTo>
                      <a:lnTo>
                        <a:pt x="2296" y="752"/>
                      </a:lnTo>
                      <a:lnTo>
                        <a:pt x="2304" y="753"/>
                      </a:lnTo>
                      <a:lnTo>
                        <a:pt x="2311" y="755"/>
                      </a:lnTo>
                      <a:lnTo>
                        <a:pt x="2318" y="758"/>
                      </a:lnTo>
                      <a:lnTo>
                        <a:pt x="2326" y="763"/>
                      </a:lnTo>
                      <a:lnTo>
                        <a:pt x="2332" y="769"/>
                      </a:lnTo>
                      <a:lnTo>
                        <a:pt x="2337" y="775"/>
                      </a:lnTo>
                      <a:lnTo>
                        <a:pt x="2343" y="780"/>
                      </a:lnTo>
                      <a:lnTo>
                        <a:pt x="2348" y="786"/>
                      </a:lnTo>
                      <a:lnTo>
                        <a:pt x="2354" y="789"/>
                      </a:lnTo>
                      <a:lnTo>
                        <a:pt x="2359" y="790"/>
                      </a:lnTo>
                      <a:lnTo>
                        <a:pt x="2363" y="790"/>
                      </a:lnTo>
                      <a:lnTo>
                        <a:pt x="2368" y="791"/>
                      </a:lnTo>
                      <a:lnTo>
                        <a:pt x="2373" y="790"/>
                      </a:lnTo>
                      <a:lnTo>
                        <a:pt x="2375" y="781"/>
                      </a:lnTo>
                      <a:lnTo>
                        <a:pt x="2375" y="772"/>
                      </a:lnTo>
                      <a:lnTo>
                        <a:pt x="2375" y="763"/>
                      </a:lnTo>
                      <a:lnTo>
                        <a:pt x="2375" y="754"/>
                      </a:lnTo>
                      <a:lnTo>
                        <a:pt x="2378" y="754"/>
                      </a:lnTo>
                      <a:lnTo>
                        <a:pt x="2381" y="753"/>
                      </a:lnTo>
                      <a:lnTo>
                        <a:pt x="2383" y="741"/>
                      </a:lnTo>
                      <a:lnTo>
                        <a:pt x="2384" y="729"/>
                      </a:lnTo>
                      <a:lnTo>
                        <a:pt x="2385" y="716"/>
                      </a:lnTo>
                      <a:lnTo>
                        <a:pt x="2388" y="706"/>
                      </a:lnTo>
                      <a:lnTo>
                        <a:pt x="2391" y="701"/>
                      </a:lnTo>
                      <a:lnTo>
                        <a:pt x="2394" y="699"/>
                      </a:lnTo>
                      <a:lnTo>
                        <a:pt x="2397" y="697"/>
                      </a:lnTo>
                      <a:lnTo>
                        <a:pt x="2402" y="695"/>
                      </a:lnTo>
                      <a:lnTo>
                        <a:pt x="2408" y="695"/>
                      </a:lnTo>
                      <a:lnTo>
                        <a:pt x="2413" y="697"/>
                      </a:lnTo>
                      <a:lnTo>
                        <a:pt x="2421" y="699"/>
                      </a:lnTo>
                      <a:lnTo>
                        <a:pt x="2429" y="704"/>
                      </a:lnTo>
                      <a:lnTo>
                        <a:pt x="2429" y="698"/>
                      </a:lnTo>
                      <a:lnTo>
                        <a:pt x="2429" y="693"/>
                      </a:lnTo>
                      <a:lnTo>
                        <a:pt x="2430" y="689"/>
                      </a:lnTo>
                      <a:lnTo>
                        <a:pt x="2433" y="685"/>
                      </a:lnTo>
                      <a:lnTo>
                        <a:pt x="2435" y="682"/>
                      </a:lnTo>
                      <a:lnTo>
                        <a:pt x="2438" y="680"/>
                      </a:lnTo>
                      <a:lnTo>
                        <a:pt x="2442" y="679"/>
                      </a:lnTo>
                      <a:lnTo>
                        <a:pt x="2445" y="676"/>
                      </a:lnTo>
                      <a:lnTo>
                        <a:pt x="2465" y="674"/>
                      </a:lnTo>
                      <a:lnTo>
                        <a:pt x="2483" y="673"/>
                      </a:lnTo>
                      <a:lnTo>
                        <a:pt x="2481" y="668"/>
                      </a:lnTo>
                      <a:lnTo>
                        <a:pt x="2478" y="664"/>
                      </a:lnTo>
                      <a:lnTo>
                        <a:pt x="2476" y="658"/>
                      </a:lnTo>
                      <a:lnTo>
                        <a:pt x="2473" y="654"/>
                      </a:lnTo>
                      <a:lnTo>
                        <a:pt x="2468" y="650"/>
                      </a:lnTo>
                      <a:lnTo>
                        <a:pt x="2463" y="647"/>
                      </a:lnTo>
                      <a:lnTo>
                        <a:pt x="2459" y="644"/>
                      </a:lnTo>
                      <a:lnTo>
                        <a:pt x="2453" y="643"/>
                      </a:lnTo>
                      <a:lnTo>
                        <a:pt x="2453" y="640"/>
                      </a:lnTo>
                      <a:lnTo>
                        <a:pt x="2453" y="636"/>
                      </a:lnTo>
                      <a:lnTo>
                        <a:pt x="2455" y="633"/>
                      </a:lnTo>
                      <a:lnTo>
                        <a:pt x="2458" y="630"/>
                      </a:lnTo>
                      <a:lnTo>
                        <a:pt x="2463" y="623"/>
                      </a:lnTo>
                      <a:lnTo>
                        <a:pt x="2471" y="615"/>
                      </a:lnTo>
                      <a:lnTo>
                        <a:pt x="2490" y="602"/>
                      </a:lnTo>
                      <a:lnTo>
                        <a:pt x="2502" y="590"/>
                      </a:lnTo>
                      <a:lnTo>
                        <a:pt x="2512" y="575"/>
                      </a:lnTo>
                      <a:lnTo>
                        <a:pt x="2520" y="562"/>
                      </a:lnTo>
                      <a:lnTo>
                        <a:pt x="2526" y="550"/>
                      </a:lnTo>
                      <a:lnTo>
                        <a:pt x="2532" y="537"/>
                      </a:lnTo>
                      <a:lnTo>
                        <a:pt x="2535" y="525"/>
                      </a:lnTo>
                      <a:lnTo>
                        <a:pt x="2537" y="511"/>
                      </a:lnTo>
                      <a:lnTo>
                        <a:pt x="2537" y="495"/>
                      </a:lnTo>
                      <a:lnTo>
                        <a:pt x="2537" y="478"/>
                      </a:lnTo>
                      <a:lnTo>
                        <a:pt x="2528" y="476"/>
                      </a:lnTo>
                      <a:lnTo>
                        <a:pt x="2522" y="474"/>
                      </a:lnTo>
                      <a:lnTo>
                        <a:pt x="2516" y="470"/>
                      </a:lnTo>
                      <a:lnTo>
                        <a:pt x="2512" y="467"/>
                      </a:lnTo>
                      <a:lnTo>
                        <a:pt x="2511" y="463"/>
                      </a:lnTo>
                      <a:lnTo>
                        <a:pt x="2510" y="459"/>
                      </a:lnTo>
                      <a:lnTo>
                        <a:pt x="2510" y="455"/>
                      </a:lnTo>
                      <a:lnTo>
                        <a:pt x="2511" y="451"/>
                      </a:lnTo>
                      <a:lnTo>
                        <a:pt x="2515" y="442"/>
                      </a:lnTo>
                      <a:lnTo>
                        <a:pt x="2518" y="432"/>
                      </a:lnTo>
                      <a:lnTo>
                        <a:pt x="2520" y="427"/>
                      </a:lnTo>
                      <a:lnTo>
                        <a:pt x="2520" y="422"/>
                      </a:lnTo>
                      <a:lnTo>
                        <a:pt x="2520" y="419"/>
                      </a:lnTo>
                      <a:lnTo>
                        <a:pt x="2519" y="414"/>
                      </a:lnTo>
                      <a:lnTo>
                        <a:pt x="2534" y="413"/>
                      </a:lnTo>
                      <a:lnTo>
                        <a:pt x="2550" y="413"/>
                      </a:lnTo>
                      <a:lnTo>
                        <a:pt x="2566" y="413"/>
                      </a:lnTo>
                      <a:lnTo>
                        <a:pt x="2582" y="413"/>
                      </a:lnTo>
                      <a:lnTo>
                        <a:pt x="2584" y="394"/>
                      </a:lnTo>
                      <a:lnTo>
                        <a:pt x="2585" y="372"/>
                      </a:lnTo>
                      <a:lnTo>
                        <a:pt x="2585" y="362"/>
                      </a:lnTo>
                      <a:lnTo>
                        <a:pt x="2584" y="352"/>
                      </a:lnTo>
                      <a:lnTo>
                        <a:pt x="2582" y="343"/>
                      </a:lnTo>
                      <a:lnTo>
                        <a:pt x="2578" y="335"/>
                      </a:lnTo>
                      <a:lnTo>
                        <a:pt x="2572" y="328"/>
                      </a:lnTo>
                      <a:lnTo>
                        <a:pt x="2565" y="322"/>
                      </a:lnTo>
                      <a:lnTo>
                        <a:pt x="2557" y="318"/>
                      </a:lnTo>
                      <a:lnTo>
                        <a:pt x="2549" y="313"/>
                      </a:lnTo>
                      <a:lnTo>
                        <a:pt x="2545" y="311"/>
                      </a:lnTo>
                      <a:lnTo>
                        <a:pt x="2542" y="309"/>
                      </a:lnTo>
                      <a:lnTo>
                        <a:pt x="2540" y="306"/>
                      </a:lnTo>
                      <a:lnTo>
                        <a:pt x="2537" y="303"/>
                      </a:lnTo>
                      <a:lnTo>
                        <a:pt x="2536" y="298"/>
                      </a:lnTo>
                      <a:lnTo>
                        <a:pt x="2535" y="294"/>
                      </a:lnTo>
                      <a:lnTo>
                        <a:pt x="2535" y="289"/>
                      </a:lnTo>
                      <a:lnTo>
                        <a:pt x="2536" y="282"/>
                      </a:lnTo>
                      <a:lnTo>
                        <a:pt x="2548" y="278"/>
                      </a:lnTo>
                      <a:lnTo>
                        <a:pt x="2558" y="273"/>
                      </a:lnTo>
                      <a:lnTo>
                        <a:pt x="2563" y="232"/>
                      </a:lnTo>
                      <a:lnTo>
                        <a:pt x="2566" y="190"/>
                      </a:lnTo>
                      <a:lnTo>
                        <a:pt x="2566" y="179"/>
                      </a:lnTo>
                      <a:lnTo>
                        <a:pt x="2566" y="168"/>
                      </a:lnTo>
                      <a:lnTo>
                        <a:pt x="2565" y="158"/>
                      </a:lnTo>
                      <a:lnTo>
                        <a:pt x="2563" y="149"/>
                      </a:lnTo>
                      <a:lnTo>
                        <a:pt x="2559" y="139"/>
                      </a:lnTo>
                      <a:lnTo>
                        <a:pt x="2556" y="130"/>
                      </a:lnTo>
                      <a:lnTo>
                        <a:pt x="2551" y="120"/>
                      </a:lnTo>
                      <a:lnTo>
                        <a:pt x="2544" y="110"/>
                      </a:lnTo>
                      <a:lnTo>
                        <a:pt x="2532" y="98"/>
                      </a:lnTo>
                      <a:lnTo>
                        <a:pt x="2515" y="85"/>
                      </a:lnTo>
                      <a:lnTo>
                        <a:pt x="2507" y="79"/>
                      </a:lnTo>
                      <a:lnTo>
                        <a:pt x="2500" y="71"/>
                      </a:lnTo>
                      <a:lnTo>
                        <a:pt x="2498" y="67"/>
                      </a:lnTo>
                      <a:lnTo>
                        <a:pt x="2495" y="64"/>
                      </a:lnTo>
                      <a:lnTo>
                        <a:pt x="2494" y="60"/>
                      </a:lnTo>
                      <a:lnTo>
                        <a:pt x="2494" y="56"/>
                      </a:lnTo>
                      <a:lnTo>
                        <a:pt x="2494" y="53"/>
                      </a:lnTo>
                      <a:lnTo>
                        <a:pt x="2494" y="50"/>
                      </a:lnTo>
                      <a:lnTo>
                        <a:pt x="2474" y="45"/>
                      </a:lnTo>
                      <a:lnTo>
                        <a:pt x="2454" y="40"/>
                      </a:lnTo>
                      <a:lnTo>
                        <a:pt x="2440" y="34"/>
                      </a:lnTo>
                      <a:lnTo>
                        <a:pt x="2428" y="28"/>
                      </a:lnTo>
                      <a:lnTo>
                        <a:pt x="2416" y="20"/>
                      </a:lnTo>
                      <a:lnTo>
                        <a:pt x="2403" y="14"/>
                      </a:lnTo>
                      <a:lnTo>
                        <a:pt x="2391" y="8"/>
                      </a:lnTo>
                      <a:lnTo>
                        <a:pt x="2377" y="3"/>
                      </a:lnTo>
                      <a:lnTo>
                        <a:pt x="2362" y="1"/>
                      </a:lnTo>
                      <a:lnTo>
                        <a:pt x="2348" y="0"/>
                      </a:lnTo>
                      <a:lnTo>
                        <a:pt x="2334" y="0"/>
                      </a:lnTo>
                      <a:lnTo>
                        <a:pt x="231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7733;p21">
                  <a:extLst>
                    <a:ext uri="{FF2B5EF4-FFF2-40B4-BE49-F238E27FC236}">
                      <a16:creationId xmlns="" xmlns:a16="http://schemas.microsoft.com/office/drawing/2014/main" id="{477DA7CE-A1F4-4427-9929-63621B5448A2}"/>
                    </a:ext>
                  </a:extLst>
                </p:cNvPr>
                <p:cNvSpPr/>
                <p:nvPr/>
              </p:nvSpPr>
              <p:spPr>
                <a:xfrm>
                  <a:off x="7057230" y="2482280"/>
                  <a:ext cx="903388" cy="64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2547" extrusionOk="0">
                      <a:moveTo>
                        <a:pt x="1522" y="2495"/>
                      </a:moveTo>
                      <a:lnTo>
                        <a:pt x="1525" y="2495"/>
                      </a:lnTo>
                      <a:lnTo>
                        <a:pt x="1536" y="2493"/>
                      </a:lnTo>
                      <a:lnTo>
                        <a:pt x="1553" y="2491"/>
                      </a:lnTo>
                      <a:lnTo>
                        <a:pt x="1573" y="2489"/>
                      </a:lnTo>
                      <a:lnTo>
                        <a:pt x="1574" y="2478"/>
                      </a:lnTo>
                      <a:lnTo>
                        <a:pt x="1576" y="2469"/>
                      </a:lnTo>
                      <a:lnTo>
                        <a:pt x="1574" y="2478"/>
                      </a:lnTo>
                      <a:lnTo>
                        <a:pt x="1573" y="2489"/>
                      </a:lnTo>
                      <a:lnTo>
                        <a:pt x="1596" y="2485"/>
                      </a:lnTo>
                      <a:lnTo>
                        <a:pt x="1617" y="2483"/>
                      </a:lnTo>
                      <a:lnTo>
                        <a:pt x="1633" y="2481"/>
                      </a:lnTo>
                      <a:lnTo>
                        <a:pt x="1641" y="2480"/>
                      </a:lnTo>
                      <a:lnTo>
                        <a:pt x="1641" y="2497"/>
                      </a:lnTo>
                      <a:lnTo>
                        <a:pt x="1642" y="2513"/>
                      </a:lnTo>
                      <a:lnTo>
                        <a:pt x="1642" y="2530"/>
                      </a:lnTo>
                      <a:lnTo>
                        <a:pt x="1642" y="2547"/>
                      </a:lnTo>
                      <a:lnTo>
                        <a:pt x="1651" y="2547"/>
                      </a:lnTo>
                      <a:lnTo>
                        <a:pt x="1659" y="2547"/>
                      </a:lnTo>
                      <a:lnTo>
                        <a:pt x="1667" y="2544"/>
                      </a:lnTo>
                      <a:lnTo>
                        <a:pt x="1675" y="2542"/>
                      </a:lnTo>
                      <a:lnTo>
                        <a:pt x="1683" y="2539"/>
                      </a:lnTo>
                      <a:lnTo>
                        <a:pt x="1690" y="2534"/>
                      </a:lnTo>
                      <a:lnTo>
                        <a:pt x="1697" y="2528"/>
                      </a:lnTo>
                      <a:lnTo>
                        <a:pt x="1703" y="2523"/>
                      </a:lnTo>
                      <a:lnTo>
                        <a:pt x="1707" y="2516"/>
                      </a:lnTo>
                      <a:lnTo>
                        <a:pt x="1712" y="2510"/>
                      </a:lnTo>
                      <a:lnTo>
                        <a:pt x="1714" y="2505"/>
                      </a:lnTo>
                      <a:lnTo>
                        <a:pt x="1715" y="2498"/>
                      </a:lnTo>
                      <a:lnTo>
                        <a:pt x="1716" y="2485"/>
                      </a:lnTo>
                      <a:lnTo>
                        <a:pt x="1717" y="2468"/>
                      </a:lnTo>
                      <a:lnTo>
                        <a:pt x="1733" y="2467"/>
                      </a:lnTo>
                      <a:lnTo>
                        <a:pt x="1750" y="2466"/>
                      </a:lnTo>
                      <a:lnTo>
                        <a:pt x="1750" y="2457"/>
                      </a:lnTo>
                      <a:lnTo>
                        <a:pt x="1749" y="2445"/>
                      </a:lnTo>
                      <a:lnTo>
                        <a:pt x="1749" y="2435"/>
                      </a:lnTo>
                      <a:lnTo>
                        <a:pt x="1752" y="2426"/>
                      </a:lnTo>
                      <a:lnTo>
                        <a:pt x="1754" y="2421"/>
                      </a:lnTo>
                      <a:lnTo>
                        <a:pt x="1757" y="2417"/>
                      </a:lnTo>
                      <a:lnTo>
                        <a:pt x="1762" y="2415"/>
                      </a:lnTo>
                      <a:lnTo>
                        <a:pt x="1766" y="2412"/>
                      </a:lnTo>
                      <a:lnTo>
                        <a:pt x="1775" y="2407"/>
                      </a:lnTo>
                      <a:lnTo>
                        <a:pt x="1785" y="2400"/>
                      </a:lnTo>
                      <a:lnTo>
                        <a:pt x="1790" y="2392"/>
                      </a:lnTo>
                      <a:lnTo>
                        <a:pt x="1794" y="2382"/>
                      </a:lnTo>
                      <a:lnTo>
                        <a:pt x="1796" y="2370"/>
                      </a:lnTo>
                      <a:lnTo>
                        <a:pt x="1798" y="2359"/>
                      </a:lnTo>
                      <a:lnTo>
                        <a:pt x="1799" y="2334"/>
                      </a:lnTo>
                      <a:lnTo>
                        <a:pt x="1799" y="2312"/>
                      </a:lnTo>
                      <a:lnTo>
                        <a:pt x="1805" y="2321"/>
                      </a:lnTo>
                      <a:lnTo>
                        <a:pt x="1813" y="2330"/>
                      </a:lnTo>
                      <a:lnTo>
                        <a:pt x="1822" y="2338"/>
                      </a:lnTo>
                      <a:lnTo>
                        <a:pt x="1831" y="2346"/>
                      </a:lnTo>
                      <a:lnTo>
                        <a:pt x="1839" y="2355"/>
                      </a:lnTo>
                      <a:lnTo>
                        <a:pt x="1848" y="2363"/>
                      </a:lnTo>
                      <a:lnTo>
                        <a:pt x="1855" y="2372"/>
                      </a:lnTo>
                      <a:lnTo>
                        <a:pt x="1860" y="2383"/>
                      </a:lnTo>
                      <a:lnTo>
                        <a:pt x="1868" y="2382"/>
                      </a:lnTo>
                      <a:lnTo>
                        <a:pt x="1876" y="2379"/>
                      </a:lnTo>
                      <a:lnTo>
                        <a:pt x="1882" y="2376"/>
                      </a:lnTo>
                      <a:lnTo>
                        <a:pt x="1888" y="2371"/>
                      </a:lnTo>
                      <a:lnTo>
                        <a:pt x="1895" y="2367"/>
                      </a:lnTo>
                      <a:lnTo>
                        <a:pt x="1902" y="2362"/>
                      </a:lnTo>
                      <a:lnTo>
                        <a:pt x="1909" y="2359"/>
                      </a:lnTo>
                      <a:lnTo>
                        <a:pt x="1916" y="2355"/>
                      </a:lnTo>
                      <a:lnTo>
                        <a:pt x="1927" y="2355"/>
                      </a:lnTo>
                      <a:lnTo>
                        <a:pt x="1939" y="2357"/>
                      </a:lnTo>
                      <a:lnTo>
                        <a:pt x="1947" y="2358"/>
                      </a:lnTo>
                      <a:lnTo>
                        <a:pt x="1955" y="2359"/>
                      </a:lnTo>
                      <a:lnTo>
                        <a:pt x="1963" y="2359"/>
                      </a:lnTo>
                      <a:lnTo>
                        <a:pt x="1970" y="2357"/>
                      </a:lnTo>
                      <a:lnTo>
                        <a:pt x="1962" y="2341"/>
                      </a:lnTo>
                      <a:lnTo>
                        <a:pt x="1954" y="2325"/>
                      </a:lnTo>
                      <a:lnTo>
                        <a:pt x="1946" y="2311"/>
                      </a:lnTo>
                      <a:lnTo>
                        <a:pt x="1941" y="2300"/>
                      </a:lnTo>
                      <a:lnTo>
                        <a:pt x="1946" y="2311"/>
                      </a:lnTo>
                      <a:lnTo>
                        <a:pt x="1954" y="2325"/>
                      </a:lnTo>
                      <a:lnTo>
                        <a:pt x="1962" y="2341"/>
                      </a:lnTo>
                      <a:lnTo>
                        <a:pt x="1970" y="2357"/>
                      </a:lnTo>
                      <a:lnTo>
                        <a:pt x="1976" y="2355"/>
                      </a:lnTo>
                      <a:lnTo>
                        <a:pt x="1977" y="2337"/>
                      </a:lnTo>
                      <a:lnTo>
                        <a:pt x="1978" y="2322"/>
                      </a:lnTo>
                      <a:lnTo>
                        <a:pt x="1982" y="2308"/>
                      </a:lnTo>
                      <a:lnTo>
                        <a:pt x="1987" y="2292"/>
                      </a:lnTo>
                      <a:lnTo>
                        <a:pt x="1994" y="2275"/>
                      </a:lnTo>
                      <a:lnTo>
                        <a:pt x="1999" y="2260"/>
                      </a:lnTo>
                      <a:lnTo>
                        <a:pt x="2001" y="2243"/>
                      </a:lnTo>
                      <a:lnTo>
                        <a:pt x="2001" y="2224"/>
                      </a:lnTo>
                      <a:lnTo>
                        <a:pt x="2001" y="2191"/>
                      </a:lnTo>
                      <a:lnTo>
                        <a:pt x="2002" y="2160"/>
                      </a:lnTo>
                      <a:lnTo>
                        <a:pt x="2003" y="2127"/>
                      </a:lnTo>
                      <a:lnTo>
                        <a:pt x="2004" y="2093"/>
                      </a:lnTo>
                      <a:lnTo>
                        <a:pt x="2019" y="2093"/>
                      </a:lnTo>
                      <a:lnTo>
                        <a:pt x="2034" y="2093"/>
                      </a:lnTo>
                      <a:lnTo>
                        <a:pt x="2049" y="2093"/>
                      </a:lnTo>
                      <a:lnTo>
                        <a:pt x="2064" y="2092"/>
                      </a:lnTo>
                      <a:lnTo>
                        <a:pt x="2067" y="2084"/>
                      </a:lnTo>
                      <a:lnTo>
                        <a:pt x="2068" y="2076"/>
                      </a:lnTo>
                      <a:lnTo>
                        <a:pt x="2070" y="2068"/>
                      </a:lnTo>
                      <a:lnTo>
                        <a:pt x="2072" y="2060"/>
                      </a:lnTo>
                      <a:lnTo>
                        <a:pt x="2073" y="2042"/>
                      </a:lnTo>
                      <a:lnTo>
                        <a:pt x="2075" y="2025"/>
                      </a:lnTo>
                      <a:lnTo>
                        <a:pt x="2078" y="2006"/>
                      </a:lnTo>
                      <a:lnTo>
                        <a:pt x="2082" y="1988"/>
                      </a:lnTo>
                      <a:lnTo>
                        <a:pt x="2081" y="1978"/>
                      </a:lnTo>
                      <a:lnTo>
                        <a:pt x="2079" y="1969"/>
                      </a:lnTo>
                      <a:lnTo>
                        <a:pt x="2076" y="1960"/>
                      </a:lnTo>
                      <a:lnTo>
                        <a:pt x="2070" y="1950"/>
                      </a:lnTo>
                      <a:lnTo>
                        <a:pt x="2085" y="1949"/>
                      </a:lnTo>
                      <a:lnTo>
                        <a:pt x="2100" y="1945"/>
                      </a:lnTo>
                      <a:lnTo>
                        <a:pt x="2106" y="1935"/>
                      </a:lnTo>
                      <a:lnTo>
                        <a:pt x="2109" y="1926"/>
                      </a:lnTo>
                      <a:lnTo>
                        <a:pt x="2113" y="1916"/>
                      </a:lnTo>
                      <a:lnTo>
                        <a:pt x="2115" y="1904"/>
                      </a:lnTo>
                      <a:lnTo>
                        <a:pt x="2116" y="1892"/>
                      </a:lnTo>
                      <a:lnTo>
                        <a:pt x="2116" y="1878"/>
                      </a:lnTo>
                      <a:lnTo>
                        <a:pt x="2116" y="1870"/>
                      </a:lnTo>
                      <a:lnTo>
                        <a:pt x="2116" y="1863"/>
                      </a:lnTo>
                      <a:lnTo>
                        <a:pt x="2117" y="1857"/>
                      </a:lnTo>
                      <a:lnTo>
                        <a:pt x="2119" y="1852"/>
                      </a:lnTo>
                      <a:lnTo>
                        <a:pt x="2125" y="1844"/>
                      </a:lnTo>
                      <a:lnTo>
                        <a:pt x="2134" y="1834"/>
                      </a:lnTo>
                      <a:lnTo>
                        <a:pt x="2143" y="1824"/>
                      </a:lnTo>
                      <a:lnTo>
                        <a:pt x="2149" y="1818"/>
                      </a:lnTo>
                      <a:lnTo>
                        <a:pt x="2158" y="1808"/>
                      </a:lnTo>
                      <a:lnTo>
                        <a:pt x="2166" y="1800"/>
                      </a:lnTo>
                      <a:lnTo>
                        <a:pt x="2171" y="1797"/>
                      </a:lnTo>
                      <a:lnTo>
                        <a:pt x="2175" y="1795"/>
                      </a:lnTo>
                      <a:lnTo>
                        <a:pt x="2182" y="1794"/>
                      </a:lnTo>
                      <a:lnTo>
                        <a:pt x="2189" y="1794"/>
                      </a:lnTo>
                      <a:lnTo>
                        <a:pt x="2187" y="1791"/>
                      </a:lnTo>
                      <a:lnTo>
                        <a:pt x="2185" y="1786"/>
                      </a:lnTo>
                      <a:lnTo>
                        <a:pt x="2167" y="1785"/>
                      </a:lnTo>
                      <a:lnTo>
                        <a:pt x="2150" y="1785"/>
                      </a:lnTo>
                      <a:lnTo>
                        <a:pt x="2135" y="1785"/>
                      </a:lnTo>
                      <a:lnTo>
                        <a:pt x="2125" y="1785"/>
                      </a:lnTo>
                      <a:lnTo>
                        <a:pt x="2135" y="1785"/>
                      </a:lnTo>
                      <a:lnTo>
                        <a:pt x="2150" y="1785"/>
                      </a:lnTo>
                      <a:lnTo>
                        <a:pt x="2167" y="1785"/>
                      </a:lnTo>
                      <a:lnTo>
                        <a:pt x="2185" y="1786"/>
                      </a:lnTo>
                      <a:lnTo>
                        <a:pt x="2182" y="1778"/>
                      </a:lnTo>
                      <a:lnTo>
                        <a:pt x="2180" y="1770"/>
                      </a:lnTo>
                      <a:lnTo>
                        <a:pt x="2179" y="1761"/>
                      </a:lnTo>
                      <a:lnTo>
                        <a:pt x="2177" y="1752"/>
                      </a:lnTo>
                      <a:lnTo>
                        <a:pt x="2177" y="1735"/>
                      </a:lnTo>
                      <a:lnTo>
                        <a:pt x="2177" y="1715"/>
                      </a:lnTo>
                      <a:lnTo>
                        <a:pt x="2177" y="1706"/>
                      </a:lnTo>
                      <a:lnTo>
                        <a:pt x="2176" y="1699"/>
                      </a:lnTo>
                      <a:lnTo>
                        <a:pt x="2175" y="1694"/>
                      </a:lnTo>
                      <a:lnTo>
                        <a:pt x="2174" y="1689"/>
                      </a:lnTo>
                      <a:lnTo>
                        <a:pt x="2172" y="1686"/>
                      </a:lnTo>
                      <a:lnTo>
                        <a:pt x="2171" y="1684"/>
                      </a:lnTo>
                      <a:lnTo>
                        <a:pt x="2167" y="1682"/>
                      </a:lnTo>
                      <a:lnTo>
                        <a:pt x="2165" y="1681"/>
                      </a:lnTo>
                      <a:lnTo>
                        <a:pt x="2157" y="1681"/>
                      </a:lnTo>
                      <a:lnTo>
                        <a:pt x="2149" y="1680"/>
                      </a:lnTo>
                      <a:lnTo>
                        <a:pt x="2143" y="1679"/>
                      </a:lnTo>
                      <a:lnTo>
                        <a:pt x="2139" y="1678"/>
                      </a:lnTo>
                      <a:lnTo>
                        <a:pt x="2133" y="1676"/>
                      </a:lnTo>
                      <a:lnTo>
                        <a:pt x="2127" y="1672"/>
                      </a:lnTo>
                      <a:lnTo>
                        <a:pt x="2117" y="1658"/>
                      </a:lnTo>
                      <a:lnTo>
                        <a:pt x="2109" y="1645"/>
                      </a:lnTo>
                      <a:lnTo>
                        <a:pt x="2106" y="1640"/>
                      </a:lnTo>
                      <a:lnTo>
                        <a:pt x="2102" y="1638"/>
                      </a:lnTo>
                      <a:lnTo>
                        <a:pt x="2100" y="1637"/>
                      </a:lnTo>
                      <a:lnTo>
                        <a:pt x="2098" y="1636"/>
                      </a:lnTo>
                      <a:lnTo>
                        <a:pt x="2097" y="1635"/>
                      </a:lnTo>
                      <a:lnTo>
                        <a:pt x="2097" y="1632"/>
                      </a:lnTo>
                      <a:lnTo>
                        <a:pt x="2098" y="1629"/>
                      </a:lnTo>
                      <a:lnTo>
                        <a:pt x="2101" y="1622"/>
                      </a:lnTo>
                      <a:lnTo>
                        <a:pt x="2106" y="1617"/>
                      </a:lnTo>
                      <a:lnTo>
                        <a:pt x="2113" y="1612"/>
                      </a:lnTo>
                      <a:lnTo>
                        <a:pt x="2120" y="1607"/>
                      </a:lnTo>
                      <a:lnTo>
                        <a:pt x="2130" y="1602"/>
                      </a:lnTo>
                      <a:lnTo>
                        <a:pt x="2149" y="1594"/>
                      </a:lnTo>
                      <a:lnTo>
                        <a:pt x="2165" y="1588"/>
                      </a:lnTo>
                      <a:lnTo>
                        <a:pt x="2165" y="1580"/>
                      </a:lnTo>
                      <a:lnTo>
                        <a:pt x="2167" y="1573"/>
                      </a:lnTo>
                      <a:lnTo>
                        <a:pt x="2169" y="1569"/>
                      </a:lnTo>
                      <a:lnTo>
                        <a:pt x="2174" y="1565"/>
                      </a:lnTo>
                      <a:lnTo>
                        <a:pt x="2177" y="1563"/>
                      </a:lnTo>
                      <a:lnTo>
                        <a:pt x="2182" y="1559"/>
                      </a:lnTo>
                      <a:lnTo>
                        <a:pt x="2185" y="1556"/>
                      </a:lnTo>
                      <a:lnTo>
                        <a:pt x="2188" y="1550"/>
                      </a:lnTo>
                      <a:lnTo>
                        <a:pt x="2189" y="1543"/>
                      </a:lnTo>
                      <a:lnTo>
                        <a:pt x="2190" y="1538"/>
                      </a:lnTo>
                      <a:lnTo>
                        <a:pt x="2190" y="1531"/>
                      </a:lnTo>
                      <a:lnTo>
                        <a:pt x="2190" y="1525"/>
                      </a:lnTo>
                      <a:lnTo>
                        <a:pt x="2190" y="1520"/>
                      </a:lnTo>
                      <a:lnTo>
                        <a:pt x="2190" y="1514"/>
                      </a:lnTo>
                      <a:lnTo>
                        <a:pt x="2192" y="1508"/>
                      </a:lnTo>
                      <a:lnTo>
                        <a:pt x="2196" y="1501"/>
                      </a:lnTo>
                      <a:lnTo>
                        <a:pt x="2199" y="1496"/>
                      </a:lnTo>
                      <a:lnTo>
                        <a:pt x="2205" y="1491"/>
                      </a:lnTo>
                      <a:lnTo>
                        <a:pt x="2209" y="1487"/>
                      </a:lnTo>
                      <a:lnTo>
                        <a:pt x="2215" y="1483"/>
                      </a:lnTo>
                      <a:lnTo>
                        <a:pt x="2228" y="1476"/>
                      </a:lnTo>
                      <a:lnTo>
                        <a:pt x="2240" y="1469"/>
                      </a:lnTo>
                      <a:lnTo>
                        <a:pt x="2253" y="1463"/>
                      </a:lnTo>
                      <a:lnTo>
                        <a:pt x="2264" y="1456"/>
                      </a:lnTo>
                      <a:lnTo>
                        <a:pt x="2269" y="1451"/>
                      </a:lnTo>
                      <a:lnTo>
                        <a:pt x="2273" y="1446"/>
                      </a:lnTo>
                      <a:lnTo>
                        <a:pt x="2278" y="1440"/>
                      </a:lnTo>
                      <a:lnTo>
                        <a:pt x="2280" y="1434"/>
                      </a:lnTo>
                      <a:lnTo>
                        <a:pt x="2274" y="1431"/>
                      </a:lnTo>
                      <a:lnTo>
                        <a:pt x="2269" y="1426"/>
                      </a:lnTo>
                      <a:lnTo>
                        <a:pt x="2265" y="1422"/>
                      </a:lnTo>
                      <a:lnTo>
                        <a:pt x="2263" y="1417"/>
                      </a:lnTo>
                      <a:lnTo>
                        <a:pt x="2262" y="1411"/>
                      </a:lnTo>
                      <a:lnTo>
                        <a:pt x="2261" y="1406"/>
                      </a:lnTo>
                      <a:lnTo>
                        <a:pt x="2261" y="1399"/>
                      </a:lnTo>
                      <a:lnTo>
                        <a:pt x="2262" y="1392"/>
                      </a:lnTo>
                      <a:lnTo>
                        <a:pt x="2279" y="1389"/>
                      </a:lnTo>
                      <a:lnTo>
                        <a:pt x="2295" y="1384"/>
                      </a:lnTo>
                      <a:lnTo>
                        <a:pt x="2311" y="1378"/>
                      </a:lnTo>
                      <a:lnTo>
                        <a:pt x="2325" y="1370"/>
                      </a:lnTo>
                      <a:lnTo>
                        <a:pt x="2323" y="1372"/>
                      </a:lnTo>
                      <a:lnTo>
                        <a:pt x="2321" y="1374"/>
                      </a:lnTo>
                      <a:lnTo>
                        <a:pt x="2320" y="1377"/>
                      </a:lnTo>
                      <a:lnTo>
                        <a:pt x="2319" y="1379"/>
                      </a:lnTo>
                      <a:lnTo>
                        <a:pt x="2319" y="1386"/>
                      </a:lnTo>
                      <a:lnTo>
                        <a:pt x="2320" y="1392"/>
                      </a:lnTo>
                      <a:lnTo>
                        <a:pt x="2324" y="1406"/>
                      </a:lnTo>
                      <a:lnTo>
                        <a:pt x="2330" y="1416"/>
                      </a:lnTo>
                      <a:lnTo>
                        <a:pt x="2335" y="1423"/>
                      </a:lnTo>
                      <a:lnTo>
                        <a:pt x="2339" y="1428"/>
                      </a:lnTo>
                      <a:lnTo>
                        <a:pt x="2344" y="1433"/>
                      </a:lnTo>
                      <a:lnTo>
                        <a:pt x="2349" y="1435"/>
                      </a:lnTo>
                      <a:lnTo>
                        <a:pt x="2354" y="1436"/>
                      </a:lnTo>
                      <a:lnTo>
                        <a:pt x="2361" y="1438"/>
                      </a:lnTo>
                      <a:lnTo>
                        <a:pt x="2368" y="1438"/>
                      </a:lnTo>
                      <a:lnTo>
                        <a:pt x="2376" y="1436"/>
                      </a:lnTo>
                      <a:lnTo>
                        <a:pt x="2385" y="1435"/>
                      </a:lnTo>
                      <a:lnTo>
                        <a:pt x="2393" y="1433"/>
                      </a:lnTo>
                      <a:lnTo>
                        <a:pt x="2399" y="1430"/>
                      </a:lnTo>
                      <a:lnTo>
                        <a:pt x="2406" y="1426"/>
                      </a:lnTo>
                      <a:lnTo>
                        <a:pt x="2412" y="1420"/>
                      </a:lnTo>
                      <a:lnTo>
                        <a:pt x="2417" y="1416"/>
                      </a:lnTo>
                      <a:lnTo>
                        <a:pt x="2421" y="1410"/>
                      </a:lnTo>
                      <a:lnTo>
                        <a:pt x="2425" y="1403"/>
                      </a:lnTo>
                      <a:lnTo>
                        <a:pt x="2428" y="1397"/>
                      </a:lnTo>
                      <a:lnTo>
                        <a:pt x="2429" y="1390"/>
                      </a:lnTo>
                      <a:lnTo>
                        <a:pt x="2431" y="1383"/>
                      </a:lnTo>
                      <a:lnTo>
                        <a:pt x="2431" y="1375"/>
                      </a:lnTo>
                      <a:lnTo>
                        <a:pt x="2431" y="1367"/>
                      </a:lnTo>
                      <a:lnTo>
                        <a:pt x="2430" y="1359"/>
                      </a:lnTo>
                      <a:lnTo>
                        <a:pt x="2428" y="1351"/>
                      </a:lnTo>
                      <a:lnTo>
                        <a:pt x="2426" y="1342"/>
                      </a:lnTo>
                      <a:lnTo>
                        <a:pt x="2422" y="1332"/>
                      </a:lnTo>
                      <a:lnTo>
                        <a:pt x="2420" y="1324"/>
                      </a:lnTo>
                      <a:lnTo>
                        <a:pt x="2419" y="1318"/>
                      </a:lnTo>
                      <a:lnTo>
                        <a:pt x="2420" y="1313"/>
                      </a:lnTo>
                      <a:lnTo>
                        <a:pt x="2422" y="1309"/>
                      </a:lnTo>
                      <a:lnTo>
                        <a:pt x="2426" y="1303"/>
                      </a:lnTo>
                      <a:lnTo>
                        <a:pt x="2431" y="1298"/>
                      </a:lnTo>
                      <a:lnTo>
                        <a:pt x="2439" y="1290"/>
                      </a:lnTo>
                      <a:lnTo>
                        <a:pt x="2447" y="1279"/>
                      </a:lnTo>
                      <a:lnTo>
                        <a:pt x="2452" y="1270"/>
                      </a:lnTo>
                      <a:lnTo>
                        <a:pt x="2453" y="1267"/>
                      </a:lnTo>
                      <a:lnTo>
                        <a:pt x="2453" y="1264"/>
                      </a:lnTo>
                      <a:lnTo>
                        <a:pt x="2452" y="1261"/>
                      </a:lnTo>
                      <a:lnTo>
                        <a:pt x="2451" y="1259"/>
                      </a:lnTo>
                      <a:lnTo>
                        <a:pt x="2440" y="1247"/>
                      </a:lnTo>
                      <a:lnTo>
                        <a:pt x="2429" y="1228"/>
                      </a:lnTo>
                      <a:lnTo>
                        <a:pt x="2432" y="1226"/>
                      </a:lnTo>
                      <a:lnTo>
                        <a:pt x="2438" y="1217"/>
                      </a:lnTo>
                      <a:lnTo>
                        <a:pt x="2447" y="1202"/>
                      </a:lnTo>
                      <a:lnTo>
                        <a:pt x="2456" y="1185"/>
                      </a:lnTo>
                      <a:lnTo>
                        <a:pt x="2473" y="1151"/>
                      </a:lnTo>
                      <a:lnTo>
                        <a:pt x="2483" y="1135"/>
                      </a:lnTo>
                      <a:lnTo>
                        <a:pt x="2493" y="1127"/>
                      </a:lnTo>
                      <a:lnTo>
                        <a:pt x="2504" y="1120"/>
                      </a:lnTo>
                      <a:lnTo>
                        <a:pt x="2510" y="1116"/>
                      </a:lnTo>
                      <a:lnTo>
                        <a:pt x="2516" y="1113"/>
                      </a:lnTo>
                      <a:lnTo>
                        <a:pt x="2521" y="1107"/>
                      </a:lnTo>
                      <a:lnTo>
                        <a:pt x="2526" y="1102"/>
                      </a:lnTo>
                      <a:lnTo>
                        <a:pt x="2528" y="1095"/>
                      </a:lnTo>
                      <a:lnTo>
                        <a:pt x="2530" y="1088"/>
                      </a:lnTo>
                      <a:lnTo>
                        <a:pt x="2533" y="1082"/>
                      </a:lnTo>
                      <a:lnTo>
                        <a:pt x="2534" y="1074"/>
                      </a:lnTo>
                      <a:lnTo>
                        <a:pt x="2536" y="1061"/>
                      </a:lnTo>
                      <a:lnTo>
                        <a:pt x="2537" y="1046"/>
                      </a:lnTo>
                      <a:lnTo>
                        <a:pt x="2540" y="1031"/>
                      </a:lnTo>
                      <a:lnTo>
                        <a:pt x="2542" y="1017"/>
                      </a:lnTo>
                      <a:lnTo>
                        <a:pt x="2544" y="1011"/>
                      </a:lnTo>
                      <a:lnTo>
                        <a:pt x="2546" y="1005"/>
                      </a:lnTo>
                      <a:lnTo>
                        <a:pt x="2550" y="998"/>
                      </a:lnTo>
                      <a:lnTo>
                        <a:pt x="2554" y="992"/>
                      </a:lnTo>
                      <a:lnTo>
                        <a:pt x="2557" y="990"/>
                      </a:lnTo>
                      <a:lnTo>
                        <a:pt x="2560" y="989"/>
                      </a:lnTo>
                      <a:lnTo>
                        <a:pt x="2565" y="987"/>
                      </a:lnTo>
                      <a:lnTo>
                        <a:pt x="2570" y="985"/>
                      </a:lnTo>
                      <a:lnTo>
                        <a:pt x="2581" y="984"/>
                      </a:lnTo>
                      <a:lnTo>
                        <a:pt x="2588" y="984"/>
                      </a:lnTo>
                      <a:lnTo>
                        <a:pt x="2590" y="995"/>
                      </a:lnTo>
                      <a:lnTo>
                        <a:pt x="2590" y="1007"/>
                      </a:lnTo>
                      <a:lnTo>
                        <a:pt x="2588" y="1014"/>
                      </a:lnTo>
                      <a:lnTo>
                        <a:pt x="2588" y="1020"/>
                      </a:lnTo>
                      <a:lnTo>
                        <a:pt x="2590" y="1025"/>
                      </a:lnTo>
                      <a:lnTo>
                        <a:pt x="2591" y="1031"/>
                      </a:lnTo>
                      <a:lnTo>
                        <a:pt x="2594" y="1036"/>
                      </a:lnTo>
                      <a:lnTo>
                        <a:pt x="2598" y="1039"/>
                      </a:lnTo>
                      <a:lnTo>
                        <a:pt x="2603" y="1040"/>
                      </a:lnTo>
                      <a:lnTo>
                        <a:pt x="2610" y="1040"/>
                      </a:lnTo>
                      <a:lnTo>
                        <a:pt x="2615" y="1038"/>
                      </a:lnTo>
                      <a:lnTo>
                        <a:pt x="2618" y="1034"/>
                      </a:lnTo>
                      <a:lnTo>
                        <a:pt x="2619" y="1031"/>
                      </a:lnTo>
                      <a:lnTo>
                        <a:pt x="2623" y="1026"/>
                      </a:lnTo>
                      <a:lnTo>
                        <a:pt x="2633" y="1017"/>
                      </a:lnTo>
                      <a:lnTo>
                        <a:pt x="2643" y="1008"/>
                      </a:lnTo>
                      <a:lnTo>
                        <a:pt x="2649" y="1004"/>
                      </a:lnTo>
                      <a:lnTo>
                        <a:pt x="2652" y="999"/>
                      </a:lnTo>
                      <a:lnTo>
                        <a:pt x="2656" y="993"/>
                      </a:lnTo>
                      <a:lnTo>
                        <a:pt x="2659" y="987"/>
                      </a:lnTo>
                      <a:lnTo>
                        <a:pt x="2660" y="975"/>
                      </a:lnTo>
                      <a:lnTo>
                        <a:pt x="2661" y="963"/>
                      </a:lnTo>
                      <a:lnTo>
                        <a:pt x="2663" y="951"/>
                      </a:lnTo>
                      <a:lnTo>
                        <a:pt x="2666" y="940"/>
                      </a:lnTo>
                      <a:lnTo>
                        <a:pt x="2670" y="929"/>
                      </a:lnTo>
                      <a:lnTo>
                        <a:pt x="2676" y="918"/>
                      </a:lnTo>
                      <a:lnTo>
                        <a:pt x="2684" y="909"/>
                      </a:lnTo>
                      <a:lnTo>
                        <a:pt x="2692" y="900"/>
                      </a:lnTo>
                      <a:lnTo>
                        <a:pt x="2700" y="892"/>
                      </a:lnTo>
                      <a:lnTo>
                        <a:pt x="2709" y="885"/>
                      </a:lnTo>
                      <a:lnTo>
                        <a:pt x="2719" y="878"/>
                      </a:lnTo>
                      <a:lnTo>
                        <a:pt x="2730" y="872"/>
                      </a:lnTo>
                      <a:lnTo>
                        <a:pt x="2773" y="849"/>
                      </a:lnTo>
                      <a:lnTo>
                        <a:pt x="2816" y="826"/>
                      </a:lnTo>
                      <a:lnTo>
                        <a:pt x="2828" y="819"/>
                      </a:lnTo>
                      <a:lnTo>
                        <a:pt x="2839" y="811"/>
                      </a:lnTo>
                      <a:lnTo>
                        <a:pt x="2844" y="807"/>
                      </a:lnTo>
                      <a:lnTo>
                        <a:pt x="2848" y="802"/>
                      </a:lnTo>
                      <a:lnTo>
                        <a:pt x="2853" y="796"/>
                      </a:lnTo>
                      <a:lnTo>
                        <a:pt x="2856" y="791"/>
                      </a:lnTo>
                      <a:lnTo>
                        <a:pt x="2862" y="781"/>
                      </a:lnTo>
                      <a:lnTo>
                        <a:pt x="2869" y="768"/>
                      </a:lnTo>
                      <a:lnTo>
                        <a:pt x="2872" y="762"/>
                      </a:lnTo>
                      <a:lnTo>
                        <a:pt x="2877" y="758"/>
                      </a:lnTo>
                      <a:lnTo>
                        <a:pt x="2882" y="753"/>
                      </a:lnTo>
                      <a:lnTo>
                        <a:pt x="2888" y="751"/>
                      </a:lnTo>
                      <a:lnTo>
                        <a:pt x="2890" y="741"/>
                      </a:lnTo>
                      <a:lnTo>
                        <a:pt x="2891" y="729"/>
                      </a:lnTo>
                      <a:lnTo>
                        <a:pt x="2891" y="725"/>
                      </a:lnTo>
                      <a:lnTo>
                        <a:pt x="2893" y="719"/>
                      </a:lnTo>
                      <a:lnTo>
                        <a:pt x="2895" y="716"/>
                      </a:lnTo>
                      <a:lnTo>
                        <a:pt x="2898" y="711"/>
                      </a:lnTo>
                      <a:lnTo>
                        <a:pt x="2903" y="709"/>
                      </a:lnTo>
                      <a:lnTo>
                        <a:pt x="2908" y="706"/>
                      </a:lnTo>
                      <a:lnTo>
                        <a:pt x="2915" y="704"/>
                      </a:lnTo>
                      <a:lnTo>
                        <a:pt x="2921" y="703"/>
                      </a:lnTo>
                      <a:lnTo>
                        <a:pt x="2935" y="700"/>
                      </a:lnTo>
                      <a:lnTo>
                        <a:pt x="2946" y="696"/>
                      </a:lnTo>
                      <a:lnTo>
                        <a:pt x="2962" y="694"/>
                      </a:lnTo>
                      <a:lnTo>
                        <a:pt x="2978" y="692"/>
                      </a:lnTo>
                      <a:lnTo>
                        <a:pt x="2986" y="687"/>
                      </a:lnTo>
                      <a:lnTo>
                        <a:pt x="2993" y="681"/>
                      </a:lnTo>
                      <a:lnTo>
                        <a:pt x="2998" y="675"/>
                      </a:lnTo>
                      <a:lnTo>
                        <a:pt x="3004" y="668"/>
                      </a:lnTo>
                      <a:lnTo>
                        <a:pt x="3020" y="654"/>
                      </a:lnTo>
                      <a:lnTo>
                        <a:pt x="3036" y="639"/>
                      </a:lnTo>
                      <a:lnTo>
                        <a:pt x="3041" y="631"/>
                      </a:lnTo>
                      <a:lnTo>
                        <a:pt x="3044" y="625"/>
                      </a:lnTo>
                      <a:lnTo>
                        <a:pt x="3046" y="622"/>
                      </a:lnTo>
                      <a:lnTo>
                        <a:pt x="3050" y="620"/>
                      </a:lnTo>
                      <a:lnTo>
                        <a:pt x="3053" y="618"/>
                      </a:lnTo>
                      <a:lnTo>
                        <a:pt x="3059" y="615"/>
                      </a:lnTo>
                      <a:lnTo>
                        <a:pt x="3070" y="614"/>
                      </a:lnTo>
                      <a:lnTo>
                        <a:pt x="3083" y="614"/>
                      </a:lnTo>
                      <a:lnTo>
                        <a:pt x="3091" y="614"/>
                      </a:lnTo>
                      <a:lnTo>
                        <a:pt x="3098" y="614"/>
                      </a:lnTo>
                      <a:lnTo>
                        <a:pt x="3110" y="603"/>
                      </a:lnTo>
                      <a:lnTo>
                        <a:pt x="3123" y="593"/>
                      </a:lnTo>
                      <a:lnTo>
                        <a:pt x="3119" y="595"/>
                      </a:lnTo>
                      <a:lnTo>
                        <a:pt x="3116" y="595"/>
                      </a:lnTo>
                      <a:lnTo>
                        <a:pt x="3115" y="591"/>
                      </a:lnTo>
                      <a:lnTo>
                        <a:pt x="3115" y="588"/>
                      </a:lnTo>
                      <a:lnTo>
                        <a:pt x="3118" y="587"/>
                      </a:lnTo>
                      <a:lnTo>
                        <a:pt x="3123" y="584"/>
                      </a:lnTo>
                      <a:lnTo>
                        <a:pt x="3127" y="580"/>
                      </a:lnTo>
                      <a:lnTo>
                        <a:pt x="3133" y="574"/>
                      </a:lnTo>
                      <a:lnTo>
                        <a:pt x="3143" y="564"/>
                      </a:lnTo>
                      <a:lnTo>
                        <a:pt x="3151" y="557"/>
                      </a:lnTo>
                      <a:lnTo>
                        <a:pt x="3159" y="552"/>
                      </a:lnTo>
                      <a:lnTo>
                        <a:pt x="3172" y="546"/>
                      </a:lnTo>
                      <a:lnTo>
                        <a:pt x="3177" y="543"/>
                      </a:lnTo>
                      <a:lnTo>
                        <a:pt x="3183" y="539"/>
                      </a:lnTo>
                      <a:lnTo>
                        <a:pt x="3187" y="536"/>
                      </a:lnTo>
                      <a:lnTo>
                        <a:pt x="3190" y="532"/>
                      </a:lnTo>
                      <a:lnTo>
                        <a:pt x="3192" y="523"/>
                      </a:lnTo>
                      <a:lnTo>
                        <a:pt x="3192" y="511"/>
                      </a:lnTo>
                      <a:lnTo>
                        <a:pt x="3192" y="497"/>
                      </a:lnTo>
                      <a:lnTo>
                        <a:pt x="3193" y="488"/>
                      </a:lnTo>
                      <a:lnTo>
                        <a:pt x="3195" y="479"/>
                      </a:lnTo>
                      <a:lnTo>
                        <a:pt x="3198" y="473"/>
                      </a:lnTo>
                      <a:lnTo>
                        <a:pt x="3200" y="467"/>
                      </a:lnTo>
                      <a:lnTo>
                        <a:pt x="3205" y="464"/>
                      </a:lnTo>
                      <a:lnTo>
                        <a:pt x="3215" y="459"/>
                      </a:lnTo>
                      <a:lnTo>
                        <a:pt x="3231" y="455"/>
                      </a:lnTo>
                      <a:lnTo>
                        <a:pt x="3233" y="458"/>
                      </a:lnTo>
                      <a:lnTo>
                        <a:pt x="3236" y="461"/>
                      </a:lnTo>
                      <a:lnTo>
                        <a:pt x="3241" y="463"/>
                      </a:lnTo>
                      <a:lnTo>
                        <a:pt x="3246" y="464"/>
                      </a:lnTo>
                      <a:lnTo>
                        <a:pt x="3257" y="467"/>
                      </a:lnTo>
                      <a:lnTo>
                        <a:pt x="3269" y="468"/>
                      </a:lnTo>
                      <a:lnTo>
                        <a:pt x="3281" y="468"/>
                      </a:lnTo>
                      <a:lnTo>
                        <a:pt x="3293" y="468"/>
                      </a:lnTo>
                      <a:lnTo>
                        <a:pt x="3304" y="467"/>
                      </a:lnTo>
                      <a:lnTo>
                        <a:pt x="3312" y="465"/>
                      </a:lnTo>
                      <a:lnTo>
                        <a:pt x="3329" y="457"/>
                      </a:lnTo>
                      <a:lnTo>
                        <a:pt x="3346" y="448"/>
                      </a:lnTo>
                      <a:lnTo>
                        <a:pt x="3356" y="446"/>
                      </a:lnTo>
                      <a:lnTo>
                        <a:pt x="3369" y="442"/>
                      </a:lnTo>
                      <a:lnTo>
                        <a:pt x="3375" y="441"/>
                      </a:lnTo>
                      <a:lnTo>
                        <a:pt x="3381" y="439"/>
                      </a:lnTo>
                      <a:lnTo>
                        <a:pt x="3386" y="437"/>
                      </a:lnTo>
                      <a:lnTo>
                        <a:pt x="3388" y="433"/>
                      </a:lnTo>
                      <a:lnTo>
                        <a:pt x="3395" y="433"/>
                      </a:lnTo>
                      <a:lnTo>
                        <a:pt x="3403" y="433"/>
                      </a:lnTo>
                      <a:lnTo>
                        <a:pt x="3410" y="431"/>
                      </a:lnTo>
                      <a:lnTo>
                        <a:pt x="3416" y="430"/>
                      </a:lnTo>
                      <a:lnTo>
                        <a:pt x="3423" y="426"/>
                      </a:lnTo>
                      <a:lnTo>
                        <a:pt x="3429" y="424"/>
                      </a:lnTo>
                      <a:lnTo>
                        <a:pt x="3435" y="421"/>
                      </a:lnTo>
                      <a:lnTo>
                        <a:pt x="3440" y="416"/>
                      </a:lnTo>
                      <a:lnTo>
                        <a:pt x="3446" y="412"/>
                      </a:lnTo>
                      <a:lnTo>
                        <a:pt x="3451" y="406"/>
                      </a:lnTo>
                      <a:lnTo>
                        <a:pt x="3455" y="401"/>
                      </a:lnTo>
                      <a:lnTo>
                        <a:pt x="3460" y="394"/>
                      </a:lnTo>
                      <a:lnTo>
                        <a:pt x="3463" y="389"/>
                      </a:lnTo>
                      <a:lnTo>
                        <a:pt x="3465" y="382"/>
                      </a:lnTo>
                      <a:lnTo>
                        <a:pt x="3468" y="375"/>
                      </a:lnTo>
                      <a:lnTo>
                        <a:pt x="3469" y="368"/>
                      </a:lnTo>
                      <a:lnTo>
                        <a:pt x="3470" y="353"/>
                      </a:lnTo>
                      <a:lnTo>
                        <a:pt x="3470" y="334"/>
                      </a:lnTo>
                      <a:lnTo>
                        <a:pt x="3468" y="326"/>
                      </a:lnTo>
                      <a:lnTo>
                        <a:pt x="3465" y="319"/>
                      </a:lnTo>
                      <a:lnTo>
                        <a:pt x="3463" y="317"/>
                      </a:lnTo>
                      <a:lnTo>
                        <a:pt x="3461" y="316"/>
                      </a:lnTo>
                      <a:lnTo>
                        <a:pt x="3458" y="315"/>
                      </a:lnTo>
                      <a:lnTo>
                        <a:pt x="3455" y="316"/>
                      </a:lnTo>
                      <a:lnTo>
                        <a:pt x="3452" y="317"/>
                      </a:lnTo>
                      <a:lnTo>
                        <a:pt x="3448" y="320"/>
                      </a:lnTo>
                      <a:lnTo>
                        <a:pt x="3446" y="324"/>
                      </a:lnTo>
                      <a:lnTo>
                        <a:pt x="3443" y="327"/>
                      </a:lnTo>
                      <a:lnTo>
                        <a:pt x="3438" y="335"/>
                      </a:lnTo>
                      <a:lnTo>
                        <a:pt x="3432" y="341"/>
                      </a:lnTo>
                      <a:lnTo>
                        <a:pt x="3425" y="343"/>
                      </a:lnTo>
                      <a:lnTo>
                        <a:pt x="3417" y="344"/>
                      </a:lnTo>
                      <a:lnTo>
                        <a:pt x="3408" y="344"/>
                      </a:lnTo>
                      <a:lnTo>
                        <a:pt x="3400" y="344"/>
                      </a:lnTo>
                      <a:lnTo>
                        <a:pt x="3398" y="333"/>
                      </a:lnTo>
                      <a:lnTo>
                        <a:pt x="3395" y="323"/>
                      </a:lnTo>
                      <a:lnTo>
                        <a:pt x="3390" y="312"/>
                      </a:lnTo>
                      <a:lnTo>
                        <a:pt x="3384" y="303"/>
                      </a:lnTo>
                      <a:lnTo>
                        <a:pt x="3381" y="297"/>
                      </a:lnTo>
                      <a:lnTo>
                        <a:pt x="3379" y="291"/>
                      </a:lnTo>
                      <a:lnTo>
                        <a:pt x="3378" y="285"/>
                      </a:lnTo>
                      <a:lnTo>
                        <a:pt x="3378" y="279"/>
                      </a:lnTo>
                      <a:lnTo>
                        <a:pt x="3376" y="267"/>
                      </a:lnTo>
                      <a:lnTo>
                        <a:pt x="3376" y="253"/>
                      </a:lnTo>
                      <a:lnTo>
                        <a:pt x="3369" y="250"/>
                      </a:lnTo>
                      <a:lnTo>
                        <a:pt x="3362" y="245"/>
                      </a:lnTo>
                      <a:lnTo>
                        <a:pt x="3356" y="241"/>
                      </a:lnTo>
                      <a:lnTo>
                        <a:pt x="3351" y="236"/>
                      </a:lnTo>
                      <a:lnTo>
                        <a:pt x="3347" y="230"/>
                      </a:lnTo>
                      <a:lnTo>
                        <a:pt x="3342" y="225"/>
                      </a:lnTo>
                      <a:lnTo>
                        <a:pt x="3340" y="219"/>
                      </a:lnTo>
                      <a:lnTo>
                        <a:pt x="3338" y="212"/>
                      </a:lnTo>
                      <a:lnTo>
                        <a:pt x="3333" y="200"/>
                      </a:lnTo>
                      <a:lnTo>
                        <a:pt x="3332" y="185"/>
                      </a:lnTo>
                      <a:lnTo>
                        <a:pt x="3331" y="169"/>
                      </a:lnTo>
                      <a:lnTo>
                        <a:pt x="3331" y="153"/>
                      </a:lnTo>
                      <a:lnTo>
                        <a:pt x="3330" y="138"/>
                      </a:lnTo>
                      <a:lnTo>
                        <a:pt x="3329" y="121"/>
                      </a:lnTo>
                      <a:lnTo>
                        <a:pt x="3329" y="113"/>
                      </a:lnTo>
                      <a:lnTo>
                        <a:pt x="3330" y="104"/>
                      </a:lnTo>
                      <a:lnTo>
                        <a:pt x="3332" y="97"/>
                      </a:lnTo>
                      <a:lnTo>
                        <a:pt x="3335" y="92"/>
                      </a:lnTo>
                      <a:lnTo>
                        <a:pt x="3347" y="84"/>
                      </a:lnTo>
                      <a:lnTo>
                        <a:pt x="3359" y="77"/>
                      </a:lnTo>
                      <a:lnTo>
                        <a:pt x="3365" y="71"/>
                      </a:lnTo>
                      <a:lnTo>
                        <a:pt x="3371" y="64"/>
                      </a:lnTo>
                      <a:lnTo>
                        <a:pt x="3375" y="59"/>
                      </a:lnTo>
                      <a:lnTo>
                        <a:pt x="3380" y="52"/>
                      </a:lnTo>
                      <a:lnTo>
                        <a:pt x="3387" y="43"/>
                      </a:lnTo>
                      <a:lnTo>
                        <a:pt x="3395" y="32"/>
                      </a:lnTo>
                      <a:lnTo>
                        <a:pt x="3397" y="28"/>
                      </a:lnTo>
                      <a:lnTo>
                        <a:pt x="3399" y="23"/>
                      </a:lnTo>
                      <a:lnTo>
                        <a:pt x="3400" y="19"/>
                      </a:lnTo>
                      <a:lnTo>
                        <a:pt x="3399" y="15"/>
                      </a:lnTo>
                      <a:lnTo>
                        <a:pt x="3397" y="11"/>
                      </a:lnTo>
                      <a:lnTo>
                        <a:pt x="3392" y="7"/>
                      </a:lnTo>
                      <a:lnTo>
                        <a:pt x="3388" y="5"/>
                      </a:lnTo>
                      <a:lnTo>
                        <a:pt x="3382" y="3"/>
                      </a:lnTo>
                      <a:lnTo>
                        <a:pt x="3371" y="0"/>
                      </a:lnTo>
                      <a:lnTo>
                        <a:pt x="3356" y="0"/>
                      </a:lnTo>
                      <a:lnTo>
                        <a:pt x="3329" y="5"/>
                      </a:lnTo>
                      <a:lnTo>
                        <a:pt x="3308" y="8"/>
                      </a:lnTo>
                      <a:lnTo>
                        <a:pt x="3297" y="12"/>
                      </a:lnTo>
                      <a:lnTo>
                        <a:pt x="3285" y="14"/>
                      </a:lnTo>
                      <a:lnTo>
                        <a:pt x="3274" y="18"/>
                      </a:lnTo>
                      <a:lnTo>
                        <a:pt x="3264" y="19"/>
                      </a:lnTo>
                      <a:lnTo>
                        <a:pt x="3258" y="19"/>
                      </a:lnTo>
                      <a:lnTo>
                        <a:pt x="3252" y="19"/>
                      </a:lnTo>
                      <a:lnTo>
                        <a:pt x="3242" y="20"/>
                      </a:lnTo>
                      <a:lnTo>
                        <a:pt x="3233" y="21"/>
                      </a:lnTo>
                      <a:lnTo>
                        <a:pt x="3230" y="22"/>
                      </a:lnTo>
                      <a:lnTo>
                        <a:pt x="3225" y="24"/>
                      </a:lnTo>
                      <a:lnTo>
                        <a:pt x="3220" y="28"/>
                      </a:lnTo>
                      <a:lnTo>
                        <a:pt x="3217" y="32"/>
                      </a:lnTo>
                      <a:lnTo>
                        <a:pt x="3208" y="43"/>
                      </a:lnTo>
                      <a:lnTo>
                        <a:pt x="3201" y="48"/>
                      </a:lnTo>
                      <a:lnTo>
                        <a:pt x="3192" y="52"/>
                      </a:lnTo>
                      <a:lnTo>
                        <a:pt x="3179" y="55"/>
                      </a:lnTo>
                      <a:lnTo>
                        <a:pt x="3174" y="56"/>
                      </a:lnTo>
                      <a:lnTo>
                        <a:pt x="3168" y="59"/>
                      </a:lnTo>
                      <a:lnTo>
                        <a:pt x="3164" y="61"/>
                      </a:lnTo>
                      <a:lnTo>
                        <a:pt x="3160" y="63"/>
                      </a:lnTo>
                      <a:lnTo>
                        <a:pt x="3152" y="70"/>
                      </a:lnTo>
                      <a:lnTo>
                        <a:pt x="3142" y="76"/>
                      </a:lnTo>
                      <a:lnTo>
                        <a:pt x="3132" y="80"/>
                      </a:lnTo>
                      <a:lnTo>
                        <a:pt x="3119" y="85"/>
                      </a:lnTo>
                      <a:lnTo>
                        <a:pt x="3107" y="87"/>
                      </a:lnTo>
                      <a:lnTo>
                        <a:pt x="3095" y="89"/>
                      </a:lnTo>
                      <a:lnTo>
                        <a:pt x="3085" y="92"/>
                      </a:lnTo>
                      <a:lnTo>
                        <a:pt x="3072" y="94"/>
                      </a:lnTo>
                      <a:lnTo>
                        <a:pt x="3060" y="95"/>
                      </a:lnTo>
                      <a:lnTo>
                        <a:pt x="3050" y="100"/>
                      </a:lnTo>
                      <a:lnTo>
                        <a:pt x="3044" y="106"/>
                      </a:lnTo>
                      <a:lnTo>
                        <a:pt x="3041" y="114"/>
                      </a:lnTo>
                      <a:lnTo>
                        <a:pt x="3037" y="115"/>
                      </a:lnTo>
                      <a:lnTo>
                        <a:pt x="3035" y="117"/>
                      </a:lnTo>
                      <a:lnTo>
                        <a:pt x="3031" y="117"/>
                      </a:lnTo>
                      <a:lnTo>
                        <a:pt x="3028" y="117"/>
                      </a:lnTo>
                      <a:lnTo>
                        <a:pt x="3023" y="115"/>
                      </a:lnTo>
                      <a:lnTo>
                        <a:pt x="3018" y="117"/>
                      </a:lnTo>
                      <a:lnTo>
                        <a:pt x="3013" y="120"/>
                      </a:lnTo>
                      <a:lnTo>
                        <a:pt x="3009" y="125"/>
                      </a:lnTo>
                      <a:lnTo>
                        <a:pt x="3005" y="129"/>
                      </a:lnTo>
                      <a:lnTo>
                        <a:pt x="3002" y="134"/>
                      </a:lnTo>
                      <a:lnTo>
                        <a:pt x="2996" y="138"/>
                      </a:lnTo>
                      <a:lnTo>
                        <a:pt x="2993" y="142"/>
                      </a:lnTo>
                      <a:lnTo>
                        <a:pt x="2987" y="144"/>
                      </a:lnTo>
                      <a:lnTo>
                        <a:pt x="2980" y="145"/>
                      </a:lnTo>
                      <a:lnTo>
                        <a:pt x="2969" y="147"/>
                      </a:lnTo>
                      <a:lnTo>
                        <a:pt x="2959" y="151"/>
                      </a:lnTo>
                      <a:lnTo>
                        <a:pt x="2948" y="159"/>
                      </a:lnTo>
                      <a:lnTo>
                        <a:pt x="2938" y="166"/>
                      </a:lnTo>
                      <a:lnTo>
                        <a:pt x="2926" y="169"/>
                      </a:lnTo>
                      <a:lnTo>
                        <a:pt x="2915" y="171"/>
                      </a:lnTo>
                      <a:lnTo>
                        <a:pt x="2910" y="172"/>
                      </a:lnTo>
                      <a:lnTo>
                        <a:pt x="2905" y="174"/>
                      </a:lnTo>
                      <a:lnTo>
                        <a:pt x="2899" y="176"/>
                      </a:lnTo>
                      <a:lnTo>
                        <a:pt x="2895" y="180"/>
                      </a:lnTo>
                      <a:lnTo>
                        <a:pt x="2889" y="184"/>
                      </a:lnTo>
                      <a:lnTo>
                        <a:pt x="2886" y="186"/>
                      </a:lnTo>
                      <a:lnTo>
                        <a:pt x="2881" y="188"/>
                      </a:lnTo>
                      <a:lnTo>
                        <a:pt x="2875" y="191"/>
                      </a:lnTo>
                      <a:lnTo>
                        <a:pt x="2865" y="197"/>
                      </a:lnTo>
                      <a:lnTo>
                        <a:pt x="2856" y="204"/>
                      </a:lnTo>
                      <a:lnTo>
                        <a:pt x="2846" y="208"/>
                      </a:lnTo>
                      <a:lnTo>
                        <a:pt x="2834" y="211"/>
                      </a:lnTo>
                      <a:lnTo>
                        <a:pt x="2829" y="213"/>
                      </a:lnTo>
                      <a:lnTo>
                        <a:pt x="2825" y="215"/>
                      </a:lnTo>
                      <a:lnTo>
                        <a:pt x="2822" y="218"/>
                      </a:lnTo>
                      <a:lnTo>
                        <a:pt x="2817" y="223"/>
                      </a:lnTo>
                      <a:lnTo>
                        <a:pt x="2816" y="225"/>
                      </a:lnTo>
                      <a:lnTo>
                        <a:pt x="2815" y="227"/>
                      </a:lnTo>
                      <a:lnTo>
                        <a:pt x="2812" y="227"/>
                      </a:lnTo>
                      <a:lnTo>
                        <a:pt x="2809" y="228"/>
                      </a:lnTo>
                      <a:lnTo>
                        <a:pt x="2807" y="229"/>
                      </a:lnTo>
                      <a:lnTo>
                        <a:pt x="2805" y="232"/>
                      </a:lnTo>
                      <a:lnTo>
                        <a:pt x="2798" y="233"/>
                      </a:lnTo>
                      <a:lnTo>
                        <a:pt x="2791" y="235"/>
                      </a:lnTo>
                      <a:lnTo>
                        <a:pt x="2784" y="240"/>
                      </a:lnTo>
                      <a:lnTo>
                        <a:pt x="2779" y="245"/>
                      </a:lnTo>
                      <a:lnTo>
                        <a:pt x="2773" y="250"/>
                      </a:lnTo>
                      <a:lnTo>
                        <a:pt x="2767" y="257"/>
                      </a:lnTo>
                      <a:lnTo>
                        <a:pt x="2758" y="265"/>
                      </a:lnTo>
                      <a:lnTo>
                        <a:pt x="2749" y="270"/>
                      </a:lnTo>
                      <a:lnTo>
                        <a:pt x="2739" y="276"/>
                      </a:lnTo>
                      <a:lnTo>
                        <a:pt x="2727" y="281"/>
                      </a:lnTo>
                      <a:lnTo>
                        <a:pt x="2716" y="286"/>
                      </a:lnTo>
                      <a:lnTo>
                        <a:pt x="2704" y="293"/>
                      </a:lnTo>
                      <a:lnTo>
                        <a:pt x="2691" y="301"/>
                      </a:lnTo>
                      <a:lnTo>
                        <a:pt x="2681" y="310"/>
                      </a:lnTo>
                      <a:lnTo>
                        <a:pt x="2675" y="315"/>
                      </a:lnTo>
                      <a:lnTo>
                        <a:pt x="2668" y="317"/>
                      </a:lnTo>
                      <a:lnTo>
                        <a:pt x="2663" y="318"/>
                      </a:lnTo>
                      <a:lnTo>
                        <a:pt x="2657" y="319"/>
                      </a:lnTo>
                      <a:lnTo>
                        <a:pt x="2651" y="319"/>
                      </a:lnTo>
                      <a:lnTo>
                        <a:pt x="2645" y="319"/>
                      </a:lnTo>
                      <a:lnTo>
                        <a:pt x="2639" y="320"/>
                      </a:lnTo>
                      <a:lnTo>
                        <a:pt x="2632" y="324"/>
                      </a:lnTo>
                      <a:lnTo>
                        <a:pt x="2631" y="327"/>
                      </a:lnTo>
                      <a:lnTo>
                        <a:pt x="2629" y="330"/>
                      </a:lnTo>
                      <a:lnTo>
                        <a:pt x="2627" y="332"/>
                      </a:lnTo>
                      <a:lnTo>
                        <a:pt x="2624" y="333"/>
                      </a:lnTo>
                      <a:lnTo>
                        <a:pt x="2617" y="335"/>
                      </a:lnTo>
                      <a:lnTo>
                        <a:pt x="2609" y="335"/>
                      </a:lnTo>
                      <a:lnTo>
                        <a:pt x="2602" y="335"/>
                      </a:lnTo>
                      <a:lnTo>
                        <a:pt x="2595" y="336"/>
                      </a:lnTo>
                      <a:lnTo>
                        <a:pt x="2584" y="342"/>
                      </a:lnTo>
                      <a:lnTo>
                        <a:pt x="2574" y="349"/>
                      </a:lnTo>
                      <a:lnTo>
                        <a:pt x="2568" y="352"/>
                      </a:lnTo>
                      <a:lnTo>
                        <a:pt x="2563" y="355"/>
                      </a:lnTo>
                      <a:lnTo>
                        <a:pt x="2557" y="356"/>
                      </a:lnTo>
                      <a:lnTo>
                        <a:pt x="2551" y="356"/>
                      </a:lnTo>
                      <a:lnTo>
                        <a:pt x="2545" y="355"/>
                      </a:lnTo>
                      <a:lnTo>
                        <a:pt x="2540" y="353"/>
                      </a:lnTo>
                      <a:lnTo>
                        <a:pt x="2534" y="350"/>
                      </a:lnTo>
                      <a:lnTo>
                        <a:pt x="2528" y="348"/>
                      </a:lnTo>
                      <a:lnTo>
                        <a:pt x="2518" y="341"/>
                      </a:lnTo>
                      <a:lnTo>
                        <a:pt x="2508" y="335"/>
                      </a:lnTo>
                      <a:lnTo>
                        <a:pt x="2497" y="332"/>
                      </a:lnTo>
                      <a:lnTo>
                        <a:pt x="2485" y="327"/>
                      </a:lnTo>
                      <a:lnTo>
                        <a:pt x="2478" y="325"/>
                      </a:lnTo>
                      <a:lnTo>
                        <a:pt x="2471" y="324"/>
                      </a:lnTo>
                      <a:lnTo>
                        <a:pt x="2467" y="324"/>
                      </a:lnTo>
                      <a:lnTo>
                        <a:pt x="2462" y="325"/>
                      </a:lnTo>
                      <a:lnTo>
                        <a:pt x="2458" y="327"/>
                      </a:lnTo>
                      <a:lnTo>
                        <a:pt x="2455" y="332"/>
                      </a:lnTo>
                      <a:lnTo>
                        <a:pt x="2454" y="338"/>
                      </a:lnTo>
                      <a:lnTo>
                        <a:pt x="2454" y="343"/>
                      </a:lnTo>
                      <a:lnTo>
                        <a:pt x="2455" y="347"/>
                      </a:lnTo>
                      <a:lnTo>
                        <a:pt x="2458" y="349"/>
                      </a:lnTo>
                      <a:lnTo>
                        <a:pt x="2459" y="350"/>
                      </a:lnTo>
                      <a:lnTo>
                        <a:pt x="2461" y="351"/>
                      </a:lnTo>
                      <a:lnTo>
                        <a:pt x="2464" y="352"/>
                      </a:lnTo>
                      <a:lnTo>
                        <a:pt x="2470" y="355"/>
                      </a:lnTo>
                      <a:lnTo>
                        <a:pt x="2473" y="360"/>
                      </a:lnTo>
                      <a:lnTo>
                        <a:pt x="2477" y="368"/>
                      </a:lnTo>
                      <a:lnTo>
                        <a:pt x="2480" y="377"/>
                      </a:lnTo>
                      <a:lnTo>
                        <a:pt x="2481" y="388"/>
                      </a:lnTo>
                      <a:lnTo>
                        <a:pt x="2484" y="408"/>
                      </a:lnTo>
                      <a:lnTo>
                        <a:pt x="2484" y="424"/>
                      </a:lnTo>
                      <a:lnTo>
                        <a:pt x="2479" y="426"/>
                      </a:lnTo>
                      <a:lnTo>
                        <a:pt x="2476" y="430"/>
                      </a:lnTo>
                      <a:lnTo>
                        <a:pt x="2471" y="431"/>
                      </a:lnTo>
                      <a:lnTo>
                        <a:pt x="2467" y="433"/>
                      </a:lnTo>
                      <a:lnTo>
                        <a:pt x="2463" y="437"/>
                      </a:lnTo>
                      <a:lnTo>
                        <a:pt x="2460" y="441"/>
                      </a:lnTo>
                      <a:lnTo>
                        <a:pt x="2454" y="450"/>
                      </a:lnTo>
                      <a:lnTo>
                        <a:pt x="2448" y="458"/>
                      </a:lnTo>
                      <a:lnTo>
                        <a:pt x="2435" y="474"/>
                      </a:lnTo>
                      <a:lnTo>
                        <a:pt x="2420" y="489"/>
                      </a:lnTo>
                      <a:lnTo>
                        <a:pt x="2405" y="503"/>
                      </a:lnTo>
                      <a:lnTo>
                        <a:pt x="2390" y="517"/>
                      </a:lnTo>
                      <a:lnTo>
                        <a:pt x="2384" y="524"/>
                      </a:lnTo>
                      <a:lnTo>
                        <a:pt x="2377" y="530"/>
                      </a:lnTo>
                      <a:lnTo>
                        <a:pt x="2370" y="538"/>
                      </a:lnTo>
                      <a:lnTo>
                        <a:pt x="2362" y="546"/>
                      </a:lnTo>
                      <a:lnTo>
                        <a:pt x="2349" y="561"/>
                      </a:lnTo>
                      <a:lnTo>
                        <a:pt x="2338" y="576"/>
                      </a:lnTo>
                      <a:lnTo>
                        <a:pt x="2325" y="591"/>
                      </a:lnTo>
                      <a:lnTo>
                        <a:pt x="2314" y="609"/>
                      </a:lnTo>
                      <a:lnTo>
                        <a:pt x="2308" y="617"/>
                      </a:lnTo>
                      <a:lnTo>
                        <a:pt x="2304" y="625"/>
                      </a:lnTo>
                      <a:lnTo>
                        <a:pt x="2302" y="629"/>
                      </a:lnTo>
                      <a:lnTo>
                        <a:pt x="2300" y="635"/>
                      </a:lnTo>
                      <a:lnTo>
                        <a:pt x="2299" y="639"/>
                      </a:lnTo>
                      <a:lnTo>
                        <a:pt x="2299" y="646"/>
                      </a:lnTo>
                      <a:lnTo>
                        <a:pt x="2300" y="656"/>
                      </a:lnTo>
                      <a:lnTo>
                        <a:pt x="2303" y="667"/>
                      </a:lnTo>
                      <a:lnTo>
                        <a:pt x="2304" y="677"/>
                      </a:lnTo>
                      <a:lnTo>
                        <a:pt x="2305" y="688"/>
                      </a:lnTo>
                      <a:lnTo>
                        <a:pt x="2294" y="689"/>
                      </a:lnTo>
                      <a:lnTo>
                        <a:pt x="2283" y="691"/>
                      </a:lnTo>
                      <a:lnTo>
                        <a:pt x="2280" y="692"/>
                      </a:lnTo>
                      <a:lnTo>
                        <a:pt x="2275" y="694"/>
                      </a:lnTo>
                      <a:lnTo>
                        <a:pt x="2272" y="697"/>
                      </a:lnTo>
                      <a:lnTo>
                        <a:pt x="2269" y="702"/>
                      </a:lnTo>
                      <a:lnTo>
                        <a:pt x="2264" y="712"/>
                      </a:lnTo>
                      <a:lnTo>
                        <a:pt x="2259" y="721"/>
                      </a:lnTo>
                      <a:lnTo>
                        <a:pt x="2254" y="730"/>
                      </a:lnTo>
                      <a:lnTo>
                        <a:pt x="2248" y="738"/>
                      </a:lnTo>
                      <a:lnTo>
                        <a:pt x="2240" y="746"/>
                      </a:lnTo>
                      <a:lnTo>
                        <a:pt x="2230" y="753"/>
                      </a:lnTo>
                      <a:lnTo>
                        <a:pt x="2218" y="760"/>
                      </a:lnTo>
                      <a:lnTo>
                        <a:pt x="2207" y="763"/>
                      </a:lnTo>
                      <a:lnTo>
                        <a:pt x="2192" y="765"/>
                      </a:lnTo>
                      <a:lnTo>
                        <a:pt x="2176" y="766"/>
                      </a:lnTo>
                      <a:lnTo>
                        <a:pt x="2166" y="766"/>
                      </a:lnTo>
                      <a:lnTo>
                        <a:pt x="2157" y="766"/>
                      </a:lnTo>
                      <a:lnTo>
                        <a:pt x="2146" y="766"/>
                      </a:lnTo>
                      <a:lnTo>
                        <a:pt x="2134" y="768"/>
                      </a:lnTo>
                      <a:lnTo>
                        <a:pt x="2123" y="774"/>
                      </a:lnTo>
                      <a:lnTo>
                        <a:pt x="2114" y="782"/>
                      </a:lnTo>
                      <a:lnTo>
                        <a:pt x="2103" y="785"/>
                      </a:lnTo>
                      <a:lnTo>
                        <a:pt x="2092" y="786"/>
                      </a:lnTo>
                      <a:lnTo>
                        <a:pt x="2079" y="787"/>
                      </a:lnTo>
                      <a:lnTo>
                        <a:pt x="2068" y="786"/>
                      </a:lnTo>
                      <a:lnTo>
                        <a:pt x="2054" y="786"/>
                      </a:lnTo>
                      <a:lnTo>
                        <a:pt x="2042" y="785"/>
                      </a:lnTo>
                      <a:lnTo>
                        <a:pt x="2029" y="786"/>
                      </a:lnTo>
                      <a:lnTo>
                        <a:pt x="2017" y="787"/>
                      </a:lnTo>
                      <a:lnTo>
                        <a:pt x="2005" y="790"/>
                      </a:lnTo>
                      <a:lnTo>
                        <a:pt x="1994" y="794"/>
                      </a:lnTo>
                      <a:lnTo>
                        <a:pt x="1983" y="800"/>
                      </a:lnTo>
                      <a:lnTo>
                        <a:pt x="1972" y="809"/>
                      </a:lnTo>
                      <a:lnTo>
                        <a:pt x="1967" y="812"/>
                      </a:lnTo>
                      <a:lnTo>
                        <a:pt x="1961" y="816"/>
                      </a:lnTo>
                      <a:lnTo>
                        <a:pt x="1954" y="818"/>
                      </a:lnTo>
                      <a:lnTo>
                        <a:pt x="1946" y="819"/>
                      </a:lnTo>
                      <a:lnTo>
                        <a:pt x="1931" y="822"/>
                      </a:lnTo>
                      <a:lnTo>
                        <a:pt x="1918" y="824"/>
                      </a:lnTo>
                      <a:lnTo>
                        <a:pt x="1898" y="827"/>
                      </a:lnTo>
                      <a:lnTo>
                        <a:pt x="1881" y="828"/>
                      </a:lnTo>
                      <a:lnTo>
                        <a:pt x="1872" y="827"/>
                      </a:lnTo>
                      <a:lnTo>
                        <a:pt x="1864" y="826"/>
                      </a:lnTo>
                      <a:lnTo>
                        <a:pt x="1855" y="823"/>
                      </a:lnTo>
                      <a:lnTo>
                        <a:pt x="1846" y="819"/>
                      </a:lnTo>
                      <a:lnTo>
                        <a:pt x="1832" y="812"/>
                      </a:lnTo>
                      <a:lnTo>
                        <a:pt x="1819" y="808"/>
                      </a:lnTo>
                      <a:lnTo>
                        <a:pt x="1804" y="804"/>
                      </a:lnTo>
                      <a:lnTo>
                        <a:pt x="1789" y="801"/>
                      </a:lnTo>
                      <a:lnTo>
                        <a:pt x="1765" y="796"/>
                      </a:lnTo>
                      <a:lnTo>
                        <a:pt x="1742" y="791"/>
                      </a:lnTo>
                      <a:lnTo>
                        <a:pt x="1730" y="788"/>
                      </a:lnTo>
                      <a:lnTo>
                        <a:pt x="1719" y="786"/>
                      </a:lnTo>
                      <a:lnTo>
                        <a:pt x="1706" y="785"/>
                      </a:lnTo>
                      <a:lnTo>
                        <a:pt x="1693" y="785"/>
                      </a:lnTo>
                      <a:lnTo>
                        <a:pt x="1685" y="785"/>
                      </a:lnTo>
                      <a:lnTo>
                        <a:pt x="1680" y="787"/>
                      </a:lnTo>
                      <a:lnTo>
                        <a:pt x="1675" y="790"/>
                      </a:lnTo>
                      <a:lnTo>
                        <a:pt x="1672" y="793"/>
                      </a:lnTo>
                      <a:lnTo>
                        <a:pt x="1668" y="798"/>
                      </a:lnTo>
                      <a:lnTo>
                        <a:pt x="1664" y="801"/>
                      </a:lnTo>
                      <a:lnTo>
                        <a:pt x="1659" y="806"/>
                      </a:lnTo>
                      <a:lnTo>
                        <a:pt x="1654" y="808"/>
                      </a:lnTo>
                      <a:lnTo>
                        <a:pt x="1648" y="810"/>
                      </a:lnTo>
                      <a:lnTo>
                        <a:pt x="1642" y="810"/>
                      </a:lnTo>
                      <a:lnTo>
                        <a:pt x="1637" y="810"/>
                      </a:lnTo>
                      <a:lnTo>
                        <a:pt x="1631" y="811"/>
                      </a:lnTo>
                      <a:lnTo>
                        <a:pt x="1619" y="817"/>
                      </a:lnTo>
                      <a:lnTo>
                        <a:pt x="1608" y="825"/>
                      </a:lnTo>
                      <a:lnTo>
                        <a:pt x="1592" y="834"/>
                      </a:lnTo>
                      <a:lnTo>
                        <a:pt x="1576" y="843"/>
                      </a:lnTo>
                      <a:lnTo>
                        <a:pt x="1568" y="848"/>
                      </a:lnTo>
                      <a:lnTo>
                        <a:pt x="1560" y="851"/>
                      </a:lnTo>
                      <a:lnTo>
                        <a:pt x="1552" y="853"/>
                      </a:lnTo>
                      <a:lnTo>
                        <a:pt x="1543" y="856"/>
                      </a:lnTo>
                      <a:lnTo>
                        <a:pt x="1532" y="857"/>
                      </a:lnTo>
                      <a:lnTo>
                        <a:pt x="1520" y="858"/>
                      </a:lnTo>
                      <a:lnTo>
                        <a:pt x="1510" y="860"/>
                      </a:lnTo>
                      <a:lnTo>
                        <a:pt x="1499" y="864"/>
                      </a:lnTo>
                      <a:lnTo>
                        <a:pt x="1491" y="867"/>
                      </a:lnTo>
                      <a:lnTo>
                        <a:pt x="1482" y="873"/>
                      </a:lnTo>
                      <a:lnTo>
                        <a:pt x="1474" y="877"/>
                      </a:lnTo>
                      <a:lnTo>
                        <a:pt x="1463" y="881"/>
                      </a:lnTo>
                      <a:lnTo>
                        <a:pt x="1455" y="882"/>
                      </a:lnTo>
                      <a:lnTo>
                        <a:pt x="1446" y="883"/>
                      </a:lnTo>
                      <a:lnTo>
                        <a:pt x="1437" y="884"/>
                      </a:lnTo>
                      <a:lnTo>
                        <a:pt x="1429" y="886"/>
                      </a:lnTo>
                      <a:lnTo>
                        <a:pt x="1417" y="890"/>
                      </a:lnTo>
                      <a:lnTo>
                        <a:pt x="1405" y="892"/>
                      </a:lnTo>
                      <a:lnTo>
                        <a:pt x="1393" y="896"/>
                      </a:lnTo>
                      <a:lnTo>
                        <a:pt x="1381" y="900"/>
                      </a:lnTo>
                      <a:lnTo>
                        <a:pt x="1373" y="902"/>
                      </a:lnTo>
                      <a:lnTo>
                        <a:pt x="1367" y="905"/>
                      </a:lnTo>
                      <a:lnTo>
                        <a:pt x="1359" y="906"/>
                      </a:lnTo>
                      <a:lnTo>
                        <a:pt x="1351" y="907"/>
                      </a:lnTo>
                      <a:lnTo>
                        <a:pt x="1334" y="906"/>
                      </a:lnTo>
                      <a:lnTo>
                        <a:pt x="1318" y="905"/>
                      </a:lnTo>
                      <a:lnTo>
                        <a:pt x="1307" y="902"/>
                      </a:lnTo>
                      <a:lnTo>
                        <a:pt x="1298" y="898"/>
                      </a:lnTo>
                      <a:lnTo>
                        <a:pt x="1289" y="892"/>
                      </a:lnTo>
                      <a:lnTo>
                        <a:pt x="1281" y="886"/>
                      </a:lnTo>
                      <a:lnTo>
                        <a:pt x="1277" y="886"/>
                      </a:lnTo>
                      <a:lnTo>
                        <a:pt x="1273" y="888"/>
                      </a:lnTo>
                      <a:lnTo>
                        <a:pt x="1270" y="890"/>
                      </a:lnTo>
                      <a:lnTo>
                        <a:pt x="1268" y="892"/>
                      </a:lnTo>
                      <a:lnTo>
                        <a:pt x="1266" y="894"/>
                      </a:lnTo>
                      <a:lnTo>
                        <a:pt x="1266" y="897"/>
                      </a:lnTo>
                      <a:lnTo>
                        <a:pt x="1268" y="900"/>
                      </a:lnTo>
                      <a:lnTo>
                        <a:pt x="1269" y="907"/>
                      </a:lnTo>
                      <a:lnTo>
                        <a:pt x="1270" y="921"/>
                      </a:lnTo>
                      <a:lnTo>
                        <a:pt x="1269" y="933"/>
                      </a:lnTo>
                      <a:lnTo>
                        <a:pt x="1268" y="939"/>
                      </a:lnTo>
                      <a:lnTo>
                        <a:pt x="1264" y="944"/>
                      </a:lnTo>
                      <a:lnTo>
                        <a:pt x="1260" y="949"/>
                      </a:lnTo>
                      <a:lnTo>
                        <a:pt x="1253" y="955"/>
                      </a:lnTo>
                      <a:lnTo>
                        <a:pt x="1251" y="940"/>
                      </a:lnTo>
                      <a:lnTo>
                        <a:pt x="1249" y="929"/>
                      </a:lnTo>
                      <a:lnTo>
                        <a:pt x="1248" y="924"/>
                      </a:lnTo>
                      <a:lnTo>
                        <a:pt x="1245" y="919"/>
                      </a:lnTo>
                      <a:lnTo>
                        <a:pt x="1240" y="916"/>
                      </a:lnTo>
                      <a:lnTo>
                        <a:pt x="1235" y="914"/>
                      </a:lnTo>
                      <a:lnTo>
                        <a:pt x="1225" y="911"/>
                      </a:lnTo>
                      <a:lnTo>
                        <a:pt x="1217" y="913"/>
                      </a:lnTo>
                      <a:lnTo>
                        <a:pt x="1213" y="915"/>
                      </a:lnTo>
                      <a:lnTo>
                        <a:pt x="1208" y="918"/>
                      </a:lnTo>
                      <a:lnTo>
                        <a:pt x="1203" y="929"/>
                      </a:lnTo>
                      <a:lnTo>
                        <a:pt x="1195" y="939"/>
                      </a:lnTo>
                      <a:lnTo>
                        <a:pt x="1190" y="943"/>
                      </a:lnTo>
                      <a:lnTo>
                        <a:pt x="1186" y="946"/>
                      </a:lnTo>
                      <a:lnTo>
                        <a:pt x="1180" y="948"/>
                      </a:lnTo>
                      <a:lnTo>
                        <a:pt x="1173" y="949"/>
                      </a:lnTo>
                      <a:lnTo>
                        <a:pt x="1161" y="949"/>
                      </a:lnTo>
                      <a:lnTo>
                        <a:pt x="1147" y="948"/>
                      </a:lnTo>
                      <a:lnTo>
                        <a:pt x="1139" y="948"/>
                      </a:lnTo>
                      <a:lnTo>
                        <a:pt x="1131" y="947"/>
                      </a:lnTo>
                      <a:lnTo>
                        <a:pt x="1123" y="947"/>
                      </a:lnTo>
                      <a:lnTo>
                        <a:pt x="1116" y="948"/>
                      </a:lnTo>
                      <a:lnTo>
                        <a:pt x="1107" y="951"/>
                      </a:lnTo>
                      <a:lnTo>
                        <a:pt x="1099" y="955"/>
                      </a:lnTo>
                      <a:lnTo>
                        <a:pt x="1091" y="959"/>
                      </a:lnTo>
                      <a:lnTo>
                        <a:pt x="1083" y="964"/>
                      </a:lnTo>
                      <a:lnTo>
                        <a:pt x="1075" y="967"/>
                      </a:lnTo>
                      <a:lnTo>
                        <a:pt x="1067" y="971"/>
                      </a:lnTo>
                      <a:lnTo>
                        <a:pt x="1058" y="972"/>
                      </a:lnTo>
                      <a:lnTo>
                        <a:pt x="1048" y="971"/>
                      </a:lnTo>
                      <a:lnTo>
                        <a:pt x="1048" y="963"/>
                      </a:lnTo>
                      <a:lnTo>
                        <a:pt x="1048" y="954"/>
                      </a:lnTo>
                      <a:lnTo>
                        <a:pt x="1048" y="944"/>
                      </a:lnTo>
                      <a:lnTo>
                        <a:pt x="1048" y="935"/>
                      </a:lnTo>
                      <a:lnTo>
                        <a:pt x="1040" y="935"/>
                      </a:lnTo>
                      <a:lnTo>
                        <a:pt x="1032" y="933"/>
                      </a:lnTo>
                      <a:lnTo>
                        <a:pt x="1024" y="932"/>
                      </a:lnTo>
                      <a:lnTo>
                        <a:pt x="1016" y="932"/>
                      </a:lnTo>
                      <a:lnTo>
                        <a:pt x="1003" y="935"/>
                      </a:lnTo>
                      <a:lnTo>
                        <a:pt x="991" y="941"/>
                      </a:lnTo>
                      <a:lnTo>
                        <a:pt x="985" y="943"/>
                      </a:lnTo>
                      <a:lnTo>
                        <a:pt x="979" y="947"/>
                      </a:lnTo>
                      <a:lnTo>
                        <a:pt x="975" y="950"/>
                      </a:lnTo>
                      <a:lnTo>
                        <a:pt x="972" y="954"/>
                      </a:lnTo>
                      <a:lnTo>
                        <a:pt x="968" y="958"/>
                      </a:lnTo>
                      <a:lnTo>
                        <a:pt x="967" y="964"/>
                      </a:lnTo>
                      <a:lnTo>
                        <a:pt x="966" y="970"/>
                      </a:lnTo>
                      <a:lnTo>
                        <a:pt x="966" y="978"/>
                      </a:lnTo>
                      <a:lnTo>
                        <a:pt x="956" y="982"/>
                      </a:lnTo>
                      <a:lnTo>
                        <a:pt x="943" y="984"/>
                      </a:lnTo>
                      <a:lnTo>
                        <a:pt x="931" y="987"/>
                      </a:lnTo>
                      <a:lnTo>
                        <a:pt x="918" y="989"/>
                      </a:lnTo>
                      <a:lnTo>
                        <a:pt x="904" y="989"/>
                      </a:lnTo>
                      <a:lnTo>
                        <a:pt x="891" y="989"/>
                      </a:lnTo>
                      <a:lnTo>
                        <a:pt x="878" y="989"/>
                      </a:lnTo>
                      <a:lnTo>
                        <a:pt x="866" y="988"/>
                      </a:lnTo>
                      <a:lnTo>
                        <a:pt x="851" y="984"/>
                      </a:lnTo>
                      <a:lnTo>
                        <a:pt x="837" y="981"/>
                      </a:lnTo>
                      <a:lnTo>
                        <a:pt x="830" y="980"/>
                      </a:lnTo>
                      <a:lnTo>
                        <a:pt x="823" y="980"/>
                      </a:lnTo>
                      <a:lnTo>
                        <a:pt x="816" y="980"/>
                      </a:lnTo>
                      <a:lnTo>
                        <a:pt x="808" y="982"/>
                      </a:lnTo>
                      <a:lnTo>
                        <a:pt x="793" y="989"/>
                      </a:lnTo>
                      <a:lnTo>
                        <a:pt x="780" y="996"/>
                      </a:lnTo>
                      <a:lnTo>
                        <a:pt x="775" y="998"/>
                      </a:lnTo>
                      <a:lnTo>
                        <a:pt x="768" y="999"/>
                      </a:lnTo>
                      <a:lnTo>
                        <a:pt x="761" y="1000"/>
                      </a:lnTo>
                      <a:lnTo>
                        <a:pt x="752" y="1000"/>
                      </a:lnTo>
                      <a:lnTo>
                        <a:pt x="731" y="998"/>
                      </a:lnTo>
                      <a:lnTo>
                        <a:pt x="711" y="996"/>
                      </a:lnTo>
                      <a:lnTo>
                        <a:pt x="690" y="995"/>
                      </a:lnTo>
                      <a:lnTo>
                        <a:pt x="670" y="992"/>
                      </a:lnTo>
                      <a:lnTo>
                        <a:pt x="654" y="992"/>
                      </a:lnTo>
                      <a:lnTo>
                        <a:pt x="638" y="993"/>
                      </a:lnTo>
                      <a:lnTo>
                        <a:pt x="622" y="993"/>
                      </a:lnTo>
                      <a:lnTo>
                        <a:pt x="606" y="993"/>
                      </a:lnTo>
                      <a:lnTo>
                        <a:pt x="598" y="993"/>
                      </a:lnTo>
                      <a:lnTo>
                        <a:pt x="590" y="992"/>
                      </a:lnTo>
                      <a:lnTo>
                        <a:pt x="583" y="990"/>
                      </a:lnTo>
                      <a:lnTo>
                        <a:pt x="576" y="988"/>
                      </a:lnTo>
                      <a:lnTo>
                        <a:pt x="559" y="981"/>
                      </a:lnTo>
                      <a:lnTo>
                        <a:pt x="541" y="971"/>
                      </a:lnTo>
                      <a:lnTo>
                        <a:pt x="523" y="960"/>
                      </a:lnTo>
                      <a:lnTo>
                        <a:pt x="508" y="950"/>
                      </a:lnTo>
                      <a:lnTo>
                        <a:pt x="493" y="941"/>
                      </a:lnTo>
                      <a:lnTo>
                        <a:pt x="480" y="933"/>
                      </a:lnTo>
                      <a:lnTo>
                        <a:pt x="472" y="930"/>
                      </a:lnTo>
                      <a:lnTo>
                        <a:pt x="464" y="926"/>
                      </a:lnTo>
                      <a:lnTo>
                        <a:pt x="456" y="924"/>
                      </a:lnTo>
                      <a:lnTo>
                        <a:pt x="448" y="923"/>
                      </a:lnTo>
                      <a:lnTo>
                        <a:pt x="426" y="923"/>
                      </a:lnTo>
                      <a:lnTo>
                        <a:pt x="402" y="924"/>
                      </a:lnTo>
                      <a:lnTo>
                        <a:pt x="377" y="926"/>
                      </a:lnTo>
                      <a:lnTo>
                        <a:pt x="354" y="929"/>
                      </a:lnTo>
                      <a:lnTo>
                        <a:pt x="354" y="940"/>
                      </a:lnTo>
                      <a:lnTo>
                        <a:pt x="353" y="950"/>
                      </a:lnTo>
                      <a:lnTo>
                        <a:pt x="352" y="960"/>
                      </a:lnTo>
                      <a:lnTo>
                        <a:pt x="350" y="968"/>
                      </a:lnTo>
                      <a:lnTo>
                        <a:pt x="345" y="975"/>
                      </a:lnTo>
                      <a:lnTo>
                        <a:pt x="340" y="982"/>
                      </a:lnTo>
                      <a:lnTo>
                        <a:pt x="332" y="987"/>
                      </a:lnTo>
                      <a:lnTo>
                        <a:pt x="320" y="991"/>
                      </a:lnTo>
                      <a:lnTo>
                        <a:pt x="301" y="997"/>
                      </a:lnTo>
                      <a:lnTo>
                        <a:pt x="283" y="1003"/>
                      </a:lnTo>
                      <a:lnTo>
                        <a:pt x="264" y="1008"/>
                      </a:lnTo>
                      <a:lnTo>
                        <a:pt x="245" y="1015"/>
                      </a:lnTo>
                      <a:lnTo>
                        <a:pt x="228" y="1021"/>
                      </a:lnTo>
                      <a:lnTo>
                        <a:pt x="211" y="1024"/>
                      </a:lnTo>
                      <a:lnTo>
                        <a:pt x="195" y="1026"/>
                      </a:lnTo>
                      <a:lnTo>
                        <a:pt x="178" y="1031"/>
                      </a:lnTo>
                      <a:lnTo>
                        <a:pt x="163" y="1037"/>
                      </a:lnTo>
                      <a:lnTo>
                        <a:pt x="149" y="1042"/>
                      </a:lnTo>
                      <a:lnTo>
                        <a:pt x="135" y="1049"/>
                      </a:lnTo>
                      <a:lnTo>
                        <a:pt x="120" y="1055"/>
                      </a:lnTo>
                      <a:lnTo>
                        <a:pt x="120" y="1065"/>
                      </a:lnTo>
                      <a:lnTo>
                        <a:pt x="119" y="1074"/>
                      </a:lnTo>
                      <a:lnTo>
                        <a:pt x="116" y="1082"/>
                      </a:lnTo>
                      <a:lnTo>
                        <a:pt x="114" y="1090"/>
                      </a:lnTo>
                      <a:lnTo>
                        <a:pt x="108" y="1106"/>
                      </a:lnTo>
                      <a:lnTo>
                        <a:pt x="102" y="1122"/>
                      </a:lnTo>
                      <a:lnTo>
                        <a:pt x="98" y="1132"/>
                      </a:lnTo>
                      <a:lnTo>
                        <a:pt x="95" y="1144"/>
                      </a:lnTo>
                      <a:lnTo>
                        <a:pt x="91" y="1157"/>
                      </a:lnTo>
                      <a:lnTo>
                        <a:pt x="89" y="1172"/>
                      </a:lnTo>
                      <a:lnTo>
                        <a:pt x="88" y="1187"/>
                      </a:lnTo>
                      <a:lnTo>
                        <a:pt x="88" y="1202"/>
                      </a:lnTo>
                      <a:lnTo>
                        <a:pt x="89" y="1216"/>
                      </a:lnTo>
                      <a:lnTo>
                        <a:pt x="92" y="1228"/>
                      </a:lnTo>
                      <a:lnTo>
                        <a:pt x="95" y="1233"/>
                      </a:lnTo>
                      <a:lnTo>
                        <a:pt x="98" y="1238"/>
                      </a:lnTo>
                      <a:lnTo>
                        <a:pt x="102" y="1242"/>
                      </a:lnTo>
                      <a:lnTo>
                        <a:pt x="106" y="1245"/>
                      </a:lnTo>
                      <a:lnTo>
                        <a:pt x="111" y="1249"/>
                      </a:lnTo>
                      <a:lnTo>
                        <a:pt x="116" y="1250"/>
                      </a:lnTo>
                      <a:lnTo>
                        <a:pt x="122" y="1251"/>
                      </a:lnTo>
                      <a:lnTo>
                        <a:pt x="129" y="1251"/>
                      </a:lnTo>
                      <a:lnTo>
                        <a:pt x="123" y="1261"/>
                      </a:lnTo>
                      <a:lnTo>
                        <a:pt x="117" y="1272"/>
                      </a:lnTo>
                      <a:lnTo>
                        <a:pt x="111" y="1284"/>
                      </a:lnTo>
                      <a:lnTo>
                        <a:pt x="104" y="1294"/>
                      </a:lnTo>
                      <a:lnTo>
                        <a:pt x="96" y="1305"/>
                      </a:lnTo>
                      <a:lnTo>
                        <a:pt x="86" y="1316"/>
                      </a:lnTo>
                      <a:lnTo>
                        <a:pt x="76" y="1326"/>
                      </a:lnTo>
                      <a:lnTo>
                        <a:pt x="66" y="1337"/>
                      </a:lnTo>
                      <a:lnTo>
                        <a:pt x="59" y="1345"/>
                      </a:lnTo>
                      <a:lnTo>
                        <a:pt x="53" y="1353"/>
                      </a:lnTo>
                      <a:lnTo>
                        <a:pt x="45" y="1361"/>
                      </a:lnTo>
                      <a:lnTo>
                        <a:pt x="37" y="1368"/>
                      </a:lnTo>
                      <a:lnTo>
                        <a:pt x="30" y="1374"/>
                      </a:lnTo>
                      <a:lnTo>
                        <a:pt x="24" y="1378"/>
                      </a:lnTo>
                      <a:lnTo>
                        <a:pt x="18" y="1384"/>
                      </a:lnTo>
                      <a:lnTo>
                        <a:pt x="14" y="1391"/>
                      </a:lnTo>
                      <a:lnTo>
                        <a:pt x="9" y="1397"/>
                      </a:lnTo>
                      <a:lnTo>
                        <a:pt x="6" y="1403"/>
                      </a:lnTo>
                      <a:lnTo>
                        <a:pt x="2" y="1410"/>
                      </a:lnTo>
                      <a:lnTo>
                        <a:pt x="0" y="1417"/>
                      </a:lnTo>
                      <a:lnTo>
                        <a:pt x="6" y="1414"/>
                      </a:lnTo>
                      <a:lnTo>
                        <a:pt x="14" y="1408"/>
                      </a:lnTo>
                      <a:lnTo>
                        <a:pt x="18" y="1402"/>
                      </a:lnTo>
                      <a:lnTo>
                        <a:pt x="23" y="1397"/>
                      </a:lnTo>
                      <a:lnTo>
                        <a:pt x="28" y="1391"/>
                      </a:lnTo>
                      <a:lnTo>
                        <a:pt x="35" y="1385"/>
                      </a:lnTo>
                      <a:lnTo>
                        <a:pt x="42" y="1382"/>
                      </a:lnTo>
                      <a:lnTo>
                        <a:pt x="49" y="1378"/>
                      </a:lnTo>
                      <a:lnTo>
                        <a:pt x="55" y="1377"/>
                      </a:lnTo>
                      <a:lnTo>
                        <a:pt x="61" y="1377"/>
                      </a:lnTo>
                      <a:lnTo>
                        <a:pt x="65" y="1377"/>
                      </a:lnTo>
                      <a:lnTo>
                        <a:pt x="70" y="1378"/>
                      </a:lnTo>
                      <a:lnTo>
                        <a:pt x="73" y="1381"/>
                      </a:lnTo>
                      <a:lnTo>
                        <a:pt x="76" y="1384"/>
                      </a:lnTo>
                      <a:lnTo>
                        <a:pt x="82" y="1392"/>
                      </a:lnTo>
                      <a:lnTo>
                        <a:pt x="87" y="1402"/>
                      </a:lnTo>
                      <a:lnTo>
                        <a:pt x="90" y="1415"/>
                      </a:lnTo>
                      <a:lnTo>
                        <a:pt x="92" y="1428"/>
                      </a:lnTo>
                      <a:lnTo>
                        <a:pt x="98" y="1458"/>
                      </a:lnTo>
                      <a:lnTo>
                        <a:pt x="104" y="1485"/>
                      </a:lnTo>
                      <a:lnTo>
                        <a:pt x="107" y="1497"/>
                      </a:lnTo>
                      <a:lnTo>
                        <a:pt x="113" y="1507"/>
                      </a:lnTo>
                      <a:lnTo>
                        <a:pt x="115" y="1512"/>
                      </a:lnTo>
                      <a:lnTo>
                        <a:pt x="119" y="1515"/>
                      </a:lnTo>
                      <a:lnTo>
                        <a:pt x="122" y="1518"/>
                      </a:lnTo>
                      <a:lnTo>
                        <a:pt x="127" y="1521"/>
                      </a:lnTo>
                      <a:lnTo>
                        <a:pt x="128" y="1532"/>
                      </a:lnTo>
                      <a:lnTo>
                        <a:pt x="127" y="1543"/>
                      </a:lnTo>
                      <a:lnTo>
                        <a:pt x="125" y="1555"/>
                      </a:lnTo>
                      <a:lnTo>
                        <a:pt x="123" y="1565"/>
                      </a:lnTo>
                      <a:lnTo>
                        <a:pt x="119" y="1584"/>
                      </a:lnTo>
                      <a:lnTo>
                        <a:pt x="116" y="1606"/>
                      </a:lnTo>
                      <a:lnTo>
                        <a:pt x="117" y="1616"/>
                      </a:lnTo>
                      <a:lnTo>
                        <a:pt x="119" y="1628"/>
                      </a:lnTo>
                      <a:lnTo>
                        <a:pt x="120" y="1638"/>
                      </a:lnTo>
                      <a:lnTo>
                        <a:pt x="122" y="1649"/>
                      </a:lnTo>
                      <a:lnTo>
                        <a:pt x="127" y="1671"/>
                      </a:lnTo>
                      <a:lnTo>
                        <a:pt x="129" y="1693"/>
                      </a:lnTo>
                      <a:lnTo>
                        <a:pt x="130" y="1717"/>
                      </a:lnTo>
                      <a:lnTo>
                        <a:pt x="129" y="1743"/>
                      </a:lnTo>
                      <a:lnTo>
                        <a:pt x="128" y="1771"/>
                      </a:lnTo>
                      <a:lnTo>
                        <a:pt x="128" y="1799"/>
                      </a:lnTo>
                      <a:lnTo>
                        <a:pt x="147" y="1800"/>
                      </a:lnTo>
                      <a:lnTo>
                        <a:pt x="165" y="1800"/>
                      </a:lnTo>
                      <a:lnTo>
                        <a:pt x="173" y="1799"/>
                      </a:lnTo>
                      <a:lnTo>
                        <a:pt x="181" y="1797"/>
                      </a:lnTo>
                      <a:lnTo>
                        <a:pt x="187" y="1795"/>
                      </a:lnTo>
                      <a:lnTo>
                        <a:pt x="190" y="1793"/>
                      </a:lnTo>
                      <a:lnTo>
                        <a:pt x="194" y="1789"/>
                      </a:lnTo>
                      <a:lnTo>
                        <a:pt x="197" y="1785"/>
                      </a:lnTo>
                      <a:lnTo>
                        <a:pt x="197" y="1780"/>
                      </a:lnTo>
                      <a:lnTo>
                        <a:pt x="197" y="1775"/>
                      </a:lnTo>
                      <a:lnTo>
                        <a:pt x="197" y="1761"/>
                      </a:lnTo>
                      <a:lnTo>
                        <a:pt x="194" y="1746"/>
                      </a:lnTo>
                      <a:lnTo>
                        <a:pt x="184" y="1719"/>
                      </a:lnTo>
                      <a:lnTo>
                        <a:pt x="176" y="1697"/>
                      </a:lnTo>
                      <a:lnTo>
                        <a:pt x="171" y="1697"/>
                      </a:lnTo>
                      <a:lnTo>
                        <a:pt x="166" y="1696"/>
                      </a:lnTo>
                      <a:lnTo>
                        <a:pt x="162" y="1696"/>
                      </a:lnTo>
                      <a:lnTo>
                        <a:pt x="157" y="1696"/>
                      </a:lnTo>
                      <a:lnTo>
                        <a:pt x="157" y="1686"/>
                      </a:lnTo>
                      <a:lnTo>
                        <a:pt x="156" y="1676"/>
                      </a:lnTo>
                      <a:lnTo>
                        <a:pt x="156" y="1665"/>
                      </a:lnTo>
                      <a:lnTo>
                        <a:pt x="157" y="1656"/>
                      </a:lnTo>
                      <a:lnTo>
                        <a:pt x="162" y="1655"/>
                      </a:lnTo>
                      <a:lnTo>
                        <a:pt x="166" y="1653"/>
                      </a:lnTo>
                      <a:lnTo>
                        <a:pt x="171" y="1652"/>
                      </a:lnTo>
                      <a:lnTo>
                        <a:pt x="174" y="1648"/>
                      </a:lnTo>
                      <a:lnTo>
                        <a:pt x="180" y="1644"/>
                      </a:lnTo>
                      <a:lnTo>
                        <a:pt x="184" y="1637"/>
                      </a:lnTo>
                      <a:lnTo>
                        <a:pt x="191" y="1622"/>
                      </a:lnTo>
                      <a:lnTo>
                        <a:pt x="202" y="1607"/>
                      </a:lnTo>
                      <a:lnTo>
                        <a:pt x="209" y="1598"/>
                      </a:lnTo>
                      <a:lnTo>
                        <a:pt x="214" y="1594"/>
                      </a:lnTo>
                      <a:lnTo>
                        <a:pt x="221" y="1592"/>
                      </a:lnTo>
                      <a:lnTo>
                        <a:pt x="234" y="1590"/>
                      </a:lnTo>
                      <a:lnTo>
                        <a:pt x="248" y="1590"/>
                      </a:lnTo>
                      <a:lnTo>
                        <a:pt x="267" y="1590"/>
                      </a:lnTo>
                      <a:lnTo>
                        <a:pt x="283" y="1590"/>
                      </a:lnTo>
                      <a:lnTo>
                        <a:pt x="300" y="1590"/>
                      </a:lnTo>
                      <a:lnTo>
                        <a:pt x="318" y="1588"/>
                      </a:lnTo>
                      <a:lnTo>
                        <a:pt x="334" y="1586"/>
                      </a:lnTo>
                      <a:lnTo>
                        <a:pt x="341" y="1583"/>
                      </a:lnTo>
                      <a:lnTo>
                        <a:pt x="348" y="1580"/>
                      </a:lnTo>
                      <a:lnTo>
                        <a:pt x="353" y="1577"/>
                      </a:lnTo>
                      <a:lnTo>
                        <a:pt x="359" y="1573"/>
                      </a:lnTo>
                      <a:lnTo>
                        <a:pt x="363" y="1569"/>
                      </a:lnTo>
                      <a:lnTo>
                        <a:pt x="366" y="1563"/>
                      </a:lnTo>
                      <a:lnTo>
                        <a:pt x="368" y="1556"/>
                      </a:lnTo>
                      <a:lnTo>
                        <a:pt x="369" y="1549"/>
                      </a:lnTo>
                      <a:lnTo>
                        <a:pt x="387" y="1548"/>
                      </a:lnTo>
                      <a:lnTo>
                        <a:pt x="404" y="1548"/>
                      </a:lnTo>
                      <a:lnTo>
                        <a:pt x="422" y="1546"/>
                      </a:lnTo>
                      <a:lnTo>
                        <a:pt x="440" y="1542"/>
                      </a:lnTo>
                      <a:lnTo>
                        <a:pt x="455" y="1538"/>
                      </a:lnTo>
                      <a:lnTo>
                        <a:pt x="468" y="1534"/>
                      </a:lnTo>
                      <a:lnTo>
                        <a:pt x="475" y="1534"/>
                      </a:lnTo>
                      <a:lnTo>
                        <a:pt x="481" y="1533"/>
                      </a:lnTo>
                      <a:lnTo>
                        <a:pt x="489" y="1534"/>
                      </a:lnTo>
                      <a:lnTo>
                        <a:pt x="496" y="1537"/>
                      </a:lnTo>
                      <a:lnTo>
                        <a:pt x="507" y="1542"/>
                      </a:lnTo>
                      <a:lnTo>
                        <a:pt x="517" y="1548"/>
                      </a:lnTo>
                      <a:lnTo>
                        <a:pt x="523" y="1550"/>
                      </a:lnTo>
                      <a:lnTo>
                        <a:pt x="529" y="1553"/>
                      </a:lnTo>
                      <a:lnTo>
                        <a:pt x="535" y="1555"/>
                      </a:lnTo>
                      <a:lnTo>
                        <a:pt x="543" y="1556"/>
                      </a:lnTo>
                      <a:lnTo>
                        <a:pt x="562" y="1558"/>
                      </a:lnTo>
                      <a:lnTo>
                        <a:pt x="582" y="1559"/>
                      </a:lnTo>
                      <a:lnTo>
                        <a:pt x="603" y="1561"/>
                      </a:lnTo>
                      <a:lnTo>
                        <a:pt x="621" y="1561"/>
                      </a:lnTo>
                      <a:lnTo>
                        <a:pt x="639" y="1557"/>
                      </a:lnTo>
                      <a:lnTo>
                        <a:pt x="655" y="1551"/>
                      </a:lnTo>
                      <a:lnTo>
                        <a:pt x="664" y="1549"/>
                      </a:lnTo>
                      <a:lnTo>
                        <a:pt x="672" y="1547"/>
                      </a:lnTo>
                      <a:lnTo>
                        <a:pt x="681" y="1546"/>
                      </a:lnTo>
                      <a:lnTo>
                        <a:pt x="690" y="1545"/>
                      </a:lnTo>
                      <a:lnTo>
                        <a:pt x="697" y="1546"/>
                      </a:lnTo>
                      <a:lnTo>
                        <a:pt x="705" y="1547"/>
                      </a:lnTo>
                      <a:lnTo>
                        <a:pt x="712" y="1548"/>
                      </a:lnTo>
                      <a:lnTo>
                        <a:pt x="719" y="1551"/>
                      </a:lnTo>
                      <a:lnTo>
                        <a:pt x="732" y="1557"/>
                      </a:lnTo>
                      <a:lnTo>
                        <a:pt x="746" y="1562"/>
                      </a:lnTo>
                      <a:lnTo>
                        <a:pt x="754" y="1564"/>
                      </a:lnTo>
                      <a:lnTo>
                        <a:pt x="762" y="1565"/>
                      </a:lnTo>
                      <a:lnTo>
                        <a:pt x="769" y="1565"/>
                      </a:lnTo>
                      <a:lnTo>
                        <a:pt x="776" y="1564"/>
                      </a:lnTo>
                      <a:lnTo>
                        <a:pt x="786" y="1564"/>
                      </a:lnTo>
                      <a:lnTo>
                        <a:pt x="795" y="1565"/>
                      </a:lnTo>
                      <a:lnTo>
                        <a:pt x="800" y="1566"/>
                      </a:lnTo>
                      <a:lnTo>
                        <a:pt x="804" y="1569"/>
                      </a:lnTo>
                      <a:lnTo>
                        <a:pt x="809" y="1572"/>
                      </a:lnTo>
                      <a:lnTo>
                        <a:pt x="814" y="1577"/>
                      </a:lnTo>
                      <a:lnTo>
                        <a:pt x="818" y="1582"/>
                      </a:lnTo>
                      <a:lnTo>
                        <a:pt x="820" y="1589"/>
                      </a:lnTo>
                      <a:lnTo>
                        <a:pt x="822" y="1596"/>
                      </a:lnTo>
                      <a:lnTo>
                        <a:pt x="825" y="1602"/>
                      </a:lnTo>
                      <a:lnTo>
                        <a:pt x="828" y="1608"/>
                      </a:lnTo>
                      <a:lnTo>
                        <a:pt x="831" y="1614"/>
                      </a:lnTo>
                      <a:lnTo>
                        <a:pt x="834" y="1616"/>
                      </a:lnTo>
                      <a:lnTo>
                        <a:pt x="837" y="1617"/>
                      </a:lnTo>
                      <a:lnTo>
                        <a:pt x="841" y="1619"/>
                      </a:lnTo>
                      <a:lnTo>
                        <a:pt x="844" y="1620"/>
                      </a:lnTo>
                      <a:lnTo>
                        <a:pt x="847" y="1620"/>
                      </a:lnTo>
                      <a:lnTo>
                        <a:pt x="851" y="1620"/>
                      </a:lnTo>
                      <a:lnTo>
                        <a:pt x="854" y="1619"/>
                      </a:lnTo>
                      <a:lnTo>
                        <a:pt x="857" y="1617"/>
                      </a:lnTo>
                      <a:lnTo>
                        <a:pt x="860" y="1614"/>
                      </a:lnTo>
                      <a:lnTo>
                        <a:pt x="863" y="1608"/>
                      </a:lnTo>
                      <a:lnTo>
                        <a:pt x="867" y="1598"/>
                      </a:lnTo>
                      <a:lnTo>
                        <a:pt x="871" y="1590"/>
                      </a:lnTo>
                      <a:lnTo>
                        <a:pt x="876" y="1587"/>
                      </a:lnTo>
                      <a:lnTo>
                        <a:pt x="880" y="1584"/>
                      </a:lnTo>
                      <a:lnTo>
                        <a:pt x="885" y="1583"/>
                      </a:lnTo>
                      <a:lnTo>
                        <a:pt x="890" y="1582"/>
                      </a:lnTo>
                      <a:lnTo>
                        <a:pt x="900" y="1581"/>
                      </a:lnTo>
                      <a:lnTo>
                        <a:pt x="911" y="1582"/>
                      </a:lnTo>
                      <a:lnTo>
                        <a:pt x="911" y="1597"/>
                      </a:lnTo>
                      <a:lnTo>
                        <a:pt x="910" y="1614"/>
                      </a:lnTo>
                      <a:lnTo>
                        <a:pt x="910" y="1623"/>
                      </a:lnTo>
                      <a:lnTo>
                        <a:pt x="910" y="1631"/>
                      </a:lnTo>
                      <a:lnTo>
                        <a:pt x="910" y="1639"/>
                      </a:lnTo>
                      <a:lnTo>
                        <a:pt x="912" y="1646"/>
                      </a:lnTo>
                      <a:lnTo>
                        <a:pt x="916" y="1653"/>
                      </a:lnTo>
                      <a:lnTo>
                        <a:pt x="920" y="1658"/>
                      </a:lnTo>
                      <a:lnTo>
                        <a:pt x="925" y="1662"/>
                      </a:lnTo>
                      <a:lnTo>
                        <a:pt x="931" y="1664"/>
                      </a:lnTo>
                      <a:lnTo>
                        <a:pt x="944" y="1664"/>
                      </a:lnTo>
                      <a:lnTo>
                        <a:pt x="961" y="1663"/>
                      </a:lnTo>
                      <a:lnTo>
                        <a:pt x="962" y="1653"/>
                      </a:lnTo>
                      <a:lnTo>
                        <a:pt x="966" y="1643"/>
                      </a:lnTo>
                      <a:lnTo>
                        <a:pt x="968" y="1638"/>
                      </a:lnTo>
                      <a:lnTo>
                        <a:pt x="970" y="1633"/>
                      </a:lnTo>
                      <a:lnTo>
                        <a:pt x="973" y="1629"/>
                      </a:lnTo>
                      <a:lnTo>
                        <a:pt x="976" y="1625"/>
                      </a:lnTo>
                      <a:lnTo>
                        <a:pt x="983" y="1623"/>
                      </a:lnTo>
                      <a:lnTo>
                        <a:pt x="991" y="1621"/>
                      </a:lnTo>
                      <a:lnTo>
                        <a:pt x="995" y="1621"/>
                      </a:lnTo>
                      <a:lnTo>
                        <a:pt x="999" y="1619"/>
                      </a:lnTo>
                      <a:lnTo>
                        <a:pt x="1002" y="1617"/>
                      </a:lnTo>
                      <a:lnTo>
                        <a:pt x="1006" y="1614"/>
                      </a:lnTo>
                      <a:lnTo>
                        <a:pt x="1008" y="1603"/>
                      </a:lnTo>
                      <a:lnTo>
                        <a:pt x="1013" y="1594"/>
                      </a:lnTo>
                      <a:lnTo>
                        <a:pt x="1017" y="1588"/>
                      </a:lnTo>
                      <a:lnTo>
                        <a:pt x="1023" y="1583"/>
                      </a:lnTo>
                      <a:lnTo>
                        <a:pt x="1030" y="1581"/>
                      </a:lnTo>
                      <a:lnTo>
                        <a:pt x="1036" y="1579"/>
                      </a:lnTo>
                      <a:lnTo>
                        <a:pt x="1044" y="1579"/>
                      </a:lnTo>
                      <a:lnTo>
                        <a:pt x="1052" y="1579"/>
                      </a:lnTo>
                      <a:lnTo>
                        <a:pt x="1065" y="1578"/>
                      </a:lnTo>
                      <a:lnTo>
                        <a:pt x="1077" y="1577"/>
                      </a:lnTo>
                      <a:lnTo>
                        <a:pt x="1085" y="1575"/>
                      </a:lnTo>
                      <a:lnTo>
                        <a:pt x="1091" y="1573"/>
                      </a:lnTo>
                      <a:lnTo>
                        <a:pt x="1096" y="1571"/>
                      </a:lnTo>
                      <a:lnTo>
                        <a:pt x="1098" y="1569"/>
                      </a:lnTo>
                      <a:lnTo>
                        <a:pt x="1098" y="1567"/>
                      </a:lnTo>
                      <a:lnTo>
                        <a:pt x="1098" y="1565"/>
                      </a:lnTo>
                      <a:lnTo>
                        <a:pt x="1097" y="1562"/>
                      </a:lnTo>
                      <a:lnTo>
                        <a:pt x="1095" y="1559"/>
                      </a:lnTo>
                      <a:lnTo>
                        <a:pt x="1090" y="1554"/>
                      </a:lnTo>
                      <a:lnTo>
                        <a:pt x="1083" y="1546"/>
                      </a:lnTo>
                      <a:lnTo>
                        <a:pt x="1081" y="1542"/>
                      </a:lnTo>
                      <a:lnTo>
                        <a:pt x="1080" y="1538"/>
                      </a:lnTo>
                      <a:lnTo>
                        <a:pt x="1079" y="1532"/>
                      </a:lnTo>
                      <a:lnTo>
                        <a:pt x="1079" y="1528"/>
                      </a:lnTo>
                      <a:lnTo>
                        <a:pt x="1079" y="1523"/>
                      </a:lnTo>
                      <a:lnTo>
                        <a:pt x="1081" y="1518"/>
                      </a:lnTo>
                      <a:lnTo>
                        <a:pt x="1083" y="1515"/>
                      </a:lnTo>
                      <a:lnTo>
                        <a:pt x="1085" y="1512"/>
                      </a:lnTo>
                      <a:lnTo>
                        <a:pt x="1091" y="1506"/>
                      </a:lnTo>
                      <a:lnTo>
                        <a:pt x="1099" y="1501"/>
                      </a:lnTo>
                      <a:lnTo>
                        <a:pt x="1106" y="1498"/>
                      </a:lnTo>
                      <a:lnTo>
                        <a:pt x="1112" y="1492"/>
                      </a:lnTo>
                      <a:lnTo>
                        <a:pt x="1115" y="1490"/>
                      </a:lnTo>
                      <a:lnTo>
                        <a:pt x="1116" y="1487"/>
                      </a:lnTo>
                      <a:lnTo>
                        <a:pt x="1118" y="1483"/>
                      </a:lnTo>
                      <a:lnTo>
                        <a:pt x="1118" y="1479"/>
                      </a:lnTo>
                      <a:lnTo>
                        <a:pt x="1132" y="1477"/>
                      </a:lnTo>
                      <a:lnTo>
                        <a:pt x="1146" y="1477"/>
                      </a:lnTo>
                      <a:lnTo>
                        <a:pt x="1153" y="1477"/>
                      </a:lnTo>
                      <a:lnTo>
                        <a:pt x="1159" y="1479"/>
                      </a:lnTo>
                      <a:lnTo>
                        <a:pt x="1165" y="1481"/>
                      </a:lnTo>
                      <a:lnTo>
                        <a:pt x="1171" y="1485"/>
                      </a:lnTo>
                      <a:lnTo>
                        <a:pt x="1175" y="1491"/>
                      </a:lnTo>
                      <a:lnTo>
                        <a:pt x="1180" y="1498"/>
                      </a:lnTo>
                      <a:lnTo>
                        <a:pt x="1182" y="1506"/>
                      </a:lnTo>
                      <a:lnTo>
                        <a:pt x="1186" y="1515"/>
                      </a:lnTo>
                      <a:lnTo>
                        <a:pt x="1188" y="1523"/>
                      </a:lnTo>
                      <a:lnTo>
                        <a:pt x="1192" y="1531"/>
                      </a:lnTo>
                      <a:lnTo>
                        <a:pt x="1195" y="1534"/>
                      </a:lnTo>
                      <a:lnTo>
                        <a:pt x="1198" y="1537"/>
                      </a:lnTo>
                      <a:lnTo>
                        <a:pt x="1202" y="1539"/>
                      </a:lnTo>
                      <a:lnTo>
                        <a:pt x="1205" y="1541"/>
                      </a:lnTo>
                      <a:lnTo>
                        <a:pt x="1205" y="1531"/>
                      </a:lnTo>
                      <a:lnTo>
                        <a:pt x="1206" y="1523"/>
                      </a:lnTo>
                      <a:lnTo>
                        <a:pt x="1208" y="1517"/>
                      </a:lnTo>
                      <a:lnTo>
                        <a:pt x="1212" y="1512"/>
                      </a:lnTo>
                      <a:lnTo>
                        <a:pt x="1219" y="1501"/>
                      </a:lnTo>
                      <a:lnTo>
                        <a:pt x="1224" y="1489"/>
                      </a:lnTo>
                      <a:lnTo>
                        <a:pt x="1225" y="1480"/>
                      </a:lnTo>
                      <a:lnTo>
                        <a:pt x="1227" y="1472"/>
                      </a:lnTo>
                      <a:lnTo>
                        <a:pt x="1225" y="1464"/>
                      </a:lnTo>
                      <a:lnTo>
                        <a:pt x="1224" y="1456"/>
                      </a:lnTo>
                      <a:lnTo>
                        <a:pt x="1224" y="1450"/>
                      </a:lnTo>
                      <a:lnTo>
                        <a:pt x="1227" y="1443"/>
                      </a:lnTo>
                      <a:lnTo>
                        <a:pt x="1228" y="1440"/>
                      </a:lnTo>
                      <a:lnTo>
                        <a:pt x="1231" y="1438"/>
                      </a:lnTo>
                      <a:lnTo>
                        <a:pt x="1235" y="1434"/>
                      </a:lnTo>
                      <a:lnTo>
                        <a:pt x="1238" y="1432"/>
                      </a:lnTo>
                      <a:lnTo>
                        <a:pt x="1245" y="1428"/>
                      </a:lnTo>
                      <a:lnTo>
                        <a:pt x="1252" y="1427"/>
                      </a:lnTo>
                      <a:lnTo>
                        <a:pt x="1258" y="1427"/>
                      </a:lnTo>
                      <a:lnTo>
                        <a:pt x="1266" y="1428"/>
                      </a:lnTo>
                      <a:lnTo>
                        <a:pt x="1281" y="1432"/>
                      </a:lnTo>
                      <a:lnTo>
                        <a:pt x="1297" y="1438"/>
                      </a:lnTo>
                      <a:lnTo>
                        <a:pt x="1306" y="1441"/>
                      </a:lnTo>
                      <a:lnTo>
                        <a:pt x="1317" y="1444"/>
                      </a:lnTo>
                      <a:lnTo>
                        <a:pt x="1326" y="1447"/>
                      </a:lnTo>
                      <a:lnTo>
                        <a:pt x="1334" y="1448"/>
                      </a:lnTo>
                      <a:lnTo>
                        <a:pt x="1343" y="1448"/>
                      </a:lnTo>
                      <a:lnTo>
                        <a:pt x="1351" y="1444"/>
                      </a:lnTo>
                      <a:lnTo>
                        <a:pt x="1354" y="1442"/>
                      </a:lnTo>
                      <a:lnTo>
                        <a:pt x="1358" y="1440"/>
                      </a:lnTo>
                      <a:lnTo>
                        <a:pt x="1361" y="1436"/>
                      </a:lnTo>
                      <a:lnTo>
                        <a:pt x="1363" y="1432"/>
                      </a:lnTo>
                      <a:lnTo>
                        <a:pt x="1372" y="1430"/>
                      </a:lnTo>
                      <a:lnTo>
                        <a:pt x="1381" y="1430"/>
                      </a:lnTo>
                      <a:lnTo>
                        <a:pt x="1389" y="1430"/>
                      </a:lnTo>
                      <a:lnTo>
                        <a:pt x="1399" y="1430"/>
                      </a:lnTo>
                      <a:lnTo>
                        <a:pt x="1413" y="1430"/>
                      </a:lnTo>
                      <a:lnTo>
                        <a:pt x="1428" y="1428"/>
                      </a:lnTo>
                      <a:lnTo>
                        <a:pt x="1448" y="1425"/>
                      </a:lnTo>
                      <a:lnTo>
                        <a:pt x="1467" y="1422"/>
                      </a:lnTo>
                      <a:lnTo>
                        <a:pt x="1486" y="1419"/>
                      </a:lnTo>
                      <a:lnTo>
                        <a:pt x="1506" y="1418"/>
                      </a:lnTo>
                      <a:lnTo>
                        <a:pt x="1506" y="1423"/>
                      </a:lnTo>
                      <a:lnTo>
                        <a:pt x="1506" y="1426"/>
                      </a:lnTo>
                      <a:lnTo>
                        <a:pt x="1504" y="1428"/>
                      </a:lnTo>
                      <a:lnTo>
                        <a:pt x="1503" y="1432"/>
                      </a:lnTo>
                      <a:lnTo>
                        <a:pt x="1500" y="1435"/>
                      </a:lnTo>
                      <a:lnTo>
                        <a:pt x="1494" y="1439"/>
                      </a:lnTo>
                      <a:lnTo>
                        <a:pt x="1482" y="1443"/>
                      </a:lnTo>
                      <a:lnTo>
                        <a:pt x="1469" y="1449"/>
                      </a:lnTo>
                      <a:lnTo>
                        <a:pt x="1461" y="1456"/>
                      </a:lnTo>
                      <a:lnTo>
                        <a:pt x="1452" y="1466"/>
                      </a:lnTo>
                      <a:lnTo>
                        <a:pt x="1449" y="1473"/>
                      </a:lnTo>
                      <a:lnTo>
                        <a:pt x="1445" y="1479"/>
                      </a:lnTo>
                      <a:lnTo>
                        <a:pt x="1444" y="1484"/>
                      </a:lnTo>
                      <a:lnTo>
                        <a:pt x="1444" y="1490"/>
                      </a:lnTo>
                      <a:lnTo>
                        <a:pt x="1450" y="1491"/>
                      </a:lnTo>
                      <a:lnTo>
                        <a:pt x="1457" y="1493"/>
                      </a:lnTo>
                      <a:lnTo>
                        <a:pt x="1461" y="1496"/>
                      </a:lnTo>
                      <a:lnTo>
                        <a:pt x="1466" y="1498"/>
                      </a:lnTo>
                      <a:lnTo>
                        <a:pt x="1469" y="1501"/>
                      </a:lnTo>
                      <a:lnTo>
                        <a:pt x="1471" y="1505"/>
                      </a:lnTo>
                      <a:lnTo>
                        <a:pt x="1474" y="1508"/>
                      </a:lnTo>
                      <a:lnTo>
                        <a:pt x="1475" y="1512"/>
                      </a:lnTo>
                      <a:lnTo>
                        <a:pt x="1476" y="1521"/>
                      </a:lnTo>
                      <a:lnTo>
                        <a:pt x="1476" y="1531"/>
                      </a:lnTo>
                      <a:lnTo>
                        <a:pt x="1475" y="1541"/>
                      </a:lnTo>
                      <a:lnTo>
                        <a:pt x="1473" y="1553"/>
                      </a:lnTo>
                      <a:lnTo>
                        <a:pt x="1470" y="1572"/>
                      </a:lnTo>
                      <a:lnTo>
                        <a:pt x="1468" y="1591"/>
                      </a:lnTo>
                      <a:lnTo>
                        <a:pt x="1467" y="1612"/>
                      </a:lnTo>
                      <a:lnTo>
                        <a:pt x="1467" y="1632"/>
                      </a:lnTo>
                      <a:lnTo>
                        <a:pt x="1473" y="1633"/>
                      </a:lnTo>
                      <a:lnTo>
                        <a:pt x="1478" y="1633"/>
                      </a:lnTo>
                      <a:lnTo>
                        <a:pt x="1483" y="1632"/>
                      </a:lnTo>
                      <a:lnTo>
                        <a:pt x="1487" y="1631"/>
                      </a:lnTo>
                      <a:lnTo>
                        <a:pt x="1495" y="1628"/>
                      </a:lnTo>
                      <a:lnTo>
                        <a:pt x="1503" y="1623"/>
                      </a:lnTo>
                      <a:lnTo>
                        <a:pt x="1511" y="1619"/>
                      </a:lnTo>
                      <a:lnTo>
                        <a:pt x="1519" y="1613"/>
                      </a:lnTo>
                      <a:lnTo>
                        <a:pt x="1528" y="1608"/>
                      </a:lnTo>
                      <a:lnTo>
                        <a:pt x="1539" y="1606"/>
                      </a:lnTo>
                      <a:lnTo>
                        <a:pt x="1557" y="1602"/>
                      </a:lnTo>
                      <a:lnTo>
                        <a:pt x="1577" y="1597"/>
                      </a:lnTo>
                      <a:lnTo>
                        <a:pt x="1588" y="1595"/>
                      </a:lnTo>
                      <a:lnTo>
                        <a:pt x="1598" y="1594"/>
                      </a:lnTo>
                      <a:lnTo>
                        <a:pt x="1608" y="1592"/>
                      </a:lnTo>
                      <a:lnTo>
                        <a:pt x="1617" y="1594"/>
                      </a:lnTo>
                      <a:lnTo>
                        <a:pt x="1623" y="1596"/>
                      </a:lnTo>
                      <a:lnTo>
                        <a:pt x="1629" y="1598"/>
                      </a:lnTo>
                      <a:lnTo>
                        <a:pt x="1633" y="1600"/>
                      </a:lnTo>
                      <a:lnTo>
                        <a:pt x="1637" y="1604"/>
                      </a:lnTo>
                      <a:lnTo>
                        <a:pt x="1642" y="1611"/>
                      </a:lnTo>
                      <a:lnTo>
                        <a:pt x="1647" y="1619"/>
                      </a:lnTo>
                      <a:lnTo>
                        <a:pt x="1651" y="1627"/>
                      </a:lnTo>
                      <a:lnTo>
                        <a:pt x="1657" y="1635"/>
                      </a:lnTo>
                      <a:lnTo>
                        <a:pt x="1660" y="1638"/>
                      </a:lnTo>
                      <a:lnTo>
                        <a:pt x="1664" y="1641"/>
                      </a:lnTo>
                      <a:lnTo>
                        <a:pt x="1668" y="1645"/>
                      </a:lnTo>
                      <a:lnTo>
                        <a:pt x="1673" y="1647"/>
                      </a:lnTo>
                      <a:lnTo>
                        <a:pt x="1681" y="1649"/>
                      </a:lnTo>
                      <a:lnTo>
                        <a:pt x="1690" y="1652"/>
                      </a:lnTo>
                      <a:lnTo>
                        <a:pt x="1699" y="1654"/>
                      </a:lnTo>
                      <a:lnTo>
                        <a:pt x="1709" y="1656"/>
                      </a:lnTo>
                      <a:lnTo>
                        <a:pt x="1720" y="1657"/>
                      </a:lnTo>
                      <a:lnTo>
                        <a:pt x="1730" y="1657"/>
                      </a:lnTo>
                      <a:lnTo>
                        <a:pt x="1740" y="1657"/>
                      </a:lnTo>
                      <a:lnTo>
                        <a:pt x="1748" y="1656"/>
                      </a:lnTo>
                      <a:lnTo>
                        <a:pt x="1745" y="1658"/>
                      </a:lnTo>
                      <a:lnTo>
                        <a:pt x="1740" y="1661"/>
                      </a:lnTo>
                      <a:lnTo>
                        <a:pt x="1737" y="1665"/>
                      </a:lnTo>
                      <a:lnTo>
                        <a:pt x="1733" y="1670"/>
                      </a:lnTo>
                      <a:lnTo>
                        <a:pt x="1729" y="1682"/>
                      </a:lnTo>
                      <a:lnTo>
                        <a:pt x="1726" y="1697"/>
                      </a:lnTo>
                      <a:lnTo>
                        <a:pt x="1724" y="1712"/>
                      </a:lnTo>
                      <a:lnTo>
                        <a:pt x="1724" y="1727"/>
                      </a:lnTo>
                      <a:lnTo>
                        <a:pt x="1724" y="1738"/>
                      </a:lnTo>
                      <a:lnTo>
                        <a:pt x="1726" y="1747"/>
                      </a:lnTo>
                      <a:lnTo>
                        <a:pt x="1729" y="1754"/>
                      </a:lnTo>
                      <a:lnTo>
                        <a:pt x="1732" y="1761"/>
                      </a:lnTo>
                      <a:lnTo>
                        <a:pt x="1737" y="1767"/>
                      </a:lnTo>
                      <a:lnTo>
                        <a:pt x="1742" y="1771"/>
                      </a:lnTo>
                      <a:lnTo>
                        <a:pt x="1754" y="1779"/>
                      </a:lnTo>
                      <a:lnTo>
                        <a:pt x="1767" y="1786"/>
                      </a:lnTo>
                      <a:lnTo>
                        <a:pt x="1782" y="1793"/>
                      </a:lnTo>
                      <a:lnTo>
                        <a:pt x="1796" y="1799"/>
                      </a:lnTo>
                      <a:lnTo>
                        <a:pt x="1802" y="1803"/>
                      </a:lnTo>
                      <a:lnTo>
                        <a:pt x="1808" y="1807"/>
                      </a:lnTo>
                      <a:lnTo>
                        <a:pt x="1813" y="1812"/>
                      </a:lnTo>
                      <a:lnTo>
                        <a:pt x="1818" y="1817"/>
                      </a:lnTo>
                      <a:lnTo>
                        <a:pt x="1822" y="1824"/>
                      </a:lnTo>
                      <a:lnTo>
                        <a:pt x="1824" y="1832"/>
                      </a:lnTo>
                      <a:lnTo>
                        <a:pt x="1827" y="1840"/>
                      </a:lnTo>
                      <a:lnTo>
                        <a:pt x="1827" y="1849"/>
                      </a:lnTo>
                      <a:lnTo>
                        <a:pt x="1827" y="1858"/>
                      </a:lnTo>
                      <a:lnTo>
                        <a:pt x="1827" y="1866"/>
                      </a:lnTo>
                      <a:lnTo>
                        <a:pt x="1824" y="1875"/>
                      </a:lnTo>
                      <a:lnTo>
                        <a:pt x="1823" y="1882"/>
                      </a:lnTo>
                      <a:lnTo>
                        <a:pt x="1814" y="1885"/>
                      </a:lnTo>
                      <a:lnTo>
                        <a:pt x="1805" y="1890"/>
                      </a:lnTo>
                      <a:lnTo>
                        <a:pt x="1796" y="1893"/>
                      </a:lnTo>
                      <a:lnTo>
                        <a:pt x="1788" y="1898"/>
                      </a:lnTo>
                      <a:lnTo>
                        <a:pt x="1778" y="1906"/>
                      </a:lnTo>
                      <a:lnTo>
                        <a:pt x="1769" y="1915"/>
                      </a:lnTo>
                      <a:lnTo>
                        <a:pt x="1760" y="1924"/>
                      </a:lnTo>
                      <a:lnTo>
                        <a:pt x="1752" y="1934"/>
                      </a:lnTo>
                      <a:lnTo>
                        <a:pt x="1742" y="1944"/>
                      </a:lnTo>
                      <a:lnTo>
                        <a:pt x="1734" y="1953"/>
                      </a:lnTo>
                      <a:lnTo>
                        <a:pt x="1725" y="1961"/>
                      </a:lnTo>
                      <a:lnTo>
                        <a:pt x="1715" y="1968"/>
                      </a:lnTo>
                      <a:lnTo>
                        <a:pt x="1706" y="1973"/>
                      </a:lnTo>
                      <a:lnTo>
                        <a:pt x="1697" y="1976"/>
                      </a:lnTo>
                      <a:lnTo>
                        <a:pt x="1688" y="1978"/>
                      </a:lnTo>
                      <a:lnTo>
                        <a:pt x="1680" y="1982"/>
                      </a:lnTo>
                      <a:lnTo>
                        <a:pt x="1671" y="1984"/>
                      </a:lnTo>
                      <a:lnTo>
                        <a:pt x="1662" y="1988"/>
                      </a:lnTo>
                      <a:lnTo>
                        <a:pt x="1654" y="1991"/>
                      </a:lnTo>
                      <a:lnTo>
                        <a:pt x="1646" y="1997"/>
                      </a:lnTo>
                      <a:lnTo>
                        <a:pt x="1651" y="2002"/>
                      </a:lnTo>
                      <a:lnTo>
                        <a:pt x="1655" y="2009"/>
                      </a:lnTo>
                      <a:lnTo>
                        <a:pt x="1658" y="2017"/>
                      </a:lnTo>
                      <a:lnTo>
                        <a:pt x="1659" y="2025"/>
                      </a:lnTo>
                      <a:lnTo>
                        <a:pt x="1662" y="2043"/>
                      </a:lnTo>
                      <a:lnTo>
                        <a:pt x="1662" y="2059"/>
                      </a:lnTo>
                      <a:lnTo>
                        <a:pt x="1675" y="2060"/>
                      </a:lnTo>
                      <a:lnTo>
                        <a:pt x="1688" y="2062"/>
                      </a:lnTo>
                      <a:lnTo>
                        <a:pt x="1695" y="2063"/>
                      </a:lnTo>
                      <a:lnTo>
                        <a:pt x="1700" y="2064"/>
                      </a:lnTo>
                      <a:lnTo>
                        <a:pt x="1705" y="2067"/>
                      </a:lnTo>
                      <a:lnTo>
                        <a:pt x="1709" y="2071"/>
                      </a:lnTo>
                      <a:lnTo>
                        <a:pt x="1713" y="2075"/>
                      </a:lnTo>
                      <a:lnTo>
                        <a:pt x="1715" y="2081"/>
                      </a:lnTo>
                      <a:lnTo>
                        <a:pt x="1717" y="2089"/>
                      </a:lnTo>
                      <a:lnTo>
                        <a:pt x="1719" y="2096"/>
                      </a:lnTo>
                      <a:lnTo>
                        <a:pt x="1719" y="2104"/>
                      </a:lnTo>
                      <a:lnTo>
                        <a:pt x="1719" y="2112"/>
                      </a:lnTo>
                      <a:lnTo>
                        <a:pt x="1716" y="2117"/>
                      </a:lnTo>
                      <a:lnTo>
                        <a:pt x="1714" y="2123"/>
                      </a:lnTo>
                      <a:lnTo>
                        <a:pt x="1711" y="2127"/>
                      </a:lnTo>
                      <a:lnTo>
                        <a:pt x="1707" y="2130"/>
                      </a:lnTo>
                      <a:lnTo>
                        <a:pt x="1704" y="2132"/>
                      </a:lnTo>
                      <a:lnTo>
                        <a:pt x="1699" y="2133"/>
                      </a:lnTo>
                      <a:lnTo>
                        <a:pt x="1690" y="2134"/>
                      </a:lnTo>
                      <a:lnTo>
                        <a:pt x="1680" y="2133"/>
                      </a:lnTo>
                      <a:lnTo>
                        <a:pt x="1668" y="2130"/>
                      </a:lnTo>
                      <a:lnTo>
                        <a:pt x="1656" y="2125"/>
                      </a:lnTo>
                      <a:lnTo>
                        <a:pt x="1645" y="2120"/>
                      </a:lnTo>
                      <a:lnTo>
                        <a:pt x="1632" y="2114"/>
                      </a:lnTo>
                      <a:lnTo>
                        <a:pt x="1616" y="2107"/>
                      </a:lnTo>
                      <a:lnTo>
                        <a:pt x="1601" y="2100"/>
                      </a:lnTo>
                      <a:lnTo>
                        <a:pt x="1594" y="2098"/>
                      </a:lnTo>
                      <a:lnTo>
                        <a:pt x="1588" y="2096"/>
                      </a:lnTo>
                      <a:lnTo>
                        <a:pt x="1582" y="2095"/>
                      </a:lnTo>
                      <a:lnTo>
                        <a:pt x="1576" y="2095"/>
                      </a:lnTo>
                      <a:lnTo>
                        <a:pt x="1573" y="2107"/>
                      </a:lnTo>
                      <a:lnTo>
                        <a:pt x="1572" y="2117"/>
                      </a:lnTo>
                      <a:lnTo>
                        <a:pt x="1573" y="2127"/>
                      </a:lnTo>
                      <a:lnTo>
                        <a:pt x="1576" y="2133"/>
                      </a:lnTo>
                      <a:lnTo>
                        <a:pt x="1586" y="2148"/>
                      </a:lnTo>
                      <a:lnTo>
                        <a:pt x="1598" y="2166"/>
                      </a:lnTo>
                      <a:lnTo>
                        <a:pt x="1601" y="2172"/>
                      </a:lnTo>
                      <a:lnTo>
                        <a:pt x="1602" y="2179"/>
                      </a:lnTo>
                      <a:lnTo>
                        <a:pt x="1604" y="2183"/>
                      </a:lnTo>
                      <a:lnTo>
                        <a:pt x="1605" y="2189"/>
                      </a:lnTo>
                      <a:lnTo>
                        <a:pt x="1604" y="2194"/>
                      </a:lnTo>
                      <a:lnTo>
                        <a:pt x="1602" y="2198"/>
                      </a:lnTo>
                      <a:lnTo>
                        <a:pt x="1600" y="2202"/>
                      </a:lnTo>
                      <a:lnTo>
                        <a:pt x="1598" y="2205"/>
                      </a:lnTo>
                      <a:lnTo>
                        <a:pt x="1584" y="2219"/>
                      </a:lnTo>
                      <a:lnTo>
                        <a:pt x="1569" y="2232"/>
                      </a:lnTo>
                      <a:lnTo>
                        <a:pt x="1566" y="2245"/>
                      </a:lnTo>
                      <a:lnTo>
                        <a:pt x="1564" y="2257"/>
                      </a:lnTo>
                      <a:lnTo>
                        <a:pt x="1563" y="2271"/>
                      </a:lnTo>
                      <a:lnTo>
                        <a:pt x="1561" y="2285"/>
                      </a:lnTo>
                      <a:lnTo>
                        <a:pt x="1561" y="2302"/>
                      </a:lnTo>
                      <a:lnTo>
                        <a:pt x="1560" y="2314"/>
                      </a:lnTo>
                      <a:lnTo>
                        <a:pt x="1558" y="2319"/>
                      </a:lnTo>
                      <a:lnTo>
                        <a:pt x="1556" y="2325"/>
                      </a:lnTo>
                      <a:lnTo>
                        <a:pt x="1552" y="2330"/>
                      </a:lnTo>
                      <a:lnTo>
                        <a:pt x="1547" y="2336"/>
                      </a:lnTo>
                      <a:lnTo>
                        <a:pt x="1534" y="2349"/>
                      </a:lnTo>
                      <a:lnTo>
                        <a:pt x="1520" y="2361"/>
                      </a:lnTo>
                      <a:lnTo>
                        <a:pt x="1520" y="2377"/>
                      </a:lnTo>
                      <a:lnTo>
                        <a:pt x="1518" y="2390"/>
                      </a:lnTo>
                      <a:lnTo>
                        <a:pt x="1514" y="2391"/>
                      </a:lnTo>
                      <a:lnTo>
                        <a:pt x="1508" y="2391"/>
                      </a:lnTo>
                      <a:lnTo>
                        <a:pt x="1503" y="2391"/>
                      </a:lnTo>
                      <a:lnTo>
                        <a:pt x="1498" y="2392"/>
                      </a:lnTo>
                      <a:lnTo>
                        <a:pt x="1498" y="2393"/>
                      </a:lnTo>
                      <a:lnTo>
                        <a:pt x="1504" y="2402"/>
                      </a:lnTo>
                      <a:lnTo>
                        <a:pt x="1510" y="2413"/>
                      </a:lnTo>
                      <a:lnTo>
                        <a:pt x="1515" y="2426"/>
                      </a:lnTo>
                      <a:lnTo>
                        <a:pt x="1519" y="2439"/>
                      </a:lnTo>
                      <a:lnTo>
                        <a:pt x="1522" y="2453"/>
                      </a:lnTo>
                      <a:lnTo>
                        <a:pt x="1523" y="2467"/>
                      </a:lnTo>
                      <a:lnTo>
                        <a:pt x="1523" y="2481"/>
                      </a:lnTo>
                      <a:lnTo>
                        <a:pt x="1522" y="249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7734;p21">
                  <a:extLst>
                    <a:ext uri="{FF2B5EF4-FFF2-40B4-BE49-F238E27FC236}">
                      <a16:creationId xmlns="" xmlns:a16="http://schemas.microsoft.com/office/drawing/2014/main" id="{C8D48136-DAE3-4CCD-9889-3F17BF20AD0F}"/>
                    </a:ext>
                  </a:extLst>
                </p:cNvPr>
                <p:cNvSpPr/>
                <p:nvPr/>
              </p:nvSpPr>
              <p:spPr>
                <a:xfrm>
                  <a:off x="5571980" y="5109047"/>
                  <a:ext cx="48164" cy="43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76" extrusionOk="0">
                      <a:moveTo>
                        <a:pt x="134" y="54"/>
                      </a:moveTo>
                      <a:lnTo>
                        <a:pt x="131" y="56"/>
                      </a:lnTo>
                      <a:lnTo>
                        <a:pt x="125" y="59"/>
                      </a:lnTo>
                      <a:lnTo>
                        <a:pt x="122" y="59"/>
                      </a:lnTo>
                      <a:lnTo>
                        <a:pt x="118" y="59"/>
                      </a:lnTo>
                      <a:lnTo>
                        <a:pt x="116" y="59"/>
                      </a:lnTo>
                      <a:lnTo>
                        <a:pt x="115" y="57"/>
                      </a:lnTo>
                      <a:lnTo>
                        <a:pt x="113" y="55"/>
                      </a:lnTo>
                      <a:lnTo>
                        <a:pt x="112" y="54"/>
                      </a:lnTo>
                      <a:lnTo>
                        <a:pt x="113" y="52"/>
                      </a:lnTo>
                      <a:lnTo>
                        <a:pt x="113" y="49"/>
                      </a:lnTo>
                      <a:lnTo>
                        <a:pt x="116" y="46"/>
                      </a:lnTo>
                      <a:lnTo>
                        <a:pt x="121" y="44"/>
                      </a:lnTo>
                      <a:lnTo>
                        <a:pt x="110" y="31"/>
                      </a:lnTo>
                      <a:lnTo>
                        <a:pt x="114" y="28"/>
                      </a:lnTo>
                      <a:lnTo>
                        <a:pt x="117" y="24"/>
                      </a:lnTo>
                      <a:lnTo>
                        <a:pt x="120" y="20"/>
                      </a:lnTo>
                      <a:lnTo>
                        <a:pt x="121" y="15"/>
                      </a:lnTo>
                      <a:lnTo>
                        <a:pt x="121" y="11"/>
                      </a:lnTo>
                      <a:lnTo>
                        <a:pt x="120" y="6"/>
                      </a:lnTo>
                      <a:lnTo>
                        <a:pt x="116" y="3"/>
                      </a:lnTo>
                      <a:lnTo>
                        <a:pt x="112" y="0"/>
                      </a:lnTo>
                      <a:lnTo>
                        <a:pt x="109" y="0"/>
                      </a:lnTo>
                      <a:lnTo>
                        <a:pt x="106" y="0"/>
                      </a:lnTo>
                      <a:lnTo>
                        <a:pt x="104" y="2"/>
                      </a:lnTo>
                      <a:lnTo>
                        <a:pt x="102" y="2"/>
                      </a:lnTo>
                      <a:lnTo>
                        <a:pt x="100" y="5"/>
                      </a:lnTo>
                      <a:lnTo>
                        <a:pt x="98" y="10"/>
                      </a:lnTo>
                      <a:lnTo>
                        <a:pt x="97" y="15"/>
                      </a:lnTo>
                      <a:lnTo>
                        <a:pt x="96" y="20"/>
                      </a:lnTo>
                      <a:lnTo>
                        <a:pt x="94" y="24"/>
                      </a:lnTo>
                      <a:lnTo>
                        <a:pt x="92" y="27"/>
                      </a:lnTo>
                      <a:lnTo>
                        <a:pt x="85" y="30"/>
                      </a:lnTo>
                      <a:lnTo>
                        <a:pt x="82" y="30"/>
                      </a:lnTo>
                      <a:lnTo>
                        <a:pt x="79" y="28"/>
                      </a:lnTo>
                      <a:lnTo>
                        <a:pt x="77" y="24"/>
                      </a:lnTo>
                      <a:lnTo>
                        <a:pt x="76" y="15"/>
                      </a:lnTo>
                      <a:lnTo>
                        <a:pt x="74" y="8"/>
                      </a:lnTo>
                      <a:lnTo>
                        <a:pt x="71" y="5"/>
                      </a:lnTo>
                      <a:lnTo>
                        <a:pt x="67" y="3"/>
                      </a:lnTo>
                      <a:lnTo>
                        <a:pt x="61" y="3"/>
                      </a:lnTo>
                      <a:lnTo>
                        <a:pt x="57" y="3"/>
                      </a:lnTo>
                      <a:lnTo>
                        <a:pt x="45" y="5"/>
                      </a:lnTo>
                      <a:lnTo>
                        <a:pt x="36" y="7"/>
                      </a:lnTo>
                      <a:lnTo>
                        <a:pt x="35" y="13"/>
                      </a:lnTo>
                      <a:lnTo>
                        <a:pt x="34" y="18"/>
                      </a:lnTo>
                      <a:lnTo>
                        <a:pt x="34" y="22"/>
                      </a:lnTo>
                      <a:lnTo>
                        <a:pt x="35" y="25"/>
                      </a:lnTo>
                      <a:lnTo>
                        <a:pt x="38" y="29"/>
                      </a:lnTo>
                      <a:lnTo>
                        <a:pt x="41" y="31"/>
                      </a:lnTo>
                      <a:lnTo>
                        <a:pt x="45" y="31"/>
                      </a:lnTo>
                      <a:lnTo>
                        <a:pt x="51" y="31"/>
                      </a:lnTo>
                      <a:lnTo>
                        <a:pt x="52" y="39"/>
                      </a:lnTo>
                      <a:lnTo>
                        <a:pt x="51" y="46"/>
                      </a:lnTo>
                      <a:lnTo>
                        <a:pt x="47" y="49"/>
                      </a:lnTo>
                      <a:lnTo>
                        <a:pt x="43" y="53"/>
                      </a:lnTo>
                      <a:lnTo>
                        <a:pt x="42" y="56"/>
                      </a:lnTo>
                      <a:lnTo>
                        <a:pt x="42" y="61"/>
                      </a:lnTo>
                      <a:lnTo>
                        <a:pt x="44" y="70"/>
                      </a:lnTo>
                      <a:lnTo>
                        <a:pt x="44" y="80"/>
                      </a:lnTo>
                      <a:lnTo>
                        <a:pt x="38" y="82"/>
                      </a:lnTo>
                      <a:lnTo>
                        <a:pt x="23" y="84"/>
                      </a:lnTo>
                      <a:lnTo>
                        <a:pt x="16" y="85"/>
                      </a:lnTo>
                      <a:lnTo>
                        <a:pt x="8" y="87"/>
                      </a:lnTo>
                      <a:lnTo>
                        <a:pt x="6" y="89"/>
                      </a:lnTo>
                      <a:lnTo>
                        <a:pt x="3" y="92"/>
                      </a:lnTo>
                      <a:lnTo>
                        <a:pt x="1" y="94"/>
                      </a:lnTo>
                      <a:lnTo>
                        <a:pt x="0" y="97"/>
                      </a:lnTo>
                      <a:lnTo>
                        <a:pt x="9" y="98"/>
                      </a:lnTo>
                      <a:lnTo>
                        <a:pt x="19" y="102"/>
                      </a:lnTo>
                      <a:lnTo>
                        <a:pt x="30" y="105"/>
                      </a:lnTo>
                      <a:lnTo>
                        <a:pt x="40" y="111"/>
                      </a:lnTo>
                      <a:lnTo>
                        <a:pt x="44" y="113"/>
                      </a:lnTo>
                      <a:lnTo>
                        <a:pt x="48" y="117"/>
                      </a:lnTo>
                      <a:lnTo>
                        <a:pt x="51" y="120"/>
                      </a:lnTo>
                      <a:lnTo>
                        <a:pt x="53" y="125"/>
                      </a:lnTo>
                      <a:lnTo>
                        <a:pt x="55" y="128"/>
                      </a:lnTo>
                      <a:lnTo>
                        <a:pt x="55" y="133"/>
                      </a:lnTo>
                      <a:lnTo>
                        <a:pt x="53" y="137"/>
                      </a:lnTo>
                      <a:lnTo>
                        <a:pt x="51" y="142"/>
                      </a:lnTo>
                      <a:lnTo>
                        <a:pt x="60" y="145"/>
                      </a:lnTo>
                      <a:lnTo>
                        <a:pt x="67" y="147"/>
                      </a:lnTo>
                      <a:lnTo>
                        <a:pt x="74" y="150"/>
                      </a:lnTo>
                      <a:lnTo>
                        <a:pt x="83" y="150"/>
                      </a:lnTo>
                      <a:lnTo>
                        <a:pt x="84" y="155"/>
                      </a:lnTo>
                      <a:lnTo>
                        <a:pt x="88" y="159"/>
                      </a:lnTo>
                      <a:lnTo>
                        <a:pt x="92" y="161"/>
                      </a:lnTo>
                      <a:lnTo>
                        <a:pt x="97" y="162"/>
                      </a:lnTo>
                      <a:lnTo>
                        <a:pt x="100" y="161"/>
                      </a:lnTo>
                      <a:lnTo>
                        <a:pt x="105" y="159"/>
                      </a:lnTo>
                      <a:lnTo>
                        <a:pt x="107" y="155"/>
                      </a:lnTo>
                      <a:lnTo>
                        <a:pt x="108" y="150"/>
                      </a:lnTo>
                      <a:lnTo>
                        <a:pt x="113" y="152"/>
                      </a:lnTo>
                      <a:lnTo>
                        <a:pt x="116" y="154"/>
                      </a:lnTo>
                      <a:lnTo>
                        <a:pt x="120" y="158"/>
                      </a:lnTo>
                      <a:lnTo>
                        <a:pt x="123" y="161"/>
                      </a:lnTo>
                      <a:lnTo>
                        <a:pt x="125" y="168"/>
                      </a:lnTo>
                      <a:lnTo>
                        <a:pt x="127" y="174"/>
                      </a:lnTo>
                      <a:lnTo>
                        <a:pt x="130" y="175"/>
                      </a:lnTo>
                      <a:lnTo>
                        <a:pt x="132" y="176"/>
                      </a:lnTo>
                      <a:lnTo>
                        <a:pt x="134" y="176"/>
                      </a:lnTo>
                      <a:lnTo>
                        <a:pt x="138" y="175"/>
                      </a:lnTo>
                      <a:lnTo>
                        <a:pt x="145" y="172"/>
                      </a:lnTo>
                      <a:lnTo>
                        <a:pt x="151" y="171"/>
                      </a:lnTo>
                      <a:lnTo>
                        <a:pt x="163" y="170"/>
                      </a:lnTo>
                      <a:lnTo>
                        <a:pt x="174" y="171"/>
                      </a:lnTo>
                      <a:lnTo>
                        <a:pt x="175" y="162"/>
                      </a:lnTo>
                      <a:lnTo>
                        <a:pt x="175" y="153"/>
                      </a:lnTo>
                      <a:lnTo>
                        <a:pt x="175" y="144"/>
                      </a:lnTo>
                      <a:lnTo>
                        <a:pt x="175" y="134"/>
                      </a:lnTo>
                      <a:lnTo>
                        <a:pt x="175" y="117"/>
                      </a:lnTo>
                      <a:lnTo>
                        <a:pt x="176" y="98"/>
                      </a:lnTo>
                      <a:lnTo>
                        <a:pt x="178" y="79"/>
                      </a:lnTo>
                      <a:lnTo>
                        <a:pt x="181" y="62"/>
                      </a:lnTo>
                      <a:lnTo>
                        <a:pt x="183" y="54"/>
                      </a:lnTo>
                      <a:lnTo>
                        <a:pt x="187" y="46"/>
                      </a:lnTo>
                      <a:lnTo>
                        <a:pt x="180" y="45"/>
                      </a:lnTo>
                      <a:lnTo>
                        <a:pt x="173" y="44"/>
                      </a:lnTo>
                      <a:lnTo>
                        <a:pt x="166" y="45"/>
                      </a:lnTo>
                      <a:lnTo>
                        <a:pt x="161" y="46"/>
                      </a:lnTo>
                      <a:lnTo>
                        <a:pt x="147" y="49"/>
                      </a:lnTo>
                      <a:lnTo>
                        <a:pt x="134" y="5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7735;p21">
                  <a:extLst>
                    <a:ext uri="{FF2B5EF4-FFF2-40B4-BE49-F238E27FC236}">
                      <a16:creationId xmlns="" xmlns:a16="http://schemas.microsoft.com/office/drawing/2014/main" id="{17AEBD7C-3DA3-4E02-8A57-9DC965984761}"/>
                    </a:ext>
                  </a:extLst>
                </p:cNvPr>
                <p:cNvSpPr/>
                <p:nvPr/>
              </p:nvSpPr>
              <p:spPr>
                <a:xfrm>
                  <a:off x="5571980" y="5109047"/>
                  <a:ext cx="48164" cy="43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76" extrusionOk="0">
                      <a:moveTo>
                        <a:pt x="134" y="54"/>
                      </a:moveTo>
                      <a:lnTo>
                        <a:pt x="131" y="56"/>
                      </a:lnTo>
                      <a:lnTo>
                        <a:pt x="125" y="59"/>
                      </a:lnTo>
                      <a:lnTo>
                        <a:pt x="122" y="59"/>
                      </a:lnTo>
                      <a:lnTo>
                        <a:pt x="118" y="59"/>
                      </a:lnTo>
                      <a:lnTo>
                        <a:pt x="116" y="59"/>
                      </a:lnTo>
                      <a:lnTo>
                        <a:pt x="115" y="57"/>
                      </a:lnTo>
                      <a:lnTo>
                        <a:pt x="113" y="55"/>
                      </a:lnTo>
                      <a:lnTo>
                        <a:pt x="112" y="54"/>
                      </a:lnTo>
                      <a:lnTo>
                        <a:pt x="113" y="52"/>
                      </a:lnTo>
                      <a:lnTo>
                        <a:pt x="113" y="49"/>
                      </a:lnTo>
                      <a:lnTo>
                        <a:pt x="116" y="46"/>
                      </a:lnTo>
                      <a:lnTo>
                        <a:pt x="121" y="44"/>
                      </a:lnTo>
                      <a:lnTo>
                        <a:pt x="110" y="31"/>
                      </a:lnTo>
                      <a:lnTo>
                        <a:pt x="114" y="28"/>
                      </a:lnTo>
                      <a:lnTo>
                        <a:pt x="117" y="24"/>
                      </a:lnTo>
                      <a:lnTo>
                        <a:pt x="120" y="20"/>
                      </a:lnTo>
                      <a:lnTo>
                        <a:pt x="121" y="15"/>
                      </a:lnTo>
                      <a:lnTo>
                        <a:pt x="121" y="11"/>
                      </a:lnTo>
                      <a:lnTo>
                        <a:pt x="120" y="6"/>
                      </a:lnTo>
                      <a:lnTo>
                        <a:pt x="116" y="3"/>
                      </a:lnTo>
                      <a:lnTo>
                        <a:pt x="112" y="0"/>
                      </a:lnTo>
                      <a:lnTo>
                        <a:pt x="109" y="0"/>
                      </a:lnTo>
                      <a:lnTo>
                        <a:pt x="106" y="0"/>
                      </a:lnTo>
                      <a:lnTo>
                        <a:pt x="104" y="2"/>
                      </a:lnTo>
                      <a:lnTo>
                        <a:pt x="102" y="2"/>
                      </a:lnTo>
                      <a:lnTo>
                        <a:pt x="100" y="5"/>
                      </a:lnTo>
                      <a:lnTo>
                        <a:pt x="98" y="10"/>
                      </a:lnTo>
                      <a:lnTo>
                        <a:pt x="97" y="15"/>
                      </a:lnTo>
                      <a:lnTo>
                        <a:pt x="96" y="20"/>
                      </a:lnTo>
                      <a:lnTo>
                        <a:pt x="94" y="24"/>
                      </a:lnTo>
                      <a:lnTo>
                        <a:pt x="92" y="27"/>
                      </a:lnTo>
                      <a:lnTo>
                        <a:pt x="85" y="30"/>
                      </a:lnTo>
                      <a:lnTo>
                        <a:pt x="82" y="30"/>
                      </a:lnTo>
                      <a:lnTo>
                        <a:pt x="79" y="28"/>
                      </a:lnTo>
                      <a:lnTo>
                        <a:pt x="77" y="24"/>
                      </a:lnTo>
                      <a:lnTo>
                        <a:pt x="76" y="15"/>
                      </a:lnTo>
                      <a:lnTo>
                        <a:pt x="74" y="8"/>
                      </a:lnTo>
                      <a:lnTo>
                        <a:pt x="71" y="5"/>
                      </a:lnTo>
                      <a:lnTo>
                        <a:pt x="67" y="3"/>
                      </a:lnTo>
                      <a:lnTo>
                        <a:pt x="61" y="3"/>
                      </a:lnTo>
                      <a:lnTo>
                        <a:pt x="57" y="3"/>
                      </a:lnTo>
                      <a:lnTo>
                        <a:pt x="45" y="5"/>
                      </a:lnTo>
                      <a:lnTo>
                        <a:pt x="36" y="7"/>
                      </a:lnTo>
                      <a:lnTo>
                        <a:pt x="35" y="13"/>
                      </a:lnTo>
                      <a:lnTo>
                        <a:pt x="34" y="18"/>
                      </a:lnTo>
                      <a:lnTo>
                        <a:pt x="34" y="22"/>
                      </a:lnTo>
                      <a:lnTo>
                        <a:pt x="35" y="25"/>
                      </a:lnTo>
                      <a:lnTo>
                        <a:pt x="38" y="29"/>
                      </a:lnTo>
                      <a:lnTo>
                        <a:pt x="41" y="31"/>
                      </a:lnTo>
                      <a:lnTo>
                        <a:pt x="45" y="31"/>
                      </a:lnTo>
                      <a:lnTo>
                        <a:pt x="51" y="31"/>
                      </a:lnTo>
                      <a:lnTo>
                        <a:pt x="52" y="39"/>
                      </a:lnTo>
                      <a:lnTo>
                        <a:pt x="51" y="46"/>
                      </a:lnTo>
                      <a:lnTo>
                        <a:pt x="47" y="49"/>
                      </a:lnTo>
                      <a:lnTo>
                        <a:pt x="43" y="53"/>
                      </a:lnTo>
                      <a:lnTo>
                        <a:pt x="42" y="56"/>
                      </a:lnTo>
                      <a:lnTo>
                        <a:pt x="42" y="61"/>
                      </a:lnTo>
                      <a:lnTo>
                        <a:pt x="44" y="70"/>
                      </a:lnTo>
                      <a:lnTo>
                        <a:pt x="44" y="80"/>
                      </a:lnTo>
                      <a:lnTo>
                        <a:pt x="38" y="82"/>
                      </a:lnTo>
                      <a:lnTo>
                        <a:pt x="23" y="84"/>
                      </a:lnTo>
                      <a:lnTo>
                        <a:pt x="16" y="85"/>
                      </a:lnTo>
                      <a:lnTo>
                        <a:pt x="8" y="87"/>
                      </a:lnTo>
                      <a:lnTo>
                        <a:pt x="6" y="89"/>
                      </a:lnTo>
                      <a:lnTo>
                        <a:pt x="3" y="92"/>
                      </a:lnTo>
                      <a:lnTo>
                        <a:pt x="1" y="94"/>
                      </a:lnTo>
                      <a:lnTo>
                        <a:pt x="0" y="97"/>
                      </a:lnTo>
                      <a:lnTo>
                        <a:pt x="9" y="98"/>
                      </a:lnTo>
                      <a:lnTo>
                        <a:pt x="19" y="102"/>
                      </a:lnTo>
                      <a:lnTo>
                        <a:pt x="30" y="105"/>
                      </a:lnTo>
                      <a:lnTo>
                        <a:pt x="40" y="111"/>
                      </a:lnTo>
                      <a:lnTo>
                        <a:pt x="44" y="113"/>
                      </a:lnTo>
                      <a:lnTo>
                        <a:pt x="48" y="117"/>
                      </a:lnTo>
                      <a:lnTo>
                        <a:pt x="51" y="120"/>
                      </a:lnTo>
                      <a:lnTo>
                        <a:pt x="53" y="125"/>
                      </a:lnTo>
                      <a:lnTo>
                        <a:pt x="55" y="128"/>
                      </a:lnTo>
                      <a:lnTo>
                        <a:pt x="55" y="133"/>
                      </a:lnTo>
                      <a:lnTo>
                        <a:pt x="53" y="137"/>
                      </a:lnTo>
                      <a:lnTo>
                        <a:pt x="51" y="142"/>
                      </a:lnTo>
                      <a:lnTo>
                        <a:pt x="60" y="145"/>
                      </a:lnTo>
                      <a:lnTo>
                        <a:pt x="67" y="147"/>
                      </a:lnTo>
                      <a:lnTo>
                        <a:pt x="74" y="150"/>
                      </a:lnTo>
                      <a:lnTo>
                        <a:pt x="83" y="150"/>
                      </a:lnTo>
                      <a:lnTo>
                        <a:pt x="84" y="155"/>
                      </a:lnTo>
                      <a:lnTo>
                        <a:pt x="88" y="159"/>
                      </a:lnTo>
                      <a:lnTo>
                        <a:pt x="92" y="161"/>
                      </a:lnTo>
                      <a:lnTo>
                        <a:pt x="97" y="162"/>
                      </a:lnTo>
                      <a:lnTo>
                        <a:pt x="100" y="161"/>
                      </a:lnTo>
                      <a:lnTo>
                        <a:pt x="105" y="159"/>
                      </a:lnTo>
                      <a:lnTo>
                        <a:pt x="107" y="155"/>
                      </a:lnTo>
                      <a:lnTo>
                        <a:pt x="108" y="150"/>
                      </a:lnTo>
                      <a:lnTo>
                        <a:pt x="113" y="152"/>
                      </a:lnTo>
                      <a:lnTo>
                        <a:pt x="116" y="154"/>
                      </a:lnTo>
                      <a:lnTo>
                        <a:pt x="120" y="158"/>
                      </a:lnTo>
                      <a:lnTo>
                        <a:pt x="123" y="161"/>
                      </a:lnTo>
                      <a:lnTo>
                        <a:pt x="125" y="168"/>
                      </a:lnTo>
                      <a:lnTo>
                        <a:pt x="127" y="174"/>
                      </a:lnTo>
                      <a:lnTo>
                        <a:pt x="130" y="175"/>
                      </a:lnTo>
                      <a:lnTo>
                        <a:pt x="132" y="176"/>
                      </a:lnTo>
                      <a:lnTo>
                        <a:pt x="134" y="176"/>
                      </a:lnTo>
                      <a:lnTo>
                        <a:pt x="138" y="175"/>
                      </a:lnTo>
                      <a:lnTo>
                        <a:pt x="145" y="172"/>
                      </a:lnTo>
                      <a:lnTo>
                        <a:pt x="151" y="171"/>
                      </a:lnTo>
                      <a:lnTo>
                        <a:pt x="163" y="170"/>
                      </a:lnTo>
                      <a:lnTo>
                        <a:pt x="174" y="171"/>
                      </a:lnTo>
                      <a:lnTo>
                        <a:pt x="175" y="162"/>
                      </a:lnTo>
                      <a:lnTo>
                        <a:pt x="175" y="153"/>
                      </a:lnTo>
                      <a:lnTo>
                        <a:pt x="175" y="144"/>
                      </a:lnTo>
                      <a:lnTo>
                        <a:pt x="175" y="134"/>
                      </a:lnTo>
                      <a:lnTo>
                        <a:pt x="175" y="117"/>
                      </a:lnTo>
                      <a:lnTo>
                        <a:pt x="176" y="98"/>
                      </a:lnTo>
                      <a:lnTo>
                        <a:pt x="178" y="79"/>
                      </a:lnTo>
                      <a:lnTo>
                        <a:pt x="181" y="62"/>
                      </a:lnTo>
                      <a:lnTo>
                        <a:pt x="183" y="54"/>
                      </a:lnTo>
                      <a:lnTo>
                        <a:pt x="187" y="46"/>
                      </a:lnTo>
                      <a:lnTo>
                        <a:pt x="180" y="45"/>
                      </a:lnTo>
                      <a:lnTo>
                        <a:pt x="173" y="44"/>
                      </a:lnTo>
                      <a:lnTo>
                        <a:pt x="166" y="45"/>
                      </a:lnTo>
                      <a:lnTo>
                        <a:pt x="161" y="46"/>
                      </a:lnTo>
                      <a:lnTo>
                        <a:pt x="147" y="49"/>
                      </a:lnTo>
                      <a:lnTo>
                        <a:pt x="134" y="5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7736;p21">
                  <a:extLst>
                    <a:ext uri="{FF2B5EF4-FFF2-40B4-BE49-F238E27FC236}">
                      <a16:creationId xmlns="" xmlns:a16="http://schemas.microsoft.com/office/drawing/2014/main" id="{610966E5-D925-40A7-89BE-90620537BDB8}"/>
                    </a:ext>
                  </a:extLst>
                </p:cNvPr>
                <p:cNvSpPr/>
                <p:nvPr/>
              </p:nvSpPr>
              <p:spPr>
                <a:xfrm>
                  <a:off x="5596713" y="5273457"/>
                  <a:ext cx="28637" cy="2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117" extrusionOk="0">
                      <a:moveTo>
                        <a:pt x="39" y="80"/>
                      </a:moveTo>
                      <a:lnTo>
                        <a:pt x="39" y="83"/>
                      </a:lnTo>
                      <a:lnTo>
                        <a:pt x="43" y="83"/>
                      </a:lnTo>
                      <a:lnTo>
                        <a:pt x="44" y="84"/>
                      </a:lnTo>
                      <a:lnTo>
                        <a:pt x="45" y="85"/>
                      </a:lnTo>
                      <a:lnTo>
                        <a:pt x="46" y="86"/>
                      </a:lnTo>
                      <a:lnTo>
                        <a:pt x="47" y="90"/>
                      </a:lnTo>
                      <a:lnTo>
                        <a:pt x="51" y="94"/>
                      </a:lnTo>
                      <a:lnTo>
                        <a:pt x="61" y="100"/>
                      </a:lnTo>
                      <a:lnTo>
                        <a:pt x="71" y="105"/>
                      </a:lnTo>
                      <a:lnTo>
                        <a:pt x="80" y="113"/>
                      </a:lnTo>
                      <a:lnTo>
                        <a:pt x="87" y="117"/>
                      </a:lnTo>
                      <a:lnTo>
                        <a:pt x="90" y="117"/>
                      </a:lnTo>
                      <a:lnTo>
                        <a:pt x="94" y="117"/>
                      </a:lnTo>
                      <a:lnTo>
                        <a:pt x="99" y="115"/>
                      </a:lnTo>
                      <a:lnTo>
                        <a:pt x="106" y="112"/>
                      </a:lnTo>
                      <a:lnTo>
                        <a:pt x="107" y="93"/>
                      </a:lnTo>
                      <a:lnTo>
                        <a:pt x="107" y="73"/>
                      </a:lnTo>
                      <a:lnTo>
                        <a:pt x="107" y="63"/>
                      </a:lnTo>
                      <a:lnTo>
                        <a:pt x="106" y="53"/>
                      </a:lnTo>
                      <a:lnTo>
                        <a:pt x="104" y="43"/>
                      </a:lnTo>
                      <a:lnTo>
                        <a:pt x="101" y="35"/>
                      </a:lnTo>
                      <a:lnTo>
                        <a:pt x="98" y="26"/>
                      </a:lnTo>
                      <a:lnTo>
                        <a:pt x="92" y="18"/>
                      </a:lnTo>
                      <a:lnTo>
                        <a:pt x="85" y="11"/>
                      </a:lnTo>
                      <a:lnTo>
                        <a:pt x="78" y="7"/>
                      </a:lnTo>
                      <a:lnTo>
                        <a:pt x="72" y="3"/>
                      </a:lnTo>
                      <a:lnTo>
                        <a:pt x="67" y="2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3" y="1"/>
                      </a:lnTo>
                      <a:lnTo>
                        <a:pt x="36" y="2"/>
                      </a:lnTo>
                      <a:lnTo>
                        <a:pt x="29" y="3"/>
                      </a:lnTo>
                      <a:lnTo>
                        <a:pt x="26" y="6"/>
                      </a:lnTo>
                      <a:lnTo>
                        <a:pt x="24" y="8"/>
                      </a:lnTo>
                      <a:lnTo>
                        <a:pt x="21" y="10"/>
                      </a:lnTo>
                      <a:lnTo>
                        <a:pt x="20" y="12"/>
                      </a:lnTo>
                      <a:lnTo>
                        <a:pt x="18" y="18"/>
                      </a:lnTo>
                      <a:lnTo>
                        <a:pt x="17" y="24"/>
                      </a:lnTo>
                      <a:lnTo>
                        <a:pt x="16" y="28"/>
                      </a:lnTo>
                      <a:lnTo>
                        <a:pt x="12" y="33"/>
                      </a:lnTo>
                      <a:lnTo>
                        <a:pt x="11" y="35"/>
                      </a:lnTo>
                      <a:lnTo>
                        <a:pt x="8" y="36"/>
                      </a:lnTo>
                      <a:lnTo>
                        <a:pt x="4" y="36"/>
                      </a:lnTo>
                      <a:lnTo>
                        <a:pt x="0" y="36"/>
                      </a:lnTo>
                      <a:lnTo>
                        <a:pt x="1" y="43"/>
                      </a:lnTo>
                      <a:lnTo>
                        <a:pt x="3" y="50"/>
                      </a:lnTo>
                      <a:lnTo>
                        <a:pt x="8" y="58"/>
                      </a:lnTo>
                      <a:lnTo>
                        <a:pt x="12" y="64"/>
                      </a:lnTo>
                      <a:lnTo>
                        <a:pt x="19" y="69"/>
                      </a:lnTo>
                      <a:lnTo>
                        <a:pt x="26" y="74"/>
                      </a:lnTo>
                      <a:lnTo>
                        <a:pt x="33" y="77"/>
                      </a:lnTo>
                      <a:lnTo>
                        <a:pt x="39" y="8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7737;p21">
                  <a:extLst>
                    <a:ext uri="{FF2B5EF4-FFF2-40B4-BE49-F238E27FC236}">
                      <a16:creationId xmlns="" xmlns:a16="http://schemas.microsoft.com/office/drawing/2014/main" id="{1E1A816C-DA3C-49E5-B327-4A41DAC977D2}"/>
                    </a:ext>
                  </a:extLst>
                </p:cNvPr>
                <p:cNvSpPr/>
                <p:nvPr/>
              </p:nvSpPr>
              <p:spPr>
                <a:xfrm>
                  <a:off x="5596713" y="5273457"/>
                  <a:ext cx="28637" cy="2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117" extrusionOk="0">
                      <a:moveTo>
                        <a:pt x="39" y="80"/>
                      </a:moveTo>
                      <a:lnTo>
                        <a:pt x="39" y="83"/>
                      </a:lnTo>
                      <a:lnTo>
                        <a:pt x="43" y="83"/>
                      </a:lnTo>
                      <a:lnTo>
                        <a:pt x="44" y="84"/>
                      </a:lnTo>
                      <a:lnTo>
                        <a:pt x="45" y="85"/>
                      </a:lnTo>
                      <a:lnTo>
                        <a:pt x="46" y="86"/>
                      </a:lnTo>
                      <a:lnTo>
                        <a:pt x="47" y="90"/>
                      </a:lnTo>
                      <a:lnTo>
                        <a:pt x="51" y="94"/>
                      </a:lnTo>
                      <a:lnTo>
                        <a:pt x="61" y="100"/>
                      </a:lnTo>
                      <a:lnTo>
                        <a:pt x="71" y="105"/>
                      </a:lnTo>
                      <a:lnTo>
                        <a:pt x="80" y="113"/>
                      </a:lnTo>
                      <a:lnTo>
                        <a:pt x="87" y="117"/>
                      </a:lnTo>
                      <a:lnTo>
                        <a:pt x="90" y="117"/>
                      </a:lnTo>
                      <a:lnTo>
                        <a:pt x="94" y="117"/>
                      </a:lnTo>
                      <a:lnTo>
                        <a:pt x="99" y="115"/>
                      </a:lnTo>
                      <a:lnTo>
                        <a:pt x="106" y="112"/>
                      </a:lnTo>
                      <a:lnTo>
                        <a:pt x="107" y="93"/>
                      </a:lnTo>
                      <a:lnTo>
                        <a:pt x="107" y="73"/>
                      </a:lnTo>
                      <a:lnTo>
                        <a:pt x="107" y="63"/>
                      </a:lnTo>
                      <a:lnTo>
                        <a:pt x="106" y="53"/>
                      </a:lnTo>
                      <a:lnTo>
                        <a:pt x="104" y="43"/>
                      </a:lnTo>
                      <a:lnTo>
                        <a:pt x="101" y="35"/>
                      </a:lnTo>
                      <a:lnTo>
                        <a:pt x="98" y="26"/>
                      </a:lnTo>
                      <a:lnTo>
                        <a:pt x="92" y="18"/>
                      </a:lnTo>
                      <a:lnTo>
                        <a:pt x="85" y="11"/>
                      </a:lnTo>
                      <a:lnTo>
                        <a:pt x="78" y="7"/>
                      </a:lnTo>
                      <a:lnTo>
                        <a:pt x="72" y="3"/>
                      </a:lnTo>
                      <a:lnTo>
                        <a:pt x="67" y="2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3" y="1"/>
                      </a:lnTo>
                      <a:lnTo>
                        <a:pt x="36" y="2"/>
                      </a:lnTo>
                      <a:lnTo>
                        <a:pt x="29" y="3"/>
                      </a:lnTo>
                      <a:lnTo>
                        <a:pt x="26" y="6"/>
                      </a:lnTo>
                      <a:lnTo>
                        <a:pt x="24" y="8"/>
                      </a:lnTo>
                      <a:lnTo>
                        <a:pt x="21" y="10"/>
                      </a:lnTo>
                      <a:lnTo>
                        <a:pt x="20" y="12"/>
                      </a:lnTo>
                      <a:lnTo>
                        <a:pt x="18" y="18"/>
                      </a:lnTo>
                      <a:lnTo>
                        <a:pt x="17" y="24"/>
                      </a:lnTo>
                      <a:lnTo>
                        <a:pt x="16" y="28"/>
                      </a:lnTo>
                      <a:lnTo>
                        <a:pt x="12" y="33"/>
                      </a:lnTo>
                      <a:lnTo>
                        <a:pt x="11" y="35"/>
                      </a:lnTo>
                      <a:lnTo>
                        <a:pt x="8" y="36"/>
                      </a:lnTo>
                      <a:lnTo>
                        <a:pt x="4" y="36"/>
                      </a:lnTo>
                      <a:lnTo>
                        <a:pt x="0" y="36"/>
                      </a:lnTo>
                      <a:lnTo>
                        <a:pt x="1" y="43"/>
                      </a:lnTo>
                      <a:lnTo>
                        <a:pt x="3" y="50"/>
                      </a:lnTo>
                      <a:lnTo>
                        <a:pt x="8" y="58"/>
                      </a:lnTo>
                      <a:lnTo>
                        <a:pt x="12" y="64"/>
                      </a:lnTo>
                      <a:lnTo>
                        <a:pt x="19" y="69"/>
                      </a:lnTo>
                      <a:lnTo>
                        <a:pt x="26" y="74"/>
                      </a:lnTo>
                      <a:lnTo>
                        <a:pt x="33" y="77"/>
                      </a:lnTo>
                      <a:lnTo>
                        <a:pt x="39" y="8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7738;p21">
                  <a:extLst>
                    <a:ext uri="{FF2B5EF4-FFF2-40B4-BE49-F238E27FC236}">
                      <a16:creationId xmlns="" xmlns:a16="http://schemas.microsoft.com/office/drawing/2014/main" id="{2B406851-7CBF-4710-B859-DEEC130E05C7}"/>
                    </a:ext>
                  </a:extLst>
                </p:cNvPr>
                <p:cNvSpPr/>
                <p:nvPr/>
              </p:nvSpPr>
              <p:spPr>
                <a:xfrm>
                  <a:off x="4544932" y="3768681"/>
                  <a:ext cx="49465" cy="7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84" extrusionOk="0">
                      <a:moveTo>
                        <a:pt x="184" y="159"/>
                      </a:moveTo>
                      <a:lnTo>
                        <a:pt x="174" y="158"/>
                      </a:lnTo>
                      <a:lnTo>
                        <a:pt x="163" y="160"/>
                      </a:lnTo>
                      <a:lnTo>
                        <a:pt x="161" y="168"/>
                      </a:lnTo>
                      <a:lnTo>
                        <a:pt x="159" y="177"/>
                      </a:lnTo>
                      <a:lnTo>
                        <a:pt x="143" y="178"/>
                      </a:lnTo>
                      <a:lnTo>
                        <a:pt x="123" y="178"/>
                      </a:lnTo>
                      <a:lnTo>
                        <a:pt x="119" y="177"/>
                      </a:lnTo>
                      <a:lnTo>
                        <a:pt x="114" y="176"/>
                      </a:lnTo>
                      <a:lnTo>
                        <a:pt x="111" y="174"/>
                      </a:lnTo>
                      <a:lnTo>
                        <a:pt x="107" y="172"/>
                      </a:lnTo>
                      <a:lnTo>
                        <a:pt x="104" y="169"/>
                      </a:lnTo>
                      <a:lnTo>
                        <a:pt x="103" y="166"/>
                      </a:lnTo>
                      <a:lnTo>
                        <a:pt x="102" y="161"/>
                      </a:lnTo>
                      <a:lnTo>
                        <a:pt x="102" y="157"/>
                      </a:lnTo>
                      <a:lnTo>
                        <a:pt x="103" y="151"/>
                      </a:lnTo>
                      <a:lnTo>
                        <a:pt x="106" y="148"/>
                      </a:lnTo>
                      <a:lnTo>
                        <a:pt x="110" y="147"/>
                      </a:lnTo>
                      <a:lnTo>
                        <a:pt x="114" y="144"/>
                      </a:lnTo>
                      <a:lnTo>
                        <a:pt x="120" y="143"/>
                      </a:lnTo>
                      <a:lnTo>
                        <a:pt x="123" y="141"/>
                      </a:lnTo>
                      <a:lnTo>
                        <a:pt x="128" y="136"/>
                      </a:lnTo>
                      <a:lnTo>
                        <a:pt x="130" y="131"/>
                      </a:lnTo>
                      <a:lnTo>
                        <a:pt x="145" y="131"/>
                      </a:lnTo>
                      <a:lnTo>
                        <a:pt x="162" y="130"/>
                      </a:lnTo>
                      <a:lnTo>
                        <a:pt x="167" y="128"/>
                      </a:lnTo>
                      <a:lnTo>
                        <a:pt x="170" y="127"/>
                      </a:lnTo>
                      <a:lnTo>
                        <a:pt x="172" y="125"/>
                      </a:lnTo>
                      <a:lnTo>
                        <a:pt x="176" y="123"/>
                      </a:lnTo>
                      <a:lnTo>
                        <a:pt x="177" y="120"/>
                      </a:lnTo>
                      <a:lnTo>
                        <a:pt x="178" y="117"/>
                      </a:lnTo>
                      <a:lnTo>
                        <a:pt x="178" y="112"/>
                      </a:lnTo>
                      <a:lnTo>
                        <a:pt x="178" y="107"/>
                      </a:lnTo>
                      <a:lnTo>
                        <a:pt x="176" y="101"/>
                      </a:lnTo>
                      <a:lnTo>
                        <a:pt x="171" y="93"/>
                      </a:lnTo>
                      <a:lnTo>
                        <a:pt x="166" y="85"/>
                      </a:lnTo>
                      <a:lnTo>
                        <a:pt x="160" y="77"/>
                      </a:lnTo>
                      <a:lnTo>
                        <a:pt x="143" y="61"/>
                      </a:lnTo>
                      <a:lnTo>
                        <a:pt x="123" y="44"/>
                      </a:lnTo>
                      <a:lnTo>
                        <a:pt x="102" y="28"/>
                      </a:lnTo>
                      <a:lnTo>
                        <a:pt x="80" y="16"/>
                      </a:lnTo>
                      <a:lnTo>
                        <a:pt x="70" y="10"/>
                      </a:lnTo>
                      <a:lnTo>
                        <a:pt x="60" y="5"/>
                      </a:lnTo>
                      <a:lnTo>
                        <a:pt x="51" y="2"/>
                      </a:lnTo>
                      <a:lnTo>
                        <a:pt x="41" y="0"/>
                      </a:lnTo>
                      <a:lnTo>
                        <a:pt x="40" y="4"/>
                      </a:lnTo>
                      <a:lnTo>
                        <a:pt x="38" y="8"/>
                      </a:lnTo>
                      <a:lnTo>
                        <a:pt x="35" y="12"/>
                      </a:lnTo>
                      <a:lnTo>
                        <a:pt x="31" y="15"/>
                      </a:lnTo>
                      <a:lnTo>
                        <a:pt x="22" y="21"/>
                      </a:lnTo>
                      <a:lnTo>
                        <a:pt x="13" y="29"/>
                      </a:lnTo>
                      <a:lnTo>
                        <a:pt x="11" y="29"/>
                      </a:lnTo>
                      <a:lnTo>
                        <a:pt x="8" y="29"/>
                      </a:lnTo>
                      <a:lnTo>
                        <a:pt x="5" y="49"/>
                      </a:lnTo>
                      <a:lnTo>
                        <a:pt x="2" y="69"/>
                      </a:lnTo>
                      <a:lnTo>
                        <a:pt x="0" y="91"/>
                      </a:lnTo>
                      <a:lnTo>
                        <a:pt x="0" y="114"/>
                      </a:lnTo>
                      <a:lnTo>
                        <a:pt x="2" y="135"/>
                      </a:lnTo>
                      <a:lnTo>
                        <a:pt x="3" y="155"/>
                      </a:lnTo>
                      <a:lnTo>
                        <a:pt x="4" y="171"/>
                      </a:lnTo>
                      <a:lnTo>
                        <a:pt x="6" y="183"/>
                      </a:lnTo>
                      <a:lnTo>
                        <a:pt x="14" y="213"/>
                      </a:lnTo>
                      <a:lnTo>
                        <a:pt x="21" y="238"/>
                      </a:lnTo>
                      <a:lnTo>
                        <a:pt x="28" y="256"/>
                      </a:lnTo>
                      <a:lnTo>
                        <a:pt x="35" y="270"/>
                      </a:lnTo>
                      <a:lnTo>
                        <a:pt x="38" y="274"/>
                      </a:lnTo>
                      <a:lnTo>
                        <a:pt x="41" y="279"/>
                      </a:lnTo>
                      <a:lnTo>
                        <a:pt x="45" y="281"/>
                      </a:lnTo>
                      <a:lnTo>
                        <a:pt x="48" y="282"/>
                      </a:lnTo>
                      <a:lnTo>
                        <a:pt x="52" y="284"/>
                      </a:lnTo>
                      <a:lnTo>
                        <a:pt x="56" y="284"/>
                      </a:lnTo>
                      <a:lnTo>
                        <a:pt x="60" y="284"/>
                      </a:lnTo>
                      <a:lnTo>
                        <a:pt x="64" y="282"/>
                      </a:lnTo>
                      <a:lnTo>
                        <a:pt x="85" y="274"/>
                      </a:lnTo>
                      <a:lnTo>
                        <a:pt x="111" y="262"/>
                      </a:lnTo>
                      <a:lnTo>
                        <a:pt x="127" y="255"/>
                      </a:lnTo>
                      <a:lnTo>
                        <a:pt x="145" y="249"/>
                      </a:lnTo>
                      <a:lnTo>
                        <a:pt x="155" y="246"/>
                      </a:lnTo>
                      <a:lnTo>
                        <a:pt x="167" y="245"/>
                      </a:lnTo>
                      <a:lnTo>
                        <a:pt x="177" y="242"/>
                      </a:lnTo>
                      <a:lnTo>
                        <a:pt x="189" y="241"/>
                      </a:lnTo>
                      <a:lnTo>
                        <a:pt x="191" y="229"/>
                      </a:lnTo>
                      <a:lnTo>
                        <a:pt x="191" y="216"/>
                      </a:lnTo>
                      <a:lnTo>
                        <a:pt x="191" y="204"/>
                      </a:lnTo>
                      <a:lnTo>
                        <a:pt x="191" y="190"/>
                      </a:lnTo>
                      <a:lnTo>
                        <a:pt x="189" y="190"/>
                      </a:lnTo>
                      <a:lnTo>
                        <a:pt x="191" y="190"/>
                      </a:lnTo>
                      <a:lnTo>
                        <a:pt x="189" y="175"/>
                      </a:lnTo>
                      <a:lnTo>
                        <a:pt x="188" y="159"/>
                      </a:lnTo>
                      <a:lnTo>
                        <a:pt x="184" y="1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7739;p21">
                  <a:extLst>
                    <a:ext uri="{FF2B5EF4-FFF2-40B4-BE49-F238E27FC236}">
                      <a16:creationId xmlns="" xmlns:a16="http://schemas.microsoft.com/office/drawing/2014/main" id="{DBF0986C-4661-4EB2-A100-811655D1D0C1}"/>
                    </a:ext>
                  </a:extLst>
                </p:cNvPr>
                <p:cNvSpPr/>
                <p:nvPr/>
              </p:nvSpPr>
              <p:spPr>
                <a:xfrm>
                  <a:off x="5168452" y="2128363"/>
                  <a:ext cx="27336" cy="40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159" extrusionOk="0">
                      <a:moveTo>
                        <a:pt x="77" y="12"/>
                      </a:moveTo>
                      <a:lnTo>
                        <a:pt x="93" y="21"/>
                      </a:lnTo>
                      <a:lnTo>
                        <a:pt x="102" y="26"/>
                      </a:lnTo>
                      <a:lnTo>
                        <a:pt x="102" y="33"/>
                      </a:lnTo>
                      <a:lnTo>
                        <a:pt x="101" y="44"/>
                      </a:lnTo>
                      <a:lnTo>
                        <a:pt x="94" y="70"/>
                      </a:lnTo>
                      <a:lnTo>
                        <a:pt x="85" y="101"/>
                      </a:lnTo>
                      <a:lnTo>
                        <a:pt x="79" y="117"/>
                      </a:lnTo>
                      <a:lnTo>
                        <a:pt x="72" y="131"/>
                      </a:lnTo>
                      <a:lnTo>
                        <a:pt x="65" y="142"/>
                      </a:lnTo>
                      <a:lnTo>
                        <a:pt x="57" y="152"/>
                      </a:lnTo>
                      <a:lnTo>
                        <a:pt x="53" y="156"/>
                      </a:lnTo>
                      <a:lnTo>
                        <a:pt x="48" y="158"/>
                      </a:lnTo>
                      <a:lnTo>
                        <a:pt x="44" y="159"/>
                      </a:lnTo>
                      <a:lnTo>
                        <a:pt x="40" y="159"/>
                      </a:lnTo>
                      <a:lnTo>
                        <a:pt x="37" y="158"/>
                      </a:lnTo>
                      <a:lnTo>
                        <a:pt x="33" y="155"/>
                      </a:lnTo>
                      <a:lnTo>
                        <a:pt x="30" y="151"/>
                      </a:lnTo>
                      <a:lnTo>
                        <a:pt x="25" y="147"/>
                      </a:lnTo>
                      <a:lnTo>
                        <a:pt x="22" y="141"/>
                      </a:lnTo>
                      <a:lnTo>
                        <a:pt x="20" y="136"/>
                      </a:lnTo>
                      <a:lnTo>
                        <a:pt x="17" y="133"/>
                      </a:lnTo>
                      <a:lnTo>
                        <a:pt x="16" y="128"/>
                      </a:lnTo>
                      <a:lnTo>
                        <a:pt x="15" y="120"/>
                      </a:lnTo>
                      <a:lnTo>
                        <a:pt x="13" y="110"/>
                      </a:lnTo>
                      <a:lnTo>
                        <a:pt x="9" y="104"/>
                      </a:lnTo>
                      <a:lnTo>
                        <a:pt x="4" y="100"/>
                      </a:lnTo>
                      <a:lnTo>
                        <a:pt x="1" y="98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8" y="68"/>
                      </a:lnTo>
                      <a:lnTo>
                        <a:pt x="22" y="38"/>
                      </a:lnTo>
                      <a:lnTo>
                        <a:pt x="30" y="24"/>
                      </a:lnTo>
                      <a:lnTo>
                        <a:pt x="38" y="11"/>
                      </a:lnTo>
                      <a:lnTo>
                        <a:pt x="41" y="7"/>
                      </a:lnTo>
                      <a:lnTo>
                        <a:pt x="46" y="2"/>
                      </a:lnTo>
                      <a:lnTo>
                        <a:pt x="49" y="1"/>
                      </a:lnTo>
                      <a:lnTo>
                        <a:pt x="53" y="0"/>
                      </a:lnTo>
                      <a:lnTo>
                        <a:pt x="62" y="4"/>
                      </a:lnTo>
                      <a:lnTo>
                        <a:pt x="77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7740;p21">
                  <a:extLst>
                    <a:ext uri="{FF2B5EF4-FFF2-40B4-BE49-F238E27FC236}">
                      <a16:creationId xmlns="" xmlns:a16="http://schemas.microsoft.com/office/drawing/2014/main" id="{6F3B3B3C-CBC1-47F9-9D3F-F8478B730BA2}"/>
                    </a:ext>
                  </a:extLst>
                </p:cNvPr>
                <p:cNvSpPr/>
                <p:nvPr/>
              </p:nvSpPr>
              <p:spPr>
                <a:xfrm>
                  <a:off x="5168452" y="2128363"/>
                  <a:ext cx="27336" cy="40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159" extrusionOk="0">
                      <a:moveTo>
                        <a:pt x="77" y="12"/>
                      </a:moveTo>
                      <a:lnTo>
                        <a:pt x="77" y="12"/>
                      </a:lnTo>
                      <a:lnTo>
                        <a:pt x="93" y="21"/>
                      </a:lnTo>
                      <a:lnTo>
                        <a:pt x="102" y="26"/>
                      </a:lnTo>
                      <a:lnTo>
                        <a:pt x="102" y="33"/>
                      </a:lnTo>
                      <a:lnTo>
                        <a:pt x="101" y="44"/>
                      </a:lnTo>
                      <a:lnTo>
                        <a:pt x="94" y="70"/>
                      </a:lnTo>
                      <a:lnTo>
                        <a:pt x="85" y="101"/>
                      </a:lnTo>
                      <a:lnTo>
                        <a:pt x="79" y="117"/>
                      </a:lnTo>
                      <a:lnTo>
                        <a:pt x="72" y="131"/>
                      </a:lnTo>
                      <a:lnTo>
                        <a:pt x="65" y="142"/>
                      </a:lnTo>
                      <a:lnTo>
                        <a:pt x="57" y="152"/>
                      </a:lnTo>
                      <a:lnTo>
                        <a:pt x="53" y="156"/>
                      </a:lnTo>
                      <a:lnTo>
                        <a:pt x="48" y="158"/>
                      </a:lnTo>
                      <a:lnTo>
                        <a:pt x="44" y="159"/>
                      </a:lnTo>
                      <a:lnTo>
                        <a:pt x="40" y="159"/>
                      </a:lnTo>
                      <a:lnTo>
                        <a:pt x="37" y="158"/>
                      </a:lnTo>
                      <a:lnTo>
                        <a:pt x="33" y="155"/>
                      </a:lnTo>
                      <a:lnTo>
                        <a:pt x="30" y="151"/>
                      </a:lnTo>
                      <a:lnTo>
                        <a:pt x="25" y="147"/>
                      </a:lnTo>
                      <a:lnTo>
                        <a:pt x="22" y="141"/>
                      </a:lnTo>
                      <a:lnTo>
                        <a:pt x="20" y="136"/>
                      </a:lnTo>
                      <a:lnTo>
                        <a:pt x="17" y="133"/>
                      </a:lnTo>
                      <a:lnTo>
                        <a:pt x="16" y="128"/>
                      </a:lnTo>
                      <a:lnTo>
                        <a:pt x="15" y="120"/>
                      </a:lnTo>
                      <a:lnTo>
                        <a:pt x="13" y="110"/>
                      </a:lnTo>
                      <a:lnTo>
                        <a:pt x="9" y="104"/>
                      </a:lnTo>
                      <a:lnTo>
                        <a:pt x="4" y="100"/>
                      </a:lnTo>
                      <a:lnTo>
                        <a:pt x="1" y="98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8" y="68"/>
                      </a:lnTo>
                      <a:lnTo>
                        <a:pt x="22" y="38"/>
                      </a:lnTo>
                      <a:lnTo>
                        <a:pt x="30" y="24"/>
                      </a:lnTo>
                      <a:lnTo>
                        <a:pt x="38" y="11"/>
                      </a:lnTo>
                      <a:lnTo>
                        <a:pt x="41" y="7"/>
                      </a:lnTo>
                      <a:lnTo>
                        <a:pt x="46" y="2"/>
                      </a:lnTo>
                      <a:lnTo>
                        <a:pt x="49" y="1"/>
                      </a:lnTo>
                      <a:lnTo>
                        <a:pt x="53" y="0"/>
                      </a:lnTo>
                      <a:lnTo>
                        <a:pt x="62" y="4"/>
                      </a:lnTo>
                      <a:lnTo>
                        <a:pt x="77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7741;p21">
                  <a:extLst>
                    <a:ext uri="{FF2B5EF4-FFF2-40B4-BE49-F238E27FC236}">
                      <a16:creationId xmlns="" xmlns:a16="http://schemas.microsoft.com/office/drawing/2014/main" id="{A8F5CCB3-B1C0-4775-83E0-DD345C260AC8}"/>
                    </a:ext>
                  </a:extLst>
                </p:cNvPr>
                <p:cNvSpPr/>
                <p:nvPr/>
              </p:nvSpPr>
              <p:spPr>
                <a:xfrm>
                  <a:off x="5189279" y="2472239"/>
                  <a:ext cx="57276" cy="61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45" extrusionOk="0">
                      <a:moveTo>
                        <a:pt x="130" y="12"/>
                      </a:moveTo>
                      <a:lnTo>
                        <a:pt x="135" y="14"/>
                      </a:lnTo>
                      <a:lnTo>
                        <a:pt x="139" y="13"/>
                      </a:lnTo>
                      <a:lnTo>
                        <a:pt x="142" y="11"/>
                      </a:lnTo>
                      <a:lnTo>
                        <a:pt x="146" y="8"/>
                      </a:lnTo>
                      <a:lnTo>
                        <a:pt x="152" y="8"/>
                      </a:lnTo>
                      <a:lnTo>
                        <a:pt x="158" y="16"/>
                      </a:lnTo>
                      <a:lnTo>
                        <a:pt x="164" y="24"/>
                      </a:lnTo>
                      <a:lnTo>
                        <a:pt x="164" y="30"/>
                      </a:lnTo>
                      <a:lnTo>
                        <a:pt x="164" y="32"/>
                      </a:lnTo>
                      <a:lnTo>
                        <a:pt x="162" y="32"/>
                      </a:lnTo>
                      <a:lnTo>
                        <a:pt x="160" y="32"/>
                      </a:lnTo>
                      <a:lnTo>
                        <a:pt x="156" y="32"/>
                      </a:lnTo>
                      <a:lnTo>
                        <a:pt x="153" y="36"/>
                      </a:lnTo>
                      <a:lnTo>
                        <a:pt x="156" y="40"/>
                      </a:lnTo>
                      <a:lnTo>
                        <a:pt x="160" y="47"/>
                      </a:lnTo>
                      <a:lnTo>
                        <a:pt x="164" y="47"/>
                      </a:lnTo>
                      <a:lnTo>
                        <a:pt x="169" y="48"/>
                      </a:lnTo>
                      <a:lnTo>
                        <a:pt x="168" y="51"/>
                      </a:lnTo>
                      <a:lnTo>
                        <a:pt x="166" y="54"/>
                      </a:lnTo>
                      <a:lnTo>
                        <a:pt x="170" y="56"/>
                      </a:lnTo>
                      <a:lnTo>
                        <a:pt x="172" y="61"/>
                      </a:lnTo>
                      <a:lnTo>
                        <a:pt x="177" y="63"/>
                      </a:lnTo>
                      <a:lnTo>
                        <a:pt x="180" y="65"/>
                      </a:lnTo>
                      <a:lnTo>
                        <a:pt x="181" y="69"/>
                      </a:lnTo>
                      <a:lnTo>
                        <a:pt x="182" y="72"/>
                      </a:lnTo>
                      <a:lnTo>
                        <a:pt x="186" y="76"/>
                      </a:lnTo>
                      <a:lnTo>
                        <a:pt x="189" y="78"/>
                      </a:lnTo>
                      <a:lnTo>
                        <a:pt x="191" y="80"/>
                      </a:lnTo>
                      <a:lnTo>
                        <a:pt x="193" y="86"/>
                      </a:lnTo>
                      <a:lnTo>
                        <a:pt x="194" y="87"/>
                      </a:lnTo>
                      <a:lnTo>
                        <a:pt x="196" y="88"/>
                      </a:lnTo>
                      <a:lnTo>
                        <a:pt x="199" y="87"/>
                      </a:lnTo>
                      <a:lnTo>
                        <a:pt x="203" y="86"/>
                      </a:lnTo>
                      <a:lnTo>
                        <a:pt x="206" y="85"/>
                      </a:lnTo>
                      <a:lnTo>
                        <a:pt x="211" y="85"/>
                      </a:lnTo>
                      <a:lnTo>
                        <a:pt x="211" y="94"/>
                      </a:lnTo>
                      <a:lnTo>
                        <a:pt x="210" y="102"/>
                      </a:lnTo>
                      <a:lnTo>
                        <a:pt x="209" y="106"/>
                      </a:lnTo>
                      <a:lnTo>
                        <a:pt x="207" y="112"/>
                      </a:lnTo>
                      <a:lnTo>
                        <a:pt x="207" y="117"/>
                      </a:lnTo>
                      <a:lnTo>
                        <a:pt x="209" y="122"/>
                      </a:lnTo>
                      <a:lnTo>
                        <a:pt x="213" y="129"/>
                      </a:lnTo>
                      <a:lnTo>
                        <a:pt x="218" y="135"/>
                      </a:lnTo>
                      <a:lnTo>
                        <a:pt x="219" y="137"/>
                      </a:lnTo>
                      <a:lnTo>
                        <a:pt x="219" y="139"/>
                      </a:lnTo>
                      <a:lnTo>
                        <a:pt x="215" y="142"/>
                      </a:lnTo>
                      <a:lnTo>
                        <a:pt x="210" y="144"/>
                      </a:lnTo>
                      <a:lnTo>
                        <a:pt x="205" y="146"/>
                      </a:lnTo>
                      <a:lnTo>
                        <a:pt x="202" y="149"/>
                      </a:lnTo>
                      <a:lnTo>
                        <a:pt x="201" y="152"/>
                      </a:lnTo>
                      <a:lnTo>
                        <a:pt x="201" y="156"/>
                      </a:lnTo>
                      <a:lnTo>
                        <a:pt x="202" y="160"/>
                      </a:lnTo>
                      <a:lnTo>
                        <a:pt x="203" y="163"/>
                      </a:lnTo>
                      <a:lnTo>
                        <a:pt x="206" y="167"/>
                      </a:lnTo>
                      <a:lnTo>
                        <a:pt x="209" y="170"/>
                      </a:lnTo>
                      <a:lnTo>
                        <a:pt x="212" y="174"/>
                      </a:lnTo>
                      <a:lnTo>
                        <a:pt x="215" y="177"/>
                      </a:lnTo>
                      <a:lnTo>
                        <a:pt x="218" y="182"/>
                      </a:lnTo>
                      <a:lnTo>
                        <a:pt x="219" y="185"/>
                      </a:lnTo>
                      <a:lnTo>
                        <a:pt x="219" y="188"/>
                      </a:lnTo>
                      <a:lnTo>
                        <a:pt x="218" y="193"/>
                      </a:lnTo>
                      <a:lnTo>
                        <a:pt x="215" y="196"/>
                      </a:lnTo>
                      <a:lnTo>
                        <a:pt x="212" y="200"/>
                      </a:lnTo>
                      <a:lnTo>
                        <a:pt x="211" y="202"/>
                      </a:lnTo>
                      <a:lnTo>
                        <a:pt x="209" y="203"/>
                      </a:lnTo>
                      <a:lnTo>
                        <a:pt x="205" y="202"/>
                      </a:lnTo>
                      <a:lnTo>
                        <a:pt x="203" y="201"/>
                      </a:lnTo>
                      <a:lnTo>
                        <a:pt x="199" y="199"/>
                      </a:lnTo>
                      <a:lnTo>
                        <a:pt x="196" y="197"/>
                      </a:lnTo>
                      <a:lnTo>
                        <a:pt x="190" y="200"/>
                      </a:lnTo>
                      <a:lnTo>
                        <a:pt x="185" y="202"/>
                      </a:lnTo>
                      <a:lnTo>
                        <a:pt x="181" y="204"/>
                      </a:lnTo>
                      <a:lnTo>
                        <a:pt x="177" y="208"/>
                      </a:lnTo>
                      <a:lnTo>
                        <a:pt x="174" y="210"/>
                      </a:lnTo>
                      <a:lnTo>
                        <a:pt x="174" y="212"/>
                      </a:lnTo>
                      <a:lnTo>
                        <a:pt x="176" y="215"/>
                      </a:lnTo>
                      <a:lnTo>
                        <a:pt x="178" y="217"/>
                      </a:lnTo>
                      <a:lnTo>
                        <a:pt x="179" y="219"/>
                      </a:lnTo>
                      <a:lnTo>
                        <a:pt x="180" y="223"/>
                      </a:lnTo>
                      <a:lnTo>
                        <a:pt x="180" y="227"/>
                      </a:lnTo>
                      <a:lnTo>
                        <a:pt x="178" y="231"/>
                      </a:lnTo>
                      <a:lnTo>
                        <a:pt x="174" y="234"/>
                      </a:lnTo>
                      <a:lnTo>
                        <a:pt x="170" y="238"/>
                      </a:lnTo>
                      <a:lnTo>
                        <a:pt x="165" y="242"/>
                      </a:lnTo>
                      <a:lnTo>
                        <a:pt x="160" y="244"/>
                      </a:lnTo>
                      <a:lnTo>
                        <a:pt x="154" y="245"/>
                      </a:lnTo>
                      <a:lnTo>
                        <a:pt x="149" y="245"/>
                      </a:lnTo>
                      <a:lnTo>
                        <a:pt x="145" y="244"/>
                      </a:lnTo>
                      <a:lnTo>
                        <a:pt x="144" y="241"/>
                      </a:lnTo>
                      <a:lnTo>
                        <a:pt x="141" y="237"/>
                      </a:lnTo>
                      <a:lnTo>
                        <a:pt x="140" y="236"/>
                      </a:lnTo>
                      <a:lnTo>
                        <a:pt x="139" y="235"/>
                      </a:lnTo>
                      <a:lnTo>
                        <a:pt x="138" y="233"/>
                      </a:lnTo>
                      <a:lnTo>
                        <a:pt x="138" y="231"/>
                      </a:lnTo>
                      <a:lnTo>
                        <a:pt x="131" y="226"/>
                      </a:lnTo>
                      <a:lnTo>
                        <a:pt x="122" y="220"/>
                      </a:lnTo>
                      <a:lnTo>
                        <a:pt x="121" y="212"/>
                      </a:lnTo>
                      <a:lnTo>
                        <a:pt x="121" y="204"/>
                      </a:lnTo>
                      <a:lnTo>
                        <a:pt x="122" y="200"/>
                      </a:lnTo>
                      <a:lnTo>
                        <a:pt x="122" y="195"/>
                      </a:lnTo>
                      <a:lnTo>
                        <a:pt x="117" y="192"/>
                      </a:lnTo>
                      <a:lnTo>
                        <a:pt x="113" y="192"/>
                      </a:lnTo>
                      <a:lnTo>
                        <a:pt x="112" y="187"/>
                      </a:lnTo>
                      <a:lnTo>
                        <a:pt x="109" y="185"/>
                      </a:lnTo>
                      <a:lnTo>
                        <a:pt x="104" y="185"/>
                      </a:lnTo>
                      <a:lnTo>
                        <a:pt x="98" y="187"/>
                      </a:lnTo>
                      <a:lnTo>
                        <a:pt x="96" y="187"/>
                      </a:lnTo>
                      <a:lnTo>
                        <a:pt x="94" y="186"/>
                      </a:lnTo>
                      <a:lnTo>
                        <a:pt x="91" y="185"/>
                      </a:lnTo>
                      <a:lnTo>
                        <a:pt x="89" y="184"/>
                      </a:lnTo>
                      <a:lnTo>
                        <a:pt x="86" y="179"/>
                      </a:lnTo>
                      <a:lnTo>
                        <a:pt x="82" y="176"/>
                      </a:lnTo>
                      <a:lnTo>
                        <a:pt x="76" y="174"/>
                      </a:lnTo>
                      <a:lnTo>
                        <a:pt x="73" y="174"/>
                      </a:lnTo>
                      <a:lnTo>
                        <a:pt x="72" y="174"/>
                      </a:lnTo>
                      <a:lnTo>
                        <a:pt x="72" y="175"/>
                      </a:lnTo>
                      <a:lnTo>
                        <a:pt x="73" y="177"/>
                      </a:lnTo>
                      <a:lnTo>
                        <a:pt x="76" y="179"/>
                      </a:lnTo>
                      <a:lnTo>
                        <a:pt x="79" y="182"/>
                      </a:lnTo>
                      <a:lnTo>
                        <a:pt x="78" y="183"/>
                      </a:lnTo>
                      <a:lnTo>
                        <a:pt x="75" y="184"/>
                      </a:lnTo>
                      <a:lnTo>
                        <a:pt x="73" y="184"/>
                      </a:lnTo>
                      <a:lnTo>
                        <a:pt x="70" y="184"/>
                      </a:lnTo>
                      <a:lnTo>
                        <a:pt x="67" y="184"/>
                      </a:lnTo>
                      <a:lnTo>
                        <a:pt x="64" y="184"/>
                      </a:lnTo>
                      <a:lnTo>
                        <a:pt x="60" y="185"/>
                      </a:lnTo>
                      <a:lnTo>
                        <a:pt x="53" y="187"/>
                      </a:lnTo>
                      <a:lnTo>
                        <a:pt x="42" y="188"/>
                      </a:lnTo>
                      <a:lnTo>
                        <a:pt x="38" y="188"/>
                      </a:lnTo>
                      <a:lnTo>
                        <a:pt x="33" y="188"/>
                      </a:lnTo>
                      <a:lnTo>
                        <a:pt x="29" y="190"/>
                      </a:lnTo>
                      <a:lnTo>
                        <a:pt x="25" y="192"/>
                      </a:lnTo>
                      <a:lnTo>
                        <a:pt x="23" y="194"/>
                      </a:lnTo>
                      <a:lnTo>
                        <a:pt x="21" y="194"/>
                      </a:lnTo>
                      <a:lnTo>
                        <a:pt x="20" y="193"/>
                      </a:lnTo>
                      <a:lnTo>
                        <a:pt x="20" y="192"/>
                      </a:lnTo>
                      <a:lnTo>
                        <a:pt x="20" y="188"/>
                      </a:lnTo>
                      <a:lnTo>
                        <a:pt x="21" y="184"/>
                      </a:lnTo>
                      <a:lnTo>
                        <a:pt x="10" y="171"/>
                      </a:lnTo>
                      <a:lnTo>
                        <a:pt x="6" y="169"/>
                      </a:lnTo>
                      <a:lnTo>
                        <a:pt x="2" y="164"/>
                      </a:lnTo>
                      <a:lnTo>
                        <a:pt x="0" y="161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50"/>
                      </a:lnTo>
                      <a:lnTo>
                        <a:pt x="2" y="149"/>
                      </a:lnTo>
                      <a:lnTo>
                        <a:pt x="5" y="149"/>
                      </a:lnTo>
                      <a:lnTo>
                        <a:pt x="8" y="147"/>
                      </a:lnTo>
                      <a:lnTo>
                        <a:pt x="13" y="145"/>
                      </a:lnTo>
                      <a:lnTo>
                        <a:pt x="16" y="137"/>
                      </a:lnTo>
                      <a:lnTo>
                        <a:pt x="18" y="129"/>
                      </a:lnTo>
                      <a:lnTo>
                        <a:pt x="24" y="126"/>
                      </a:lnTo>
                      <a:lnTo>
                        <a:pt x="30" y="125"/>
                      </a:lnTo>
                      <a:lnTo>
                        <a:pt x="34" y="122"/>
                      </a:lnTo>
                      <a:lnTo>
                        <a:pt x="37" y="120"/>
                      </a:lnTo>
                      <a:lnTo>
                        <a:pt x="37" y="117"/>
                      </a:lnTo>
                      <a:lnTo>
                        <a:pt x="38" y="112"/>
                      </a:lnTo>
                      <a:lnTo>
                        <a:pt x="40" y="110"/>
                      </a:lnTo>
                      <a:lnTo>
                        <a:pt x="42" y="108"/>
                      </a:lnTo>
                      <a:lnTo>
                        <a:pt x="46" y="106"/>
                      </a:lnTo>
                      <a:lnTo>
                        <a:pt x="49" y="105"/>
                      </a:lnTo>
                      <a:lnTo>
                        <a:pt x="53" y="95"/>
                      </a:lnTo>
                      <a:lnTo>
                        <a:pt x="53" y="92"/>
                      </a:lnTo>
                      <a:lnTo>
                        <a:pt x="51" y="89"/>
                      </a:lnTo>
                      <a:lnTo>
                        <a:pt x="49" y="88"/>
                      </a:lnTo>
                      <a:lnTo>
                        <a:pt x="48" y="86"/>
                      </a:lnTo>
                      <a:lnTo>
                        <a:pt x="48" y="81"/>
                      </a:lnTo>
                      <a:lnTo>
                        <a:pt x="49" y="77"/>
                      </a:lnTo>
                      <a:lnTo>
                        <a:pt x="50" y="73"/>
                      </a:lnTo>
                      <a:lnTo>
                        <a:pt x="50" y="71"/>
                      </a:lnTo>
                      <a:lnTo>
                        <a:pt x="50" y="69"/>
                      </a:lnTo>
                      <a:lnTo>
                        <a:pt x="48" y="67"/>
                      </a:lnTo>
                      <a:lnTo>
                        <a:pt x="46" y="62"/>
                      </a:lnTo>
                      <a:lnTo>
                        <a:pt x="43" y="53"/>
                      </a:lnTo>
                      <a:lnTo>
                        <a:pt x="43" y="45"/>
                      </a:lnTo>
                      <a:lnTo>
                        <a:pt x="43" y="39"/>
                      </a:lnTo>
                      <a:lnTo>
                        <a:pt x="45" y="35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50" y="27"/>
                      </a:lnTo>
                      <a:lnTo>
                        <a:pt x="55" y="22"/>
                      </a:lnTo>
                      <a:lnTo>
                        <a:pt x="63" y="20"/>
                      </a:lnTo>
                      <a:lnTo>
                        <a:pt x="66" y="20"/>
                      </a:lnTo>
                      <a:lnTo>
                        <a:pt x="71" y="21"/>
                      </a:lnTo>
                      <a:lnTo>
                        <a:pt x="75" y="22"/>
                      </a:lnTo>
                      <a:lnTo>
                        <a:pt x="80" y="21"/>
                      </a:lnTo>
                      <a:lnTo>
                        <a:pt x="87" y="13"/>
                      </a:lnTo>
                      <a:lnTo>
                        <a:pt x="91" y="4"/>
                      </a:lnTo>
                      <a:lnTo>
                        <a:pt x="95" y="2"/>
                      </a:lnTo>
                      <a:lnTo>
                        <a:pt x="98" y="0"/>
                      </a:lnTo>
                      <a:lnTo>
                        <a:pt x="103" y="0"/>
                      </a:lnTo>
                      <a:lnTo>
                        <a:pt x="106" y="0"/>
                      </a:lnTo>
                      <a:lnTo>
                        <a:pt x="114" y="3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7" y="10"/>
                      </a:lnTo>
                      <a:lnTo>
                        <a:pt x="130" y="1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7742;p21">
                  <a:extLst>
                    <a:ext uri="{FF2B5EF4-FFF2-40B4-BE49-F238E27FC236}">
                      <a16:creationId xmlns="" xmlns:a16="http://schemas.microsoft.com/office/drawing/2014/main" id="{E14A19CC-291D-4B7B-9D6C-53CC3D45CE47}"/>
                    </a:ext>
                  </a:extLst>
                </p:cNvPr>
                <p:cNvSpPr/>
                <p:nvPr/>
              </p:nvSpPr>
              <p:spPr>
                <a:xfrm>
                  <a:off x="5121590" y="3985800"/>
                  <a:ext cx="1261359" cy="1027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4095" extrusionOk="0">
                      <a:moveTo>
                        <a:pt x="4803" y="0"/>
                      </a:moveTo>
                      <a:lnTo>
                        <a:pt x="4793" y="0"/>
                      </a:lnTo>
                      <a:lnTo>
                        <a:pt x="4784" y="0"/>
                      </a:lnTo>
                      <a:lnTo>
                        <a:pt x="4776" y="1"/>
                      </a:lnTo>
                      <a:lnTo>
                        <a:pt x="4769" y="4"/>
                      </a:lnTo>
                      <a:lnTo>
                        <a:pt x="4762" y="6"/>
                      </a:lnTo>
                      <a:lnTo>
                        <a:pt x="4755" y="9"/>
                      </a:lnTo>
                      <a:lnTo>
                        <a:pt x="4748" y="14"/>
                      </a:lnTo>
                      <a:lnTo>
                        <a:pt x="4740" y="20"/>
                      </a:lnTo>
                      <a:lnTo>
                        <a:pt x="4739" y="24"/>
                      </a:lnTo>
                      <a:lnTo>
                        <a:pt x="4740" y="29"/>
                      </a:lnTo>
                      <a:lnTo>
                        <a:pt x="4742" y="33"/>
                      </a:lnTo>
                      <a:lnTo>
                        <a:pt x="4745" y="36"/>
                      </a:lnTo>
                      <a:lnTo>
                        <a:pt x="4748" y="39"/>
                      </a:lnTo>
                      <a:lnTo>
                        <a:pt x="4752" y="40"/>
                      </a:lnTo>
                      <a:lnTo>
                        <a:pt x="4756" y="41"/>
                      </a:lnTo>
                      <a:lnTo>
                        <a:pt x="4762" y="41"/>
                      </a:lnTo>
                      <a:lnTo>
                        <a:pt x="4762" y="48"/>
                      </a:lnTo>
                      <a:lnTo>
                        <a:pt x="4761" y="53"/>
                      </a:lnTo>
                      <a:lnTo>
                        <a:pt x="4759" y="57"/>
                      </a:lnTo>
                      <a:lnTo>
                        <a:pt x="4754" y="61"/>
                      </a:lnTo>
                      <a:lnTo>
                        <a:pt x="4748" y="63"/>
                      </a:lnTo>
                      <a:lnTo>
                        <a:pt x="4742" y="65"/>
                      </a:lnTo>
                      <a:lnTo>
                        <a:pt x="4735" y="67"/>
                      </a:lnTo>
                      <a:lnTo>
                        <a:pt x="4727" y="69"/>
                      </a:lnTo>
                      <a:lnTo>
                        <a:pt x="4710" y="72"/>
                      </a:lnTo>
                      <a:lnTo>
                        <a:pt x="4694" y="75"/>
                      </a:lnTo>
                      <a:lnTo>
                        <a:pt x="4686" y="78"/>
                      </a:lnTo>
                      <a:lnTo>
                        <a:pt x="4679" y="80"/>
                      </a:lnTo>
                      <a:lnTo>
                        <a:pt x="4673" y="83"/>
                      </a:lnTo>
                      <a:lnTo>
                        <a:pt x="4669" y="87"/>
                      </a:lnTo>
                      <a:lnTo>
                        <a:pt x="4664" y="94"/>
                      </a:lnTo>
                      <a:lnTo>
                        <a:pt x="4658" y="99"/>
                      </a:lnTo>
                      <a:lnTo>
                        <a:pt x="4653" y="105"/>
                      </a:lnTo>
                      <a:lnTo>
                        <a:pt x="4646" y="110"/>
                      </a:lnTo>
                      <a:lnTo>
                        <a:pt x="4640" y="111"/>
                      </a:lnTo>
                      <a:lnTo>
                        <a:pt x="4633" y="110"/>
                      </a:lnTo>
                      <a:lnTo>
                        <a:pt x="4629" y="110"/>
                      </a:lnTo>
                      <a:lnTo>
                        <a:pt x="4624" y="110"/>
                      </a:lnTo>
                      <a:lnTo>
                        <a:pt x="4620" y="111"/>
                      </a:lnTo>
                      <a:lnTo>
                        <a:pt x="4616" y="114"/>
                      </a:lnTo>
                      <a:lnTo>
                        <a:pt x="4616" y="118"/>
                      </a:lnTo>
                      <a:lnTo>
                        <a:pt x="4619" y="123"/>
                      </a:lnTo>
                      <a:lnTo>
                        <a:pt x="4623" y="130"/>
                      </a:lnTo>
                      <a:lnTo>
                        <a:pt x="4628" y="138"/>
                      </a:lnTo>
                      <a:lnTo>
                        <a:pt x="4639" y="153"/>
                      </a:lnTo>
                      <a:lnTo>
                        <a:pt x="4646" y="162"/>
                      </a:lnTo>
                      <a:lnTo>
                        <a:pt x="4638" y="163"/>
                      </a:lnTo>
                      <a:lnTo>
                        <a:pt x="4631" y="164"/>
                      </a:lnTo>
                      <a:lnTo>
                        <a:pt x="4625" y="168"/>
                      </a:lnTo>
                      <a:lnTo>
                        <a:pt x="4620" y="171"/>
                      </a:lnTo>
                      <a:lnTo>
                        <a:pt x="4612" y="179"/>
                      </a:lnTo>
                      <a:lnTo>
                        <a:pt x="4605" y="188"/>
                      </a:lnTo>
                      <a:lnTo>
                        <a:pt x="4599" y="197"/>
                      </a:lnTo>
                      <a:lnTo>
                        <a:pt x="4591" y="206"/>
                      </a:lnTo>
                      <a:lnTo>
                        <a:pt x="4587" y="210"/>
                      </a:lnTo>
                      <a:lnTo>
                        <a:pt x="4582" y="212"/>
                      </a:lnTo>
                      <a:lnTo>
                        <a:pt x="4575" y="214"/>
                      </a:lnTo>
                      <a:lnTo>
                        <a:pt x="4568" y="217"/>
                      </a:lnTo>
                      <a:lnTo>
                        <a:pt x="4567" y="227"/>
                      </a:lnTo>
                      <a:lnTo>
                        <a:pt x="4567" y="237"/>
                      </a:lnTo>
                      <a:lnTo>
                        <a:pt x="4541" y="241"/>
                      </a:lnTo>
                      <a:lnTo>
                        <a:pt x="4515" y="243"/>
                      </a:lnTo>
                      <a:lnTo>
                        <a:pt x="4501" y="244"/>
                      </a:lnTo>
                      <a:lnTo>
                        <a:pt x="4488" y="243"/>
                      </a:lnTo>
                      <a:lnTo>
                        <a:pt x="4475" y="242"/>
                      </a:lnTo>
                      <a:lnTo>
                        <a:pt x="4463" y="238"/>
                      </a:lnTo>
                      <a:lnTo>
                        <a:pt x="4438" y="228"/>
                      </a:lnTo>
                      <a:lnTo>
                        <a:pt x="4416" y="219"/>
                      </a:lnTo>
                      <a:lnTo>
                        <a:pt x="4405" y="216"/>
                      </a:lnTo>
                      <a:lnTo>
                        <a:pt x="4393" y="212"/>
                      </a:lnTo>
                      <a:lnTo>
                        <a:pt x="4379" y="211"/>
                      </a:lnTo>
                      <a:lnTo>
                        <a:pt x="4365" y="210"/>
                      </a:lnTo>
                      <a:lnTo>
                        <a:pt x="4357" y="211"/>
                      </a:lnTo>
                      <a:lnTo>
                        <a:pt x="4349" y="211"/>
                      </a:lnTo>
                      <a:lnTo>
                        <a:pt x="4342" y="212"/>
                      </a:lnTo>
                      <a:lnTo>
                        <a:pt x="4334" y="212"/>
                      </a:lnTo>
                      <a:lnTo>
                        <a:pt x="4326" y="212"/>
                      </a:lnTo>
                      <a:lnTo>
                        <a:pt x="4319" y="211"/>
                      </a:lnTo>
                      <a:lnTo>
                        <a:pt x="4312" y="209"/>
                      </a:lnTo>
                      <a:lnTo>
                        <a:pt x="4307" y="205"/>
                      </a:lnTo>
                      <a:lnTo>
                        <a:pt x="4304" y="203"/>
                      </a:lnTo>
                      <a:lnTo>
                        <a:pt x="4303" y="200"/>
                      </a:lnTo>
                      <a:lnTo>
                        <a:pt x="4301" y="196"/>
                      </a:lnTo>
                      <a:lnTo>
                        <a:pt x="4301" y="192"/>
                      </a:lnTo>
                      <a:lnTo>
                        <a:pt x="4296" y="177"/>
                      </a:lnTo>
                      <a:lnTo>
                        <a:pt x="4292" y="163"/>
                      </a:lnTo>
                      <a:lnTo>
                        <a:pt x="4285" y="151"/>
                      </a:lnTo>
                      <a:lnTo>
                        <a:pt x="4278" y="138"/>
                      </a:lnTo>
                      <a:lnTo>
                        <a:pt x="4271" y="127"/>
                      </a:lnTo>
                      <a:lnTo>
                        <a:pt x="4263" y="114"/>
                      </a:lnTo>
                      <a:lnTo>
                        <a:pt x="4256" y="102"/>
                      </a:lnTo>
                      <a:lnTo>
                        <a:pt x="4250" y="88"/>
                      </a:lnTo>
                      <a:lnTo>
                        <a:pt x="4245" y="87"/>
                      </a:lnTo>
                      <a:lnTo>
                        <a:pt x="4242" y="87"/>
                      </a:lnTo>
                      <a:lnTo>
                        <a:pt x="4238" y="88"/>
                      </a:lnTo>
                      <a:lnTo>
                        <a:pt x="4235" y="89"/>
                      </a:lnTo>
                      <a:lnTo>
                        <a:pt x="4233" y="91"/>
                      </a:lnTo>
                      <a:lnTo>
                        <a:pt x="4230" y="95"/>
                      </a:lnTo>
                      <a:lnTo>
                        <a:pt x="4228" y="98"/>
                      </a:lnTo>
                      <a:lnTo>
                        <a:pt x="4227" y="102"/>
                      </a:lnTo>
                      <a:lnTo>
                        <a:pt x="4221" y="103"/>
                      </a:lnTo>
                      <a:lnTo>
                        <a:pt x="4215" y="102"/>
                      </a:lnTo>
                      <a:lnTo>
                        <a:pt x="4210" y="99"/>
                      </a:lnTo>
                      <a:lnTo>
                        <a:pt x="4204" y="96"/>
                      </a:lnTo>
                      <a:lnTo>
                        <a:pt x="4198" y="91"/>
                      </a:lnTo>
                      <a:lnTo>
                        <a:pt x="4194" y="86"/>
                      </a:lnTo>
                      <a:lnTo>
                        <a:pt x="4188" y="80"/>
                      </a:lnTo>
                      <a:lnTo>
                        <a:pt x="4184" y="72"/>
                      </a:lnTo>
                      <a:lnTo>
                        <a:pt x="4177" y="57"/>
                      </a:lnTo>
                      <a:lnTo>
                        <a:pt x="4171" y="42"/>
                      </a:lnTo>
                      <a:lnTo>
                        <a:pt x="4168" y="29"/>
                      </a:lnTo>
                      <a:lnTo>
                        <a:pt x="4167" y="17"/>
                      </a:lnTo>
                      <a:lnTo>
                        <a:pt x="4162" y="14"/>
                      </a:lnTo>
                      <a:lnTo>
                        <a:pt x="4157" y="12"/>
                      </a:lnTo>
                      <a:lnTo>
                        <a:pt x="4153" y="11"/>
                      </a:lnTo>
                      <a:lnTo>
                        <a:pt x="4148" y="9"/>
                      </a:lnTo>
                      <a:lnTo>
                        <a:pt x="4148" y="34"/>
                      </a:lnTo>
                      <a:lnTo>
                        <a:pt x="4145" y="64"/>
                      </a:lnTo>
                      <a:lnTo>
                        <a:pt x="4144" y="71"/>
                      </a:lnTo>
                      <a:lnTo>
                        <a:pt x="4141" y="77"/>
                      </a:lnTo>
                      <a:lnTo>
                        <a:pt x="4138" y="80"/>
                      </a:lnTo>
                      <a:lnTo>
                        <a:pt x="4135" y="83"/>
                      </a:lnTo>
                      <a:lnTo>
                        <a:pt x="4130" y="85"/>
                      </a:lnTo>
                      <a:lnTo>
                        <a:pt x="4124" y="85"/>
                      </a:lnTo>
                      <a:lnTo>
                        <a:pt x="4119" y="81"/>
                      </a:lnTo>
                      <a:lnTo>
                        <a:pt x="4111" y="77"/>
                      </a:lnTo>
                      <a:lnTo>
                        <a:pt x="4103" y="90"/>
                      </a:lnTo>
                      <a:lnTo>
                        <a:pt x="4097" y="103"/>
                      </a:lnTo>
                      <a:lnTo>
                        <a:pt x="4091" y="91"/>
                      </a:lnTo>
                      <a:lnTo>
                        <a:pt x="4087" y="79"/>
                      </a:lnTo>
                      <a:lnTo>
                        <a:pt x="4085" y="73"/>
                      </a:lnTo>
                      <a:lnTo>
                        <a:pt x="4081" y="67"/>
                      </a:lnTo>
                      <a:lnTo>
                        <a:pt x="4078" y="63"/>
                      </a:lnTo>
                      <a:lnTo>
                        <a:pt x="4073" y="60"/>
                      </a:lnTo>
                      <a:lnTo>
                        <a:pt x="4066" y="78"/>
                      </a:lnTo>
                      <a:lnTo>
                        <a:pt x="4062" y="101"/>
                      </a:lnTo>
                      <a:lnTo>
                        <a:pt x="4059" y="113"/>
                      </a:lnTo>
                      <a:lnTo>
                        <a:pt x="4058" y="124"/>
                      </a:lnTo>
                      <a:lnTo>
                        <a:pt x="4058" y="135"/>
                      </a:lnTo>
                      <a:lnTo>
                        <a:pt x="4058" y="145"/>
                      </a:lnTo>
                      <a:lnTo>
                        <a:pt x="4047" y="137"/>
                      </a:lnTo>
                      <a:lnTo>
                        <a:pt x="4037" y="128"/>
                      </a:lnTo>
                      <a:lnTo>
                        <a:pt x="4029" y="120"/>
                      </a:lnTo>
                      <a:lnTo>
                        <a:pt x="4020" y="112"/>
                      </a:lnTo>
                      <a:lnTo>
                        <a:pt x="4016" y="110"/>
                      </a:lnTo>
                      <a:lnTo>
                        <a:pt x="4012" y="107"/>
                      </a:lnTo>
                      <a:lnTo>
                        <a:pt x="4006" y="106"/>
                      </a:lnTo>
                      <a:lnTo>
                        <a:pt x="4001" y="106"/>
                      </a:lnTo>
                      <a:lnTo>
                        <a:pt x="3996" y="107"/>
                      </a:lnTo>
                      <a:lnTo>
                        <a:pt x="3989" y="110"/>
                      </a:lnTo>
                      <a:lnTo>
                        <a:pt x="3982" y="114"/>
                      </a:lnTo>
                      <a:lnTo>
                        <a:pt x="3974" y="121"/>
                      </a:lnTo>
                      <a:lnTo>
                        <a:pt x="3971" y="124"/>
                      </a:lnTo>
                      <a:lnTo>
                        <a:pt x="3970" y="128"/>
                      </a:lnTo>
                      <a:lnTo>
                        <a:pt x="3968" y="131"/>
                      </a:lnTo>
                      <a:lnTo>
                        <a:pt x="3970" y="135"/>
                      </a:lnTo>
                      <a:lnTo>
                        <a:pt x="3975" y="142"/>
                      </a:lnTo>
                      <a:lnTo>
                        <a:pt x="3984" y="147"/>
                      </a:lnTo>
                      <a:lnTo>
                        <a:pt x="3993" y="153"/>
                      </a:lnTo>
                      <a:lnTo>
                        <a:pt x="4004" y="159"/>
                      </a:lnTo>
                      <a:lnTo>
                        <a:pt x="4007" y="161"/>
                      </a:lnTo>
                      <a:lnTo>
                        <a:pt x="4011" y="164"/>
                      </a:lnTo>
                      <a:lnTo>
                        <a:pt x="4013" y="168"/>
                      </a:lnTo>
                      <a:lnTo>
                        <a:pt x="4014" y="171"/>
                      </a:lnTo>
                      <a:lnTo>
                        <a:pt x="4022" y="172"/>
                      </a:lnTo>
                      <a:lnTo>
                        <a:pt x="4029" y="172"/>
                      </a:lnTo>
                      <a:lnTo>
                        <a:pt x="4024" y="173"/>
                      </a:lnTo>
                      <a:lnTo>
                        <a:pt x="4021" y="175"/>
                      </a:lnTo>
                      <a:lnTo>
                        <a:pt x="4017" y="178"/>
                      </a:lnTo>
                      <a:lnTo>
                        <a:pt x="4014" y="181"/>
                      </a:lnTo>
                      <a:lnTo>
                        <a:pt x="4007" y="190"/>
                      </a:lnTo>
                      <a:lnTo>
                        <a:pt x="4000" y="200"/>
                      </a:lnTo>
                      <a:lnTo>
                        <a:pt x="3993" y="211"/>
                      </a:lnTo>
                      <a:lnTo>
                        <a:pt x="3987" y="220"/>
                      </a:lnTo>
                      <a:lnTo>
                        <a:pt x="3979" y="229"/>
                      </a:lnTo>
                      <a:lnTo>
                        <a:pt x="3972" y="234"/>
                      </a:lnTo>
                      <a:lnTo>
                        <a:pt x="3957" y="241"/>
                      </a:lnTo>
                      <a:lnTo>
                        <a:pt x="3941" y="246"/>
                      </a:lnTo>
                      <a:lnTo>
                        <a:pt x="3925" y="250"/>
                      </a:lnTo>
                      <a:lnTo>
                        <a:pt x="3909" y="253"/>
                      </a:lnTo>
                      <a:lnTo>
                        <a:pt x="3894" y="254"/>
                      </a:lnTo>
                      <a:lnTo>
                        <a:pt x="3880" y="253"/>
                      </a:lnTo>
                      <a:lnTo>
                        <a:pt x="3873" y="252"/>
                      </a:lnTo>
                      <a:lnTo>
                        <a:pt x="3865" y="251"/>
                      </a:lnTo>
                      <a:lnTo>
                        <a:pt x="3857" y="252"/>
                      </a:lnTo>
                      <a:lnTo>
                        <a:pt x="3850" y="253"/>
                      </a:lnTo>
                      <a:lnTo>
                        <a:pt x="3848" y="254"/>
                      </a:lnTo>
                      <a:lnTo>
                        <a:pt x="3845" y="257"/>
                      </a:lnTo>
                      <a:lnTo>
                        <a:pt x="3845" y="260"/>
                      </a:lnTo>
                      <a:lnTo>
                        <a:pt x="3845" y="263"/>
                      </a:lnTo>
                      <a:lnTo>
                        <a:pt x="3845" y="272"/>
                      </a:lnTo>
                      <a:lnTo>
                        <a:pt x="3847" y="284"/>
                      </a:lnTo>
                      <a:lnTo>
                        <a:pt x="3847" y="288"/>
                      </a:lnTo>
                      <a:lnTo>
                        <a:pt x="3847" y="294"/>
                      </a:lnTo>
                      <a:lnTo>
                        <a:pt x="3845" y="299"/>
                      </a:lnTo>
                      <a:lnTo>
                        <a:pt x="3843" y="304"/>
                      </a:lnTo>
                      <a:lnTo>
                        <a:pt x="3841" y="308"/>
                      </a:lnTo>
                      <a:lnTo>
                        <a:pt x="3837" y="311"/>
                      </a:lnTo>
                      <a:lnTo>
                        <a:pt x="3833" y="315"/>
                      </a:lnTo>
                      <a:lnTo>
                        <a:pt x="3826" y="316"/>
                      </a:lnTo>
                      <a:lnTo>
                        <a:pt x="3819" y="318"/>
                      </a:lnTo>
                      <a:lnTo>
                        <a:pt x="3814" y="320"/>
                      </a:lnTo>
                      <a:lnTo>
                        <a:pt x="3808" y="324"/>
                      </a:lnTo>
                      <a:lnTo>
                        <a:pt x="3803" y="328"/>
                      </a:lnTo>
                      <a:lnTo>
                        <a:pt x="3801" y="333"/>
                      </a:lnTo>
                      <a:lnTo>
                        <a:pt x="3798" y="340"/>
                      </a:lnTo>
                      <a:lnTo>
                        <a:pt x="3796" y="345"/>
                      </a:lnTo>
                      <a:lnTo>
                        <a:pt x="3795" y="353"/>
                      </a:lnTo>
                      <a:lnTo>
                        <a:pt x="3795" y="359"/>
                      </a:lnTo>
                      <a:lnTo>
                        <a:pt x="3796" y="364"/>
                      </a:lnTo>
                      <a:lnTo>
                        <a:pt x="3798" y="367"/>
                      </a:lnTo>
                      <a:lnTo>
                        <a:pt x="3800" y="370"/>
                      </a:lnTo>
                      <a:lnTo>
                        <a:pt x="3804" y="376"/>
                      </a:lnTo>
                      <a:lnTo>
                        <a:pt x="3811" y="382"/>
                      </a:lnTo>
                      <a:lnTo>
                        <a:pt x="3818" y="386"/>
                      </a:lnTo>
                      <a:lnTo>
                        <a:pt x="3824" y="391"/>
                      </a:lnTo>
                      <a:lnTo>
                        <a:pt x="3826" y="394"/>
                      </a:lnTo>
                      <a:lnTo>
                        <a:pt x="3829" y="398"/>
                      </a:lnTo>
                      <a:lnTo>
                        <a:pt x="3831" y="401"/>
                      </a:lnTo>
                      <a:lnTo>
                        <a:pt x="3832" y="406"/>
                      </a:lnTo>
                      <a:lnTo>
                        <a:pt x="3837" y="406"/>
                      </a:lnTo>
                      <a:lnTo>
                        <a:pt x="3841" y="408"/>
                      </a:lnTo>
                      <a:lnTo>
                        <a:pt x="3844" y="410"/>
                      </a:lnTo>
                      <a:lnTo>
                        <a:pt x="3847" y="414"/>
                      </a:lnTo>
                      <a:lnTo>
                        <a:pt x="3848" y="417"/>
                      </a:lnTo>
                      <a:lnTo>
                        <a:pt x="3848" y="422"/>
                      </a:lnTo>
                      <a:lnTo>
                        <a:pt x="3848" y="427"/>
                      </a:lnTo>
                      <a:lnTo>
                        <a:pt x="3847" y="432"/>
                      </a:lnTo>
                      <a:lnTo>
                        <a:pt x="3841" y="431"/>
                      </a:lnTo>
                      <a:lnTo>
                        <a:pt x="3836" y="431"/>
                      </a:lnTo>
                      <a:lnTo>
                        <a:pt x="3832" y="432"/>
                      </a:lnTo>
                      <a:lnTo>
                        <a:pt x="3828" y="433"/>
                      </a:lnTo>
                      <a:lnTo>
                        <a:pt x="3826" y="434"/>
                      </a:lnTo>
                      <a:lnTo>
                        <a:pt x="3823" y="436"/>
                      </a:lnTo>
                      <a:lnTo>
                        <a:pt x="3820" y="440"/>
                      </a:lnTo>
                      <a:lnTo>
                        <a:pt x="3819" y="442"/>
                      </a:lnTo>
                      <a:lnTo>
                        <a:pt x="3816" y="449"/>
                      </a:lnTo>
                      <a:lnTo>
                        <a:pt x="3815" y="457"/>
                      </a:lnTo>
                      <a:lnTo>
                        <a:pt x="3814" y="465"/>
                      </a:lnTo>
                      <a:lnTo>
                        <a:pt x="3814" y="474"/>
                      </a:lnTo>
                      <a:lnTo>
                        <a:pt x="3821" y="475"/>
                      </a:lnTo>
                      <a:lnTo>
                        <a:pt x="3825" y="477"/>
                      </a:lnTo>
                      <a:lnTo>
                        <a:pt x="3826" y="481"/>
                      </a:lnTo>
                      <a:lnTo>
                        <a:pt x="3828" y="489"/>
                      </a:lnTo>
                      <a:lnTo>
                        <a:pt x="3823" y="489"/>
                      </a:lnTo>
                      <a:lnTo>
                        <a:pt x="3817" y="489"/>
                      </a:lnTo>
                      <a:lnTo>
                        <a:pt x="3812" y="491"/>
                      </a:lnTo>
                      <a:lnTo>
                        <a:pt x="3808" y="492"/>
                      </a:lnTo>
                      <a:lnTo>
                        <a:pt x="3800" y="498"/>
                      </a:lnTo>
                      <a:lnTo>
                        <a:pt x="3792" y="505"/>
                      </a:lnTo>
                      <a:lnTo>
                        <a:pt x="3785" y="512"/>
                      </a:lnTo>
                      <a:lnTo>
                        <a:pt x="3777" y="517"/>
                      </a:lnTo>
                      <a:lnTo>
                        <a:pt x="3773" y="521"/>
                      </a:lnTo>
                      <a:lnTo>
                        <a:pt x="3768" y="522"/>
                      </a:lnTo>
                      <a:lnTo>
                        <a:pt x="3763" y="524"/>
                      </a:lnTo>
                      <a:lnTo>
                        <a:pt x="3759" y="524"/>
                      </a:lnTo>
                      <a:lnTo>
                        <a:pt x="3751" y="524"/>
                      </a:lnTo>
                      <a:lnTo>
                        <a:pt x="3745" y="522"/>
                      </a:lnTo>
                      <a:lnTo>
                        <a:pt x="3740" y="518"/>
                      </a:lnTo>
                      <a:lnTo>
                        <a:pt x="3735" y="514"/>
                      </a:lnTo>
                      <a:lnTo>
                        <a:pt x="3726" y="504"/>
                      </a:lnTo>
                      <a:lnTo>
                        <a:pt x="3719" y="492"/>
                      </a:lnTo>
                      <a:lnTo>
                        <a:pt x="3713" y="485"/>
                      </a:lnTo>
                      <a:lnTo>
                        <a:pt x="3708" y="481"/>
                      </a:lnTo>
                      <a:lnTo>
                        <a:pt x="3701" y="476"/>
                      </a:lnTo>
                      <a:lnTo>
                        <a:pt x="3694" y="474"/>
                      </a:lnTo>
                      <a:lnTo>
                        <a:pt x="3687" y="473"/>
                      </a:lnTo>
                      <a:lnTo>
                        <a:pt x="3679" y="472"/>
                      </a:lnTo>
                      <a:lnTo>
                        <a:pt x="3671" y="472"/>
                      </a:lnTo>
                      <a:lnTo>
                        <a:pt x="3663" y="472"/>
                      </a:lnTo>
                      <a:lnTo>
                        <a:pt x="3663" y="483"/>
                      </a:lnTo>
                      <a:lnTo>
                        <a:pt x="3663" y="495"/>
                      </a:lnTo>
                      <a:lnTo>
                        <a:pt x="3663" y="505"/>
                      </a:lnTo>
                      <a:lnTo>
                        <a:pt x="3662" y="516"/>
                      </a:lnTo>
                      <a:lnTo>
                        <a:pt x="3658" y="516"/>
                      </a:lnTo>
                      <a:lnTo>
                        <a:pt x="3651" y="518"/>
                      </a:lnTo>
                      <a:lnTo>
                        <a:pt x="3645" y="522"/>
                      </a:lnTo>
                      <a:lnTo>
                        <a:pt x="3638" y="526"/>
                      </a:lnTo>
                      <a:lnTo>
                        <a:pt x="3624" y="537"/>
                      </a:lnTo>
                      <a:lnTo>
                        <a:pt x="3610" y="549"/>
                      </a:lnTo>
                      <a:lnTo>
                        <a:pt x="3599" y="559"/>
                      </a:lnTo>
                      <a:lnTo>
                        <a:pt x="3588" y="569"/>
                      </a:lnTo>
                      <a:lnTo>
                        <a:pt x="3578" y="577"/>
                      </a:lnTo>
                      <a:lnTo>
                        <a:pt x="3568" y="581"/>
                      </a:lnTo>
                      <a:lnTo>
                        <a:pt x="3563" y="582"/>
                      </a:lnTo>
                      <a:lnTo>
                        <a:pt x="3558" y="583"/>
                      </a:lnTo>
                      <a:lnTo>
                        <a:pt x="3555" y="582"/>
                      </a:lnTo>
                      <a:lnTo>
                        <a:pt x="3550" y="580"/>
                      </a:lnTo>
                      <a:lnTo>
                        <a:pt x="3547" y="578"/>
                      </a:lnTo>
                      <a:lnTo>
                        <a:pt x="3545" y="573"/>
                      </a:lnTo>
                      <a:lnTo>
                        <a:pt x="3541" y="567"/>
                      </a:lnTo>
                      <a:lnTo>
                        <a:pt x="3540" y="559"/>
                      </a:lnTo>
                      <a:lnTo>
                        <a:pt x="3545" y="556"/>
                      </a:lnTo>
                      <a:lnTo>
                        <a:pt x="3552" y="551"/>
                      </a:lnTo>
                      <a:lnTo>
                        <a:pt x="3558" y="546"/>
                      </a:lnTo>
                      <a:lnTo>
                        <a:pt x="3564" y="539"/>
                      </a:lnTo>
                      <a:lnTo>
                        <a:pt x="3566" y="536"/>
                      </a:lnTo>
                      <a:lnTo>
                        <a:pt x="3568" y="532"/>
                      </a:lnTo>
                      <a:lnTo>
                        <a:pt x="3569" y="530"/>
                      </a:lnTo>
                      <a:lnTo>
                        <a:pt x="3569" y="526"/>
                      </a:lnTo>
                      <a:lnTo>
                        <a:pt x="3568" y="524"/>
                      </a:lnTo>
                      <a:lnTo>
                        <a:pt x="3566" y="521"/>
                      </a:lnTo>
                      <a:lnTo>
                        <a:pt x="3563" y="518"/>
                      </a:lnTo>
                      <a:lnTo>
                        <a:pt x="3558" y="517"/>
                      </a:lnTo>
                      <a:lnTo>
                        <a:pt x="3553" y="504"/>
                      </a:lnTo>
                      <a:lnTo>
                        <a:pt x="3546" y="489"/>
                      </a:lnTo>
                      <a:lnTo>
                        <a:pt x="3538" y="473"/>
                      </a:lnTo>
                      <a:lnTo>
                        <a:pt x="3529" y="458"/>
                      </a:lnTo>
                      <a:lnTo>
                        <a:pt x="3524" y="450"/>
                      </a:lnTo>
                      <a:lnTo>
                        <a:pt x="3519" y="443"/>
                      </a:lnTo>
                      <a:lnTo>
                        <a:pt x="3512" y="438"/>
                      </a:lnTo>
                      <a:lnTo>
                        <a:pt x="3506" y="432"/>
                      </a:lnTo>
                      <a:lnTo>
                        <a:pt x="3499" y="426"/>
                      </a:lnTo>
                      <a:lnTo>
                        <a:pt x="3491" y="422"/>
                      </a:lnTo>
                      <a:lnTo>
                        <a:pt x="3483" y="418"/>
                      </a:lnTo>
                      <a:lnTo>
                        <a:pt x="3475" y="416"/>
                      </a:lnTo>
                      <a:lnTo>
                        <a:pt x="3468" y="427"/>
                      </a:lnTo>
                      <a:lnTo>
                        <a:pt x="3462" y="438"/>
                      </a:lnTo>
                      <a:lnTo>
                        <a:pt x="3455" y="447"/>
                      </a:lnTo>
                      <a:lnTo>
                        <a:pt x="3447" y="455"/>
                      </a:lnTo>
                      <a:lnTo>
                        <a:pt x="3439" y="461"/>
                      </a:lnTo>
                      <a:lnTo>
                        <a:pt x="3430" y="467"/>
                      </a:lnTo>
                      <a:lnTo>
                        <a:pt x="3418" y="472"/>
                      </a:lnTo>
                      <a:lnTo>
                        <a:pt x="3405" y="475"/>
                      </a:lnTo>
                      <a:lnTo>
                        <a:pt x="3405" y="484"/>
                      </a:lnTo>
                      <a:lnTo>
                        <a:pt x="3406" y="493"/>
                      </a:lnTo>
                      <a:lnTo>
                        <a:pt x="3407" y="502"/>
                      </a:lnTo>
                      <a:lnTo>
                        <a:pt x="3409" y="512"/>
                      </a:lnTo>
                      <a:lnTo>
                        <a:pt x="3412" y="521"/>
                      </a:lnTo>
                      <a:lnTo>
                        <a:pt x="3414" y="530"/>
                      </a:lnTo>
                      <a:lnTo>
                        <a:pt x="3415" y="539"/>
                      </a:lnTo>
                      <a:lnTo>
                        <a:pt x="3415" y="548"/>
                      </a:lnTo>
                      <a:lnTo>
                        <a:pt x="3421" y="549"/>
                      </a:lnTo>
                      <a:lnTo>
                        <a:pt x="3425" y="549"/>
                      </a:lnTo>
                      <a:lnTo>
                        <a:pt x="3426" y="555"/>
                      </a:lnTo>
                      <a:lnTo>
                        <a:pt x="3425" y="558"/>
                      </a:lnTo>
                      <a:lnTo>
                        <a:pt x="3424" y="562"/>
                      </a:lnTo>
                      <a:lnTo>
                        <a:pt x="3422" y="564"/>
                      </a:lnTo>
                      <a:lnTo>
                        <a:pt x="3416" y="569"/>
                      </a:lnTo>
                      <a:lnTo>
                        <a:pt x="3409" y="572"/>
                      </a:lnTo>
                      <a:lnTo>
                        <a:pt x="3406" y="575"/>
                      </a:lnTo>
                      <a:lnTo>
                        <a:pt x="3402" y="578"/>
                      </a:lnTo>
                      <a:lnTo>
                        <a:pt x="3400" y="581"/>
                      </a:lnTo>
                      <a:lnTo>
                        <a:pt x="3399" y="584"/>
                      </a:lnTo>
                      <a:lnTo>
                        <a:pt x="3397" y="591"/>
                      </a:lnTo>
                      <a:lnTo>
                        <a:pt x="3396" y="599"/>
                      </a:lnTo>
                      <a:lnTo>
                        <a:pt x="3396" y="616"/>
                      </a:lnTo>
                      <a:lnTo>
                        <a:pt x="3397" y="631"/>
                      </a:lnTo>
                      <a:lnTo>
                        <a:pt x="3409" y="633"/>
                      </a:lnTo>
                      <a:lnTo>
                        <a:pt x="3423" y="636"/>
                      </a:lnTo>
                      <a:lnTo>
                        <a:pt x="3424" y="641"/>
                      </a:lnTo>
                      <a:lnTo>
                        <a:pt x="3424" y="648"/>
                      </a:lnTo>
                      <a:lnTo>
                        <a:pt x="3424" y="655"/>
                      </a:lnTo>
                      <a:lnTo>
                        <a:pt x="3423" y="661"/>
                      </a:lnTo>
                      <a:lnTo>
                        <a:pt x="3420" y="661"/>
                      </a:lnTo>
                      <a:lnTo>
                        <a:pt x="3416" y="662"/>
                      </a:lnTo>
                      <a:lnTo>
                        <a:pt x="3414" y="663"/>
                      </a:lnTo>
                      <a:lnTo>
                        <a:pt x="3412" y="665"/>
                      </a:lnTo>
                      <a:lnTo>
                        <a:pt x="3409" y="670"/>
                      </a:lnTo>
                      <a:lnTo>
                        <a:pt x="3408" y="676"/>
                      </a:lnTo>
                      <a:lnTo>
                        <a:pt x="3408" y="689"/>
                      </a:lnTo>
                      <a:lnTo>
                        <a:pt x="3408" y="703"/>
                      </a:lnTo>
                      <a:lnTo>
                        <a:pt x="3400" y="703"/>
                      </a:lnTo>
                      <a:lnTo>
                        <a:pt x="3394" y="703"/>
                      </a:lnTo>
                      <a:lnTo>
                        <a:pt x="3388" y="703"/>
                      </a:lnTo>
                      <a:lnTo>
                        <a:pt x="3382" y="704"/>
                      </a:lnTo>
                      <a:lnTo>
                        <a:pt x="3380" y="705"/>
                      </a:lnTo>
                      <a:lnTo>
                        <a:pt x="3376" y="707"/>
                      </a:lnTo>
                      <a:lnTo>
                        <a:pt x="3374" y="711"/>
                      </a:lnTo>
                      <a:lnTo>
                        <a:pt x="3372" y="714"/>
                      </a:lnTo>
                      <a:lnTo>
                        <a:pt x="3366" y="728"/>
                      </a:lnTo>
                      <a:lnTo>
                        <a:pt x="3363" y="743"/>
                      </a:lnTo>
                      <a:lnTo>
                        <a:pt x="3360" y="748"/>
                      </a:lnTo>
                      <a:lnTo>
                        <a:pt x="3356" y="753"/>
                      </a:lnTo>
                      <a:lnTo>
                        <a:pt x="3353" y="754"/>
                      </a:lnTo>
                      <a:lnTo>
                        <a:pt x="3350" y="755"/>
                      </a:lnTo>
                      <a:lnTo>
                        <a:pt x="3346" y="756"/>
                      </a:lnTo>
                      <a:lnTo>
                        <a:pt x="3341" y="756"/>
                      </a:lnTo>
                      <a:lnTo>
                        <a:pt x="3335" y="755"/>
                      </a:lnTo>
                      <a:lnTo>
                        <a:pt x="3330" y="753"/>
                      </a:lnTo>
                      <a:lnTo>
                        <a:pt x="3325" y="748"/>
                      </a:lnTo>
                      <a:lnTo>
                        <a:pt x="3322" y="744"/>
                      </a:lnTo>
                      <a:lnTo>
                        <a:pt x="3317" y="734"/>
                      </a:lnTo>
                      <a:lnTo>
                        <a:pt x="3312" y="722"/>
                      </a:lnTo>
                      <a:lnTo>
                        <a:pt x="3310" y="719"/>
                      </a:lnTo>
                      <a:lnTo>
                        <a:pt x="3308" y="717"/>
                      </a:lnTo>
                      <a:lnTo>
                        <a:pt x="3305" y="714"/>
                      </a:lnTo>
                      <a:lnTo>
                        <a:pt x="3302" y="712"/>
                      </a:lnTo>
                      <a:lnTo>
                        <a:pt x="3294" y="709"/>
                      </a:lnTo>
                      <a:lnTo>
                        <a:pt x="3286" y="706"/>
                      </a:lnTo>
                      <a:lnTo>
                        <a:pt x="3269" y="705"/>
                      </a:lnTo>
                      <a:lnTo>
                        <a:pt x="3254" y="704"/>
                      </a:lnTo>
                      <a:lnTo>
                        <a:pt x="3246" y="704"/>
                      </a:lnTo>
                      <a:lnTo>
                        <a:pt x="3238" y="705"/>
                      </a:lnTo>
                      <a:lnTo>
                        <a:pt x="3233" y="707"/>
                      </a:lnTo>
                      <a:lnTo>
                        <a:pt x="3226" y="711"/>
                      </a:lnTo>
                      <a:lnTo>
                        <a:pt x="3216" y="719"/>
                      </a:lnTo>
                      <a:lnTo>
                        <a:pt x="3205" y="729"/>
                      </a:lnTo>
                      <a:lnTo>
                        <a:pt x="3196" y="739"/>
                      </a:lnTo>
                      <a:lnTo>
                        <a:pt x="3186" y="750"/>
                      </a:lnTo>
                      <a:lnTo>
                        <a:pt x="3180" y="753"/>
                      </a:lnTo>
                      <a:lnTo>
                        <a:pt x="3175" y="758"/>
                      </a:lnTo>
                      <a:lnTo>
                        <a:pt x="3168" y="760"/>
                      </a:lnTo>
                      <a:lnTo>
                        <a:pt x="3160" y="762"/>
                      </a:lnTo>
                      <a:lnTo>
                        <a:pt x="3131" y="764"/>
                      </a:lnTo>
                      <a:lnTo>
                        <a:pt x="3110" y="769"/>
                      </a:lnTo>
                      <a:lnTo>
                        <a:pt x="3105" y="771"/>
                      </a:lnTo>
                      <a:lnTo>
                        <a:pt x="3102" y="774"/>
                      </a:lnTo>
                      <a:lnTo>
                        <a:pt x="3098" y="777"/>
                      </a:lnTo>
                      <a:lnTo>
                        <a:pt x="3095" y="781"/>
                      </a:lnTo>
                      <a:lnTo>
                        <a:pt x="3093" y="787"/>
                      </a:lnTo>
                      <a:lnTo>
                        <a:pt x="3092" y="794"/>
                      </a:lnTo>
                      <a:lnTo>
                        <a:pt x="3089" y="802"/>
                      </a:lnTo>
                      <a:lnTo>
                        <a:pt x="3089" y="811"/>
                      </a:lnTo>
                      <a:lnTo>
                        <a:pt x="3078" y="815"/>
                      </a:lnTo>
                      <a:lnTo>
                        <a:pt x="3067" y="819"/>
                      </a:lnTo>
                      <a:lnTo>
                        <a:pt x="3056" y="824"/>
                      </a:lnTo>
                      <a:lnTo>
                        <a:pt x="3044" y="827"/>
                      </a:lnTo>
                      <a:lnTo>
                        <a:pt x="3034" y="827"/>
                      </a:lnTo>
                      <a:lnTo>
                        <a:pt x="3022" y="826"/>
                      </a:lnTo>
                      <a:lnTo>
                        <a:pt x="3015" y="826"/>
                      </a:lnTo>
                      <a:lnTo>
                        <a:pt x="3008" y="826"/>
                      </a:lnTo>
                      <a:lnTo>
                        <a:pt x="3002" y="826"/>
                      </a:lnTo>
                      <a:lnTo>
                        <a:pt x="2995" y="827"/>
                      </a:lnTo>
                      <a:lnTo>
                        <a:pt x="2975" y="835"/>
                      </a:lnTo>
                      <a:lnTo>
                        <a:pt x="2958" y="841"/>
                      </a:lnTo>
                      <a:lnTo>
                        <a:pt x="2949" y="843"/>
                      </a:lnTo>
                      <a:lnTo>
                        <a:pt x="2940" y="845"/>
                      </a:lnTo>
                      <a:lnTo>
                        <a:pt x="2929" y="846"/>
                      </a:lnTo>
                      <a:lnTo>
                        <a:pt x="2916" y="846"/>
                      </a:lnTo>
                      <a:lnTo>
                        <a:pt x="2888" y="848"/>
                      </a:lnTo>
                      <a:lnTo>
                        <a:pt x="2858" y="850"/>
                      </a:lnTo>
                      <a:lnTo>
                        <a:pt x="2830" y="854"/>
                      </a:lnTo>
                      <a:lnTo>
                        <a:pt x="2801" y="860"/>
                      </a:lnTo>
                      <a:lnTo>
                        <a:pt x="2802" y="878"/>
                      </a:lnTo>
                      <a:lnTo>
                        <a:pt x="2802" y="891"/>
                      </a:lnTo>
                      <a:lnTo>
                        <a:pt x="2802" y="878"/>
                      </a:lnTo>
                      <a:lnTo>
                        <a:pt x="2801" y="860"/>
                      </a:lnTo>
                      <a:lnTo>
                        <a:pt x="2797" y="861"/>
                      </a:lnTo>
                      <a:lnTo>
                        <a:pt x="2791" y="862"/>
                      </a:lnTo>
                      <a:lnTo>
                        <a:pt x="2786" y="862"/>
                      </a:lnTo>
                      <a:lnTo>
                        <a:pt x="2782" y="861"/>
                      </a:lnTo>
                      <a:lnTo>
                        <a:pt x="2777" y="860"/>
                      </a:lnTo>
                      <a:lnTo>
                        <a:pt x="2768" y="857"/>
                      </a:lnTo>
                      <a:lnTo>
                        <a:pt x="2759" y="852"/>
                      </a:lnTo>
                      <a:lnTo>
                        <a:pt x="2751" y="849"/>
                      </a:lnTo>
                      <a:lnTo>
                        <a:pt x="2743" y="845"/>
                      </a:lnTo>
                      <a:lnTo>
                        <a:pt x="2735" y="843"/>
                      </a:lnTo>
                      <a:lnTo>
                        <a:pt x="2725" y="844"/>
                      </a:lnTo>
                      <a:lnTo>
                        <a:pt x="2736" y="848"/>
                      </a:lnTo>
                      <a:lnTo>
                        <a:pt x="2748" y="852"/>
                      </a:lnTo>
                      <a:lnTo>
                        <a:pt x="2755" y="857"/>
                      </a:lnTo>
                      <a:lnTo>
                        <a:pt x="2748" y="859"/>
                      </a:lnTo>
                      <a:lnTo>
                        <a:pt x="2739" y="861"/>
                      </a:lnTo>
                      <a:lnTo>
                        <a:pt x="2734" y="863"/>
                      </a:lnTo>
                      <a:lnTo>
                        <a:pt x="2729" y="866"/>
                      </a:lnTo>
                      <a:lnTo>
                        <a:pt x="2727" y="870"/>
                      </a:lnTo>
                      <a:lnTo>
                        <a:pt x="2725" y="875"/>
                      </a:lnTo>
                      <a:lnTo>
                        <a:pt x="2723" y="886"/>
                      </a:lnTo>
                      <a:lnTo>
                        <a:pt x="2721" y="899"/>
                      </a:lnTo>
                      <a:lnTo>
                        <a:pt x="2721" y="912"/>
                      </a:lnTo>
                      <a:lnTo>
                        <a:pt x="2720" y="926"/>
                      </a:lnTo>
                      <a:lnTo>
                        <a:pt x="2719" y="933"/>
                      </a:lnTo>
                      <a:lnTo>
                        <a:pt x="2718" y="939"/>
                      </a:lnTo>
                      <a:lnTo>
                        <a:pt x="2716" y="944"/>
                      </a:lnTo>
                      <a:lnTo>
                        <a:pt x="2714" y="949"/>
                      </a:lnTo>
                      <a:lnTo>
                        <a:pt x="2700" y="965"/>
                      </a:lnTo>
                      <a:lnTo>
                        <a:pt x="2686" y="983"/>
                      </a:lnTo>
                      <a:lnTo>
                        <a:pt x="2679" y="992"/>
                      </a:lnTo>
                      <a:lnTo>
                        <a:pt x="2675" y="1001"/>
                      </a:lnTo>
                      <a:lnTo>
                        <a:pt x="2674" y="1007"/>
                      </a:lnTo>
                      <a:lnTo>
                        <a:pt x="2673" y="1013"/>
                      </a:lnTo>
                      <a:lnTo>
                        <a:pt x="2673" y="1017"/>
                      </a:lnTo>
                      <a:lnTo>
                        <a:pt x="2674" y="1023"/>
                      </a:lnTo>
                      <a:lnTo>
                        <a:pt x="2668" y="1023"/>
                      </a:lnTo>
                      <a:lnTo>
                        <a:pt x="2662" y="1024"/>
                      </a:lnTo>
                      <a:lnTo>
                        <a:pt x="2655" y="1026"/>
                      </a:lnTo>
                      <a:lnTo>
                        <a:pt x="2650" y="1029"/>
                      </a:lnTo>
                      <a:lnTo>
                        <a:pt x="2636" y="1034"/>
                      </a:lnTo>
                      <a:lnTo>
                        <a:pt x="2622" y="1042"/>
                      </a:lnTo>
                      <a:lnTo>
                        <a:pt x="2611" y="1053"/>
                      </a:lnTo>
                      <a:lnTo>
                        <a:pt x="2601" y="1063"/>
                      </a:lnTo>
                      <a:lnTo>
                        <a:pt x="2597" y="1068"/>
                      </a:lnTo>
                      <a:lnTo>
                        <a:pt x="2594" y="1074"/>
                      </a:lnTo>
                      <a:lnTo>
                        <a:pt x="2592" y="1080"/>
                      </a:lnTo>
                      <a:lnTo>
                        <a:pt x="2591" y="1084"/>
                      </a:lnTo>
                      <a:lnTo>
                        <a:pt x="2588" y="1107"/>
                      </a:lnTo>
                      <a:lnTo>
                        <a:pt x="2586" y="1123"/>
                      </a:lnTo>
                      <a:lnTo>
                        <a:pt x="2584" y="1127"/>
                      </a:lnTo>
                      <a:lnTo>
                        <a:pt x="2581" y="1129"/>
                      </a:lnTo>
                      <a:lnTo>
                        <a:pt x="2579" y="1131"/>
                      </a:lnTo>
                      <a:lnTo>
                        <a:pt x="2576" y="1133"/>
                      </a:lnTo>
                      <a:lnTo>
                        <a:pt x="2567" y="1136"/>
                      </a:lnTo>
                      <a:lnTo>
                        <a:pt x="2553" y="1138"/>
                      </a:lnTo>
                      <a:lnTo>
                        <a:pt x="2547" y="1139"/>
                      </a:lnTo>
                      <a:lnTo>
                        <a:pt x="2542" y="1140"/>
                      </a:lnTo>
                      <a:lnTo>
                        <a:pt x="2537" y="1142"/>
                      </a:lnTo>
                      <a:lnTo>
                        <a:pt x="2532" y="1146"/>
                      </a:lnTo>
                      <a:lnTo>
                        <a:pt x="2529" y="1148"/>
                      </a:lnTo>
                      <a:lnTo>
                        <a:pt x="2524" y="1152"/>
                      </a:lnTo>
                      <a:lnTo>
                        <a:pt x="2520" y="1154"/>
                      </a:lnTo>
                      <a:lnTo>
                        <a:pt x="2514" y="1155"/>
                      </a:lnTo>
                      <a:lnTo>
                        <a:pt x="2509" y="1155"/>
                      </a:lnTo>
                      <a:lnTo>
                        <a:pt x="2503" y="1154"/>
                      </a:lnTo>
                      <a:lnTo>
                        <a:pt x="2498" y="1150"/>
                      </a:lnTo>
                      <a:lnTo>
                        <a:pt x="2494" y="1146"/>
                      </a:lnTo>
                      <a:lnTo>
                        <a:pt x="2489" y="1141"/>
                      </a:lnTo>
                      <a:lnTo>
                        <a:pt x="2485" y="1137"/>
                      </a:lnTo>
                      <a:lnTo>
                        <a:pt x="2480" y="1132"/>
                      </a:lnTo>
                      <a:lnTo>
                        <a:pt x="2474" y="1130"/>
                      </a:lnTo>
                      <a:lnTo>
                        <a:pt x="2471" y="1129"/>
                      </a:lnTo>
                      <a:lnTo>
                        <a:pt x="2468" y="1129"/>
                      </a:lnTo>
                      <a:lnTo>
                        <a:pt x="2464" y="1129"/>
                      </a:lnTo>
                      <a:lnTo>
                        <a:pt x="2462" y="1131"/>
                      </a:lnTo>
                      <a:lnTo>
                        <a:pt x="2461" y="1132"/>
                      </a:lnTo>
                      <a:lnTo>
                        <a:pt x="2460" y="1136"/>
                      </a:lnTo>
                      <a:lnTo>
                        <a:pt x="2458" y="1138"/>
                      </a:lnTo>
                      <a:lnTo>
                        <a:pt x="2458" y="1141"/>
                      </a:lnTo>
                      <a:lnTo>
                        <a:pt x="2460" y="1148"/>
                      </a:lnTo>
                      <a:lnTo>
                        <a:pt x="2463" y="1155"/>
                      </a:lnTo>
                      <a:lnTo>
                        <a:pt x="2465" y="1157"/>
                      </a:lnTo>
                      <a:lnTo>
                        <a:pt x="2468" y="1160"/>
                      </a:lnTo>
                      <a:lnTo>
                        <a:pt x="2471" y="1161"/>
                      </a:lnTo>
                      <a:lnTo>
                        <a:pt x="2476" y="1162"/>
                      </a:lnTo>
                      <a:lnTo>
                        <a:pt x="2477" y="1169"/>
                      </a:lnTo>
                      <a:lnTo>
                        <a:pt x="2477" y="1177"/>
                      </a:lnTo>
                      <a:lnTo>
                        <a:pt x="2463" y="1186"/>
                      </a:lnTo>
                      <a:lnTo>
                        <a:pt x="2450" y="1193"/>
                      </a:lnTo>
                      <a:lnTo>
                        <a:pt x="2446" y="1197"/>
                      </a:lnTo>
                      <a:lnTo>
                        <a:pt x="2443" y="1202"/>
                      </a:lnTo>
                      <a:lnTo>
                        <a:pt x="2439" y="1209"/>
                      </a:lnTo>
                      <a:lnTo>
                        <a:pt x="2438" y="1218"/>
                      </a:lnTo>
                      <a:lnTo>
                        <a:pt x="2428" y="1215"/>
                      </a:lnTo>
                      <a:lnTo>
                        <a:pt x="2416" y="1215"/>
                      </a:lnTo>
                      <a:lnTo>
                        <a:pt x="2404" y="1218"/>
                      </a:lnTo>
                      <a:lnTo>
                        <a:pt x="2392" y="1219"/>
                      </a:lnTo>
                      <a:lnTo>
                        <a:pt x="2395" y="1222"/>
                      </a:lnTo>
                      <a:lnTo>
                        <a:pt x="2398" y="1227"/>
                      </a:lnTo>
                      <a:lnTo>
                        <a:pt x="2403" y="1232"/>
                      </a:lnTo>
                      <a:lnTo>
                        <a:pt x="2408" y="1238"/>
                      </a:lnTo>
                      <a:lnTo>
                        <a:pt x="2421" y="1248"/>
                      </a:lnTo>
                      <a:lnTo>
                        <a:pt x="2429" y="1254"/>
                      </a:lnTo>
                      <a:lnTo>
                        <a:pt x="2414" y="1256"/>
                      </a:lnTo>
                      <a:lnTo>
                        <a:pt x="2399" y="1257"/>
                      </a:lnTo>
                      <a:lnTo>
                        <a:pt x="2399" y="1267"/>
                      </a:lnTo>
                      <a:lnTo>
                        <a:pt x="2400" y="1276"/>
                      </a:lnTo>
                      <a:lnTo>
                        <a:pt x="2400" y="1285"/>
                      </a:lnTo>
                      <a:lnTo>
                        <a:pt x="2400" y="1294"/>
                      </a:lnTo>
                      <a:lnTo>
                        <a:pt x="2397" y="1295"/>
                      </a:lnTo>
                      <a:lnTo>
                        <a:pt x="2394" y="1295"/>
                      </a:lnTo>
                      <a:lnTo>
                        <a:pt x="2390" y="1295"/>
                      </a:lnTo>
                      <a:lnTo>
                        <a:pt x="2387" y="1294"/>
                      </a:lnTo>
                      <a:lnTo>
                        <a:pt x="2381" y="1292"/>
                      </a:lnTo>
                      <a:lnTo>
                        <a:pt x="2376" y="1289"/>
                      </a:lnTo>
                      <a:lnTo>
                        <a:pt x="2374" y="1288"/>
                      </a:lnTo>
                      <a:lnTo>
                        <a:pt x="2371" y="1287"/>
                      </a:lnTo>
                      <a:lnTo>
                        <a:pt x="2368" y="1288"/>
                      </a:lnTo>
                      <a:lnTo>
                        <a:pt x="2366" y="1288"/>
                      </a:lnTo>
                      <a:lnTo>
                        <a:pt x="2364" y="1290"/>
                      </a:lnTo>
                      <a:lnTo>
                        <a:pt x="2361" y="1294"/>
                      </a:lnTo>
                      <a:lnTo>
                        <a:pt x="2357" y="1297"/>
                      </a:lnTo>
                      <a:lnTo>
                        <a:pt x="2354" y="1303"/>
                      </a:lnTo>
                      <a:lnTo>
                        <a:pt x="2350" y="1312"/>
                      </a:lnTo>
                      <a:lnTo>
                        <a:pt x="2347" y="1320"/>
                      </a:lnTo>
                      <a:lnTo>
                        <a:pt x="2347" y="1327"/>
                      </a:lnTo>
                      <a:lnTo>
                        <a:pt x="2348" y="1331"/>
                      </a:lnTo>
                      <a:lnTo>
                        <a:pt x="2351" y="1336"/>
                      </a:lnTo>
                      <a:lnTo>
                        <a:pt x="2357" y="1339"/>
                      </a:lnTo>
                      <a:lnTo>
                        <a:pt x="2364" y="1343"/>
                      </a:lnTo>
                      <a:lnTo>
                        <a:pt x="2374" y="1345"/>
                      </a:lnTo>
                      <a:lnTo>
                        <a:pt x="2375" y="1350"/>
                      </a:lnTo>
                      <a:lnTo>
                        <a:pt x="2374" y="1354"/>
                      </a:lnTo>
                      <a:lnTo>
                        <a:pt x="2373" y="1358"/>
                      </a:lnTo>
                      <a:lnTo>
                        <a:pt x="2371" y="1362"/>
                      </a:lnTo>
                      <a:lnTo>
                        <a:pt x="2368" y="1365"/>
                      </a:lnTo>
                      <a:lnTo>
                        <a:pt x="2365" y="1368"/>
                      </a:lnTo>
                      <a:lnTo>
                        <a:pt x="2361" y="1369"/>
                      </a:lnTo>
                      <a:lnTo>
                        <a:pt x="2357" y="1371"/>
                      </a:lnTo>
                      <a:lnTo>
                        <a:pt x="2355" y="1368"/>
                      </a:lnTo>
                      <a:lnTo>
                        <a:pt x="2353" y="1366"/>
                      </a:lnTo>
                      <a:lnTo>
                        <a:pt x="2349" y="1363"/>
                      </a:lnTo>
                      <a:lnTo>
                        <a:pt x="2347" y="1363"/>
                      </a:lnTo>
                      <a:lnTo>
                        <a:pt x="2343" y="1363"/>
                      </a:lnTo>
                      <a:lnTo>
                        <a:pt x="2341" y="1365"/>
                      </a:lnTo>
                      <a:lnTo>
                        <a:pt x="2338" y="1366"/>
                      </a:lnTo>
                      <a:lnTo>
                        <a:pt x="2335" y="1368"/>
                      </a:lnTo>
                      <a:lnTo>
                        <a:pt x="2331" y="1372"/>
                      </a:lnTo>
                      <a:lnTo>
                        <a:pt x="2329" y="1379"/>
                      </a:lnTo>
                      <a:lnTo>
                        <a:pt x="2327" y="1383"/>
                      </a:lnTo>
                      <a:lnTo>
                        <a:pt x="2327" y="1386"/>
                      </a:lnTo>
                      <a:lnTo>
                        <a:pt x="2327" y="1390"/>
                      </a:lnTo>
                      <a:lnTo>
                        <a:pt x="2330" y="1393"/>
                      </a:lnTo>
                      <a:lnTo>
                        <a:pt x="2326" y="1396"/>
                      </a:lnTo>
                      <a:lnTo>
                        <a:pt x="2323" y="1404"/>
                      </a:lnTo>
                      <a:lnTo>
                        <a:pt x="2320" y="1417"/>
                      </a:lnTo>
                      <a:lnTo>
                        <a:pt x="2315" y="1432"/>
                      </a:lnTo>
                      <a:lnTo>
                        <a:pt x="2301" y="1441"/>
                      </a:lnTo>
                      <a:lnTo>
                        <a:pt x="2287" y="1449"/>
                      </a:lnTo>
                      <a:lnTo>
                        <a:pt x="2272" y="1454"/>
                      </a:lnTo>
                      <a:lnTo>
                        <a:pt x="2257" y="1460"/>
                      </a:lnTo>
                      <a:lnTo>
                        <a:pt x="2227" y="1469"/>
                      </a:lnTo>
                      <a:lnTo>
                        <a:pt x="2198" y="1481"/>
                      </a:lnTo>
                      <a:lnTo>
                        <a:pt x="2174" y="1494"/>
                      </a:lnTo>
                      <a:lnTo>
                        <a:pt x="2149" y="1508"/>
                      </a:lnTo>
                      <a:lnTo>
                        <a:pt x="2142" y="1511"/>
                      </a:lnTo>
                      <a:lnTo>
                        <a:pt x="2136" y="1514"/>
                      </a:lnTo>
                      <a:lnTo>
                        <a:pt x="2129" y="1515"/>
                      </a:lnTo>
                      <a:lnTo>
                        <a:pt x="2124" y="1515"/>
                      </a:lnTo>
                      <a:lnTo>
                        <a:pt x="2118" y="1514"/>
                      </a:lnTo>
                      <a:lnTo>
                        <a:pt x="2113" y="1511"/>
                      </a:lnTo>
                      <a:lnTo>
                        <a:pt x="2109" y="1508"/>
                      </a:lnTo>
                      <a:lnTo>
                        <a:pt x="2104" y="1503"/>
                      </a:lnTo>
                      <a:lnTo>
                        <a:pt x="2099" y="1516"/>
                      </a:lnTo>
                      <a:lnTo>
                        <a:pt x="2095" y="1525"/>
                      </a:lnTo>
                      <a:lnTo>
                        <a:pt x="2093" y="1530"/>
                      </a:lnTo>
                      <a:lnTo>
                        <a:pt x="2091" y="1534"/>
                      </a:lnTo>
                      <a:lnTo>
                        <a:pt x="2087" y="1538"/>
                      </a:lnTo>
                      <a:lnTo>
                        <a:pt x="2082" y="1541"/>
                      </a:lnTo>
                      <a:lnTo>
                        <a:pt x="2077" y="1544"/>
                      </a:lnTo>
                      <a:lnTo>
                        <a:pt x="2070" y="1546"/>
                      </a:lnTo>
                      <a:lnTo>
                        <a:pt x="2064" y="1547"/>
                      </a:lnTo>
                      <a:lnTo>
                        <a:pt x="2059" y="1548"/>
                      </a:lnTo>
                      <a:lnTo>
                        <a:pt x="2046" y="1549"/>
                      </a:lnTo>
                      <a:lnTo>
                        <a:pt x="2034" y="1549"/>
                      </a:lnTo>
                      <a:lnTo>
                        <a:pt x="2020" y="1550"/>
                      </a:lnTo>
                      <a:lnTo>
                        <a:pt x="2008" y="1551"/>
                      </a:lnTo>
                      <a:lnTo>
                        <a:pt x="1994" y="1552"/>
                      </a:lnTo>
                      <a:lnTo>
                        <a:pt x="1981" y="1554"/>
                      </a:lnTo>
                      <a:lnTo>
                        <a:pt x="1965" y="1555"/>
                      </a:lnTo>
                      <a:lnTo>
                        <a:pt x="1954" y="1558"/>
                      </a:lnTo>
                      <a:lnTo>
                        <a:pt x="1944" y="1563"/>
                      </a:lnTo>
                      <a:lnTo>
                        <a:pt x="1932" y="1568"/>
                      </a:lnTo>
                      <a:lnTo>
                        <a:pt x="1921" y="1575"/>
                      </a:lnTo>
                      <a:lnTo>
                        <a:pt x="1910" y="1581"/>
                      </a:lnTo>
                      <a:lnTo>
                        <a:pt x="1898" y="1587"/>
                      </a:lnTo>
                      <a:lnTo>
                        <a:pt x="1886" y="1591"/>
                      </a:lnTo>
                      <a:lnTo>
                        <a:pt x="1873" y="1596"/>
                      </a:lnTo>
                      <a:lnTo>
                        <a:pt x="1867" y="1599"/>
                      </a:lnTo>
                      <a:lnTo>
                        <a:pt x="1863" y="1605"/>
                      </a:lnTo>
                      <a:lnTo>
                        <a:pt x="1857" y="1616"/>
                      </a:lnTo>
                      <a:lnTo>
                        <a:pt x="1854" y="1624"/>
                      </a:lnTo>
                      <a:lnTo>
                        <a:pt x="1850" y="1636"/>
                      </a:lnTo>
                      <a:lnTo>
                        <a:pt x="1849" y="1640"/>
                      </a:lnTo>
                      <a:lnTo>
                        <a:pt x="1846" y="1644"/>
                      </a:lnTo>
                      <a:lnTo>
                        <a:pt x="1842" y="1646"/>
                      </a:lnTo>
                      <a:lnTo>
                        <a:pt x="1839" y="1647"/>
                      </a:lnTo>
                      <a:lnTo>
                        <a:pt x="1836" y="1645"/>
                      </a:lnTo>
                      <a:lnTo>
                        <a:pt x="1832" y="1641"/>
                      </a:lnTo>
                      <a:lnTo>
                        <a:pt x="1829" y="1634"/>
                      </a:lnTo>
                      <a:lnTo>
                        <a:pt x="1825" y="1628"/>
                      </a:lnTo>
                      <a:lnTo>
                        <a:pt x="1818" y="1614"/>
                      </a:lnTo>
                      <a:lnTo>
                        <a:pt x="1815" y="1605"/>
                      </a:lnTo>
                      <a:lnTo>
                        <a:pt x="1791" y="1605"/>
                      </a:lnTo>
                      <a:lnTo>
                        <a:pt x="1767" y="1606"/>
                      </a:lnTo>
                      <a:lnTo>
                        <a:pt x="1743" y="1609"/>
                      </a:lnTo>
                      <a:lnTo>
                        <a:pt x="1718" y="1615"/>
                      </a:lnTo>
                      <a:lnTo>
                        <a:pt x="1694" y="1626"/>
                      </a:lnTo>
                      <a:lnTo>
                        <a:pt x="1675" y="1637"/>
                      </a:lnTo>
                      <a:lnTo>
                        <a:pt x="1670" y="1638"/>
                      </a:lnTo>
                      <a:lnTo>
                        <a:pt x="1667" y="1639"/>
                      </a:lnTo>
                      <a:lnTo>
                        <a:pt x="1662" y="1638"/>
                      </a:lnTo>
                      <a:lnTo>
                        <a:pt x="1659" y="1637"/>
                      </a:lnTo>
                      <a:lnTo>
                        <a:pt x="1655" y="1633"/>
                      </a:lnTo>
                      <a:lnTo>
                        <a:pt x="1651" y="1629"/>
                      </a:lnTo>
                      <a:lnTo>
                        <a:pt x="1647" y="1623"/>
                      </a:lnTo>
                      <a:lnTo>
                        <a:pt x="1642" y="1614"/>
                      </a:lnTo>
                      <a:lnTo>
                        <a:pt x="1639" y="1614"/>
                      </a:lnTo>
                      <a:lnTo>
                        <a:pt x="1635" y="1614"/>
                      </a:lnTo>
                      <a:lnTo>
                        <a:pt x="1632" y="1615"/>
                      </a:lnTo>
                      <a:lnTo>
                        <a:pt x="1629" y="1617"/>
                      </a:lnTo>
                      <a:lnTo>
                        <a:pt x="1625" y="1622"/>
                      </a:lnTo>
                      <a:lnTo>
                        <a:pt x="1623" y="1628"/>
                      </a:lnTo>
                      <a:lnTo>
                        <a:pt x="1621" y="1634"/>
                      </a:lnTo>
                      <a:lnTo>
                        <a:pt x="1621" y="1642"/>
                      </a:lnTo>
                      <a:lnTo>
                        <a:pt x="1623" y="1649"/>
                      </a:lnTo>
                      <a:lnTo>
                        <a:pt x="1623" y="1656"/>
                      </a:lnTo>
                      <a:lnTo>
                        <a:pt x="1607" y="1657"/>
                      </a:lnTo>
                      <a:lnTo>
                        <a:pt x="1590" y="1658"/>
                      </a:lnTo>
                      <a:lnTo>
                        <a:pt x="1573" y="1659"/>
                      </a:lnTo>
                      <a:lnTo>
                        <a:pt x="1557" y="1662"/>
                      </a:lnTo>
                      <a:lnTo>
                        <a:pt x="1543" y="1669"/>
                      </a:lnTo>
                      <a:lnTo>
                        <a:pt x="1532" y="1675"/>
                      </a:lnTo>
                      <a:lnTo>
                        <a:pt x="1522" y="1679"/>
                      </a:lnTo>
                      <a:lnTo>
                        <a:pt x="1512" y="1682"/>
                      </a:lnTo>
                      <a:lnTo>
                        <a:pt x="1503" y="1686"/>
                      </a:lnTo>
                      <a:lnTo>
                        <a:pt x="1494" y="1689"/>
                      </a:lnTo>
                      <a:lnTo>
                        <a:pt x="1483" y="1697"/>
                      </a:lnTo>
                      <a:lnTo>
                        <a:pt x="1470" y="1707"/>
                      </a:lnTo>
                      <a:lnTo>
                        <a:pt x="1456" y="1719"/>
                      </a:lnTo>
                      <a:lnTo>
                        <a:pt x="1444" y="1731"/>
                      </a:lnTo>
                      <a:lnTo>
                        <a:pt x="1431" y="1745"/>
                      </a:lnTo>
                      <a:lnTo>
                        <a:pt x="1420" y="1759"/>
                      </a:lnTo>
                      <a:lnTo>
                        <a:pt x="1411" y="1771"/>
                      </a:lnTo>
                      <a:lnTo>
                        <a:pt x="1404" y="1784"/>
                      </a:lnTo>
                      <a:lnTo>
                        <a:pt x="1395" y="1779"/>
                      </a:lnTo>
                      <a:lnTo>
                        <a:pt x="1381" y="1774"/>
                      </a:lnTo>
                      <a:lnTo>
                        <a:pt x="1365" y="1770"/>
                      </a:lnTo>
                      <a:lnTo>
                        <a:pt x="1349" y="1768"/>
                      </a:lnTo>
                      <a:lnTo>
                        <a:pt x="1341" y="1766"/>
                      </a:lnTo>
                      <a:lnTo>
                        <a:pt x="1333" y="1768"/>
                      </a:lnTo>
                      <a:lnTo>
                        <a:pt x="1327" y="1769"/>
                      </a:lnTo>
                      <a:lnTo>
                        <a:pt x="1321" y="1771"/>
                      </a:lnTo>
                      <a:lnTo>
                        <a:pt x="1316" y="1773"/>
                      </a:lnTo>
                      <a:lnTo>
                        <a:pt x="1313" y="1778"/>
                      </a:lnTo>
                      <a:lnTo>
                        <a:pt x="1311" y="1784"/>
                      </a:lnTo>
                      <a:lnTo>
                        <a:pt x="1309" y="1790"/>
                      </a:lnTo>
                      <a:lnTo>
                        <a:pt x="1303" y="1790"/>
                      </a:lnTo>
                      <a:lnTo>
                        <a:pt x="1296" y="1792"/>
                      </a:lnTo>
                      <a:lnTo>
                        <a:pt x="1295" y="1788"/>
                      </a:lnTo>
                      <a:lnTo>
                        <a:pt x="1295" y="1785"/>
                      </a:lnTo>
                      <a:lnTo>
                        <a:pt x="1287" y="1784"/>
                      </a:lnTo>
                      <a:lnTo>
                        <a:pt x="1281" y="1785"/>
                      </a:lnTo>
                      <a:lnTo>
                        <a:pt x="1278" y="1786"/>
                      </a:lnTo>
                      <a:lnTo>
                        <a:pt x="1274" y="1788"/>
                      </a:lnTo>
                      <a:lnTo>
                        <a:pt x="1270" y="1795"/>
                      </a:lnTo>
                      <a:lnTo>
                        <a:pt x="1264" y="1802"/>
                      </a:lnTo>
                      <a:lnTo>
                        <a:pt x="1249" y="1811"/>
                      </a:lnTo>
                      <a:lnTo>
                        <a:pt x="1233" y="1819"/>
                      </a:lnTo>
                      <a:lnTo>
                        <a:pt x="1224" y="1823"/>
                      </a:lnTo>
                      <a:lnTo>
                        <a:pt x="1214" y="1828"/>
                      </a:lnTo>
                      <a:lnTo>
                        <a:pt x="1209" y="1830"/>
                      </a:lnTo>
                      <a:lnTo>
                        <a:pt x="1205" y="1833"/>
                      </a:lnTo>
                      <a:lnTo>
                        <a:pt x="1199" y="1834"/>
                      </a:lnTo>
                      <a:lnTo>
                        <a:pt x="1194" y="1834"/>
                      </a:lnTo>
                      <a:lnTo>
                        <a:pt x="1190" y="1833"/>
                      </a:lnTo>
                      <a:lnTo>
                        <a:pt x="1187" y="1829"/>
                      </a:lnTo>
                      <a:lnTo>
                        <a:pt x="1182" y="1826"/>
                      </a:lnTo>
                      <a:lnTo>
                        <a:pt x="1179" y="1822"/>
                      </a:lnTo>
                      <a:lnTo>
                        <a:pt x="1175" y="1820"/>
                      </a:lnTo>
                      <a:lnTo>
                        <a:pt x="1172" y="1818"/>
                      </a:lnTo>
                      <a:lnTo>
                        <a:pt x="1167" y="1817"/>
                      </a:lnTo>
                      <a:lnTo>
                        <a:pt x="1163" y="1818"/>
                      </a:lnTo>
                      <a:lnTo>
                        <a:pt x="1164" y="1826"/>
                      </a:lnTo>
                      <a:lnTo>
                        <a:pt x="1164" y="1833"/>
                      </a:lnTo>
                      <a:lnTo>
                        <a:pt x="1164" y="1838"/>
                      </a:lnTo>
                      <a:lnTo>
                        <a:pt x="1163" y="1843"/>
                      </a:lnTo>
                      <a:lnTo>
                        <a:pt x="1161" y="1847"/>
                      </a:lnTo>
                      <a:lnTo>
                        <a:pt x="1159" y="1851"/>
                      </a:lnTo>
                      <a:lnTo>
                        <a:pt x="1156" y="1854"/>
                      </a:lnTo>
                      <a:lnTo>
                        <a:pt x="1152" y="1856"/>
                      </a:lnTo>
                      <a:lnTo>
                        <a:pt x="1144" y="1861"/>
                      </a:lnTo>
                      <a:lnTo>
                        <a:pt x="1135" y="1864"/>
                      </a:lnTo>
                      <a:lnTo>
                        <a:pt x="1125" y="1868"/>
                      </a:lnTo>
                      <a:lnTo>
                        <a:pt x="1114" y="1870"/>
                      </a:lnTo>
                      <a:lnTo>
                        <a:pt x="1107" y="1872"/>
                      </a:lnTo>
                      <a:lnTo>
                        <a:pt x="1102" y="1875"/>
                      </a:lnTo>
                      <a:lnTo>
                        <a:pt x="1099" y="1877"/>
                      </a:lnTo>
                      <a:lnTo>
                        <a:pt x="1097" y="1880"/>
                      </a:lnTo>
                      <a:lnTo>
                        <a:pt x="1091" y="1885"/>
                      </a:lnTo>
                      <a:lnTo>
                        <a:pt x="1084" y="1891"/>
                      </a:lnTo>
                      <a:lnTo>
                        <a:pt x="1074" y="1894"/>
                      </a:lnTo>
                      <a:lnTo>
                        <a:pt x="1060" y="1894"/>
                      </a:lnTo>
                      <a:lnTo>
                        <a:pt x="1053" y="1895"/>
                      </a:lnTo>
                      <a:lnTo>
                        <a:pt x="1048" y="1896"/>
                      </a:lnTo>
                      <a:lnTo>
                        <a:pt x="1042" y="1897"/>
                      </a:lnTo>
                      <a:lnTo>
                        <a:pt x="1038" y="1900"/>
                      </a:lnTo>
                      <a:lnTo>
                        <a:pt x="1035" y="1903"/>
                      </a:lnTo>
                      <a:lnTo>
                        <a:pt x="1033" y="1905"/>
                      </a:lnTo>
                      <a:lnTo>
                        <a:pt x="1032" y="1909"/>
                      </a:lnTo>
                      <a:lnTo>
                        <a:pt x="1032" y="1911"/>
                      </a:lnTo>
                      <a:lnTo>
                        <a:pt x="1032" y="1918"/>
                      </a:lnTo>
                      <a:lnTo>
                        <a:pt x="1033" y="1924"/>
                      </a:lnTo>
                      <a:lnTo>
                        <a:pt x="1033" y="1928"/>
                      </a:lnTo>
                      <a:lnTo>
                        <a:pt x="1034" y="1933"/>
                      </a:lnTo>
                      <a:lnTo>
                        <a:pt x="1034" y="1936"/>
                      </a:lnTo>
                      <a:lnTo>
                        <a:pt x="1033" y="1941"/>
                      </a:lnTo>
                      <a:lnTo>
                        <a:pt x="1018" y="1954"/>
                      </a:lnTo>
                      <a:lnTo>
                        <a:pt x="1004" y="1969"/>
                      </a:lnTo>
                      <a:lnTo>
                        <a:pt x="1003" y="1975"/>
                      </a:lnTo>
                      <a:lnTo>
                        <a:pt x="1003" y="1981"/>
                      </a:lnTo>
                      <a:lnTo>
                        <a:pt x="1004" y="1986"/>
                      </a:lnTo>
                      <a:lnTo>
                        <a:pt x="1005" y="1992"/>
                      </a:lnTo>
                      <a:lnTo>
                        <a:pt x="1008" y="1998"/>
                      </a:lnTo>
                      <a:lnTo>
                        <a:pt x="1008" y="2003"/>
                      </a:lnTo>
                      <a:lnTo>
                        <a:pt x="1009" y="2009"/>
                      </a:lnTo>
                      <a:lnTo>
                        <a:pt x="1008" y="2015"/>
                      </a:lnTo>
                      <a:lnTo>
                        <a:pt x="1005" y="2019"/>
                      </a:lnTo>
                      <a:lnTo>
                        <a:pt x="1002" y="2022"/>
                      </a:lnTo>
                      <a:lnTo>
                        <a:pt x="997" y="2024"/>
                      </a:lnTo>
                      <a:lnTo>
                        <a:pt x="994" y="2026"/>
                      </a:lnTo>
                      <a:lnTo>
                        <a:pt x="991" y="2028"/>
                      </a:lnTo>
                      <a:lnTo>
                        <a:pt x="987" y="2033"/>
                      </a:lnTo>
                      <a:lnTo>
                        <a:pt x="985" y="2039"/>
                      </a:lnTo>
                      <a:lnTo>
                        <a:pt x="983" y="2047"/>
                      </a:lnTo>
                      <a:lnTo>
                        <a:pt x="978" y="2048"/>
                      </a:lnTo>
                      <a:lnTo>
                        <a:pt x="974" y="2049"/>
                      </a:lnTo>
                      <a:lnTo>
                        <a:pt x="970" y="2049"/>
                      </a:lnTo>
                      <a:lnTo>
                        <a:pt x="967" y="2048"/>
                      </a:lnTo>
                      <a:lnTo>
                        <a:pt x="963" y="2045"/>
                      </a:lnTo>
                      <a:lnTo>
                        <a:pt x="961" y="2044"/>
                      </a:lnTo>
                      <a:lnTo>
                        <a:pt x="959" y="2041"/>
                      </a:lnTo>
                      <a:lnTo>
                        <a:pt x="958" y="2038"/>
                      </a:lnTo>
                      <a:lnTo>
                        <a:pt x="955" y="2030"/>
                      </a:lnTo>
                      <a:lnTo>
                        <a:pt x="954" y="2020"/>
                      </a:lnTo>
                      <a:lnTo>
                        <a:pt x="953" y="2011"/>
                      </a:lnTo>
                      <a:lnTo>
                        <a:pt x="953" y="2002"/>
                      </a:lnTo>
                      <a:lnTo>
                        <a:pt x="953" y="1991"/>
                      </a:lnTo>
                      <a:lnTo>
                        <a:pt x="952" y="1982"/>
                      </a:lnTo>
                      <a:lnTo>
                        <a:pt x="949" y="1983"/>
                      </a:lnTo>
                      <a:lnTo>
                        <a:pt x="946" y="1985"/>
                      </a:lnTo>
                      <a:lnTo>
                        <a:pt x="944" y="1987"/>
                      </a:lnTo>
                      <a:lnTo>
                        <a:pt x="942" y="1991"/>
                      </a:lnTo>
                      <a:lnTo>
                        <a:pt x="942" y="1989"/>
                      </a:lnTo>
                      <a:lnTo>
                        <a:pt x="942" y="1987"/>
                      </a:lnTo>
                      <a:lnTo>
                        <a:pt x="941" y="1984"/>
                      </a:lnTo>
                      <a:lnTo>
                        <a:pt x="941" y="1982"/>
                      </a:lnTo>
                      <a:lnTo>
                        <a:pt x="928" y="1983"/>
                      </a:lnTo>
                      <a:lnTo>
                        <a:pt x="915" y="1985"/>
                      </a:lnTo>
                      <a:lnTo>
                        <a:pt x="917" y="1978"/>
                      </a:lnTo>
                      <a:lnTo>
                        <a:pt x="920" y="1970"/>
                      </a:lnTo>
                      <a:lnTo>
                        <a:pt x="923" y="1964"/>
                      </a:lnTo>
                      <a:lnTo>
                        <a:pt x="927" y="1958"/>
                      </a:lnTo>
                      <a:lnTo>
                        <a:pt x="930" y="1951"/>
                      </a:lnTo>
                      <a:lnTo>
                        <a:pt x="933" y="1944"/>
                      </a:lnTo>
                      <a:lnTo>
                        <a:pt x="934" y="1937"/>
                      </a:lnTo>
                      <a:lnTo>
                        <a:pt x="933" y="1929"/>
                      </a:lnTo>
                      <a:lnTo>
                        <a:pt x="918" y="1929"/>
                      </a:lnTo>
                      <a:lnTo>
                        <a:pt x="905" y="1930"/>
                      </a:lnTo>
                      <a:lnTo>
                        <a:pt x="901" y="1929"/>
                      </a:lnTo>
                      <a:lnTo>
                        <a:pt x="895" y="1927"/>
                      </a:lnTo>
                      <a:lnTo>
                        <a:pt x="889" y="1923"/>
                      </a:lnTo>
                      <a:lnTo>
                        <a:pt x="884" y="1917"/>
                      </a:lnTo>
                      <a:lnTo>
                        <a:pt x="880" y="1913"/>
                      </a:lnTo>
                      <a:lnTo>
                        <a:pt x="877" y="1910"/>
                      </a:lnTo>
                      <a:lnTo>
                        <a:pt x="872" y="1908"/>
                      </a:lnTo>
                      <a:lnTo>
                        <a:pt x="868" y="1907"/>
                      </a:lnTo>
                      <a:lnTo>
                        <a:pt x="857" y="1905"/>
                      </a:lnTo>
                      <a:lnTo>
                        <a:pt x="846" y="1907"/>
                      </a:lnTo>
                      <a:lnTo>
                        <a:pt x="823" y="1909"/>
                      </a:lnTo>
                      <a:lnTo>
                        <a:pt x="804" y="1911"/>
                      </a:lnTo>
                      <a:lnTo>
                        <a:pt x="804" y="1908"/>
                      </a:lnTo>
                      <a:lnTo>
                        <a:pt x="803" y="1905"/>
                      </a:lnTo>
                      <a:lnTo>
                        <a:pt x="796" y="1904"/>
                      </a:lnTo>
                      <a:lnTo>
                        <a:pt x="791" y="1904"/>
                      </a:lnTo>
                      <a:lnTo>
                        <a:pt x="787" y="1905"/>
                      </a:lnTo>
                      <a:lnTo>
                        <a:pt x="785" y="1908"/>
                      </a:lnTo>
                      <a:lnTo>
                        <a:pt x="780" y="1913"/>
                      </a:lnTo>
                      <a:lnTo>
                        <a:pt x="777" y="1920"/>
                      </a:lnTo>
                      <a:lnTo>
                        <a:pt x="773" y="1928"/>
                      </a:lnTo>
                      <a:lnTo>
                        <a:pt x="770" y="1935"/>
                      </a:lnTo>
                      <a:lnTo>
                        <a:pt x="767" y="1938"/>
                      </a:lnTo>
                      <a:lnTo>
                        <a:pt x="764" y="1940"/>
                      </a:lnTo>
                      <a:lnTo>
                        <a:pt x="759" y="1942"/>
                      </a:lnTo>
                      <a:lnTo>
                        <a:pt x="754" y="1942"/>
                      </a:lnTo>
                      <a:lnTo>
                        <a:pt x="754" y="1941"/>
                      </a:lnTo>
                      <a:lnTo>
                        <a:pt x="754" y="1938"/>
                      </a:lnTo>
                      <a:lnTo>
                        <a:pt x="753" y="1928"/>
                      </a:lnTo>
                      <a:lnTo>
                        <a:pt x="749" y="1916"/>
                      </a:lnTo>
                      <a:lnTo>
                        <a:pt x="748" y="1910"/>
                      </a:lnTo>
                      <a:lnTo>
                        <a:pt x="745" y="1905"/>
                      </a:lnTo>
                      <a:lnTo>
                        <a:pt x="741" y="1902"/>
                      </a:lnTo>
                      <a:lnTo>
                        <a:pt x="737" y="1900"/>
                      </a:lnTo>
                      <a:lnTo>
                        <a:pt x="731" y="1899"/>
                      </a:lnTo>
                      <a:lnTo>
                        <a:pt x="728" y="1895"/>
                      </a:lnTo>
                      <a:lnTo>
                        <a:pt x="726" y="1891"/>
                      </a:lnTo>
                      <a:lnTo>
                        <a:pt x="725" y="1885"/>
                      </a:lnTo>
                      <a:lnTo>
                        <a:pt x="720" y="1884"/>
                      </a:lnTo>
                      <a:lnTo>
                        <a:pt x="714" y="1884"/>
                      </a:lnTo>
                      <a:lnTo>
                        <a:pt x="708" y="1885"/>
                      </a:lnTo>
                      <a:lnTo>
                        <a:pt x="703" y="1886"/>
                      </a:lnTo>
                      <a:lnTo>
                        <a:pt x="698" y="1888"/>
                      </a:lnTo>
                      <a:lnTo>
                        <a:pt x="695" y="1889"/>
                      </a:lnTo>
                      <a:lnTo>
                        <a:pt x="690" y="1893"/>
                      </a:lnTo>
                      <a:lnTo>
                        <a:pt x="687" y="1895"/>
                      </a:lnTo>
                      <a:lnTo>
                        <a:pt x="681" y="1903"/>
                      </a:lnTo>
                      <a:lnTo>
                        <a:pt x="675" y="1912"/>
                      </a:lnTo>
                      <a:lnTo>
                        <a:pt x="672" y="1923"/>
                      </a:lnTo>
                      <a:lnTo>
                        <a:pt x="670" y="1933"/>
                      </a:lnTo>
                      <a:lnTo>
                        <a:pt x="649" y="1930"/>
                      </a:lnTo>
                      <a:lnTo>
                        <a:pt x="626" y="1926"/>
                      </a:lnTo>
                      <a:lnTo>
                        <a:pt x="615" y="1925"/>
                      </a:lnTo>
                      <a:lnTo>
                        <a:pt x="603" y="1924"/>
                      </a:lnTo>
                      <a:lnTo>
                        <a:pt x="599" y="1925"/>
                      </a:lnTo>
                      <a:lnTo>
                        <a:pt x="594" y="1926"/>
                      </a:lnTo>
                      <a:lnTo>
                        <a:pt x="591" y="1927"/>
                      </a:lnTo>
                      <a:lnTo>
                        <a:pt x="586" y="1929"/>
                      </a:lnTo>
                      <a:lnTo>
                        <a:pt x="584" y="1925"/>
                      </a:lnTo>
                      <a:lnTo>
                        <a:pt x="580" y="1920"/>
                      </a:lnTo>
                      <a:lnTo>
                        <a:pt x="576" y="1919"/>
                      </a:lnTo>
                      <a:lnTo>
                        <a:pt x="572" y="1918"/>
                      </a:lnTo>
                      <a:lnTo>
                        <a:pt x="568" y="1918"/>
                      </a:lnTo>
                      <a:lnTo>
                        <a:pt x="564" y="1919"/>
                      </a:lnTo>
                      <a:lnTo>
                        <a:pt x="559" y="1920"/>
                      </a:lnTo>
                      <a:lnTo>
                        <a:pt x="555" y="1924"/>
                      </a:lnTo>
                      <a:lnTo>
                        <a:pt x="545" y="1929"/>
                      </a:lnTo>
                      <a:lnTo>
                        <a:pt x="537" y="1937"/>
                      </a:lnTo>
                      <a:lnTo>
                        <a:pt x="529" y="1945"/>
                      </a:lnTo>
                      <a:lnTo>
                        <a:pt x="524" y="1951"/>
                      </a:lnTo>
                      <a:lnTo>
                        <a:pt x="512" y="1966"/>
                      </a:lnTo>
                      <a:lnTo>
                        <a:pt x="506" y="1978"/>
                      </a:lnTo>
                      <a:lnTo>
                        <a:pt x="503" y="1984"/>
                      </a:lnTo>
                      <a:lnTo>
                        <a:pt x="502" y="1990"/>
                      </a:lnTo>
                      <a:lnTo>
                        <a:pt x="501" y="1995"/>
                      </a:lnTo>
                      <a:lnTo>
                        <a:pt x="500" y="2002"/>
                      </a:lnTo>
                      <a:lnTo>
                        <a:pt x="496" y="1971"/>
                      </a:lnTo>
                      <a:lnTo>
                        <a:pt x="495" y="1961"/>
                      </a:lnTo>
                      <a:lnTo>
                        <a:pt x="496" y="1971"/>
                      </a:lnTo>
                      <a:lnTo>
                        <a:pt x="500" y="2002"/>
                      </a:lnTo>
                      <a:lnTo>
                        <a:pt x="500" y="2016"/>
                      </a:lnTo>
                      <a:lnTo>
                        <a:pt x="500" y="2033"/>
                      </a:lnTo>
                      <a:lnTo>
                        <a:pt x="494" y="2035"/>
                      </a:lnTo>
                      <a:lnTo>
                        <a:pt x="490" y="2036"/>
                      </a:lnTo>
                      <a:lnTo>
                        <a:pt x="484" y="2036"/>
                      </a:lnTo>
                      <a:lnTo>
                        <a:pt x="479" y="2035"/>
                      </a:lnTo>
                      <a:lnTo>
                        <a:pt x="479" y="2041"/>
                      </a:lnTo>
                      <a:lnTo>
                        <a:pt x="479" y="2047"/>
                      </a:lnTo>
                      <a:lnTo>
                        <a:pt x="459" y="2047"/>
                      </a:lnTo>
                      <a:lnTo>
                        <a:pt x="437" y="2045"/>
                      </a:lnTo>
                      <a:lnTo>
                        <a:pt x="412" y="2042"/>
                      </a:lnTo>
                      <a:lnTo>
                        <a:pt x="387" y="2038"/>
                      </a:lnTo>
                      <a:lnTo>
                        <a:pt x="356" y="2033"/>
                      </a:lnTo>
                      <a:lnTo>
                        <a:pt x="324" y="2030"/>
                      </a:lnTo>
                      <a:lnTo>
                        <a:pt x="310" y="2028"/>
                      </a:lnTo>
                      <a:lnTo>
                        <a:pt x="295" y="2028"/>
                      </a:lnTo>
                      <a:lnTo>
                        <a:pt x="280" y="2030"/>
                      </a:lnTo>
                      <a:lnTo>
                        <a:pt x="266" y="2031"/>
                      </a:lnTo>
                      <a:lnTo>
                        <a:pt x="253" y="2034"/>
                      </a:lnTo>
                      <a:lnTo>
                        <a:pt x="240" y="2038"/>
                      </a:lnTo>
                      <a:lnTo>
                        <a:pt x="229" y="2043"/>
                      </a:lnTo>
                      <a:lnTo>
                        <a:pt x="219" y="2050"/>
                      </a:lnTo>
                      <a:lnTo>
                        <a:pt x="208" y="2059"/>
                      </a:lnTo>
                      <a:lnTo>
                        <a:pt x="200" y="2069"/>
                      </a:lnTo>
                      <a:lnTo>
                        <a:pt x="194" y="2082"/>
                      </a:lnTo>
                      <a:lnTo>
                        <a:pt x="189" y="2097"/>
                      </a:lnTo>
                      <a:lnTo>
                        <a:pt x="186" y="2109"/>
                      </a:lnTo>
                      <a:lnTo>
                        <a:pt x="184" y="2121"/>
                      </a:lnTo>
                      <a:lnTo>
                        <a:pt x="184" y="2133"/>
                      </a:lnTo>
                      <a:lnTo>
                        <a:pt x="187" y="2145"/>
                      </a:lnTo>
                      <a:lnTo>
                        <a:pt x="189" y="2149"/>
                      </a:lnTo>
                      <a:lnTo>
                        <a:pt x="191" y="2155"/>
                      </a:lnTo>
                      <a:lnTo>
                        <a:pt x="194" y="2159"/>
                      </a:lnTo>
                      <a:lnTo>
                        <a:pt x="197" y="2163"/>
                      </a:lnTo>
                      <a:lnTo>
                        <a:pt x="202" y="2167"/>
                      </a:lnTo>
                      <a:lnTo>
                        <a:pt x="206" y="2170"/>
                      </a:lnTo>
                      <a:lnTo>
                        <a:pt x="212" y="2172"/>
                      </a:lnTo>
                      <a:lnTo>
                        <a:pt x="217" y="2174"/>
                      </a:lnTo>
                      <a:lnTo>
                        <a:pt x="220" y="2183"/>
                      </a:lnTo>
                      <a:lnTo>
                        <a:pt x="222" y="2194"/>
                      </a:lnTo>
                      <a:lnTo>
                        <a:pt x="223" y="2203"/>
                      </a:lnTo>
                      <a:lnTo>
                        <a:pt x="223" y="2213"/>
                      </a:lnTo>
                      <a:lnTo>
                        <a:pt x="208" y="2214"/>
                      </a:lnTo>
                      <a:lnTo>
                        <a:pt x="198" y="2217"/>
                      </a:lnTo>
                      <a:lnTo>
                        <a:pt x="194" y="2220"/>
                      </a:lnTo>
                      <a:lnTo>
                        <a:pt x="190" y="2222"/>
                      </a:lnTo>
                      <a:lnTo>
                        <a:pt x="187" y="2225"/>
                      </a:lnTo>
                      <a:lnTo>
                        <a:pt x="184" y="2229"/>
                      </a:lnTo>
                      <a:lnTo>
                        <a:pt x="181" y="2237"/>
                      </a:lnTo>
                      <a:lnTo>
                        <a:pt x="179" y="2247"/>
                      </a:lnTo>
                      <a:lnTo>
                        <a:pt x="178" y="2260"/>
                      </a:lnTo>
                      <a:lnTo>
                        <a:pt x="176" y="2274"/>
                      </a:lnTo>
                      <a:lnTo>
                        <a:pt x="175" y="2279"/>
                      </a:lnTo>
                      <a:lnTo>
                        <a:pt x="173" y="2285"/>
                      </a:lnTo>
                      <a:lnTo>
                        <a:pt x="171" y="2289"/>
                      </a:lnTo>
                      <a:lnTo>
                        <a:pt x="167" y="2294"/>
                      </a:lnTo>
                      <a:lnTo>
                        <a:pt x="161" y="2303"/>
                      </a:lnTo>
                      <a:lnTo>
                        <a:pt x="154" y="2311"/>
                      </a:lnTo>
                      <a:lnTo>
                        <a:pt x="147" y="2319"/>
                      </a:lnTo>
                      <a:lnTo>
                        <a:pt x="143" y="2327"/>
                      </a:lnTo>
                      <a:lnTo>
                        <a:pt x="143" y="2330"/>
                      </a:lnTo>
                      <a:lnTo>
                        <a:pt x="143" y="2335"/>
                      </a:lnTo>
                      <a:lnTo>
                        <a:pt x="146" y="2338"/>
                      </a:lnTo>
                      <a:lnTo>
                        <a:pt x="149" y="2342"/>
                      </a:lnTo>
                      <a:lnTo>
                        <a:pt x="171" y="2360"/>
                      </a:lnTo>
                      <a:lnTo>
                        <a:pt x="195" y="2380"/>
                      </a:lnTo>
                      <a:lnTo>
                        <a:pt x="205" y="2392"/>
                      </a:lnTo>
                      <a:lnTo>
                        <a:pt x="214" y="2403"/>
                      </a:lnTo>
                      <a:lnTo>
                        <a:pt x="217" y="2409"/>
                      </a:lnTo>
                      <a:lnTo>
                        <a:pt x="220" y="2416"/>
                      </a:lnTo>
                      <a:lnTo>
                        <a:pt x="222" y="2422"/>
                      </a:lnTo>
                      <a:lnTo>
                        <a:pt x="222" y="2429"/>
                      </a:lnTo>
                      <a:lnTo>
                        <a:pt x="222" y="2444"/>
                      </a:lnTo>
                      <a:lnTo>
                        <a:pt x="222" y="2460"/>
                      </a:lnTo>
                      <a:lnTo>
                        <a:pt x="222" y="2468"/>
                      </a:lnTo>
                      <a:lnTo>
                        <a:pt x="224" y="2476"/>
                      </a:lnTo>
                      <a:lnTo>
                        <a:pt x="225" y="2484"/>
                      </a:lnTo>
                      <a:lnTo>
                        <a:pt x="229" y="2490"/>
                      </a:lnTo>
                      <a:lnTo>
                        <a:pt x="241" y="2496"/>
                      </a:lnTo>
                      <a:lnTo>
                        <a:pt x="252" y="2500"/>
                      </a:lnTo>
                      <a:lnTo>
                        <a:pt x="254" y="2508"/>
                      </a:lnTo>
                      <a:lnTo>
                        <a:pt x="255" y="2514"/>
                      </a:lnTo>
                      <a:lnTo>
                        <a:pt x="256" y="2520"/>
                      </a:lnTo>
                      <a:lnTo>
                        <a:pt x="255" y="2525"/>
                      </a:lnTo>
                      <a:lnTo>
                        <a:pt x="254" y="2531"/>
                      </a:lnTo>
                      <a:lnTo>
                        <a:pt x="252" y="2534"/>
                      </a:lnTo>
                      <a:lnTo>
                        <a:pt x="249" y="2539"/>
                      </a:lnTo>
                      <a:lnTo>
                        <a:pt x="246" y="2543"/>
                      </a:lnTo>
                      <a:lnTo>
                        <a:pt x="230" y="2558"/>
                      </a:lnTo>
                      <a:lnTo>
                        <a:pt x="215" y="2574"/>
                      </a:lnTo>
                      <a:lnTo>
                        <a:pt x="208" y="2583"/>
                      </a:lnTo>
                      <a:lnTo>
                        <a:pt x="202" y="2589"/>
                      </a:lnTo>
                      <a:lnTo>
                        <a:pt x="198" y="2590"/>
                      </a:lnTo>
                      <a:lnTo>
                        <a:pt x="195" y="2591"/>
                      </a:lnTo>
                      <a:lnTo>
                        <a:pt x="191" y="2591"/>
                      </a:lnTo>
                      <a:lnTo>
                        <a:pt x="188" y="2591"/>
                      </a:lnTo>
                      <a:lnTo>
                        <a:pt x="174" y="2586"/>
                      </a:lnTo>
                      <a:lnTo>
                        <a:pt x="157" y="2580"/>
                      </a:lnTo>
                      <a:lnTo>
                        <a:pt x="148" y="2577"/>
                      </a:lnTo>
                      <a:lnTo>
                        <a:pt x="139" y="2577"/>
                      </a:lnTo>
                      <a:lnTo>
                        <a:pt x="130" y="2580"/>
                      </a:lnTo>
                      <a:lnTo>
                        <a:pt x="122" y="2582"/>
                      </a:lnTo>
                      <a:lnTo>
                        <a:pt x="105" y="2586"/>
                      </a:lnTo>
                      <a:lnTo>
                        <a:pt x="88" y="2591"/>
                      </a:lnTo>
                      <a:lnTo>
                        <a:pt x="82" y="2591"/>
                      </a:lnTo>
                      <a:lnTo>
                        <a:pt x="76" y="2590"/>
                      </a:lnTo>
                      <a:lnTo>
                        <a:pt x="71" y="2589"/>
                      </a:lnTo>
                      <a:lnTo>
                        <a:pt x="66" y="2586"/>
                      </a:lnTo>
                      <a:lnTo>
                        <a:pt x="57" y="2580"/>
                      </a:lnTo>
                      <a:lnTo>
                        <a:pt x="49" y="2572"/>
                      </a:lnTo>
                      <a:lnTo>
                        <a:pt x="34" y="2553"/>
                      </a:lnTo>
                      <a:lnTo>
                        <a:pt x="22" y="2536"/>
                      </a:lnTo>
                      <a:lnTo>
                        <a:pt x="18" y="2545"/>
                      </a:lnTo>
                      <a:lnTo>
                        <a:pt x="15" y="2555"/>
                      </a:lnTo>
                      <a:lnTo>
                        <a:pt x="12" y="2558"/>
                      </a:lnTo>
                      <a:lnTo>
                        <a:pt x="9" y="2561"/>
                      </a:lnTo>
                      <a:lnTo>
                        <a:pt x="6" y="2564"/>
                      </a:lnTo>
                      <a:lnTo>
                        <a:pt x="1" y="2565"/>
                      </a:lnTo>
                      <a:lnTo>
                        <a:pt x="1" y="2578"/>
                      </a:lnTo>
                      <a:lnTo>
                        <a:pt x="2" y="2590"/>
                      </a:lnTo>
                      <a:lnTo>
                        <a:pt x="2" y="2594"/>
                      </a:lnTo>
                      <a:lnTo>
                        <a:pt x="5" y="2599"/>
                      </a:lnTo>
                      <a:lnTo>
                        <a:pt x="6" y="2602"/>
                      </a:lnTo>
                      <a:lnTo>
                        <a:pt x="8" y="2606"/>
                      </a:lnTo>
                      <a:lnTo>
                        <a:pt x="10" y="2608"/>
                      </a:lnTo>
                      <a:lnTo>
                        <a:pt x="14" y="2610"/>
                      </a:lnTo>
                      <a:lnTo>
                        <a:pt x="17" y="2613"/>
                      </a:lnTo>
                      <a:lnTo>
                        <a:pt x="22" y="2615"/>
                      </a:lnTo>
                      <a:lnTo>
                        <a:pt x="33" y="2616"/>
                      </a:lnTo>
                      <a:lnTo>
                        <a:pt x="47" y="2618"/>
                      </a:lnTo>
                      <a:lnTo>
                        <a:pt x="44" y="2648"/>
                      </a:lnTo>
                      <a:lnTo>
                        <a:pt x="41" y="2677"/>
                      </a:lnTo>
                      <a:lnTo>
                        <a:pt x="39" y="2708"/>
                      </a:lnTo>
                      <a:lnTo>
                        <a:pt x="36" y="2738"/>
                      </a:lnTo>
                      <a:lnTo>
                        <a:pt x="26" y="2739"/>
                      </a:lnTo>
                      <a:lnTo>
                        <a:pt x="17" y="2741"/>
                      </a:lnTo>
                      <a:lnTo>
                        <a:pt x="14" y="2753"/>
                      </a:lnTo>
                      <a:lnTo>
                        <a:pt x="8" y="2775"/>
                      </a:lnTo>
                      <a:lnTo>
                        <a:pt x="3" y="2800"/>
                      </a:lnTo>
                      <a:lnTo>
                        <a:pt x="1" y="2815"/>
                      </a:lnTo>
                      <a:lnTo>
                        <a:pt x="0" y="2829"/>
                      </a:lnTo>
                      <a:lnTo>
                        <a:pt x="1" y="2844"/>
                      </a:lnTo>
                      <a:lnTo>
                        <a:pt x="3" y="2851"/>
                      </a:lnTo>
                      <a:lnTo>
                        <a:pt x="6" y="2857"/>
                      </a:lnTo>
                      <a:lnTo>
                        <a:pt x="9" y="2864"/>
                      </a:lnTo>
                      <a:lnTo>
                        <a:pt x="14" y="2869"/>
                      </a:lnTo>
                      <a:lnTo>
                        <a:pt x="23" y="2876"/>
                      </a:lnTo>
                      <a:lnTo>
                        <a:pt x="30" y="2881"/>
                      </a:lnTo>
                      <a:lnTo>
                        <a:pt x="32" y="2885"/>
                      </a:lnTo>
                      <a:lnTo>
                        <a:pt x="34" y="2889"/>
                      </a:lnTo>
                      <a:lnTo>
                        <a:pt x="35" y="2895"/>
                      </a:lnTo>
                      <a:lnTo>
                        <a:pt x="35" y="2902"/>
                      </a:lnTo>
                      <a:lnTo>
                        <a:pt x="43" y="2904"/>
                      </a:lnTo>
                      <a:lnTo>
                        <a:pt x="49" y="2909"/>
                      </a:lnTo>
                      <a:lnTo>
                        <a:pt x="55" y="2913"/>
                      </a:lnTo>
                      <a:lnTo>
                        <a:pt x="61" y="2918"/>
                      </a:lnTo>
                      <a:lnTo>
                        <a:pt x="67" y="2921"/>
                      </a:lnTo>
                      <a:lnTo>
                        <a:pt x="73" y="2925"/>
                      </a:lnTo>
                      <a:lnTo>
                        <a:pt x="81" y="2927"/>
                      </a:lnTo>
                      <a:lnTo>
                        <a:pt x="89" y="2927"/>
                      </a:lnTo>
                      <a:lnTo>
                        <a:pt x="101" y="2925"/>
                      </a:lnTo>
                      <a:lnTo>
                        <a:pt x="113" y="2923"/>
                      </a:lnTo>
                      <a:lnTo>
                        <a:pt x="115" y="2925"/>
                      </a:lnTo>
                      <a:lnTo>
                        <a:pt x="117" y="2925"/>
                      </a:lnTo>
                      <a:lnTo>
                        <a:pt x="118" y="2927"/>
                      </a:lnTo>
                      <a:lnTo>
                        <a:pt x="120" y="2928"/>
                      </a:lnTo>
                      <a:lnTo>
                        <a:pt x="121" y="2934"/>
                      </a:lnTo>
                      <a:lnTo>
                        <a:pt x="120" y="2943"/>
                      </a:lnTo>
                      <a:lnTo>
                        <a:pt x="114" y="2943"/>
                      </a:lnTo>
                      <a:lnTo>
                        <a:pt x="109" y="2944"/>
                      </a:lnTo>
                      <a:lnTo>
                        <a:pt x="105" y="2945"/>
                      </a:lnTo>
                      <a:lnTo>
                        <a:pt x="100" y="2949"/>
                      </a:lnTo>
                      <a:lnTo>
                        <a:pt x="97" y="2951"/>
                      </a:lnTo>
                      <a:lnTo>
                        <a:pt x="94" y="2955"/>
                      </a:lnTo>
                      <a:lnTo>
                        <a:pt x="92" y="2960"/>
                      </a:lnTo>
                      <a:lnTo>
                        <a:pt x="91" y="2966"/>
                      </a:lnTo>
                      <a:lnTo>
                        <a:pt x="88" y="2968"/>
                      </a:lnTo>
                      <a:lnTo>
                        <a:pt x="85" y="2970"/>
                      </a:lnTo>
                      <a:lnTo>
                        <a:pt x="83" y="2972"/>
                      </a:lnTo>
                      <a:lnTo>
                        <a:pt x="81" y="2977"/>
                      </a:lnTo>
                      <a:lnTo>
                        <a:pt x="76" y="2977"/>
                      </a:lnTo>
                      <a:lnTo>
                        <a:pt x="73" y="2978"/>
                      </a:lnTo>
                      <a:lnTo>
                        <a:pt x="75" y="2991"/>
                      </a:lnTo>
                      <a:lnTo>
                        <a:pt x="80" y="3001"/>
                      </a:lnTo>
                      <a:lnTo>
                        <a:pt x="83" y="3005"/>
                      </a:lnTo>
                      <a:lnTo>
                        <a:pt x="87" y="3008"/>
                      </a:lnTo>
                      <a:lnTo>
                        <a:pt x="93" y="3009"/>
                      </a:lnTo>
                      <a:lnTo>
                        <a:pt x="100" y="3009"/>
                      </a:lnTo>
                      <a:lnTo>
                        <a:pt x="100" y="3026"/>
                      </a:lnTo>
                      <a:lnTo>
                        <a:pt x="100" y="3046"/>
                      </a:lnTo>
                      <a:lnTo>
                        <a:pt x="101" y="3051"/>
                      </a:lnTo>
                      <a:lnTo>
                        <a:pt x="102" y="3056"/>
                      </a:lnTo>
                      <a:lnTo>
                        <a:pt x="104" y="3059"/>
                      </a:lnTo>
                      <a:lnTo>
                        <a:pt x="106" y="3062"/>
                      </a:lnTo>
                      <a:lnTo>
                        <a:pt x="109" y="3065"/>
                      </a:lnTo>
                      <a:lnTo>
                        <a:pt x="113" y="3067"/>
                      </a:lnTo>
                      <a:lnTo>
                        <a:pt x="117" y="3068"/>
                      </a:lnTo>
                      <a:lnTo>
                        <a:pt x="123" y="3069"/>
                      </a:lnTo>
                      <a:lnTo>
                        <a:pt x="129" y="3068"/>
                      </a:lnTo>
                      <a:lnTo>
                        <a:pt x="137" y="3067"/>
                      </a:lnTo>
                      <a:lnTo>
                        <a:pt x="149" y="3066"/>
                      </a:lnTo>
                      <a:lnTo>
                        <a:pt x="161" y="3066"/>
                      </a:lnTo>
                      <a:lnTo>
                        <a:pt x="166" y="3067"/>
                      </a:lnTo>
                      <a:lnTo>
                        <a:pt x="170" y="3069"/>
                      </a:lnTo>
                      <a:lnTo>
                        <a:pt x="173" y="3073"/>
                      </a:lnTo>
                      <a:lnTo>
                        <a:pt x="175" y="3077"/>
                      </a:lnTo>
                      <a:lnTo>
                        <a:pt x="184" y="3078"/>
                      </a:lnTo>
                      <a:lnTo>
                        <a:pt x="194" y="3078"/>
                      </a:lnTo>
                      <a:lnTo>
                        <a:pt x="203" y="3078"/>
                      </a:lnTo>
                      <a:lnTo>
                        <a:pt x="212" y="3077"/>
                      </a:lnTo>
                      <a:lnTo>
                        <a:pt x="212" y="3065"/>
                      </a:lnTo>
                      <a:lnTo>
                        <a:pt x="213" y="3053"/>
                      </a:lnTo>
                      <a:lnTo>
                        <a:pt x="215" y="3043"/>
                      </a:lnTo>
                      <a:lnTo>
                        <a:pt x="219" y="3035"/>
                      </a:lnTo>
                      <a:lnTo>
                        <a:pt x="221" y="3031"/>
                      </a:lnTo>
                      <a:lnTo>
                        <a:pt x="224" y="3028"/>
                      </a:lnTo>
                      <a:lnTo>
                        <a:pt x="228" y="3025"/>
                      </a:lnTo>
                      <a:lnTo>
                        <a:pt x="232" y="3023"/>
                      </a:lnTo>
                      <a:lnTo>
                        <a:pt x="237" y="3021"/>
                      </a:lnTo>
                      <a:lnTo>
                        <a:pt x="243" y="3021"/>
                      </a:lnTo>
                      <a:lnTo>
                        <a:pt x="249" y="3021"/>
                      </a:lnTo>
                      <a:lnTo>
                        <a:pt x="256" y="3021"/>
                      </a:lnTo>
                      <a:lnTo>
                        <a:pt x="272" y="3025"/>
                      </a:lnTo>
                      <a:lnTo>
                        <a:pt x="289" y="3026"/>
                      </a:lnTo>
                      <a:lnTo>
                        <a:pt x="297" y="3025"/>
                      </a:lnTo>
                      <a:lnTo>
                        <a:pt x="305" y="3023"/>
                      </a:lnTo>
                      <a:lnTo>
                        <a:pt x="307" y="3020"/>
                      </a:lnTo>
                      <a:lnTo>
                        <a:pt x="310" y="3018"/>
                      </a:lnTo>
                      <a:lnTo>
                        <a:pt x="312" y="3013"/>
                      </a:lnTo>
                      <a:lnTo>
                        <a:pt x="313" y="3010"/>
                      </a:lnTo>
                      <a:lnTo>
                        <a:pt x="318" y="3009"/>
                      </a:lnTo>
                      <a:lnTo>
                        <a:pt x="321" y="3008"/>
                      </a:lnTo>
                      <a:lnTo>
                        <a:pt x="322" y="3020"/>
                      </a:lnTo>
                      <a:lnTo>
                        <a:pt x="323" y="3032"/>
                      </a:lnTo>
                      <a:lnTo>
                        <a:pt x="324" y="3044"/>
                      </a:lnTo>
                      <a:lnTo>
                        <a:pt x="324" y="3057"/>
                      </a:lnTo>
                      <a:lnTo>
                        <a:pt x="332" y="3058"/>
                      </a:lnTo>
                      <a:lnTo>
                        <a:pt x="342" y="3062"/>
                      </a:lnTo>
                      <a:lnTo>
                        <a:pt x="350" y="3069"/>
                      </a:lnTo>
                      <a:lnTo>
                        <a:pt x="359" y="3075"/>
                      </a:lnTo>
                      <a:lnTo>
                        <a:pt x="367" y="3082"/>
                      </a:lnTo>
                      <a:lnTo>
                        <a:pt x="375" y="3085"/>
                      </a:lnTo>
                      <a:lnTo>
                        <a:pt x="377" y="3086"/>
                      </a:lnTo>
                      <a:lnTo>
                        <a:pt x="380" y="3087"/>
                      </a:lnTo>
                      <a:lnTo>
                        <a:pt x="383" y="3086"/>
                      </a:lnTo>
                      <a:lnTo>
                        <a:pt x="384" y="3085"/>
                      </a:lnTo>
                      <a:lnTo>
                        <a:pt x="385" y="3081"/>
                      </a:lnTo>
                      <a:lnTo>
                        <a:pt x="384" y="3073"/>
                      </a:lnTo>
                      <a:lnTo>
                        <a:pt x="381" y="3064"/>
                      </a:lnTo>
                      <a:lnTo>
                        <a:pt x="379" y="3052"/>
                      </a:lnTo>
                      <a:lnTo>
                        <a:pt x="375" y="3031"/>
                      </a:lnTo>
                      <a:lnTo>
                        <a:pt x="373" y="3015"/>
                      </a:lnTo>
                      <a:lnTo>
                        <a:pt x="378" y="3018"/>
                      </a:lnTo>
                      <a:lnTo>
                        <a:pt x="383" y="3019"/>
                      </a:lnTo>
                      <a:lnTo>
                        <a:pt x="387" y="3020"/>
                      </a:lnTo>
                      <a:lnTo>
                        <a:pt x="391" y="3021"/>
                      </a:lnTo>
                      <a:lnTo>
                        <a:pt x="395" y="3024"/>
                      </a:lnTo>
                      <a:lnTo>
                        <a:pt x="397" y="3026"/>
                      </a:lnTo>
                      <a:lnTo>
                        <a:pt x="401" y="3031"/>
                      </a:lnTo>
                      <a:lnTo>
                        <a:pt x="403" y="3037"/>
                      </a:lnTo>
                      <a:lnTo>
                        <a:pt x="404" y="3044"/>
                      </a:lnTo>
                      <a:lnTo>
                        <a:pt x="405" y="3051"/>
                      </a:lnTo>
                      <a:lnTo>
                        <a:pt x="408" y="3058"/>
                      </a:lnTo>
                      <a:lnTo>
                        <a:pt x="411" y="3065"/>
                      </a:lnTo>
                      <a:lnTo>
                        <a:pt x="418" y="3076"/>
                      </a:lnTo>
                      <a:lnTo>
                        <a:pt x="426" y="3086"/>
                      </a:lnTo>
                      <a:lnTo>
                        <a:pt x="432" y="3091"/>
                      </a:lnTo>
                      <a:lnTo>
                        <a:pt x="436" y="3094"/>
                      </a:lnTo>
                      <a:lnTo>
                        <a:pt x="443" y="3098"/>
                      </a:lnTo>
                      <a:lnTo>
                        <a:pt x="449" y="3099"/>
                      </a:lnTo>
                      <a:lnTo>
                        <a:pt x="450" y="3103"/>
                      </a:lnTo>
                      <a:lnTo>
                        <a:pt x="450" y="3107"/>
                      </a:lnTo>
                      <a:lnTo>
                        <a:pt x="450" y="3110"/>
                      </a:lnTo>
                      <a:lnTo>
                        <a:pt x="449" y="3114"/>
                      </a:lnTo>
                      <a:lnTo>
                        <a:pt x="447" y="3116"/>
                      </a:lnTo>
                      <a:lnTo>
                        <a:pt x="445" y="3118"/>
                      </a:lnTo>
                      <a:lnTo>
                        <a:pt x="443" y="3119"/>
                      </a:lnTo>
                      <a:lnTo>
                        <a:pt x="440" y="3120"/>
                      </a:lnTo>
                      <a:lnTo>
                        <a:pt x="433" y="3123"/>
                      </a:lnTo>
                      <a:lnTo>
                        <a:pt x="425" y="3124"/>
                      </a:lnTo>
                      <a:lnTo>
                        <a:pt x="417" y="3124"/>
                      </a:lnTo>
                      <a:lnTo>
                        <a:pt x="408" y="3125"/>
                      </a:lnTo>
                      <a:lnTo>
                        <a:pt x="396" y="3125"/>
                      </a:lnTo>
                      <a:lnTo>
                        <a:pt x="386" y="3125"/>
                      </a:lnTo>
                      <a:lnTo>
                        <a:pt x="381" y="3126"/>
                      </a:lnTo>
                      <a:lnTo>
                        <a:pt x="377" y="3127"/>
                      </a:lnTo>
                      <a:lnTo>
                        <a:pt x="373" y="3130"/>
                      </a:lnTo>
                      <a:lnTo>
                        <a:pt x="370" y="3132"/>
                      </a:lnTo>
                      <a:lnTo>
                        <a:pt x="365" y="3138"/>
                      </a:lnTo>
                      <a:lnTo>
                        <a:pt x="362" y="3143"/>
                      </a:lnTo>
                      <a:lnTo>
                        <a:pt x="359" y="3150"/>
                      </a:lnTo>
                      <a:lnTo>
                        <a:pt x="356" y="3157"/>
                      </a:lnTo>
                      <a:lnTo>
                        <a:pt x="355" y="3164"/>
                      </a:lnTo>
                      <a:lnTo>
                        <a:pt x="354" y="3171"/>
                      </a:lnTo>
                      <a:lnTo>
                        <a:pt x="354" y="3177"/>
                      </a:lnTo>
                      <a:lnTo>
                        <a:pt x="355" y="3184"/>
                      </a:lnTo>
                      <a:lnTo>
                        <a:pt x="356" y="3191"/>
                      </a:lnTo>
                      <a:lnTo>
                        <a:pt x="359" y="3198"/>
                      </a:lnTo>
                      <a:lnTo>
                        <a:pt x="362" y="3204"/>
                      </a:lnTo>
                      <a:lnTo>
                        <a:pt x="365" y="3209"/>
                      </a:lnTo>
                      <a:lnTo>
                        <a:pt x="370" y="3214"/>
                      </a:lnTo>
                      <a:lnTo>
                        <a:pt x="375" y="3218"/>
                      </a:lnTo>
                      <a:lnTo>
                        <a:pt x="380" y="3222"/>
                      </a:lnTo>
                      <a:lnTo>
                        <a:pt x="387" y="3224"/>
                      </a:lnTo>
                      <a:lnTo>
                        <a:pt x="396" y="3228"/>
                      </a:lnTo>
                      <a:lnTo>
                        <a:pt x="403" y="3232"/>
                      </a:lnTo>
                      <a:lnTo>
                        <a:pt x="408" y="3237"/>
                      </a:lnTo>
                      <a:lnTo>
                        <a:pt x="410" y="3243"/>
                      </a:lnTo>
                      <a:lnTo>
                        <a:pt x="410" y="3249"/>
                      </a:lnTo>
                      <a:lnTo>
                        <a:pt x="409" y="3256"/>
                      </a:lnTo>
                      <a:lnTo>
                        <a:pt x="406" y="3262"/>
                      </a:lnTo>
                      <a:lnTo>
                        <a:pt x="403" y="3267"/>
                      </a:lnTo>
                      <a:lnTo>
                        <a:pt x="399" y="3272"/>
                      </a:lnTo>
                      <a:lnTo>
                        <a:pt x="393" y="3276"/>
                      </a:lnTo>
                      <a:lnTo>
                        <a:pt x="387" y="3279"/>
                      </a:lnTo>
                      <a:lnTo>
                        <a:pt x="381" y="3279"/>
                      </a:lnTo>
                      <a:lnTo>
                        <a:pt x="375" y="3278"/>
                      </a:lnTo>
                      <a:lnTo>
                        <a:pt x="369" y="3275"/>
                      </a:lnTo>
                      <a:lnTo>
                        <a:pt x="362" y="3270"/>
                      </a:lnTo>
                      <a:lnTo>
                        <a:pt x="358" y="3261"/>
                      </a:lnTo>
                      <a:lnTo>
                        <a:pt x="353" y="3253"/>
                      </a:lnTo>
                      <a:lnTo>
                        <a:pt x="348" y="3246"/>
                      </a:lnTo>
                      <a:lnTo>
                        <a:pt x="344" y="3239"/>
                      </a:lnTo>
                      <a:lnTo>
                        <a:pt x="338" y="3233"/>
                      </a:lnTo>
                      <a:lnTo>
                        <a:pt x="334" y="3229"/>
                      </a:lnTo>
                      <a:lnTo>
                        <a:pt x="328" y="3224"/>
                      </a:lnTo>
                      <a:lnTo>
                        <a:pt x="321" y="3220"/>
                      </a:lnTo>
                      <a:lnTo>
                        <a:pt x="314" y="3217"/>
                      </a:lnTo>
                      <a:lnTo>
                        <a:pt x="307" y="3214"/>
                      </a:lnTo>
                      <a:lnTo>
                        <a:pt x="301" y="3213"/>
                      </a:lnTo>
                      <a:lnTo>
                        <a:pt x="294" y="3210"/>
                      </a:lnTo>
                      <a:lnTo>
                        <a:pt x="286" y="3210"/>
                      </a:lnTo>
                      <a:lnTo>
                        <a:pt x="278" y="3209"/>
                      </a:lnTo>
                      <a:lnTo>
                        <a:pt x="270" y="3210"/>
                      </a:lnTo>
                      <a:lnTo>
                        <a:pt x="262" y="3212"/>
                      </a:lnTo>
                      <a:lnTo>
                        <a:pt x="253" y="3213"/>
                      </a:lnTo>
                      <a:lnTo>
                        <a:pt x="252" y="3218"/>
                      </a:lnTo>
                      <a:lnTo>
                        <a:pt x="250" y="3222"/>
                      </a:lnTo>
                      <a:lnTo>
                        <a:pt x="248" y="3225"/>
                      </a:lnTo>
                      <a:lnTo>
                        <a:pt x="245" y="3228"/>
                      </a:lnTo>
                      <a:lnTo>
                        <a:pt x="241" y="3230"/>
                      </a:lnTo>
                      <a:lnTo>
                        <a:pt x="238" y="3230"/>
                      </a:lnTo>
                      <a:lnTo>
                        <a:pt x="233" y="3230"/>
                      </a:lnTo>
                      <a:lnTo>
                        <a:pt x="228" y="3229"/>
                      </a:lnTo>
                      <a:lnTo>
                        <a:pt x="227" y="3220"/>
                      </a:lnTo>
                      <a:lnTo>
                        <a:pt x="224" y="3212"/>
                      </a:lnTo>
                      <a:lnTo>
                        <a:pt x="221" y="3206"/>
                      </a:lnTo>
                      <a:lnTo>
                        <a:pt x="217" y="3201"/>
                      </a:lnTo>
                      <a:lnTo>
                        <a:pt x="214" y="3197"/>
                      </a:lnTo>
                      <a:lnTo>
                        <a:pt x="209" y="3194"/>
                      </a:lnTo>
                      <a:lnTo>
                        <a:pt x="205" y="3192"/>
                      </a:lnTo>
                      <a:lnTo>
                        <a:pt x="199" y="3191"/>
                      </a:lnTo>
                      <a:lnTo>
                        <a:pt x="189" y="3188"/>
                      </a:lnTo>
                      <a:lnTo>
                        <a:pt x="179" y="3183"/>
                      </a:lnTo>
                      <a:lnTo>
                        <a:pt x="175" y="3180"/>
                      </a:lnTo>
                      <a:lnTo>
                        <a:pt x="171" y="3176"/>
                      </a:lnTo>
                      <a:lnTo>
                        <a:pt x="167" y="3171"/>
                      </a:lnTo>
                      <a:lnTo>
                        <a:pt x="164" y="3164"/>
                      </a:lnTo>
                      <a:lnTo>
                        <a:pt x="162" y="3156"/>
                      </a:lnTo>
                      <a:lnTo>
                        <a:pt x="158" y="3149"/>
                      </a:lnTo>
                      <a:lnTo>
                        <a:pt x="154" y="3142"/>
                      </a:lnTo>
                      <a:lnTo>
                        <a:pt x="149" y="3135"/>
                      </a:lnTo>
                      <a:lnTo>
                        <a:pt x="145" y="3130"/>
                      </a:lnTo>
                      <a:lnTo>
                        <a:pt x="140" y="3124"/>
                      </a:lnTo>
                      <a:lnTo>
                        <a:pt x="134" y="3118"/>
                      </a:lnTo>
                      <a:lnTo>
                        <a:pt x="127" y="3114"/>
                      </a:lnTo>
                      <a:lnTo>
                        <a:pt x="122" y="3109"/>
                      </a:lnTo>
                      <a:lnTo>
                        <a:pt x="115" y="3106"/>
                      </a:lnTo>
                      <a:lnTo>
                        <a:pt x="108" y="3102"/>
                      </a:lnTo>
                      <a:lnTo>
                        <a:pt x="100" y="3100"/>
                      </a:lnTo>
                      <a:lnTo>
                        <a:pt x="92" y="3099"/>
                      </a:lnTo>
                      <a:lnTo>
                        <a:pt x="85" y="3097"/>
                      </a:lnTo>
                      <a:lnTo>
                        <a:pt x="76" y="3097"/>
                      </a:lnTo>
                      <a:lnTo>
                        <a:pt x="68" y="3097"/>
                      </a:lnTo>
                      <a:lnTo>
                        <a:pt x="68" y="3110"/>
                      </a:lnTo>
                      <a:lnTo>
                        <a:pt x="68" y="3124"/>
                      </a:lnTo>
                      <a:lnTo>
                        <a:pt x="75" y="3124"/>
                      </a:lnTo>
                      <a:lnTo>
                        <a:pt x="82" y="3126"/>
                      </a:lnTo>
                      <a:lnTo>
                        <a:pt x="89" y="3128"/>
                      </a:lnTo>
                      <a:lnTo>
                        <a:pt x="96" y="3132"/>
                      </a:lnTo>
                      <a:lnTo>
                        <a:pt x="109" y="3139"/>
                      </a:lnTo>
                      <a:lnTo>
                        <a:pt x="122" y="3143"/>
                      </a:lnTo>
                      <a:lnTo>
                        <a:pt x="121" y="3157"/>
                      </a:lnTo>
                      <a:lnTo>
                        <a:pt x="117" y="3171"/>
                      </a:lnTo>
                      <a:lnTo>
                        <a:pt x="116" y="3179"/>
                      </a:lnTo>
                      <a:lnTo>
                        <a:pt x="116" y="3185"/>
                      </a:lnTo>
                      <a:lnTo>
                        <a:pt x="118" y="3191"/>
                      </a:lnTo>
                      <a:lnTo>
                        <a:pt x="123" y="3197"/>
                      </a:lnTo>
                      <a:lnTo>
                        <a:pt x="139" y="3206"/>
                      </a:lnTo>
                      <a:lnTo>
                        <a:pt x="156" y="3216"/>
                      </a:lnTo>
                      <a:lnTo>
                        <a:pt x="164" y="3226"/>
                      </a:lnTo>
                      <a:lnTo>
                        <a:pt x="170" y="3238"/>
                      </a:lnTo>
                      <a:lnTo>
                        <a:pt x="172" y="3243"/>
                      </a:lnTo>
                      <a:lnTo>
                        <a:pt x="173" y="3249"/>
                      </a:lnTo>
                      <a:lnTo>
                        <a:pt x="174" y="3254"/>
                      </a:lnTo>
                      <a:lnTo>
                        <a:pt x="174" y="3259"/>
                      </a:lnTo>
                      <a:lnTo>
                        <a:pt x="173" y="3264"/>
                      </a:lnTo>
                      <a:lnTo>
                        <a:pt x="171" y="3270"/>
                      </a:lnTo>
                      <a:lnTo>
                        <a:pt x="168" y="3273"/>
                      </a:lnTo>
                      <a:lnTo>
                        <a:pt x="165" y="3278"/>
                      </a:lnTo>
                      <a:lnTo>
                        <a:pt x="161" y="3281"/>
                      </a:lnTo>
                      <a:lnTo>
                        <a:pt x="155" y="3283"/>
                      </a:lnTo>
                      <a:lnTo>
                        <a:pt x="148" y="3286"/>
                      </a:lnTo>
                      <a:lnTo>
                        <a:pt x="141" y="3287"/>
                      </a:lnTo>
                      <a:lnTo>
                        <a:pt x="135" y="3303"/>
                      </a:lnTo>
                      <a:lnTo>
                        <a:pt x="132" y="3319"/>
                      </a:lnTo>
                      <a:lnTo>
                        <a:pt x="130" y="3328"/>
                      </a:lnTo>
                      <a:lnTo>
                        <a:pt x="129" y="3336"/>
                      </a:lnTo>
                      <a:lnTo>
                        <a:pt x="129" y="3344"/>
                      </a:lnTo>
                      <a:lnTo>
                        <a:pt x="130" y="3352"/>
                      </a:lnTo>
                      <a:lnTo>
                        <a:pt x="150" y="3353"/>
                      </a:lnTo>
                      <a:lnTo>
                        <a:pt x="172" y="3355"/>
                      </a:lnTo>
                      <a:lnTo>
                        <a:pt x="183" y="3356"/>
                      </a:lnTo>
                      <a:lnTo>
                        <a:pt x="194" y="3356"/>
                      </a:lnTo>
                      <a:lnTo>
                        <a:pt x="204" y="3355"/>
                      </a:lnTo>
                      <a:lnTo>
                        <a:pt x="214" y="3353"/>
                      </a:lnTo>
                      <a:lnTo>
                        <a:pt x="216" y="3352"/>
                      </a:lnTo>
                      <a:lnTo>
                        <a:pt x="219" y="3348"/>
                      </a:lnTo>
                      <a:lnTo>
                        <a:pt x="221" y="3345"/>
                      </a:lnTo>
                      <a:lnTo>
                        <a:pt x="221" y="3339"/>
                      </a:lnTo>
                      <a:lnTo>
                        <a:pt x="222" y="3327"/>
                      </a:lnTo>
                      <a:lnTo>
                        <a:pt x="221" y="3312"/>
                      </a:lnTo>
                      <a:lnTo>
                        <a:pt x="219" y="3283"/>
                      </a:lnTo>
                      <a:lnTo>
                        <a:pt x="216" y="3264"/>
                      </a:lnTo>
                      <a:lnTo>
                        <a:pt x="227" y="3263"/>
                      </a:lnTo>
                      <a:lnTo>
                        <a:pt x="235" y="3264"/>
                      </a:lnTo>
                      <a:lnTo>
                        <a:pt x="241" y="3266"/>
                      </a:lnTo>
                      <a:lnTo>
                        <a:pt x="248" y="3271"/>
                      </a:lnTo>
                      <a:lnTo>
                        <a:pt x="261" y="3282"/>
                      </a:lnTo>
                      <a:lnTo>
                        <a:pt x="273" y="3294"/>
                      </a:lnTo>
                      <a:lnTo>
                        <a:pt x="279" y="3297"/>
                      </a:lnTo>
                      <a:lnTo>
                        <a:pt x="285" y="3300"/>
                      </a:lnTo>
                      <a:lnTo>
                        <a:pt x="291" y="3303"/>
                      </a:lnTo>
                      <a:lnTo>
                        <a:pt x="298" y="3305"/>
                      </a:lnTo>
                      <a:lnTo>
                        <a:pt x="313" y="3307"/>
                      </a:lnTo>
                      <a:lnTo>
                        <a:pt x="329" y="3308"/>
                      </a:lnTo>
                      <a:lnTo>
                        <a:pt x="361" y="3310"/>
                      </a:lnTo>
                      <a:lnTo>
                        <a:pt x="388" y="3311"/>
                      </a:lnTo>
                      <a:lnTo>
                        <a:pt x="389" y="3333"/>
                      </a:lnTo>
                      <a:lnTo>
                        <a:pt x="391" y="3355"/>
                      </a:lnTo>
                      <a:lnTo>
                        <a:pt x="392" y="3360"/>
                      </a:lnTo>
                      <a:lnTo>
                        <a:pt x="394" y="3364"/>
                      </a:lnTo>
                      <a:lnTo>
                        <a:pt x="396" y="3368"/>
                      </a:lnTo>
                      <a:lnTo>
                        <a:pt x="400" y="3371"/>
                      </a:lnTo>
                      <a:lnTo>
                        <a:pt x="403" y="3373"/>
                      </a:lnTo>
                      <a:lnTo>
                        <a:pt x="408" y="3376"/>
                      </a:lnTo>
                      <a:lnTo>
                        <a:pt x="413" y="3377"/>
                      </a:lnTo>
                      <a:lnTo>
                        <a:pt x="420" y="3378"/>
                      </a:lnTo>
                      <a:lnTo>
                        <a:pt x="419" y="3379"/>
                      </a:lnTo>
                      <a:lnTo>
                        <a:pt x="419" y="3381"/>
                      </a:lnTo>
                      <a:lnTo>
                        <a:pt x="419" y="3384"/>
                      </a:lnTo>
                      <a:lnTo>
                        <a:pt x="419" y="3387"/>
                      </a:lnTo>
                      <a:lnTo>
                        <a:pt x="420" y="3393"/>
                      </a:lnTo>
                      <a:lnTo>
                        <a:pt x="421" y="3396"/>
                      </a:lnTo>
                      <a:lnTo>
                        <a:pt x="426" y="3394"/>
                      </a:lnTo>
                      <a:lnTo>
                        <a:pt x="429" y="3391"/>
                      </a:lnTo>
                      <a:lnTo>
                        <a:pt x="430" y="3388"/>
                      </a:lnTo>
                      <a:lnTo>
                        <a:pt x="432" y="3385"/>
                      </a:lnTo>
                      <a:lnTo>
                        <a:pt x="433" y="3376"/>
                      </a:lnTo>
                      <a:lnTo>
                        <a:pt x="433" y="3366"/>
                      </a:lnTo>
                      <a:lnTo>
                        <a:pt x="458" y="3365"/>
                      </a:lnTo>
                      <a:lnTo>
                        <a:pt x="483" y="3366"/>
                      </a:lnTo>
                      <a:lnTo>
                        <a:pt x="508" y="3365"/>
                      </a:lnTo>
                      <a:lnTo>
                        <a:pt x="533" y="3364"/>
                      </a:lnTo>
                      <a:lnTo>
                        <a:pt x="534" y="3360"/>
                      </a:lnTo>
                      <a:lnTo>
                        <a:pt x="534" y="3354"/>
                      </a:lnTo>
                      <a:lnTo>
                        <a:pt x="549" y="3353"/>
                      </a:lnTo>
                      <a:lnTo>
                        <a:pt x="564" y="3352"/>
                      </a:lnTo>
                      <a:lnTo>
                        <a:pt x="572" y="3349"/>
                      </a:lnTo>
                      <a:lnTo>
                        <a:pt x="577" y="3346"/>
                      </a:lnTo>
                      <a:lnTo>
                        <a:pt x="584" y="3343"/>
                      </a:lnTo>
                      <a:lnTo>
                        <a:pt x="590" y="3336"/>
                      </a:lnTo>
                      <a:lnTo>
                        <a:pt x="599" y="3324"/>
                      </a:lnTo>
                      <a:lnTo>
                        <a:pt x="608" y="3315"/>
                      </a:lnTo>
                      <a:lnTo>
                        <a:pt x="613" y="3311"/>
                      </a:lnTo>
                      <a:lnTo>
                        <a:pt x="618" y="3307"/>
                      </a:lnTo>
                      <a:lnTo>
                        <a:pt x="624" y="3304"/>
                      </a:lnTo>
                      <a:lnTo>
                        <a:pt x="632" y="3302"/>
                      </a:lnTo>
                      <a:lnTo>
                        <a:pt x="632" y="3291"/>
                      </a:lnTo>
                      <a:lnTo>
                        <a:pt x="632" y="3281"/>
                      </a:lnTo>
                      <a:lnTo>
                        <a:pt x="631" y="3275"/>
                      </a:lnTo>
                      <a:lnTo>
                        <a:pt x="630" y="3271"/>
                      </a:lnTo>
                      <a:lnTo>
                        <a:pt x="627" y="3267"/>
                      </a:lnTo>
                      <a:lnTo>
                        <a:pt x="624" y="3263"/>
                      </a:lnTo>
                      <a:lnTo>
                        <a:pt x="642" y="3262"/>
                      </a:lnTo>
                      <a:lnTo>
                        <a:pt x="665" y="3261"/>
                      </a:lnTo>
                      <a:lnTo>
                        <a:pt x="676" y="3262"/>
                      </a:lnTo>
                      <a:lnTo>
                        <a:pt x="685" y="3265"/>
                      </a:lnTo>
                      <a:lnTo>
                        <a:pt x="689" y="3267"/>
                      </a:lnTo>
                      <a:lnTo>
                        <a:pt x="692" y="3271"/>
                      </a:lnTo>
                      <a:lnTo>
                        <a:pt x="693" y="3274"/>
                      </a:lnTo>
                      <a:lnTo>
                        <a:pt x="695" y="3279"/>
                      </a:lnTo>
                      <a:lnTo>
                        <a:pt x="704" y="3280"/>
                      </a:lnTo>
                      <a:lnTo>
                        <a:pt x="713" y="3279"/>
                      </a:lnTo>
                      <a:lnTo>
                        <a:pt x="714" y="3265"/>
                      </a:lnTo>
                      <a:lnTo>
                        <a:pt x="714" y="3251"/>
                      </a:lnTo>
                      <a:lnTo>
                        <a:pt x="724" y="3250"/>
                      </a:lnTo>
                      <a:lnTo>
                        <a:pt x="736" y="3250"/>
                      </a:lnTo>
                      <a:lnTo>
                        <a:pt x="736" y="3263"/>
                      </a:lnTo>
                      <a:lnTo>
                        <a:pt x="733" y="3273"/>
                      </a:lnTo>
                      <a:lnTo>
                        <a:pt x="730" y="3282"/>
                      </a:lnTo>
                      <a:lnTo>
                        <a:pt x="726" y="3290"/>
                      </a:lnTo>
                      <a:lnTo>
                        <a:pt x="723" y="3298"/>
                      </a:lnTo>
                      <a:lnTo>
                        <a:pt x="720" y="3307"/>
                      </a:lnTo>
                      <a:lnTo>
                        <a:pt x="717" y="3317"/>
                      </a:lnTo>
                      <a:lnTo>
                        <a:pt x="717" y="3329"/>
                      </a:lnTo>
                      <a:lnTo>
                        <a:pt x="729" y="3330"/>
                      </a:lnTo>
                      <a:lnTo>
                        <a:pt x="739" y="3329"/>
                      </a:lnTo>
                      <a:lnTo>
                        <a:pt x="739" y="3323"/>
                      </a:lnTo>
                      <a:lnTo>
                        <a:pt x="739" y="3319"/>
                      </a:lnTo>
                      <a:lnTo>
                        <a:pt x="741" y="3315"/>
                      </a:lnTo>
                      <a:lnTo>
                        <a:pt x="745" y="3312"/>
                      </a:lnTo>
                      <a:lnTo>
                        <a:pt x="748" y="3310"/>
                      </a:lnTo>
                      <a:lnTo>
                        <a:pt x="752" y="3307"/>
                      </a:lnTo>
                      <a:lnTo>
                        <a:pt x="757" y="3305"/>
                      </a:lnTo>
                      <a:lnTo>
                        <a:pt x="762" y="3304"/>
                      </a:lnTo>
                      <a:lnTo>
                        <a:pt x="773" y="3303"/>
                      </a:lnTo>
                      <a:lnTo>
                        <a:pt x="783" y="3304"/>
                      </a:lnTo>
                      <a:lnTo>
                        <a:pt x="794" y="3305"/>
                      </a:lnTo>
                      <a:lnTo>
                        <a:pt x="802" y="3307"/>
                      </a:lnTo>
                      <a:lnTo>
                        <a:pt x="806" y="3311"/>
                      </a:lnTo>
                      <a:lnTo>
                        <a:pt x="811" y="3315"/>
                      </a:lnTo>
                      <a:lnTo>
                        <a:pt x="814" y="3320"/>
                      </a:lnTo>
                      <a:lnTo>
                        <a:pt x="816" y="3327"/>
                      </a:lnTo>
                      <a:lnTo>
                        <a:pt x="818" y="3333"/>
                      </a:lnTo>
                      <a:lnTo>
                        <a:pt x="819" y="3341"/>
                      </a:lnTo>
                      <a:lnTo>
                        <a:pt x="819" y="3349"/>
                      </a:lnTo>
                      <a:lnTo>
                        <a:pt x="819" y="3358"/>
                      </a:lnTo>
                      <a:lnTo>
                        <a:pt x="816" y="3393"/>
                      </a:lnTo>
                      <a:lnTo>
                        <a:pt x="813" y="3418"/>
                      </a:lnTo>
                      <a:lnTo>
                        <a:pt x="806" y="3419"/>
                      </a:lnTo>
                      <a:lnTo>
                        <a:pt x="800" y="3419"/>
                      </a:lnTo>
                      <a:lnTo>
                        <a:pt x="794" y="3420"/>
                      </a:lnTo>
                      <a:lnTo>
                        <a:pt x="789" y="3422"/>
                      </a:lnTo>
                      <a:lnTo>
                        <a:pt x="788" y="3423"/>
                      </a:lnTo>
                      <a:lnTo>
                        <a:pt x="787" y="3426"/>
                      </a:lnTo>
                      <a:lnTo>
                        <a:pt x="786" y="3427"/>
                      </a:lnTo>
                      <a:lnTo>
                        <a:pt x="786" y="3429"/>
                      </a:lnTo>
                      <a:lnTo>
                        <a:pt x="789" y="3435"/>
                      </a:lnTo>
                      <a:lnTo>
                        <a:pt x="795" y="3440"/>
                      </a:lnTo>
                      <a:lnTo>
                        <a:pt x="799" y="3442"/>
                      </a:lnTo>
                      <a:lnTo>
                        <a:pt x="805" y="3442"/>
                      </a:lnTo>
                      <a:lnTo>
                        <a:pt x="808" y="3440"/>
                      </a:lnTo>
                      <a:lnTo>
                        <a:pt x="813" y="3439"/>
                      </a:lnTo>
                      <a:lnTo>
                        <a:pt x="819" y="3437"/>
                      </a:lnTo>
                      <a:lnTo>
                        <a:pt x="823" y="3436"/>
                      </a:lnTo>
                      <a:lnTo>
                        <a:pt x="829" y="3436"/>
                      </a:lnTo>
                      <a:lnTo>
                        <a:pt x="835" y="3438"/>
                      </a:lnTo>
                      <a:lnTo>
                        <a:pt x="845" y="3443"/>
                      </a:lnTo>
                      <a:lnTo>
                        <a:pt x="856" y="3447"/>
                      </a:lnTo>
                      <a:lnTo>
                        <a:pt x="856" y="3454"/>
                      </a:lnTo>
                      <a:lnTo>
                        <a:pt x="856" y="3461"/>
                      </a:lnTo>
                      <a:lnTo>
                        <a:pt x="856" y="3468"/>
                      </a:lnTo>
                      <a:lnTo>
                        <a:pt x="855" y="3475"/>
                      </a:lnTo>
                      <a:lnTo>
                        <a:pt x="853" y="3488"/>
                      </a:lnTo>
                      <a:lnTo>
                        <a:pt x="852" y="3502"/>
                      </a:lnTo>
                      <a:lnTo>
                        <a:pt x="859" y="3503"/>
                      </a:lnTo>
                      <a:lnTo>
                        <a:pt x="865" y="3502"/>
                      </a:lnTo>
                      <a:lnTo>
                        <a:pt x="867" y="3497"/>
                      </a:lnTo>
                      <a:lnTo>
                        <a:pt x="869" y="3494"/>
                      </a:lnTo>
                      <a:lnTo>
                        <a:pt x="873" y="3491"/>
                      </a:lnTo>
                      <a:lnTo>
                        <a:pt x="878" y="3487"/>
                      </a:lnTo>
                      <a:lnTo>
                        <a:pt x="885" y="3485"/>
                      </a:lnTo>
                      <a:lnTo>
                        <a:pt x="893" y="3483"/>
                      </a:lnTo>
                      <a:lnTo>
                        <a:pt x="900" y="3480"/>
                      </a:lnTo>
                      <a:lnTo>
                        <a:pt x="909" y="3479"/>
                      </a:lnTo>
                      <a:lnTo>
                        <a:pt x="926" y="3478"/>
                      </a:lnTo>
                      <a:lnTo>
                        <a:pt x="942" y="3478"/>
                      </a:lnTo>
                      <a:lnTo>
                        <a:pt x="954" y="3479"/>
                      </a:lnTo>
                      <a:lnTo>
                        <a:pt x="963" y="3481"/>
                      </a:lnTo>
                      <a:lnTo>
                        <a:pt x="967" y="3484"/>
                      </a:lnTo>
                      <a:lnTo>
                        <a:pt x="970" y="3487"/>
                      </a:lnTo>
                      <a:lnTo>
                        <a:pt x="971" y="3492"/>
                      </a:lnTo>
                      <a:lnTo>
                        <a:pt x="974" y="3496"/>
                      </a:lnTo>
                      <a:lnTo>
                        <a:pt x="975" y="3507"/>
                      </a:lnTo>
                      <a:lnTo>
                        <a:pt x="975" y="3518"/>
                      </a:lnTo>
                      <a:lnTo>
                        <a:pt x="972" y="3541"/>
                      </a:lnTo>
                      <a:lnTo>
                        <a:pt x="971" y="3558"/>
                      </a:lnTo>
                      <a:lnTo>
                        <a:pt x="970" y="3571"/>
                      </a:lnTo>
                      <a:lnTo>
                        <a:pt x="969" y="3586"/>
                      </a:lnTo>
                      <a:lnTo>
                        <a:pt x="969" y="3601"/>
                      </a:lnTo>
                      <a:lnTo>
                        <a:pt x="971" y="3615"/>
                      </a:lnTo>
                      <a:lnTo>
                        <a:pt x="975" y="3623"/>
                      </a:lnTo>
                      <a:lnTo>
                        <a:pt x="978" y="3632"/>
                      </a:lnTo>
                      <a:lnTo>
                        <a:pt x="980" y="3641"/>
                      </a:lnTo>
                      <a:lnTo>
                        <a:pt x="983" y="3650"/>
                      </a:lnTo>
                      <a:lnTo>
                        <a:pt x="992" y="3651"/>
                      </a:lnTo>
                      <a:lnTo>
                        <a:pt x="1001" y="3650"/>
                      </a:lnTo>
                      <a:lnTo>
                        <a:pt x="1010" y="3649"/>
                      </a:lnTo>
                      <a:lnTo>
                        <a:pt x="1020" y="3649"/>
                      </a:lnTo>
                      <a:lnTo>
                        <a:pt x="1038" y="3647"/>
                      </a:lnTo>
                      <a:lnTo>
                        <a:pt x="1057" y="3647"/>
                      </a:lnTo>
                      <a:lnTo>
                        <a:pt x="1065" y="3647"/>
                      </a:lnTo>
                      <a:lnTo>
                        <a:pt x="1074" y="3648"/>
                      </a:lnTo>
                      <a:lnTo>
                        <a:pt x="1082" y="3650"/>
                      </a:lnTo>
                      <a:lnTo>
                        <a:pt x="1090" y="3653"/>
                      </a:lnTo>
                      <a:lnTo>
                        <a:pt x="1093" y="3657"/>
                      </a:lnTo>
                      <a:lnTo>
                        <a:pt x="1097" y="3660"/>
                      </a:lnTo>
                      <a:lnTo>
                        <a:pt x="1098" y="3666"/>
                      </a:lnTo>
                      <a:lnTo>
                        <a:pt x="1100" y="3673"/>
                      </a:lnTo>
                      <a:lnTo>
                        <a:pt x="1100" y="3688"/>
                      </a:lnTo>
                      <a:lnTo>
                        <a:pt x="1099" y="3704"/>
                      </a:lnTo>
                      <a:lnTo>
                        <a:pt x="1094" y="3737"/>
                      </a:lnTo>
                      <a:lnTo>
                        <a:pt x="1091" y="3759"/>
                      </a:lnTo>
                      <a:lnTo>
                        <a:pt x="1086" y="3759"/>
                      </a:lnTo>
                      <a:lnTo>
                        <a:pt x="1084" y="3760"/>
                      </a:lnTo>
                      <a:lnTo>
                        <a:pt x="1082" y="3763"/>
                      </a:lnTo>
                      <a:lnTo>
                        <a:pt x="1079" y="3765"/>
                      </a:lnTo>
                      <a:lnTo>
                        <a:pt x="1076" y="3771"/>
                      </a:lnTo>
                      <a:lnTo>
                        <a:pt x="1075" y="3778"/>
                      </a:lnTo>
                      <a:lnTo>
                        <a:pt x="1075" y="3791"/>
                      </a:lnTo>
                      <a:lnTo>
                        <a:pt x="1077" y="3805"/>
                      </a:lnTo>
                      <a:lnTo>
                        <a:pt x="1066" y="3805"/>
                      </a:lnTo>
                      <a:lnTo>
                        <a:pt x="1056" y="3806"/>
                      </a:lnTo>
                      <a:lnTo>
                        <a:pt x="1046" y="3808"/>
                      </a:lnTo>
                      <a:lnTo>
                        <a:pt x="1038" y="3811"/>
                      </a:lnTo>
                      <a:lnTo>
                        <a:pt x="1035" y="3813"/>
                      </a:lnTo>
                      <a:lnTo>
                        <a:pt x="1032" y="3815"/>
                      </a:lnTo>
                      <a:lnTo>
                        <a:pt x="1029" y="3817"/>
                      </a:lnTo>
                      <a:lnTo>
                        <a:pt x="1027" y="3821"/>
                      </a:lnTo>
                      <a:lnTo>
                        <a:pt x="1025" y="3825"/>
                      </a:lnTo>
                      <a:lnTo>
                        <a:pt x="1023" y="3830"/>
                      </a:lnTo>
                      <a:lnTo>
                        <a:pt x="1021" y="3836"/>
                      </a:lnTo>
                      <a:lnTo>
                        <a:pt x="1021" y="3842"/>
                      </a:lnTo>
                      <a:lnTo>
                        <a:pt x="1025" y="3862"/>
                      </a:lnTo>
                      <a:lnTo>
                        <a:pt x="1033" y="3891"/>
                      </a:lnTo>
                      <a:lnTo>
                        <a:pt x="1034" y="3899"/>
                      </a:lnTo>
                      <a:lnTo>
                        <a:pt x="1034" y="3906"/>
                      </a:lnTo>
                      <a:lnTo>
                        <a:pt x="1034" y="3913"/>
                      </a:lnTo>
                      <a:lnTo>
                        <a:pt x="1034" y="3919"/>
                      </a:lnTo>
                      <a:lnTo>
                        <a:pt x="1032" y="3923"/>
                      </a:lnTo>
                      <a:lnTo>
                        <a:pt x="1028" y="3927"/>
                      </a:lnTo>
                      <a:lnTo>
                        <a:pt x="1024" y="3930"/>
                      </a:lnTo>
                      <a:lnTo>
                        <a:pt x="1018" y="3931"/>
                      </a:lnTo>
                      <a:lnTo>
                        <a:pt x="1012" y="3930"/>
                      </a:lnTo>
                      <a:lnTo>
                        <a:pt x="1008" y="3929"/>
                      </a:lnTo>
                      <a:lnTo>
                        <a:pt x="1003" y="3926"/>
                      </a:lnTo>
                      <a:lnTo>
                        <a:pt x="999" y="3922"/>
                      </a:lnTo>
                      <a:lnTo>
                        <a:pt x="991" y="3913"/>
                      </a:lnTo>
                      <a:lnTo>
                        <a:pt x="984" y="3902"/>
                      </a:lnTo>
                      <a:lnTo>
                        <a:pt x="976" y="3891"/>
                      </a:lnTo>
                      <a:lnTo>
                        <a:pt x="966" y="3882"/>
                      </a:lnTo>
                      <a:lnTo>
                        <a:pt x="961" y="3880"/>
                      </a:lnTo>
                      <a:lnTo>
                        <a:pt x="955" y="3877"/>
                      </a:lnTo>
                      <a:lnTo>
                        <a:pt x="949" y="3875"/>
                      </a:lnTo>
                      <a:lnTo>
                        <a:pt x="942" y="3875"/>
                      </a:lnTo>
                      <a:lnTo>
                        <a:pt x="935" y="3877"/>
                      </a:lnTo>
                      <a:lnTo>
                        <a:pt x="929" y="3879"/>
                      </a:lnTo>
                      <a:lnTo>
                        <a:pt x="926" y="3881"/>
                      </a:lnTo>
                      <a:lnTo>
                        <a:pt x="923" y="3885"/>
                      </a:lnTo>
                      <a:lnTo>
                        <a:pt x="922" y="3888"/>
                      </a:lnTo>
                      <a:lnTo>
                        <a:pt x="923" y="3891"/>
                      </a:lnTo>
                      <a:lnTo>
                        <a:pt x="925" y="3895"/>
                      </a:lnTo>
                      <a:lnTo>
                        <a:pt x="927" y="3898"/>
                      </a:lnTo>
                      <a:lnTo>
                        <a:pt x="935" y="3905"/>
                      </a:lnTo>
                      <a:lnTo>
                        <a:pt x="944" y="3911"/>
                      </a:lnTo>
                      <a:lnTo>
                        <a:pt x="950" y="3913"/>
                      </a:lnTo>
                      <a:lnTo>
                        <a:pt x="954" y="3915"/>
                      </a:lnTo>
                      <a:lnTo>
                        <a:pt x="960" y="3916"/>
                      </a:lnTo>
                      <a:lnTo>
                        <a:pt x="964" y="3916"/>
                      </a:lnTo>
                      <a:lnTo>
                        <a:pt x="966" y="3920"/>
                      </a:lnTo>
                      <a:lnTo>
                        <a:pt x="966" y="3924"/>
                      </a:lnTo>
                      <a:lnTo>
                        <a:pt x="964" y="3928"/>
                      </a:lnTo>
                      <a:lnTo>
                        <a:pt x="962" y="3930"/>
                      </a:lnTo>
                      <a:lnTo>
                        <a:pt x="956" y="3936"/>
                      </a:lnTo>
                      <a:lnTo>
                        <a:pt x="949" y="3939"/>
                      </a:lnTo>
                      <a:lnTo>
                        <a:pt x="931" y="3945"/>
                      </a:lnTo>
                      <a:lnTo>
                        <a:pt x="917" y="3952"/>
                      </a:lnTo>
                      <a:lnTo>
                        <a:pt x="913" y="3955"/>
                      </a:lnTo>
                      <a:lnTo>
                        <a:pt x="910" y="3960"/>
                      </a:lnTo>
                      <a:lnTo>
                        <a:pt x="906" y="3967"/>
                      </a:lnTo>
                      <a:lnTo>
                        <a:pt x="903" y="3975"/>
                      </a:lnTo>
                      <a:lnTo>
                        <a:pt x="898" y="3993"/>
                      </a:lnTo>
                      <a:lnTo>
                        <a:pt x="893" y="4013"/>
                      </a:lnTo>
                      <a:lnTo>
                        <a:pt x="898" y="4028"/>
                      </a:lnTo>
                      <a:lnTo>
                        <a:pt x="901" y="4044"/>
                      </a:lnTo>
                      <a:lnTo>
                        <a:pt x="906" y="4051"/>
                      </a:lnTo>
                      <a:lnTo>
                        <a:pt x="913" y="4058"/>
                      </a:lnTo>
                      <a:lnTo>
                        <a:pt x="921" y="4064"/>
                      </a:lnTo>
                      <a:lnTo>
                        <a:pt x="930" y="4070"/>
                      </a:lnTo>
                      <a:lnTo>
                        <a:pt x="950" y="4080"/>
                      </a:lnTo>
                      <a:lnTo>
                        <a:pt x="967" y="4088"/>
                      </a:lnTo>
                      <a:lnTo>
                        <a:pt x="975" y="4092"/>
                      </a:lnTo>
                      <a:lnTo>
                        <a:pt x="983" y="4094"/>
                      </a:lnTo>
                      <a:lnTo>
                        <a:pt x="991" y="4095"/>
                      </a:lnTo>
                      <a:lnTo>
                        <a:pt x="997" y="4094"/>
                      </a:lnTo>
                      <a:lnTo>
                        <a:pt x="1005" y="4093"/>
                      </a:lnTo>
                      <a:lnTo>
                        <a:pt x="1012" y="4091"/>
                      </a:lnTo>
                      <a:lnTo>
                        <a:pt x="1019" y="4087"/>
                      </a:lnTo>
                      <a:lnTo>
                        <a:pt x="1025" y="4083"/>
                      </a:lnTo>
                      <a:lnTo>
                        <a:pt x="1037" y="4074"/>
                      </a:lnTo>
                      <a:lnTo>
                        <a:pt x="1050" y="4062"/>
                      </a:lnTo>
                      <a:lnTo>
                        <a:pt x="1061" y="4051"/>
                      </a:lnTo>
                      <a:lnTo>
                        <a:pt x="1071" y="4039"/>
                      </a:lnTo>
                      <a:lnTo>
                        <a:pt x="1079" y="4030"/>
                      </a:lnTo>
                      <a:lnTo>
                        <a:pt x="1086" y="4019"/>
                      </a:lnTo>
                      <a:lnTo>
                        <a:pt x="1094" y="4005"/>
                      </a:lnTo>
                      <a:lnTo>
                        <a:pt x="1101" y="3992"/>
                      </a:lnTo>
                      <a:lnTo>
                        <a:pt x="1110" y="3979"/>
                      </a:lnTo>
                      <a:lnTo>
                        <a:pt x="1118" y="3969"/>
                      </a:lnTo>
                      <a:lnTo>
                        <a:pt x="1124" y="3964"/>
                      </a:lnTo>
                      <a:lnTo>
                        <a:pt x="1128" y="3962"/>
                      </a:lnTo>
                      <a:lnTo>
                        <a:pt x="1134" y="3960"/>
                      </a:lnTo>
                      <a:lnTo>
                        <a:pt x="1140" y="3960"/>
                      </a:lnTo>
                      <a:lnTo>
                        <a:pt x="1141" y="3939"/>
                      </a:lnTo>
                      <a:lnTo>
                        <a:pt x="1141" y="3919"/>
                      </a:lnTo>
                      <a:lnTo>
                        <a:pt x="1141" y="3898"/>
                      </a:lnTo>
                      <a:lnTo>
                        <a:pt x="1140" y="3878"/>
                      </a:lnTo>
                      <a:lnTo>
                        <a:pt x="1136" y="3878"/>
                      </a:lnTo>
                      <a:lnTo>
                        <a:pt x="1133" y="3877"/>
                      </a:lnTo>
                      <a:lnTo>
                        <a:pt x="1132" y="3866"/>
                      </a:lnTo>
                      <a:lnTo>
                        <a:pt x="1133" y="3857"/>
                      </a:lnTo>
                      <a:lnTo>
                        <a:pt x="1135" y="3847"/>
                      </a:lnTo>
                      <a:lnTo>
                        <a:pt x="1136" y="3837"/>
                      </a:lnTo>
                      <a:lnTo>
                        <a:pt x="1160" y="3825"/>
                      </a:lnTo>
                      <a:lnTo>
                        <a:pt x="1185" y="3815"/>
                      </a:lnTo>
                      <a:lnTo>
                        <a:pt x="1213" y="3807"/>
                      </a:lnTo>
                      <a:lnTo>
                        <a:pt x="1241" y="3800"/>
                      </a:lnTo>
                      <a:lnTo>
                        <a:pt x="1255" y="3798"/>
                      </a:lnTo>
                      <a:lnTo>
                        <a:pt x="1270" y="3796"/>
                      </a:lnTo>
                      <a:lnTo>
                        <a:pt x="1283" y="3795"/>
                      </a:lnTo>
                      <a:lnTo>
                        <a:pt x="1297" y="3795"/>
                      </a:lnTo>
                      <a:lnTo>
                        <a:pt x="1312" y="3795"/>
                      </a:lnTo>
                      <a:lnTo>
                        <a:pt x="1324" y="3795"/>
                      </a:lnTo>
                      <a:lnTo>
                        <a:pt x="1338" y="3796"/>
                      </a:lnTo>
                      <a:lnTo>
                        <a:pt x="1350" y="3798"/>
                      </a:lnTo>
                      <a:lnTo>
                        <a:pt x="1356" y="3800"/>
                      </a:lnTo>
                      <a:lnTo>
                        <a:pt x="1362" y="3803"/>
                      </a:lnTo>
                      <a:lnTo>
                        <a:pt x="1368" y="3805"/>
                      </a:lnTo>
                      <a:lnTo>
                        <a:pt x="1372" y="3808"/>
                      </a:lnTo>
                      <a:lnTo>
                        <a:pt x="1380" y="3816"/>
                      </a:lnTo>
                      <a:lnTo>
                        <a:pt x="1388" y="3824"/>
                      </a:lnTo>
                      <a:lnTo>
                        <a:pt x="1396" y="3832"/>
                      </a:lnTo>
                      <a:lnTo>
                        <a:pt x="1405" y="3839"/>
                      </a:lnTo>
                      <a:lnTo>
                        <a:pt x="1410" y="3842"/>
                      </a:lnTo>
                      <a:lnTo>
                        <a:pt x="1414" y="3845"/>
                      </a:lnTo>
                      <a:lnTo>
                        <a:pt x="1420" y="3846"/>
                      </a:lnTo>
                      <a:lnTo>
                        <a:pt x="1427" y="3847"/>
                      </a:lnTo>
                      <a:lnTo>
                        <a:pt x="1435" y="3848"/>
                      </a:lnTo>
                      <a:lnTo>
                        <a:pt x="1445" y="3847"/>
                      </a:lnTo>
                      <a:lnTo>
                        <a:pt x="1454" y="3846"/>
                      </a:lnTo>
                      <a:lnTo>
                        <a:pt x="1464" y="3844"/>
                      </a:lnTo>
                      <a:lnTo>
                        <a:pt x="1469" y="3841"/>
                      </a:lnTo>
                      <a:lnTo>
                        <a:pt x="1472" y="3839"/>
                      </a:lnTo>
                      <a:lnTo>
                        <a:pt x="1476" y="3837"/>
                      </a:lnTo>
                      <a:lnTo>
                        <a:pt x="1479" y="3833"/>
                      </a:lnTo>
                      <a:lnTo>
                        <a:pt x="1481" y="3829"/>
                      </a:lnTo>
                      <a:lnTo>
                        <a:pt x="1483" y="3825"/>
                      </a:lnTo>
                      <a:lnTo>
                        <a:pt x="1483" y="3821"/>
                      </a:lnTo>
                      <a:lnTo>
                        <a:pt x="1483" y="3815"/>
                      </a:lnTo>
                      <a:lnTo>
                        <a:pt x="1488" y="3815"/>
                      </a:lnTo>
                      <a:lnTo>
                        <a:pt x="1495" y="3814"/>
                      </a:lnTo>
                      <a:lnTo>
                        <a:pt x="1502" y="3814"/>
                      </a:lnTo>
                      <a:lnTo>
                        <a:pt x="1508" y="3814"/>
                      </a:lnTo>
                      <a:lnTo>
                        <a:pt x="1510" y="3799"/>
                      </a:lnTo>
                      <a:lnTo>
                        <a:pt x="1512" y="3790"/>
                      </a:lnTo>
                      <a:lnTo>
                        <a:pt x="1513" y="3787"/>
                      </a:lnTo>
                      <a:lnTo>
                        <a:pt x="1514" y="3784"/>
                      </a:lnTo>
                      <a:lnTo>
                        <a:pt x="1517" y="3782"/>
                      </a:lnTo>
                      <a:lnTo>
                        <a:pt x="1518" y="3782"/>
                      </a:lnTo>
                      <a:lnTo>
                        <a:pt x="1522" y="3781"/>
                      </a:lnTo>
                      <a:lnTo>
                        <a:pt x="1527" y="3783"/>
                      </a:lnTo>
                      <a:lnTo>
                        <a:pt x="1532" y="3786"/>
                      </a:lnTo>
                      <a:lnTo>
                        <a:pt x="1537" y="3789"/>
                      </a:lnTo>
                      <a:lnTo>
                        <a:pt x="1545" y="3795"/>
                      </a:lnTo>
                      <a:lnTo>
                        <a:pt x="1552" y="3797"/>
                      </a:lnTo>
                      <a:lnTo>
                        <a:pt x="1557" y="3797"/>
                      </a:lnTo>
                      <a:lnTo>
                        <a:pt x="1560" y="3796"/>
                      </a:lnTo>
                      <a:lnTo>
                        <a:pt x="1563" y="3791"/>
                      </a:lnTo>
                      <a:lnTo>
                        <a:pt x="1566" y="3786"/>
                      </a:lnTo>
                      <a:lnTo>
                        <a:pt x="1570" y="3776"/>
                      </a:lnTo>
                      <a:lnTo>
                        <a:pt x="1574" y="3768"/>
                      </a:lnTo>
                      <a:lnTo>
                        <a:pt x="1578" y="3762"/>
                      </a:lnTo>
                      <a:lnTo>
                        <a:pt x="1583" y="3756"/>
                      </a:lnTo>
                      <a:lnTo>
                        <a:pt x="1587" y="3751"/>
                      </a:lnTo>
                      <a:lnTo>
                        <a:pt x="1594" y="3748"/>
                      </a:lnTo>
                      <a:lnTo>
                        <a:pt x="1602" y="3745"/>
                      </a:lnTo>
                      <a:lnTo>
                        <a:pt x="1611" y="3741"/>
                      </a:lnTo>
                      <a:lnTo>
                        <a:pt x="1616" y="3739"/>
                      </a:lnTo>
                      <a:lnTo>
                        <a:pt x="1619" y="3737"/>
                      </a:lnTo>
                      <a:lnTo>
                        <a:pt x="1623" y="3733"/>
                      </a:lnTo>
                      <a:lnTo>
                        <a:pt x="1624" y="3730"/>
                      </a:lnTo>
                      <a:lnTo>
                        <a:pt x="1625" y="3721"/>
                      </a:lnTo>
                      <a:lnTo>
                        <a:pt x="1625" y="3711"/>
                      </a:lnTo>
                      <a:lnTo>
                        <a:pt x="1625" y="3701"/>
                      </a:lnTo>
                      <a:lnTo>
                        <a:pt x="1626" y="3691"/>
                      </a:lnTo>
                      <a:lnTo>
                        <a:pt x="1627" y="3686"/>
                      </a:lnTo>
                      <a:lnTo>
                        <a:pt x="1631" y="3682"/>
                      </a:lnTo>
                      <a:lnTo>
                        <a:pt x="1634" y="3678"/>
                      </a:lnTo>
                      <a:lnTo>
                        <a:pt x="1639" y="3675"/>
                      </a:lnTo>
                      <a:lnTo>
                        <a:pt x="1628" y="3672"/>
                      </a:lnTo>
                      <a:lnTo>
                        <a:pt x="1620" y="3668"/>
                      </a:lnTo>
                      <a:lnTo>
                        <a:pt x="1616" y="3665"/>
                      </a:lnTo>
                      <a:lnTo>
                        <a:pt x="1612" y="3661"/>
                      </a:lnTo>
                      <a:lnTo>
                        <a:pt x="1611" y="3658"/>
                      </a:lnTo>
                      <a:lnTo>
                        <a:pt x="1611" y="3656"/>
                      </a:lnTo>
                      <a:lnTo>
                        <a:pt x="1614" y="3652"/>
                      </a:lnTo>
                      <a:lnTo>
                        <a:pt x="1616" y="3650"/>
                      </a:lnTo>
                      <a:lnTo>
                        <a:pt x="1626" y="3645"/>
                      </a:lnTo>
                      <a:lnTo>
                        <a:pt x="1639" y="3643"/>
                      </a:lnTo>
                      <a:lnTo>
                        <a:pt x="1652" y="3642"/>
                      </a:lnTo>
                      <a:lnTo>
                        <a:pt x="1666" y="3642"/>
                      </a:lnTo>
                      <a:lnTo>
                        <a:pt x="1681" y="3643"/>
                      </a:lnTo>
                      <a:lnTo>
                        <a:pt x="1693" y="3647"/>
                      </a:lnTo>
                      <a:lnTo>
                        <a:pt x="1699" y="3649"/>
                      </a:lnTo>
                      <a:lnTo>
                        <a:pt x="1703" y="3651"/>
                      </a:lnTo>
                      <a:lnTo>
                        <a:pt x="1707" y="3655"/>
                      </a:lnTo>
                      <a:lnTo>
                        <a:pt x="1710" y="3657"/>
                      </a:lnTo>
                      <a:lnTo>
                        <a:pt x="1713" y="3661"/>
                      </a:lnTo>
                      <a:lnTo>
                        <a:pt x="1715" y="3666"/>
                      </a:lnTo>
                      <a:lnTo>
                        <a:pt x="1717" y="3670"/>
                      </a:lnTo>
                      <a:lnTo>
                        <a:pt x="1719" y="3675"/>
                      </a:lnTo>
                      <a:lnTo>
                        <a:pt x="1722" y="3688"/>
                      </a:lnTo>
                      <a:lnTo>
                        <a:pt x="1723" y="3702"/>
                      </a:lnTo>
                      <a:lnTo>
                        <a:pt x="1729" y="3701"/>
                      </a:lnTo>
                      <a:lnTo>
                        <a:pt x="1735" y="3698"/>
                      </a:lnTo>
                      <a:lnTo>
                        <a:pt x="1742" y="3694"/>
                      </a:lnTo>
                      <a:lnTo>
                        <a:pt x="1748" y="3691"/>
                      </a:lnTo>
                      <a:lnTo>
                        <a:pt x="1749" y="3682"/>
                      </a:lnTo>
                      <a:lnTo>
                        <a:pt x="1751" y="3674"/>
                      </a:lnTo>
                      <a:lnTo>
                        <a:pt x="1755" y="3669"/>
                      </a:lnTo>
                      <a:lnTo>
                        <a:pt x="1758" y="3666"/>
                      </a:lnTo>
                      <a:lnTo>
                        <a:pt x="1763" y="3665"/>
                      </a:lnTo>
                      <a:lnTo>
                        <a:pt x="1767" y="3665"/>
                      </a:lnTo>
                      <a:lnTo>
                        <a:pt x="1772" y="3667"/>
                      </a:lnTo>
                      <a:lnTo>
                        <a:pt x="1777" y="3670"/>
                      </a:lnTo>
                      <a:lnTo>
                        <a:pt x="1782" y="3675"/>
                      </a:lnTo>
                      <a:lnTo>
                        <a:pt x="1787" y="3680"/>
                      </a:lnTo>
                      <a:lnTo>
                        <a:pt x="1791" y="3686"/>
                      </a:lnTo>
                      <a:lnTo>
                        <a:pt x="1796" y="3692"/>
                      </a:lnTo>
                      <a:lnTo>
                        <a:pt x="1798" y="3700"/>
                      </a:lnTo>
                      <a:lnTo>
                        <a:pt x="1800" y="3707"/>
                      </a:lnTo>
                      <a:lnTo>
                        <a:pt x="1801" y="3714"/>
                      </a:lnTo>
                      <a:lnTo>
                        <a:pt x="1803" y="3721"/>
                      </a:lnTo>
                      <a:lnTo>
                        <a:pt x="1814" y="3724"/>
                      </a:lnTo>
                      <a:lnTo>
                        <a:pt x="1828" y="3725"/>
                      </a:lnTo>
                      <a:lnTo>
                        <a:pt x="1840" y="3725"/>
                      </a:lnTo>
                      <a:lnTo>
                        <a:pt x="1854" y="3724"/>
                      </a:lnTo>
                      <a:lnTo>
                        <a:pt x="1854" y="3715"/>
                      </a:lnTo>
                      <a:lnTo>
                        <a:pt x="1854" y="3707"/>
                      </a:lnTo>
                      <a:lnTo>
                        <a:pt x="1855" y="3700"/>
                      </a:lnTo>
                      <a:lnTo>
                        <a:pt x="1856" y="3694"/>
                      </a:lnTo>
                      <a:lnTo>
                        <a:pt x="1858" y="3689"/>
                      </a:lnTo>
                      <a:lnTo>
                        <a:pt x="1861" y="3684"/>
                      </a:lnTo>
                      <a:lnTo>
                        <a:pt x="1864" y="3681"/>
                      </a:lnTo>
                      <a:lnTo>
                        <a:pt x="1867" y="3678"/>
                      </a:lnTo>
                      <a:lnTo>
                        <a:pt x="1877" y="3675"/>
                      </a:lnTo>
                      <a:lnTo>
                        <a:pt x="1887" y="3673"/>
                      </a:lnTo>
                      <a:lnTo>
                        <a:pt x="1899" y="3672"/>
                      </a:lnTo>
                      <a:lnTo>
                        <a:pt x="1912" y="3672"/>
                      </a:lnTo>
                      <a:lnTo>
                        <a:pt x="1923" y="3672"/>
                      </a:lnTo>
                      <a:lnTo>
                        <a:pt x="1936" y="3670"/>
                      </a:lnTo>
                      <a:lnTo>
                        <a:pt x="1937" y="3664"/>
                      </a:lnTo>
                      <a:lnTo>
                        <a:pt x="1936" y="3658"/>
                      </a:lnTo>
                      <a:lnTo>
                        <a:pt x="1934" y="3653"/>
                      </a:lnTo>
                      <a:lnTo>
                        <a:pt x="1931" y="3649"/>
                      </a:lnTo>
                      <a:lnTo>
                        <a:pt x="1928" y="3644"/>
                      </a:lnTo>
                      <a:lnTo>
                        <a:pt x="1926" y="3640"/>
                      </a:lnTo>
                      <a:lnTo>
                        <a:pt x="1924" y="3634"/>
                      </a:lnTo>
                      <a:lnTo>
                        <a:pt x="1926" y="3627"/>
                      </a:lnTo>
                      <a:lnTo>
                        <a:pt x="1932" y="3623"/>
                      </a:lnTo>
                      <a:lnTo>
                        <a:pt x="1938" y="3617"/>
                      </a:lnTo>
                      <a:lnTo>
                        <a:pt x="1943" y="3612"/>
                      </a:lnTo>
                      <a:lnTo>
                        <a:pt x="1946" y="3606"/>
                      </a:lnTo>
                      <a:lnTo>
                        <a:pt x="1952" y="3593"/>
                      </a:lnTo>
                      <a:lnTo>
                        <a:pt x="1957" y="3581"/>
                      </a:lnTo>
                      <a:lnTo>
                        <a:pt x="1960" y="3575"/>
                      </a:lnTo>
                      <a:lnTo>
                        <a:pt x="1963" y="3570"/>
                      </a:lnTo>
                      <a:lnTo>
                        <a:pt x="1967" y="3565"/>
                      </a:lnTo>
                      <a:lnTo>
                        <a:pt x="1971" y="3561"/>
                      </a:lnTo>
                      <a:lnTo>
                        <a:pt x="1976" y="3558"/>
                      </a:lnTo>
                      <a:lnTo>
                        <a:pt x="1982" y="3555"/>
                      </a:lnTo>
                      <a:lnTo>
                        <a:pt x="1989" y="3554"/>
                      </a:lnTo>
                      <a:lnTo>
                        <a:pt x="1998" y="3554"/>
                      </a:lnTo>
                      <a:lnTo>
                        <a:pt x="2000" y="3540"/>
                      </a:lnTo>
                      <a:lnTo>
                        <a:pt x="2000" y="3525"/>
                      </a:lnTo>
                      <a:lnTo>
                        <a:pt x="2000" y="3510"/>
                      </a:lnTo>
                      <a:lnTo>
                        <a:pt x="2000" y="3495"/>
                      </a:lnTo>
                      <a:lnTo>
                        <a:pt x="2009" y="3494"/>
                      </a:lnTo>
                      <a:lnTo>
                        <a:pt x="2018" y="3495"/>
                      </a:lnTo>
                      <a:lnTo>
                        <a:pt x="2021" y="3496"/>
                      </a:lnTo>
                      <a:lnTo>
                        <a:pt x="2025" y="3499"/>
                      </a:lnTo>
                      <a:lnTo>
                        <a:pt x="2027" y="3501"/>
                      </a:lnTo>
                      <a:lnTo>
                        <a:pt x="2030" y="3504"/>
                      </a:lnTo>
                      <a:lnTo>
                        <a:pt x="2035" y="3505"/>
                      </a:lnTo>
                      <a:lnTo>
                        <a:pt x="2039" y="3505"/>
                      </a:lnTo>
                      <a:lnTo>
                        <a:pt x="2044" y="3520"/>
                      </a:lnTo>
                      <a:lnTo>
                        <a:pt x="2045" y="3535"/>
                      </a:lnTo>
                      <a:lnTo>
                        <a:pt x="2053" y="3536"/>
                      </a:lnTo>
                      <a:lnTo>
                        <a:pt x="2060" y="3535"/>
                      </a:lnTo>
                      <a:lnTo>
                        <a:pt x="2066" y="3533"/>
                      </a:lnTo>
                      <a:lnTo>
                        <a:pt x="2070" y="3529"/>
                      </a:lnTo>
                      <a:lnTo>
                        <a:pt x="2075" y="3525"/>
                      </a:lnTo>
                      <a:lnTo>
                        <a:pt x="2078" y="3519"/>
                      </a:lnTo>
                      <a:lnTo>
                        <a:pt x="2080" y="3512"/>
                      </a:lnTo>
                      <a:lnTo>
                        <a:pt x="2083" y="3505"/>
                      </a:lnTo>
                      <a:lnTo>
                        <a:pt x="2103" y="3511"/>
                      </a:lnTo>
                      <a:lnTo>
                        <a:pt x="2127" y="3518"/>
                      </a:lnTo>
                      <a:lnTo>
                        <a:pt x="2153" y="3525"/>
                      </a:lnTo>
                      <a:lnTo>
                        <a:pt x="2181" y="3533"/>
                      </a:lnTo>
                      <a:lnTo>
                        <a:pt x="2177" y="3526"/>
                      </a:lnTo>
                      <a:lnTo>
                        <a:pt x="2175" y="3518"/>
                      </a:lnTo>
                      <a:lnTo>
                        <a:pt x="2173" y="3510"/>
                      </a:lnTo>
                      <a:lnTo>
                        <a:pt x="2170" y="3503"/>
                      </a:lnTo>
                      <a:lnTo>
                        <a:pt x="2168" y="3499"/>
                      </a:lnTo>
                      <a:lnTo>
                        <a:pt x="2166" y="3494"/>
                      </a:lnTo>
                      <a:lnTo>
                        <a:pt x="2161" y="3492"/>
                      </a:lnTo>
                      <a:lnTo>
                        <a:pt x="2156" y="3491"/>
                      </a:lnTo>
                      <a:lnTo>
                        <a:pt x="2148" y="3489"/>
                      </a:lnTo>
                      <a:lnTo>
                        <a:pt x="2138" y="3489"/>
                      </a:lnTo>
                      <a:lnTo>
                        <a:pt x="2136" y="3483"/>
                      </a:lnTo>
                      <a:lnTo>
                        <a:pt x="2132" y="3476"/>
                      </a:lnTo>
                      <a:lnTo>
                        <a:pt x="2127" y="3469"/>
                      </a:lnTo>
                      <a:lnTo>
                        <a:pt x="2123" y="3462"/>
                      </a:lnTo>
                      <a:lnTo>
                        <a:pt x="2118" y="3455"/>
                      </a:lnTo>
                      <a:lnTo>
                        <a:pt x="2115" y="3448"/>
                      </a:lnTo>
                      <a:lnTo>
                        <a:pt x="2111" y="3442"/>
                      </a:lnTo>
                      <a:lnTo>
                        <a:pt x="2110" y="3435"/>
                      </a:lnTo>
                      <a:lnTo>
                        <a:pt x="2116" y="3434"/>
                      </a:lnTo>
                      <a:lnTo>
                        <a:pt x="2120" y="3432"/>
                      </a:lnTo>
                      <a:lnTo>
                        <a:pt x="2124" y="3429"/>
                      </a:lnTo>
                      <a:lnTo>
                        <a:pt x="2125" y="3425"/>
                      </a:lnTo>
                      <a:lnTo>
                        <a:pt x="2125" y="3420"/>
                      </a:lnTo>
                      <a:lnTo>
                        <a:pt x="2124" y="3414"/>
                      </a:lnTo>
                      <a:lnTo>
                        <a:pt x="2121" y="3407"/>
                      </a:lnTo>
                      <a:lnTo>
                        <a:pt x="2119" y="3401"/>
                      </a:lnTo>
                      <a:lnTo>
                        <a:pt x="2105" y="3374"/>
                      </a:lnTo>
                      <a:lnTo>
                        <a:pt x="2097" y="3358"/>
                      </a:lnTo>
                      <a:lnTo>
                        <a:pt x="2095" y="3348"/>
                      </a:lnTo>
                      <a:lnTo>
                        <a:pt x="2094" y="3336"/>
                      </a:lnTo>
                      <a:lnTo>
                        <a:pt x="2093" y="3323"/>
                      </a:lnTo>
                      <a:lnTo>
                        <a:pt x="2094" y="3311"/>
                      </a:lnTo>
                      <a:lnTo>
                        <a:pt x="2095" y="3286"/>
                      </a:lnTo>
                      <a:lnTo>
                        <a:pt x="2096" y="3263"/>
                      </a:lnTo>
                      <a:lnTo>
                        <a:pt x="2104" y="3262"/>
                      </a:lnTo>
                      <a:lnTo>
                        <a:pt x="2112" y="3263"/>
                      </a:lnTo>
                      <a:lnTo>
                        <a:pt x="2113" y="3273"/>
                      </a:lnTo>
                      <a:lnTo>
                        <a:pt x="2115" y="3282"/>
                      </a:lnTo>
                      <a:lnTo>
                        <a:pt x="2117" y="3291"/>
                      </a:lnTo>
                      <a:lnTo>
                        <a:pt x="2120" y="3302"/>
                      </a:lnTo>
                      <a:lnTo>
                        <a:pt x="2127" y="3319"/>
                      </a:lnTo>
                      <a:lnTo>
                        <a:pt x="2135" y="3337"/>
                      </a:lnTo>
                      <a:lnTo>
                        <a:pt x="2143" y="3354"/>
                      </a:lnTo>
                      <a:lnTo>
                        <a:pt x="2151" y="3372"/>
                      </a:lnTo>
                      <a:lnTo>
                        <a:pt x="2158" y="3391"/>
                      </a:lnTo>
                      <a:lnTo>
                        <a:pt x="2162" y="3411"/>
                      </a:lnTo>
                      <a:lnTo>
                        <a:pt x="2166" y="3422"/>
                      </a:lnTo>
                      <a:lnTo>
                        <a:pt x="2169" y="3431"/>
                      </a:lnTo>
                      <a:lnTo>
                        <a:pt x="2175" y="3439"/>
                      </a:lnTo>
                      <a:lnTo>
                        <a:pt x="2179" y="3450"/>
                      </a:lnTo>
                      <a:lnTo>
                        <a:pt x="2182" y="3459"/>
                      </a:lnTo>
                      <a:lnTo>
                        <a:pt x="2182" y="3468"/>
                      </a:lnTo>
                      <a:lnTo>
                        <a:pt x="2182" y="3478"/>
                      </a:lnTo>
                      <a:lnTo>
                        <a:pt x="2183" y="3487"/>
                      </a:lnTo>
                      <a:lnTo>
                        <a:pt x="2184" y="3491"/>
                      </a:lnTo>
                      <a:lnTo>
                        <a:pt x="2187" y="3495"/>
                      </a:lnTo>
                      <a:lnTo>
                        <a:pt x="2190" y="3500"/>
                      </a:lnTo>
                      <a:lnTo>
                        <a:pt x="2194" y="3504"/>
                      </a:lnTo>
                      <a:lnTo>
                        <a:pt x="2199" y="3508"/>
                      </a:lnTo>
                      <a:lnTo>
                        <a:pt x="2203" y="3510"/>
                      </a:lnTo>
                      <a:lnTo>
                        <a:pt x="2206" y="3510"/>
                      </a:lnTo>
                      <a:lnTo>
                        <a:pt x="2209" y="3509"/>
                      </a:lnTo>
                      <a:lnTo>
                        <a:pt x="2211" y="3508"/>
                      </a:lnTo>
                      <a:lnTo>
                        <a:pt x="2214" y="3505"/>
                      </a:lnTo>
                      <a:lnTo>
                        <a:pt x="2217" y="3502"/>
                      </a:lnTo>
                      <a:lnTo>
                        <a:pt x="2218" y="3499"/>
                      </a:lnTo>
                      <a:lnTo>
                        <a:pt x="2217" y="3495"/>
                      </a:lnTo>
                      <a:lnTo>
                        <a:pt x="2214" y="3492"/>
                      </a:lnTo>
                      <a:lnTo>
                        <a:pt x="2208" y="3485"/>
                      </a:lnTo>
                      <a:lnTo>
                        <a:pt x="2203" y="3480"/>
                      </a:lnTo>
                      <a:lnTo>
                        <a:pt x="2201" y="3472"/>
                      </a:lnTo>
                      <a:lnTo>
                        <a:pt x="2200" y="3464"/>
                      </a:lnTo>
                      <a:lnTo>
                        <a:pt x="2200" y="3455"/>
                      </a:lnTo>
                      <a:lnTo>
                        <a:pt x="2201" y="3446"/>
                      </a:lnTo>
                      <a:lnTo>
                        <a:pt x="2202" y="3428"/>
                      </a:lnTo>
                      <a:lnTo>
                        <a:pt x="2202" y="3411"/>
                      </a:lnTo>
                      <a:lnTo>
                        <a:pt x="2195" y="3379"/>
                      </a:lnTo>
                      <a:lnTo>
                        <a:pt x="2189" y="3347"/>
                      </a:lnTo>
                      <a:lnTo>
                        <a:pt x="2182" y="3315"/>
                      </a:lnTo>
                      <a:lnTo>
                        <a:pt x="2176" y="3282"/>
                      </a:lnTo>
                      <a:lnTo>
                        <a:pt x="2175" y="3258"/>
                      </a:lnTo>
                      <a:lnTo>
                        <a:pt x="2174" y="3235"/>
                      </a:lnTo>
                      <a:lnTo>
                        <a:pt x="2174" y="3224"/>
                      </a:lnTo>
                      <a:lnTo>
                        <a:pt x="2173" y="3213"/>
                      </a:lnTo>
                      <a:lnTo>
                        <a:pt x="2170" y="3201"/>
                      </a:lnTo>
                      <a:lnTo>
                        <a:pt x="2168" y="3190"/>
                      </a:lnTo>
                      <a:lnTo>
                        <a:pt x="2161" y="3166"/>
                      </a:lnTo>
                      <a:lnTo>
                        <a:pt x="2156" y="3143"/>
                      </a:lnTo>
                      <a:lnTo>
                        <a:pt x="2151" y="3119"/>
                      </a:lnTo>
                      <a:lnTo>
                        <a:pt x="2149" y="3095"/>
                      </a:lnTo>
                      <a:lnTo>
                        <a:pt x="2148" y="3084"/>
                      </a:lnTo>
                      <a:lnTo>
                        <a:pt x="2145" y="3074"/>
                      </a:lnTo>
                      <a:lnTo>
                        <a:pt x="2142" y="3064"/>
                      </a:lnTo>
                      <a:lnTo>
                        <a:pt x="2138" y="3053"/>
                      </a:lnTo>
                      <a:lnTo>
                        <a:pt x="2135" y="3044"/>
                      </a:lnTo>
                      <a:lnTo>
                        <a:pt x="2133" y="3034"/>
                      </a:lnTo>
                      <a:lnTo>
                        <a:pt x="2129" y="3024"/>
                      </a:lnTo>
                      <a:lnTo>
                        <a:pt x="2128" y="3013"/>
                      </a:lnTo>
                      <a:lnTo>
                        <a:pt x="2123" y="3012"/>
                      </a:lnTo>
                      <a:lnTo>
                        <a:pt x="2118" y="3012"/>
                      </a:lnTo>
                      <a:lnTo>
                        <a:pt x="2112" y="3012"/>
                      </a:lnTo>
                      <a:lnTo>
                        <a:pt x="2108" y="3015"/>
                      </a:lnTo>
                      <a:lnTo>
                        <a:pt x="2104" y="3017"/>
                      </a:lnTo>
                      <a:lnTo>
                        <a:pt x="2101" y="3019"/>
                      </a:lnTo>
                      <a:lnTo>
                        <a:pt x="2097" y="3024"/>
                      </a:lnTo>
                      <a:lnTo>
                        <a:pt x="2096" y="3028"/>
                      </a:lnTo>
                      <a:lnTo>
                        <a:pt x="2094" y="3019"/>
                      </a:lnTo>
                      <a:lnTo>
                        <a:pt x="2094" y="3012"/>
                      </a:lnTo>
                      <a:lnTo>
                        <a:pt x="2096" y="3008"/>
                      </a:lnTo>
                      <a:lnTo>
                        <a:pt x="2100" y="3004"/>
                      </a:lnTo>
                      <a:lnTo>
                        <a:pt x="2104" y="3003"/>
                      </a:lnTo>
                      <a:lnTo>
                        <a:pt x="2111" y="3002"/>
                      </a:lnTo>
                      <a:lnTo>
                        <a:pt x="2118" y="3001"/>
                      </a:lnTo>
                      <a:lnTo>
                        <a:pt x="2125" y="3001"/>
                      </a:lnTo>
                      <a:lnTo>
                        <a:pt x="2128" y="3001"/>
                      </a:lnTo>
                      <a:lnTo>
                        <a:pt x="2132" y="3001"/>
                      </a:lnTo>
                      <a:lnTo>
                        <a:pt x="2133" y="2987"/>
                      </a:lnTo>
                      <a:lnTo>
                        <a:pt x="2134" y="2977"/>
                      </a:lnTo>
                      <a:lnTo>
                        <a:pt x="2137" y="2968"/>
                      </a:lnTo>
                      <a:lnTo>
                        <a:pt x="2143" y="2956"/>
                      </a:lnTo>
                      <a:lnTo>
                        <a:pt x="2151" y="2947"/>
                      </a:lnTo>
                      <a:lnTo>
                        <a:pt x="2158" y="2939"/>
                      </a:lnTo>
                      <a:lnTo>
                        <a:pt x="2161" y="2936"/>
                      </a:lnTo>
                      <a:lnTo>
                        <a:pt x="2165" y="2930"/>
                      </a:lnTo>
                      <a:lnTo>
                        <a:pt x="2167" y="2926"/>
                      </a:lnTo>
                      <a:lnTo>
                        <a:pt x="2169" y="2919"/>
                      </a:lnTo>
                      <a:lnTo>
                        <a:pt x="2171" y="2906"/>
                      </a:lnTo>
                      <a:lnTo>
                        <a:pt x="2173" y="2894"/>
                      </a:lnTo>
                      <a:lnTo>
                        <a:pt x="2174" y="2881"/>
                      </a:lnTo>
                      <a:lnTo>
                        <a:pt x="2174" y="2869"/>
                      </a:lnTo>
                      <a:lnTo>
                        <a:pt x="2173" y="2843"/>
                      </a:lnTo>
                      <a:lnTo>
                        <a:pt x="2173" y="2818"/>
                      </a:lnTo>
                      <a:lnTo>
                        <a:pt x="2173" y="2806"/>
                      </a:lnTo>
                      <a:lnTo>
                        <a:pt x="2173" y="2795"/>
                      </a:lnTo>
                      <a:lnTo>
                        <a:pt x="2173" y="2783"/>
                      </a:lnTo>
                      <a:lnTo>
                        <a:pt x="2171" y="2772"/>
                      </a:lnTo>
                      <a:lnTo>
                        <a:pt x="2169" y="2758"/>
                      </a:lnTo>
                      <a:lnTo>
                        <a:pt x="2165" y="2746"/>
                      </a:lnTo>
                      <a:lnTo>
                        <a:pt x="2159" y="2733"/>
                      </a:lnTo>
                      <a:lnTo>
                        <a:pt x="2153" y="2720"/>
                      </a:lnTo>
                      <a:lnTo>
                        <a:pt x="2148" y="2707"/>
                      </a:lnTo>
                      <a:lnTo>
                        <a:pt x="2142" y="2693"/>
                      </a:lnTo>
                      <a:lnTo>
                        <a:pt x="2137" y="2681"/>
                      </a:lnTo>
                      <a:lnTo>
                        <a:pt x="2133" y="2667"/>
                      </a:lnTo>
                      <a:lnTo>
                        <a:pt x="2125" y="2634"/>
                      </a:lnTo>
                      <a:lnTo>
                        <a:pt x="2116" y="2600"/>
                      </a:lnTo>
                      <a:lnTo>
                        <a:pt x="2108" y="2566"/>
                      </a:lnTo>
                      <a:lnTo>
                        <a:pt x="2102" y="2533"/>
                      </a:lnTo>
                      <a:lnTo>
                        <a:pt x="2100" y="2516"/>
                      </a:lnTo>
                      <a:lnTo>
                        <a:pt x="2099" y="2500"/>
                      </a:lnTo>
                      <a:lnTo>
                        <a:pt x="2099" y="2482"/>
                      </a:lnTo>
                      <a:lnTo>
                        <a:pt x="2100" y="2465"/>
                      </a:lnTo>
                      <a:lnTo>
                        <a:pt x="2102" y="2447"/>
                      </a:lnTo>
                      <a:lnTo>
                        <a:pt x="2104" y="2430"/>
                      </a:lnTo>
                      <a:lnTo>
                        <a:pt x="2109" y="2414"/>
                      </a:lnTo>
                      <a:lnTo>
                        <a:pt x="2113" y="2399"/>
                      </a:lnTo>
                      <a:lnTo>
                        <a:pt x="2118" y="2388"/>
                      </a:lnTo>
                      <a:lnTo>
                        <a:pt x="2124" y="2379"/>
                      </a:lnTo>
                      <a:lnTo>
                        <a:pt x="2129" y="2370"/>
                      </a:lnTo>
                      <a:lnTo>
                        <a:pt x="2133" y="2360"/>
                      </a:lnTo>
                      <a:lnTo>
                        <a:pt x="2142" y="2322"/>
                      </a:lnTo>
                      <a:lnTo>
                        <a:pt x="2152" y="2283"/>
                      </a:lnTo>
                      <a:lnTo>
                        <a:pt x="2159" y="2264"/>
                      </a:lnTo>
                      <a:lnTo>
                        <a:pt x="2168" y="2246"/>
                      </a:lnTo>
                      <a:lnTo>
                        <a:pt x="2174" y="2238"/>
                      </a:lnTo>
                      <a:lnTo>
                        <a:pt x="2179" y="2230"/>
                      </a:lnTo>
                      <a:lnTo>
                        <a:pt x="2186" y="2223"/>
                      </a:lnTo>
                      <a:lnTo>
                        <a:pt x="2193" y="2216"/>
                      </a:lnTo>
                      <a:lnTo>
                        <a:pt x="2200" y="2211"/>
                      </a:lnTo>
                      <a:lnTo>
                        <a:pt x="2205" y="2204"/>
                      </a:lnTo>
                      <a:lnTo>
                        <a:pt x="2210" y="2198"/>
                      </a:lnTo>
                      <a:lnTo>
                        <a:pt x="2214" y="2191"/>
                      </a:lnTo>
                      <a:lnTo>
                        <a:pt x="2220" y="2178"/>
                      </a:lnTo>
                      <a:lnTo>
                        <a:pt x="2226" y="2163"/>
                      </a:lnTo>
                      <a:lnTo>
                        <a:pt x="2231" y="2149"/>
                      </a:lnTo>
                      <a:lnTo>
                        <a:pt x="2235" y="2134"/>
                      </a:lnTo>
                      <a:lnTo>
                        <a:pt x="2241" y="2120"/>
                      </a:lnTo>
                      <a:lnTo>
                        <a:pt x="2249" y="2106"/>
                      </a:lnTo>
                      <a:lnTo>
                        <a:pt x="2259" y="2089"/>
                      </a:lnTo>
                      <a:lnTo>
                        <a:pt x="2272" y="2072"/>
                      </a:lnTo>
                      <a:lnTo>
                        <a:pt x="2279" y="2063"/>
                      </a:lnTo>
                      <a:lnTo>
                        <a:pt x="2287" y="2056"/>
                      </a:lnTo>
                      <a:lnTo>
                        <a:pt x="2294" y="2050"/>
                      </a:lnTo>
                      <a:lnTo>
                        <a:pt x="2305" y="2045"/>
                      </a:lnTo>
                      <a:lnTo>
                        <a:pt x="2316" y="2044"/>
                      </a:lnTo>
                      <a:lnTo>
                        <a:pt x="2327" y="2044"/>
                      </a:lnTo>
                      <a:lnTo>
                        <a:pt x="2341" y="2044"/>
                      </a:lnTo>
                      <a:lnTo>
                        <a:pt x="2354" y="2043"/>
                      </a:lnTo>
                      <a:lnTo>
                        <a:pt x="2365" y="2038"/>
                      </a:lnTo>
                      <a:lnTo>
                        <a:pt x="2374" y="2031"/>
                      </a:lnTo>
                      <a:lnTo>
                        <a:pt x="2383" y="2024"/>
                      </a:lnTo>
                      <a:lnTo>
                        <a:pt x="2394" y="2018"/>
                      </a:lnTo>
                      <a:lnTo>
                        <a:pt x="2395" y="2014"/>
                      </a:lnTo>
                      <a:lnTo>
                        <a:pt x="2395" y="2008"/>
                      </a:lnTo>
                      <a:lnTo>
                        <a:pt x="2402" y="2004"/>
                      </a:lnTo>
                      <a:lnTo>
                        <a:pt x="2408" y="2001"/>
                      </a:lnTo>
                      <a:lnTo>
                        <a:pt x="2415" y="1998"/>
                      </a:lnTo>
                      <a:lnTo>
                        <a:pt x="2423" y="1995"/>
                      </a:lnTo>
                      <a:lnTo>
                        <a:pt x="2438" y="1993"/>
                      </a:lnTo>
                      <a:lnTo>
                        <a:pt x="2454" y="1991"/>
                      </a:lnTo>
                      <a:lnTo>
                        <a:pt x="2486" y="1991"/>
                      </a:lnTo>
                      <a:lnTo>
                        <a:pt x="2518" y="1992"/>
                      </a:lnTo>
                      <a:lnTo>
                        <a:pt x="2519" y="2000"/>
                      </a:lnTo>
                      <a:lnTo>
                        <a:pt x="2519" y="2008"/>
                      </a:lnTo>
                      <a:lnTo>
                        <a:pt x="2521" y="2015"/>
                      </a:lnTo>
                      <a:lnTo>
                        <a:pt x="2523" y="2022"/>
                      </a:lnTo>
                      <a:lnTo>
                        <a:pt x="2528" y="2036"/>
                      </a:lnTo>
                      <a:lnTo>
                        <a:pt x="2530" y="2051"/>
                      </a:lnTo>
                      <a:lnTo>
                        <a:pt x="2530" y="2067"/>
                      </a:lnTo>
                      <a:lnTo>
                        <a:pt x="2530" y="2084"/>
                      </a:lnTo>
                      <a:lnTo>
                        <a:pt x="2530" y="2089"/>
                      </a:lnTo>
                      <a:lnTo>
                        <a:pt x="2531" y="2092"/>
                      </a:lnTo>
                      <a:lnTo>
                        <a:pt x="2532" y="2096"/>
                      </a:lnTo>
                      <a:lnTo>
                        <a:pt x="2535" y="2098"/>
                      </a:lnTo>
                      <a:lnTo>
                        <a:pt x="2537" y="2099"/>
                      </a:lnTo>
                      <a:lnTo>
                        <a:pt x="2540" y="2100"/>
                      </a:lnTo>
                      <a:lnTo>
                        <a:pt x="2545" y="2100"/>
                      </a:lnTo>
                      <a:lnTo>
                        <a:pt x="2550" y="2099"/>
                      </a:lnTo>
                      <a:lnTo>
                        <a:pt x="2548" y="2086"/>
                      </a:lnTo>
                      <a:lnTo>
                        <a:pt x="2551" y="2075"/>
                      </a:lnTo>
                      <a:lnTo>
                        <a:pt x="2553" y="2069"/>
                      </a:lnTo>
                      <a:lnTo>
                        <a:pt x="2556" y="2065"/>
                      </a:lnTo>
                      <a:lnTo>
                        <a:pt x="2561" y="2061"/>
                      </a:lnTo>
                      <a:lnTo>
                        <a:pt x="2568" y="2059"/>
                      </a:lnTo>
                      <a:lnTo>
                        <a:pt x="2568" y="2071"/>
                      </a:lnTo>
                      <a:lnTo>
                        <a:pt x="2567" y="2081"/>
                      </a:lnTo>
                      <a:lnTo>
                        <a:pt x="2565" y="2092"/>
                      </a:lnTo>
                      <a:lnTo>
                        <a:pt x="2565" y="2104"/>
                      </a:lnTo>
                      <a:lnTo>
                        <a:pt x="2571" y="2104"/>
                      </a:lnTo>
                      <a:lnTo>
                        <a:pt x="2576" y="2101"/>
                      </a:lnTo>
                      <a:lnTo>
                        <a:pt x="2579" y="2099"/>
                      </a:lnTo>
                      <a:lnTo>
                        <a:pt x="2583" y="2096"/>
                      </a:lnTo>
                      <a:lnTo>
                        <a:pt x="2585" y="2091"/>
                      </a:lnTo>
                      <a:lnTo>
                        <a:pt x="2587" y="2086"/>
                      </a:lnTo>
                      <a:lnTo>
                        <a:pt x="2588" y="2081"/>
                      </a:lnTo>
                      <a:lnTo>
                        <a:pt x="2589" y="2074"/>
                      </a:lnTo>
                      <a:lnTo>
                        <a:pt x="2591" y="2049"/>
                      </a:lnTo>
                      <a:lnTo>
                        <a:pt x="2592" y="2028"/>
                      </a:lnTo>
                      <a:lnTo>
                        <a:pt x="2597" y="2042"/>
                      </a:lnTo>
                      <a:lnTo>
                        <a:pt x="2601" y="2057"/>
                      </a:lnTo>
                      <a:lnTo>
                        <a:pt x="2604" y="2064"/>
                      </a:lnTo>
                      <a:lnTo>
                        <a:pt x="2609" y="2068"/>
                      </a:lnTo>
                      <a:lnTo>
                        <a:pt x="2612" y="2069"/>
                      </a:lnTo>
                      <a:lnTo>
                        <a:pt x="2616" y="2071"/>
                      </a:lnTo>
                      <a:lnTo>
                        <a:pt x="2619" y="2071"/>
                      </a:lnTo>
                      <a:lnTo>
                        <a:pt x="2625" y="2071"/>
                      </a:lnTo>
                      <a:lnTo>
                        <a:pt x="2625" y="2075"/>
                      </a:lnTo>
                      <a:lnTo>
                        <a:pt x="2626" y="2080"/>
                      </a:lnTo>
                      <a:lnTo>
                        <a:pt x="2630" y="2081"/>
                      </a:lnTo>
                      <a:lnTo>
                        <a:pt x="2635" y="2080"/>
                      </a:lnTo>
                      <a:lnTo>
                        <a:pt x="2637" y="2080"/>
                      </a:lnTo>
                      <a:lnTo>
                        <a:pt x="2640" y="2080"/>
                      </a:lnTo>
                      <a:lnTo>
                        <a:pt x="2641" y="2068"/>
                      </a:lnTo>
                      <a:lnTo>
                        <a:pt x="2640" y="2056"/>
                      </a:lnTo>
                      <a:lnTo>
                        <a:pt x="2642" y="2059"/>
                      </a:lnTo>
                      <a:lnTo>
                        <a:pt x="2644" y="2063"/>
                      </a:lnTo>
                      <a:lnTo>
                        <a:pt x="2647" y="2065"/>
                      </a:lnTo>
                      <a:lnTo>
                        <a:pt x="2651" y="2066"/>
                      </a:lnTo>
                      <a:lnTo>
                        <a:pt x="2654" y="2067"/>
                      </a:lnTo>
                      <a:lnTo>
                        <a:pt x="2658" y="2067"/>
                      </a:lnTo>
                      <a:lnTo>
                        <a:pt x="2662" y="2066"/>
                      </a:lnTo>
                      <a:lnTo>
                        <a:pt x="2667" y="2065"/>
                      </a:lnTo>
                      <a:lnTo>
                        <a:pt x="2663" y="2064"/>
                      </a:lnTo>
                      <a:lnTo>
                        <a:pt x="2660" y="2061"/>
                      </a:lnTo>
                      <a:lnTo>
                        <a:pt x="2658" y="2059"/>
                      </a:lnTo>
                      <a:lnTo>
                        <a:pt x="2655" y="2056"/>
                      </a:lnTo>
                      <a:lnTo>
                        <a:pt x="2653" y="2048"/>
                      </a:lnTo>
                      <a:lnTo>
                        <a:pt x="2652" y="2040"/>
                      </a:lnTo>
                      <a:lnTo>
                        <a:pt x="2654" y="2030"/>
                      </a:lnTo>
                      <a:lnTo>
                        <a:pt x="2657" y="2022"/>
                      </a:lnTo>
                      <a:lnTo>
                        <a:pt x="2661" y="2012"/>
                      </a:lnTo>
                      <a:lnTo>
                        <a:pt x="2667" y="2006"/>
                      </a:lnTo>
                      <a:lnTo>
                        <a:pt x="2688" y="1987"/>
                      </a:lnTo>
                      <a:lnTo>
                        <a:pt x="2710" y="1973"/>
                      </a:lnTo>
                      <a:lnTo>
                        <a:pt x="2720" y="1964"/>
                      </a:lnTo>
                      <a:lnTo>
                        <a:pt x="2729" y="1954"/>
                      </a:lnTo>
                      <a:lnTo>
                        <a:pt x="2733" y="1949"/>
                      </a:lnTo>
                      <a:lnTo>
                        <a:pt x="2737" y="1943"/>
                      </a:lnTo>
                      <a:lnTo>
                        <a:pt x="2741" y="1936"/>
                      </a:lnTo>
                      <a:lnTo>
                        <a:pt x="2743" y="1928"/>
                      </a:lnTo>
                      <a:lnTo>
                        <a:pt x="2747" y="1916"/>
                      </a:lnTo>
                      <a:lnTo>
                        <a:pt x="2748" y="1904"/>
                      </a:lnTo>
                      <a:lnTo>
                        <a:pt x="2749" y="1897"/>
                      </a:lnTo>
                      <a:lnTo>
                        <a:pt x="2750" y="1892"/>
                      </a:lnTo>
                      <a:lnTo>
                        <a:pt x="2752" y="1886"/>
                      </a:lnTo>
                      <a:lnTo>
                        <a:pt x="2755" y="1880"/>
                      </a:lnTo>
                      <a:lnTo>
                        <a:pt x="2759" y="1875"/>
                      </a:lnTo>
                      <a:lnTo>
                        <a:pt x="2764" y="1870"/>
                      </a:lnTo>
                      <a:lnTo>
                        <a:pt x="2768" y="1866"/>
                      </a:lnTo>
                      <a:lnTo>
                        <a:pt x="2773" y="1861"/>
                      </a:lnTo>
                      <a:lnTo>
                        <a:pt x="2783" y="1852"/>
                      </a:lnTo>
                      <a:lnTo>
                        <a:pt x="2792" y="1843"/>
                      </a:lnTo>
                      <a:lnTo>
                        <a:pt x="2797" y="1836"/>
                      </a:lnTo>
                      <a:lnTo>
                        <a:pt x="2801" y="1830"/>
                      </a:lnTo>
                      <a:lnTo>
                        <a:pt x="2803" y="1826"/>
                      </a:lnTo>
                      <a:lnTo>
                        <a:pt x="2805" y="1820"/>
                      </a:lnTo>
                      <a:lnTo>
                        <a:pt x="2806" y="1810"/>
                      </a:lnTo>
                      <a:lnTo>
                        <a:pt x="2807" y="1794"/>
                      </a:lnTo>
                      <a:lnTo>
                        <a:pt x="2808" y="1779"/>
                      </a:lnTo>
                      <a:lnTo>
                        <a:pt x="2811" y="1768"/>
                      </a:lnTo>
                      <a:lnTo>
                        <a:pt x="2813" y="1763"/>
                      </a:lnTo>
                      <a:lnTo>
                        <a:pt x="2815" y="1760"/>
                      </a:lnTo>
                      <a:lnTo>
                        <a:pt x="2818" y="1756"/>
                      </a:lnTo>
                      <a:lnTo>
                        <a:pt x="2821" y="1753"/>
                      </a:lnTo>
                      <a:lnTo>
                        <a:pt x="2829" y="1748"/>
                      </a:lnTo>
                      <a:lnTo>
                        <a:pt x="2838" y="1745"/>
                      </a:lnTo>
                      <a:lnTo>
                        <a:pt x="2849" y="1743"/>
                      </a:lnTo>
                      <a:lnTo>
                        <a:pt x="2863" y="1740"/>
                      </a:lnTo>
                      <a:lnTo>
                        <a:pt x="2884" y="1737"/>
                      </a:lnTo>
                      <a:lnTo>
                        <a:pt x="2905" y="1732"/>
                      </a:lnTo>
                      <a:lnTo>
                        <a:pt x="2925" y="1727"/>
                      </a:lnTo>
                      <a:lnTo>
                        <a:pt x="2945" y="1721"/>
                      </a:lnTo>
                      <a:lnTo>
                        <a:pt x="2945" y="1716"/>
                      </a:lnTo>
                      <a:lnTo>
                        <a:pt x="2944" y="1713"/>
                      </a:lnTo>
                      <a:lnTo>
                        <a:pt x="2942" y="1710"/>
                      </a:lnTo>
                      <a:lnTo>
                        <a:pt x="2940" y="1707"/>
                      </a:lnTo>
                      <a:lnTo>
                        <a:pt x="2933" y="1704"/>
                      </a:lnTo>
                      <a:lnTo>
                        <a:pt x="2924" y="1700"/>
                      </a:lnTo>
                      <a:lnTo>
                        <a:pt x="2915" y="1699"/>
                      </a:lnTo>
                      <a:lnTo>
                        <a:pt x="2905" y="1699"/>
                      </a:lnTo>
                      <a:lnTo>
                        <a:pt x="2897" y="1700"/>
                      </a:lnTo>
                      <a:lnTo>
                        <a:pt x="2889" y="1703"/>
                      </a:lnTo>
                      <a:lnTo>
                        <a:pt x="2880" y="1706"/>
                      </a:lnTo>
                      <a:lnTo>
                        <a:pt x="2873" y="1711"/>
                      </a:lnTo>
                      <a:lnTo>
                        <a:pt x="2867" y="1714"/>
                      </a:lnTo>
                      <a:lnTo>
                        <a:pt x="2862" y="1719"/>
                      </a:lnTo>
                      <a:lnTo>
                        <a:pt x="2856" y="1722"/>
                      </a:lnTo>
                      <a:lnTo>
                        <a:pt x="2849" y="1724"/>
                      </a:lnTo>
                      <a:lnTo>
                        <a:pt x="2841" y="1726"/>
                      </a:lnTo>
                      <a:lnTo>
                        <a:pt x="2830" y="1726"/>
                      </a:lnTo>
                      <a:lnTo>
                        <a:pt x="2831" y="1720"/>
                      </a:lnTo>
                      <a:lnTo>
                        <a:pt x="2835" y="1715"/>
                      </a:lnTo>
                      <a:lnTo>
                        <a:pt x="2840" y="1711"/>
                      </a:lnTo>
                      <a:lnTo>
                        <a:pt x="2846" y="1707"/>
                      </a:lnTo>
                      <a:lnTo>
                        <a:pt x="2852" y="1705"/>
                      </a:lnTo>
                      <a:lnTo>
                        <a:pt x="2859" y="1703"/>
                      </a:lnTo>
                      <a:lnTo>
                        <a:pt x="2867" y="1702"/>
                      </a:lnTo>
                      <a:lnTo>
                        <a:pt x="2876" y="1700"/>
                      </a:lnTo>
                      <a:lnTo>
                        <a:pt x="2911" y="1698"/>
                      </a:lnTo>
                      <a:lnTo>
                        <a:pt x="2938" y="1698"/>
                      </a:lnTo>
                      <a:lnTo>
                        <a:pt x="2955" y="1698"/>
                      </a:lnTo>
                      <a:lnTo>
                        <a:pt x="2971" y="1699"/>
                      </a:lnTo>
                      <a:lnTo>
                        <a:pt x="2987" y="1700"/>
                      </a:lnTo>
                      <a:lnTo>
                        <a:pt x="3002" y="1703"/>
                      </a:lnTo>
                      <a:lnTo>
                        <a:pt x="3019" y="1708"/>
                      </a:lnTo>
                      <a:lnTo>
                        <a:pt x="3035" y="1716"/>
                      </a:lnTo>
                      <a:lnTo>
                        <a:pt x="3041" y="1720"/>
                      </a:lnTo>
                      <a:lnTo>
                        <a:pt x="3049" y="1723"/>
                      </a:lnTo>
                      <a:lnTo>
                        <a:pt x="3057" y="1727"/>
                      </a:lnTo>
                      <a:lnTo>
                        <a:pt x="3065" y="1728"/>
                      </a:lnTo>
                      <a:lnTo>
                        <a:pt x="3068" y="1735"/>
                      </a:lnTo>
                      <a:lnTo>
                        <a:pt x="3069" y="1741"/>
                      </a:lnTo>
                      <a:lnTo>
                        <a:pt x="3070" y="1730"/>
                      </a:lnTo>
                      <a:lnTo>
                        <a:pt x="3070" y="1718"/>
                      </a:lnTo>
                      <a:lnTo>
                        <a:pt x="3070" y="1706"/>
                      </a:lnTo>
                      <a:lnTo>
                        <a:pt x="3070" y="1695"/>
                      </a:lnTo>
                      <a:lnTo>
                        <a:pt x="3074" y="1695"/>
                      </a:lnTo>
                      <a:lnTo>
                        <a:pt x="3077" y="1697"/>
                      </a:lnTo>
                      <a:lnTo>
                        <a:pt x="3079" y="1698"/>
                      </a:lnTo>
                      <a:lnTo>
                        <a:pt x="3081" y="1700"/>
                      </a:lnTo>
                      <a:lnTo>
                        <a:pt x="3085" y="1707"/>
                      </a:lnTo>
                      <a:lnTo>
                        <a:pt x="3086" y="1714"/>
                      </a:lnTo>
                      <a:lnTo>
                        <a:pt x="3086" y="1730"/>
                      </a:lnTo>
                      <a:lnTo>
                        <a:pt x="3086" y="1746"/>
                      </a:lnTo>
                      <a:lnTo>
                        <a:pt x="3098" y="1746"/>
                      </a:lnTo>
                      <a:lnTo>
                        <a:pt x="3112" y="1746"/>
                      </a:lnTo>
                      <a:lnTo>
                        <a:pt x="3126" y="1743"/>
                      </a:lnTo>
                      <a:lnTo>
                        <a:pt x="3139" y="1739"/>
                      </a:lnTo>
                      <a:lnTo>
                        <a:pt x="3167" y="1729"/>
                      </a:lnTo>
                      <a:lnTo>
                        <a:pt x="3191" y="1719"/>
                      </a:lnTo>
                      <a:lnTo>
                        <a:pt x="3203" y="1713"/>
                      </a:lnTo>
                      <a:lnTo>
                        <a:pt x="3215" y="1705"/>
                      </a:lnTo>
                      <a:lnTo>
                        <a:pt x="3225" y="1698"/>
                      </a:lnTo>
                      <a:lnTo>
                        <a:pt x="3235" y="1690"/>
                      </a:lnTo>
                      <a:lnTo>
                        <a:pt x="3244" y="1682"/>
                      </a:lnTo>
                      <a:lnTo>
                        <a:pt x="3253" y="1675"/>
                      </a:lnTo>
                      <a:lnTo>
                        <a:pt x="3265" y="1669"/>
                      </a:lnTo>
                      <a:lnTo>
                        <a:pt x="3276" y="1662"/>
                      </a:lnTo>
                      <a:lnTo>
                        <a:pt x="3300" y="1651"/>
                      </a:lnTo>
                      <a:lnTo>
                        <a:pt x="3325" y="1644"/>
                      </a:lnTo>
                      <a:lnTo>
                        <a:pt x="3338" y="1639"/>
                      </a:lnTo>
                      <a:lnTo>
                        <a:pt x="3350" y="1634"/>
                      </a:lnTo>
                      <a:lnTo>
                        <a:pt x="3361" y="1629"/>
                      </a:lnTo>
                      <a:lnTo>
                        <a:pt x="3373" y="1622"/>
                      </a:lnTo>
                      <a:lnTo>
                        <a:pt x="3383" y="1616"/>
                      </a:lnTo>
                      <a:lnTo>
                        <a:pt x="3390" y="1610"/>
                      </a:lnTo>
                      <a:lnTo>
                        <a:pt x="3396" y="1604"/>
                      </a:lnTo>
                      <a:lnTo>
                        <a:pt x="3401" y="1595"/>
                      </a:lnTo>
                      <a:lnTo>
                        <a:pt x="3404" y="1581"/>
                      </a:lnTo>
                      <a:lnTo>
                        <a:pt x="3405" y="1567"/>
                      </a:lnTo>
                      <a:lnTo>
                        <a:pt x="3405" y="1560"/>
                      </a:lnTo>
                      <a:lnTo>
                        <a:pt x="3407" y="1554"/>
                      </a:lnTo>
                      <a:lnTo>
                        <a:pt x="3410" y="1548"/>
                      </a:lnTo>
                      <a:lnTo>
                        <a:pt x="3415" y="1542"/>
                      </a:lnTo>
                      <a:lnTo>
                        <a:pt x="3415" y="1554"/>
                      </a:lnTo>
                      <a:lnTo>
                        <a:pt x="3415" y="1565"/>
                      </a:lnTo>
                      <a:lnTo>
                        <a:pt x="3415" y="1577"/>
                      </a:lnTo>
                      <a:lnTo>
                        <a:pt x="3416" y="1589"/>
                      </a:lnTo>
                      <a:lnTo>
                        <a:pt x="3423" y="1589"/>
                      </a:lnTo>
                      <a:lnTo>
                        <a:pt x="3430" y="1589"/>
                      </a:lnTo>
                      <a:lnTo>
                        <a:pt x="3431" y="1588"/>
                      </a:lnTo>
                      <a:lnTo>
                        <a:pt x="3432" y="1584"/>
                      </a:lnTo>
                      <a:lnTo>
                        <a:pt x="3433" y="1581"/>
                      </a:lnTo>
                      <a:lnTo>
                        <a:pt x="3433" y="1576"/>
                      </a:lnTo>
                      <a:lnTo>
                        <a:pt x="3433" y="1565"/>
                      </a:lnTo>
                      <a:lnTo>
                        <a:pt x="3432" y="1551"/>
                      </a:lnTo>
                      <a:lnTo>
                        <a:pt x="3430" y="1526"/>
                      </a:lnTo>
                      <a:lnTo>
                        <a:pt x="3429" y="1511"/>
                      </a:lnTo>
                      <a:lnTo>
                        <a:pt x="3432" y="1494"/>
                      </a:lnTo>
                      <a:lnTo>
                        <a:pt x="3437" y="1476"/>
                      </a:lnTo>
                      <a:lnTo>
                        <a:pt x="3441" y="1458"/>
                      </a:lnTo>
                      <a:lnTo>
                        <a:pt x="3447" y="1442"/>
                      </a:lnTo>
                      <a:lnTo>
                        <a:pt x="3454" y="1427"/>
                      </a:lnTo>
                      <a:lnTo>
                        <a:pt x="3461" y="1413"/>
                      </a:lnTo>
                      <a:lnTo>
                        <a:pt x="3464" y="1408"/>
                      </a:lnTo>
                      <a:lnTo>
                        <a:pt x="3466" y="1400"/>
                      </a:lnTo>
                      <a:lnTo>
                        <a:pt x="3467" y="1392"/>
                      </a:lnTo>
                      <a:lnTo>
                        <a:pt x="3466" y="1383"/>
                      </a:lnTo>
                      <a:lnTo>
                        <a:pt x="3464" y="1376"/>
                      </a:lnTo>
                      <a:lnTo>
                        <a:pt x="3461" y="1369"/>
                      </a:lnTo>
                      <a:lnTo>
                        <a:pt x="3456" y="1362"/>
                      </a:lnTo>
                      <a:lnTo>
                        <a:pt x="3450" y="1355"/>
                      </a:lnTo>
                      <a:lnTo>
                        <a:pt x="3445" y="1350"/>
                      </a:lnTo>
                      <a:lnTo>
                        <a:pt x="3438" y="1345"/>
                      </a:lnTo>
                      <a:lnTo>
                        <a:pt x="3431" y="1341"/>
                      </a:lnTo>
                      <a:lnTo>
                        <a:pt x="3425" y="1339"/>
                      </a:lnTo>
                      <a:lnTo>
                        <a:pt x="3424" y="1344"/>
                      </a:lnTo>
                      <a:lnTo>
                        <a:pt x="3424" y="1351"/>
                      </a:lnTo>
                      <a:lnTo>
                        <a:pt x="3424" y="1358"/>
                      </a:lnTo>
                      <a:lnTo>
                        <a:pt x="3425" y="1363"/>
                      </a:lnTo>
                      <a:lnTo>
                        <a:pt x="3430" y="1363"/>
                      </a:lnTo>
                      <a:lnTo>
                        <a:pt x="3435" y="1365"/>
                      </a:lnTo>
                      <a:lnTo>
                        <a:pt x="3437" y="1385"/>
                      </a:lnTo>
                      <a:lnTo>
                        <a:pt x="3438" y="1407"/>
                      </a:lnTo>
                      <a:lnTo>
                        <a:pt x="3437" y="1417"/>
                      </a:lnTo>
                      <a:lnTo>
                        <a:pt x="3435" y="1427"/>
                      </a:lnTo>
                      <a:lnTo>
                        <a:pt x="3432" y="1436"/>
                      </a:lnTo>
                      <a:lnTo>
                        <a:pt x="3429" y="1445"/>
                      </a:lnTo>
                      <a:lnTo>
                        <a:pt x="3423" y="1447"/>
                      </a:lnTo>
                      <a:lnTo>
                        <a:pt x="3420" y="1447"/>
                      </a:lnTo>
                      <a:lnTo>
                        <a:pt x="3415" y="1447"/>
                      </a:lnTo>
                      <a:lnTo>
                        <a:pt x="3412" y="1444"/>
                      </a:lnTo>
                      <a:lnTo>
                        <a:pt x="3409" y="1442"/>
                      </a:lnTo>
                      <a:lnTo>
                        <a:pt x="3407" y="1440"/>
                      </a:lnTo>
                      <a:lnTo>
                        <a:pt x="3405" y="1436"/>
                      </a:lnTo>
                      <a:lnTo>
                        <a:pt x="3404" y="1432"/>
                      </a:lnTo>
                      <a:lnTo>
                        <a:pt x="3402" y="1421"/>
                      </a:lnTo>
                      <a:lnTo>
                        <a:pt x="3401" y="1410"/>
                      </a:lnTo>
                      <a:lnTo>
                        <a:pt x="3402" y="1398"/>
                      </a:lnTo>
                      <a:lnTo>
                        <a:pt x="3405" y="1384"/>
                      </a:lnTo>
                      <a:lnTo>
                        <a:pt x="3410" y="1355"/>
                      </a:lnTo>
                      <a:lnTo>
                        <a:pt x="3418" y="1329"/>
                      </a:lnTo>
                      <a:lnTo>
                        <a:pt x="3425" y="1308"/>
                      </a:lnTo>
                      <a:lnTo>
                        <a:pt x="3431" y="1296"/>
                      </a:lnTo>
                      <a:lnTo>
                        <a:pt x="3438" y="1288"/>
                      </a:lnTo>
                      <a:lnTo>
                        <a:pt x="3446" y="1281"/>
                      </a:lnTo>
                      <a:lnTo>
                        <a:pt x="3455" y="1276"/>
                      </a:lnTo>
                      <a:lnTo>
                        <a:pt x="3465" y="1270"/>
                      </a:lnTo>
                      <a:lnTo>
                        <a:pt x="3484" y="1261"/>
                      </a:lnTo>
                      <a:lnTo>
                        <a:pt x="3503" y="1251"/>
                      </a:lnTo>
                      <a:lnTo>
                        <a:pt x="3525" y="1235"/>
                      </a:lnTo>
                      <a:lnTo>
                        <a:pt x="3546" y="1216"/>
                      </a:lnTo>
                      <a:lnTo>
                        <a:pt x="3566" y="1199"/>
                      </a:lnTo>
                      <a:lnTo>
                        <a:pt x="3588" y="1183"/>
                      </a:lnTo>
                      <a:lnTo>
                        <a:pt x="3606" y="1172"/>
                      </a:lnTo>
                      <a:lnTo>
                        <a:pt x="3622" y="1162"/>
                      </a:lnTo>
                      <a:lnTo>
                        <a:pt x="3629" y="1155"/>
                      </a:lnTo>
                      <a:lnTo>
                        <a:pt x="3636" y="1149"/>
                      </a:lnTo>
                      <a:lnTo>
                        <a:pt x="3642" y="1141"/>
                      </a:lnTo>
                      <a:lnTo>
                        <a:pt x="3648" y="1132"/>
                      </a:lnTo>
                      <a:lnTo>
                        <a:pt x="3658" y="1120"/>
                      </a:lnTo>
                      <a:lnTo>
                        <a:pt x="3667" y="1109"/>
                      </a:lnTo>
                      <a:lnTo>
                        <a:pt x="3676" y="1100"/>
                      </a:lnTo>
                      <a:lnTo>
                        <a:pt x="3686" y="1092"/>
                      </a:lnTo>
                      <a:lnTo>
                        <a:pt x="3709" y="1080"/>
                      </a:lnTo>
                      <a:lnTo>
                        <a:pt x="3737" y="1066"/>
                      </a:lnTo>
                      <a:lnTo>
                        <a:pt x="3763" y="1053"/>
                      </a:lnTo>
                      <a:lnTo>
                        <a:pt x="3791" y="1040"/>
                      </a:lnTo>
                      <a:lnTo>
                        <a:pt x="3806" y="1034"/>
                      </a:lnTo>
                      <a:lnTo>
                        <a:pt x="3819" y="1029"/>
                      </a:lnTo>
                      <a:lnTo>
                        <a:pt x="3833" y="1023"/>
                      </a:lnTo>
                      <a:lnTo>
                        <a:pt x="3848" y="1019"/>
                      </a:lnTo>
                      <a:lnTo>
                        <a:pt x="3866" y="1014"/>
                      </a:lnTo>
                      <a:lnTo>
                        <a:pt x="3884" y="1008"/>
                      </a:lnTo>
                      <a:lnTo>
                        <a:pt x="3902" y="1001"/>
                      </a:lnTo>
                      <a:lnTo>
                        <a:pt x="3919" y="992"/>
                      </a:lnTo>
                      <a:lnTo>
                        <a:pt x="3926" y="988"/>
                      </a:lnTo>
                      <a:lnTo>
                        <a:pt x="3932" y="982"/>
                      </a:lnTo>
                      <a:lnTo>
                        <a:pt x="3937" y="975"/>
                      </a:lnTo>
                      <a:lnTo>
                        <a:pt x="3941" y="969"/>
                      </a:lnTo>
                      <a:lnTo>
                        <a:pt x="3949" y="956"/>
                      </a:lnTo>
                      <a:lnTo>
                        <a:pt x="3958" y="943"/>
                      </a:lnTo>
                      <a:lnTo>
                        <a:pt x="3970" y="934"/>
                      </a:lnTo>
                      <a:lnTo>
                        <a:pt x="3983" y="926"/>
                      </a:lnTo>
                      <a:lnTo>
                        <a:pt x="3989" y="923"/>
                      </a:lnTo>
                      <a:lnTo>
                        <a:pt x="3995" y="918"/>
                      </a:lnTo>
                      <a:lnTo>
                        <a:pt x="4000" y="914"/>
                      </a:lnTo>
                      <a:lnTo>
                        <a:pt x="4004" y="909"/>
                      </a:lnTo>
                      <a:lnTo>
                        <a:pt x="4007" y="902"/>
                      </a:lnTo>
                      <a:lnTo>
                        <a:pt x="4009" y="895"/>
                      </a:lnTo>
                      <a:lnTo>
                        <a:pt x="4011" y="887"/>
                      </a:lnTo>
                      <a:lnTo>
                        <a:pt x="4013" y="879"/>
                      </a:lnTo>
                      <a:lnTo>
                        <a:pt x="4014" y="873"/>
                      </a:lnTo>
                      <a:lnTo>
                        <a:pt x="4016" y="865"/>
                      </a:lnTo>
                      <a:lnTo>
                        <a:pt x="4018" y="857"/>
                      </a:lnTo>
                      <a:lnTo>
                        <a:pt x="4022" y="850"/>
                      </a:lnTo>
                      <a:lnTo>
                        <a:pt x="4030" y="837"/>
                      </a:lnTo>
                      <a:lnTo>
                        <a:pt x="4039" y="825"/>
                      </a:lnTo>
                      <a:lnTo>
                        <a:pt x="4049" y="812"/>
                      </a:lnTo>
                      <a:lnTo>
                        <a:pt x="4061" y="801"/>
                      </a:lnTo>
                      <a:lnTo>
                        <a:pt x="4082" y="779"/>
                      </a:lnTo>
                      <a:lnTo>
                        <a:pt x="4104" y="758"/>
                      </a:lnTo>
                      <a:lnTo>
                        <a:pt x="4122" y="742"/>
                      </a:lnTo>
                      <a:lnTo>
                        <a:pt x="4140" y="727"/>
                      </a:lnTo>
                      <a:lnTo>
                        <a:pt x="4160" y="714"/>
                      </a:lnTo>
                      <a:lnTo>
                        <a:pt x="4179" y="702"/>
                      </a:lnTo>
                      <a:lnTo>
                        <a:pt x="4220" y="678"/>
                      </a:lnTo>
                      <a:lnTo>
                        <a:pt x="4261" y="652"/>
                      </a:lnTo>
                      <a:lnTo>
                        <a:pt x="4271" y="644"/>
                      </a:lnTo>
                      <a:lnTo>
                        <a:pt x="4280" y="636"/>
                      </a:lnTo>
                      <a:lnTo>
                        <a:pt x="4288" y="627"/>
                      </a:lnTo>
                      <a:lnTo>
                        <a:pt x="4299" y="619"/>
                      </a:lnTo>
                      <a:lnTo>
                        <a:pt x="4308" y="612"/>
                      </a:lnTo>
                      <a:lnTo>
                        <a:pt x="4318" y="607"/>
                      </a:lnTo>
                      <a:lnTo>
                        <a:pt x="4329" y="602"/>
                      </a:lnTo>
                      <a:lnTo>
                        <a:pt x="4341" y="596"/>
                      </a:lnTo>
                      <a:lnTo>
                        <a:pt x="4362" y="587"/>
                      </a:lnTo>
                      <a:lnTo>
                        <a:pt x="4384" y="577"/>
                      </a:lnTo>
                      <a:lnTo>
                        <a:pt x="4394" y="572"/>
                      </a:lnTo>
                      <a:lnTo>
                        <a:pt x="4405" y="566"/>
                      </a:lnTo>
                      <a:lnTo>
                        <a:pt x="4415" y="559"/>
                      </a:lnTo>
                      <a:lnTo>
                        <a:pt x="4424" y="553"/>
                      </a:lnTo>
                      <a:lnTo>
                        <a:pt x="4435" y="539"/>
                      </a:lnTo>
                      <a:lnTo>
                        <a:pt x="4446" y="523"/>
                      </a:lnTo>
                      <a:lnTo>
                        <a:pt x="4451" y="516"/>
                      </a:lnTo>
                      <a:lnTo>
                        <a:pt x="4458" y="510"/>
                      </a:lnTo>
                      <a:lnTo>
                        <a:pt x="4465" y="505"/>
                      </a:lnTo>
                      <a:lnTo>
                        <a:pt x="4474" y="501"/>
                      </a:lnTo>
                      <a:lnTo>
                        <a:pt x="4479" y="499"/>
                      </a:lnTo>
                      <a:lnTo>
                        <a:pt x="4483" y="497"/>
                      </a:lnTo>
                      <a:lnTo>
                        <a:pt x="4485" y="493"/>
                      </a:lnTo>
                      <a:lnTo>
                        <a:pt x="4488" y="489"/>
                      </a:lnTo>
                      <a:lnTo>
                        <a:pt x="4491" y="480"/>
                      </a:lnTo>
                      <a:lnTo>
                        <a:pt x="4492" y="469"/>
                      </a:lnTo>
                      <a:lnTo>
                        <a:pt x="4492" y="458"/>
                      </a:lnTo>
                      <a:lnTo>
                        <a:pt x="4492" y="448"/>
                      </a:lnTo>
                      <a:lnTo>
                        <a:pt x="4492" y="439"/>
                      </a:lnTo>
                      <a:lnTo>
                        <a:pt x="4494" y="432"/>
                      </a:lnTo>
                      <a:lnTo>
                        <a:pt x="4498" y="426"/>
                      </a:lnTo>
                      <a:lnTo>
                        <a:pt x="4501" y="422"/>
                      </a:lnTo>
                      <a:lnTo>
                        <a:pt x="4507" y="417"/>
                      </a:lnTo>
                      <a:lnTo>
                        <a:pt x="4513" y="414"/>
                      </a:lnTo>
                      <a:lnTo>
                        <a:pt x="4524" y="409"/>
                      </a:lnTo>
                      <a:lnTo>
                        <a:pt x="4537" y="402"/>
                      </a:lnTo>
                      <a:lnTo>
                        <a:pt x="4555" y="390"/>
                      </a:lnTo>
                      <a:lnTo>
                        <a:pt x="4574" y="373"/>
                      </a:lnTo>
                      <a:lnTo>
                        <a:pt x="4584" y="365"/>
                      </a:lnTo>
                      <a:lnTo>
                        <a:pt x="4594" y="358"/>
                      </a:lnTo>
                      <a:lnTo>
                        <a:pt x="4604" y="352"/>
                      </a:lnTo>
                      <a:lnTo>
                        <a:pt x="4612" y="350"/>
                      </a:lnTo>
                      <a:lnTo>
                        <a:pt x="4613" y="345"/>
                      </a:lnTo>
                      <a:lnTo>
                        <a:pt x="4615" y="342"/>
                      </a:lnTo>
                      <a:lnTo>
                        <a:pt x="4617" y="339"/>
                      </a:lnTo>
                      <a:lnTo>
                        <a:pt x="4620" y="335"/>
                      </a:lnTo>
                      <a:lnTo>
                        <a:pt x="4623" y="333"/>
                      </a:lnTo>
                      <a:lnTo>
                        <a:pt x="4627" y="331"/>
                      </a:lnTo>
                      <a:lnTo>
                        <a:pt x="4630" y="328"/>
                      </a:lnTo>
                      <a:lnTo>
                        <a:pt x="4635" y="327"/>
                      </a:lnTo>
                      <a:lnTo>
                        <a:pt x="4644" y="309"/>
                      </a:lnTo>
                      <a:lnTo>
                        <a:pt x="4653" y="291"/>
                      </a:lnTo>
                      <a:lnTo>
                        <a:pt x="4664" y="274"/>
                      </a:lnTo>
                      <a:lnTo>
                        <a:pt x="4676" y="257"/>
                      </a:lnTo>
                      <a:lnTo>
                        <a:pt x="4685" y="247"/>
                      </a:lnTo>
                      <a:lnTo>
                        <a:pt x="4694" y="239"/>
                      </a:lnTo>
                      <a:lnTo>
                        <a:pt x="4702" y="230"/>
                      </a:lnTo>
                      <a:lnTo>
                        <a:pt x="4710" y="221"/>
                      </a:lnTo>
                      <a:lnTo>
                        <a:pt x="4715" y="211"/>
                      </a:lnTo>
                      <a:lnTo>
                        <a:pt x="4719" y="201"/>
                      </a:lnTo>
                      <a:lnTo>
                        <a:pt x="4723" y="190"/>
                      </a:lnTo>
                      <a:lnTo>
                        <a:pt x="4728" y="180"/>
                      </a:lnTo>
                      <a:lnTo>
                        <a:pt x="4739" y="165"/>
                      </a:lnTo>
                      <a:lnTo>
                        <a:pt x="4752" y="151"/>
                      </a:lnTo>
                      <a:lnTo>
                        <a:pt x="4767" y="137"/>
                      </a:lnTo>
                      <a:lnTo>
                        <a:pt x="4780" y="124"/>
                      </a:lnTo>
                      <a:lnTo>
                        <a:pt x="4796" y="111"/>
                      </a:lnTo>
                      <a:lnTo>
                        <a:pt x="4811" y="97"/>
                      </a:lnTo>
                      <a:lnTo>
                        <a:pt x="4826" y="82"/>
                      </a:lnTo>
                      <a:lnTo>
                        <a:pt x="4840" y="66"/>
                      </a:lnTo>
                      <a:lnTo>
                        <a:pt x="4843" y="61"/>
                      </a:lnTo>
                      <a:lnTo>
                        <a:pt x="4845" y="54"/>
                      </a:lnTo>
                      <a:lnTo>
                        <a:pt x="4846" y="48"/>
                      </a:lnTo>
                      <a:lnTo>
                        <a:pt x="4847" y="41"/>
                      </a:lnTo>
                      <a:lnTo>
                        <a:pt x="4840" y="37"/>
                      </a:lnTo>
                      <a:lnTo>
                        <a:pt x="4832" y="32"/>
                      </a:lnTo>
                      <a:lnTo>
                        <a:pt x="4824" y="28"/>
                      </a:lnTo>
                      <a:lnTo>
                        <a:pt x="4818" y="23"/>
                      </a:lnTo>
                      <a:lnTo>
                        <a:pt x="4812" y="17"/>
                      </a:lnTo>
                      <a:lnTo>
                        <a:pt x="4808" y="12"/>
                      </a:lnTo>
                      <a:lnTo>
                        <a:pt x="4804" y="6"/>
                      </a:lnTo>
                      <a:lnTo>
                        <a:pt x="480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7743;p21">
                  <a:extLst>
                    <a:ext uri="{FF2B5EF4-FFF2-40B4-BE49-F238E27FC236}">
                      <a16:creationId xmlns="" xmlns:a16="http://schemas.microsoft.com/office/drawing/2014/main" id="{281E20D1-9E9E-4503-8726-AC6F76C3B9BB}"/>
                    </a:ext>
                  </a:extLst>
                </p:cNvPr>
                <p:cNvSpPr/>
                <p:nvPr/>
              </p:nvSpPr>
              <p:spPr>
                <a:xfrm>
                  <a:off x="5202295" y="3866572"/>
                  <a:ext cx="636533" cy="63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" h="2525" extrusionOk="0">
                      <a:moveTo>
                        <a:pt x="2016" y="1869"/>
                      </a:moveTo>
                      <a:lnTo>
                        <a:pt x="2013" y="1866"/>
                      </a:lnTo>
                      <a:lnTo>
                        <a:pt x="2013" y="1862"/>
                      </a:lnTo>
                      <a:lnTo>
                        <a:pt x="2013" y="1859"/>
                      </a:lnTo>
                      <a:lnTo>
                        <a:pt x="2015" y="1855"/>
                      </a:lnTo>
                      <a:lnTo>
                        <a:pt x="2017" y="1848"/>
                      </a:lnTo>
                      <a:lnTo>
                        <a:pt x="2021" y="1844"/>
                      </a:lnTo>
                      <a:lnTo>
                        <a:pt x="2024" y="1842"/>
                      </a:lnTo>
                      <a:lnTo>
                        <a:pt x="2027" y="1841"/>
                      </a:lnTo>
                      <a:lnTo>
                        <a:pt x="2029" y="1839"/>
                      </a:lnTo>
                      <a:lnTo>
                        <a:pt x="2033" y="1839"/>
                      </a:lnTo>
                      <a:lnTo>
                        <a:pt x="2035" y="1839"/>
                      </a:lnTo>
                      <a:lnTo>
                        <a:pt x="2039" y="1842"/>
                      </a:lnTo>
                      <a:lnTo>
                        <a:pt x="2041" y="1844"/>
                      </a:lnTo>
                      <a:lnTo>
                        <a:pt x="2043" y="1847"/>
                      </a:lnTo>
                      <a:lnTo>
                        <a:pt x="2047" y="1845"/>
                      </a:lnTo>
                      <a:lnTo>
                        <a:pt x="2051" y="1844"/>
                      </a:lnTo>
                      <a:lnTo>
                        <a:pt x="2054" y="1841"/>
                      </a:lnTo>
                      <a:lnTo>
                        <a:pt x="2057" y="1838"/>
                      </a:lnTo>
                      <a:lnTo>
                        <a:pt x="2059" y="1834"/>
                      </a:lnTo>
                      <a:lnTo>
                        <a:pt x="2060" y="1830"/>
                      </a:lnTo>
                      <a:lnTo>
                        <a:pt x="2061" y="1826"/>
                      </a:lnTo>
                      <a:lnTo>
                        <a:pt x="2060" y="1821"/>
                      </a:lnTo>
                      <a:lnTo>
                        <a:pt x="2050" y="1819"/>
                      </a:lnTo>
                      <a:lnTo>
                        <a:pt x="2043" y="1815"/>
                      </a:lnTo>
                      <a:lnTo>
                        <a:pt x="2037" y="1812"/>
                      </a:lnTo>
                      <a:lnTo>
                        <a:pt x="2034" y="1807"/>
                      </a:lnTo>
                      <a:lnTo>
                        <a:pt x="2033" y="1803"/>
                      </a:lnTo>
                      <a:lnTo>
                        <a:pt x="2033" y="1796"/>
                      </a:lnTo>
                      <a:lnTo>
                        <a:pt x="2036" y="1788"/>
                      </a:lnTo>
                      <a:lnTo>
                        <a:pt x="2040" y="1779"/>
                      </a:lnTo>
                      <a:lnTo>
                        <a:pt x="2043" y="1773"/>
                      </a:lnTo>
                      <a:lnTo>
                        <a:pt x="2047" y="1770"/>
                      </a:lnTo>
                      <a:lnTo>
                        <a:pt x="2050" y="1766"/>
                      </a:lnTo>
                      <a:lnTo>
                        <a:pt x="2052" y="1764"/>
                      </a:lnTo>
                      <a:lnTo>
                        <a:pt x="2054" y="1764"/>
                      </a:lnTo>
                      <a:lnTo>
                        <a:pt x="2057" y="1763"/>
                      </a:lnTo>
                      <a:lnTo>
                        <a:pt x="2060" y="1764"/>
                      </a:lnTo>
                      <a:lnTo>
                        <a:pt x="2062" y="1765"/>
                      </a:lnTo>
                      <a:lnTo>
                        <a:pt x="2067" y="1768"/>
                      </a:lnTo>
                      <a:lnTo>
                        <a:pt x="2073" y="1770"/>
                      </a:lnTo>
                      <a:lnTo>
                        <a:pt x="2076" y="1771"/>
                      </a:lnTo>
                      <a:lnTo>
                        <a:pt x="2080" y="1771"/>
                      </a:lnTo>
                      <a:lnTo>
                        <a:pt x="2083" y="1771"/>
                      </a:lnTo>
                      <a:lnTo>
                        <a:pt x="2086" y="1770"/>
                      </a:lnTo>
                      <a:lnTo>
                        <a:pt x="2086" y="1761"/>
                      </a:lnTo>
                      <a:lnTo>
                        <a:pt x="2086" y="1752"/>
                      </a:lnTo>
                      <a:lnTo>
                        <a:pt x="2085" y="1743"/>
                      </a:lnTo>
                      <a:lnTo>
                        <a:pt x="2085" y="1733"/>
                      </a:lnTo>
                      <a:lnTo>
                        <a:pt x="2100" y="1732"/>
                      </a:lnTo>
                      <a:lnTo>
                        <a:pt x="2115" y="1730"/>
                      </a:lnTo>
                      <a:lnTo>
                        <a:pt x="2107" y="1724"/>
                      </a:lnTo>
                      <a:lnTo>
                        <a:pt x="2094" y="1714"/>
                      </a:lnTo>
                      <a:lnTo>
                        <a:pt x="2089" y="1708"/>
                      </a:lnTo>
                      <a:lnTo>
                        <a:pt x="2084" y="1703"/>
                      </a:lnTo>
                      <a:lnTo>
                        <a:pt x="2081" y="1698"/>
                      </a:lnTo>
                      <a:lnTo>
                        <a:pt x="2078" y="1695"/>
                      </a:lnTo>
                      <a:lnTo>
                        <a:pt x="2090" y="1694"/>
                      </a:lnTo>
                      <a:lnTo>
                        <a:pt x="2102" y="1691"/>
                      </a:lnTo>
                      <a:lnTo>
                        <a:pt x="2114" y="1691"/>
                      </a:lnTo>
                      <a:lnTo>
                        <a:pt x="2124" y="1694"/>
                      </a:lnTo>
                      <a:lnTo>
                        <a:pt x="2125" y="1685"/>
                      </a:lnTo>
                      <a:lnTo>
                        <a:pt x="2129" y="1678"/>
                      </a:lnTo>
                      <a:lnTo>
                        <a:pt x="2132" y="1673"/>
                      </a:lnTo>
                      <a:lnTo>
                        <a:pt x="2136" y="1669"/>
                      </a:lnTo>
                      <a:lnTo>
                        <a:pt x="2149" y="1662"/>
                      </a:lnTo>
                      <a:lnTo>
                        <a:pt x="2163" y="1653"/>
                      </a:lnTo>
                      <a:lnTo>
                        <a:pt x="2163" y="1645"/>
                      </a:lnTo>
                      <a:lnTo>
                        <a:pt x="2162" y="1638"/>
                      </a:lnTo>
                      <a:lnTo>
                        <a:pt x="2157" y="1637"/>
                      </a:lnTo>
                      <a:lnTo>
                        <a:pt x="2154" y="1636"/>
                      </a:lnTo>
                      <a:lnTo>
                        <a:pt x="2151" y="1633"/>
                      </a:lnTo>
                      <a:lnTo>
                        <a:pt x="2149" y="1631"/>
                      </a:lnTo>
                      <a:lnTo>
                        <a:pt x="2146" y="1624"/>
                      </a:lnTo>
                      <a:lnTo>
                        <a:pt x="2144" y="1617"/>
                      </a:lnTo>
                      <a:lnTo>
                        <a:pt x="2144" y="1614"/>
                      </a:lnTo>
                      <a:lnTo>
                        <a:pt x="2146" y="1612"/>
                      </a:lnTo>
                      <a:lnTo>
                        <a:pt x="2147" y="1608"/>
                      </a:lnTo>
                      <a:lnTo>
                        <a:pt x="2148" y="1607"/>
                      </a:lnTo>
                      <a:lnTo>
                        <a:pt x="2150" y="1605"/>
                      </a:lnTo>
                      <a:lnTo>
                        <a:pt x="2154" y="1605"/>
                      </a:lnTo>
                      <a:lnTo>
                        <a:pt x="2157" y="1605"/>
                      </a:lnTo>
                      <a:lnTo>
                        <a:pt x="2160" y="1606"/>
                      </a:lnTo>
                      <a:lnTo>
                        <a:pt x="2166" y="1608"/>
                      </a:lnTo>
                      <a:lnTo>
                        <a:pt x="2171" y="1613"/>
                      </a:lnTo>
                      <a:lnTo>
                        <a:pt x="2175" y="1617"/>
                      </a:lnTo>
                      <a:lnTo>
                        <a:pt x="2180" y="1622"/>
                      </a:lnTo>
                      <a:lnTo>
                        <a:pt x="2184" y="1626"/>
                      </a:lnTo>
                      <a:lnTo>
                        <a:pt x="2189" y="1630"/>
                      </a:lnTo>
                      <a:lnTo>
                        <a:pt x="2195" y="1631"/>
                      </a:lnTo>
                      <a:lnTo>
                        <a:pt x="2200" y="1631"/>
                      </a:lnTo>
                      <a:lnTo>
                        <a:pt x="2206" y="1630"/>
                      </a:lnTo>
                      <a:lnTo>
                        <a:pt x="2210" y="1628"/>
                      </a:lnTo>
                      <a:lnTo>
                        <a:pt x="2215" y="1624"/>
                      </a:lnTo>
                      <a:lnTo>
                        <a:pt x="2218" y="1622"/>
                      </a:lnTo>
                      <a:lnTo>
                        <a:pt x="2223" y="1618"/>
                      </a:lnTo>
                      <a:lnTo>
                        <a:pt x="2228" y="1616"/>
                      </a:lnTo>
                      <a:lnTo>
                        <a:pt x="2233" y="1615"/>
                      </a:lnTo>
                      <a:lnTo>
                        <a:pt x="2239" y="1614"/>
                      </a:lnTo>
                      <a:lnTo>
                        <a:pt x="2253" y="1612"/>
                      </a:lnTo>
                      <a:lnTo>
                        <a:pt x="2262" y="1609"/>
                      </a:lnTo>
                      <a:lnTo>
                        <a:pt x="2265" y="1607"/>
                      </a:lnTo>
                      <a:lnTo>
                        <a:pt x="2267" y="1605"/>
                      </a:lnTo>
                      <a:lnTo>
                        <a:pt x="2270" y="1603"/>
                      </a:lnTo>
                      <a:lnTo>
                        <a:pt x="2272" y="1599"/>
                      </a:lnTo>
                      <a:lnTo>
                        <a:pt x="2274" y="1583"/>
                      </a:lnTo>
                      <a:lnTo>
                        <a:pt x="2277" y="1560"/>
                      </a:lnTo>
                      <a:lnTo>
                        <a:pt x="2278" y="1556"/>
                      </a:lnTo>
                      <a:lnTo>
                        <a:pt x="2280" y="1550"/>
                      </a:lnTo>
                      <a:lnTo>
                        <a:pt x="2283" y="1544"/>
                      </a:lnTo>
                      <a:lnTo>
                        <a:pt x="2287" y="1539"/>
                      </a:lnTo>
                      <a:lnTo>
                        <a:pt x="2297" y="1529"/>
                      </a:lnTo>
                      <a:lnTo>
                        <a:pt x="2308" y="1518"/>
                      </a:lnTo>
                      <a:lnTo>
                        <a:pt x="2322" y="1510"/>
                      </a:lnTo>
                      <a:lnTo>
                        <a:pt x="2336" y="1505"/>
                      </a:lnTo>
                      <a:lnTo>
                        <a:pt x="2341" y="1502"/>
                      </a:lnTo>
                      <a:lnTo>
                        <a:pt x="2348" y="1500"/>
                      </a:lnTo>
                      <a:lnTo>
                        <a:pt x="2354" y="1499"/>
                      </a:lnTo>
                      <a:lnTo>
                        <a:pt x="2360" y="1499"/>
                      </a:lnTo>
                      <a:lnTo>
                        <a:pt x="2359" y="1493"/>
                      </a:lnTo>
                      <a:lnTo>
                        <a:pt x="2359" y="1489"/>
                      </a:lnTo>
                      <a:lnTo>
                        <a:pt x="2360" y="1483"/>
                      </a:lnTo>
                      <a:lnTo>
                        <a:pt x="2361" y="1477"/>
                      </a:lnTo>
                      <a:lnTo>
                        <a:pt x="2365" y="1468"/>
                      </a:lnTo>
                      <a:lnTo>
                        <a:pt x="2372" y="1459"/>
                      </a:lnTo>
                      <a:lnTo>
                        <a:pt x="2386" y="1441"/>
                      </a:lnTo>
                      <a:lnTo>
                        <a:pt x="2400" y="1425"/>
                      </a:lnTo>
                      <a:lnTo>
                        <a:pt x="2402" y="1420"/>
                      </a:lnTo>
                      <a:lnTo>
                        <a:pt x="2404" y="1415"/>
                      </a:lnTo>
                      <a:lnTo>
                        <a:pt x="2405" y="1409"/>
                      </a:lnTo>
                      <a:lnTo>
                        <a:pt x="2406" y="1402"/>
                      </a:lnTo>
                      <a:lnTo>
                        <a:pt x="2407" y="1388"/>
                      </a:lnTo>
                      <a:lnTo>
                        <a:pt x="2407" y="1375"/>
                      </a:lnTo>
                      <a:lnTo>
                        <a:pt x="2409" y="1362"/>
                      </a:lnTo>
                      <a:lnTo>
                        <a:pt x="2411" y="1351"/>
                      </a:lnTo>
                      <a:lnTo>
                        <a:pt x="2413" y="1346"/>
                      </a:lnTo>
                      <a:lnTo>
                        <a:pt x="2415" y="1342"/>
                      </a:lnTo>
                      <a:lnTo>
                        <a:pt x="2420" y="1339"/>
                      </a:lnTo>
                      <a:lnTo>
                        <a:pt x="2425" y="1337"/>
                      </a:lnTo>
                      <a:lnTo>
                        <a:pt x="2434" y="1335"/>
                      </a:lnTo>
                      <a:lnTo>
                        <a:pt x="2441" y="1333"/>
                      </a:lnTo>
                      <a:lnTo>
                        <a:pt x="2434" y="1328"/>
                      </a:lnTo>
                      <a:lnTo>
                        <a:pt x="2426" y="1325"/>
                      </a:lnTo>
                      <a:lnTo>
                        <a:pt x="2418" y="1321"/>
                      </a:lnTo>
                      <a:lnTo>
                        <a:pt x="2413" y="1320"/>
                      </a:lnTo>
                      <a:lnTo>
                        <a:pt x="2409" y="1319"/>
                      </a:lnTo>
                      <a:lnTo>
                        <a:pt x="2404" y="1319"/>
                      </a:lnTo>
                      <a:lnTo>
                        <a:pt x="2398" y="1320"/>
                      </a:lnTo>
                      <a:lnTo>
                        <a:pt x="2388" y="1322"/>
                      </a:lnTo>
                      <a:lnTo>
                        <a:pt x="2378" y="1326"/>
                      </a:lnTo>
                      <a:lnTo>
                        <a:pt x="2368" y="1330"/>
                      </a:lnTo>
                      <a:lnTo>
                        <a:pt x="2357" y="1335"/>
                      </a:lnTo>
                      <a:lnTo>
                        <a:pt x="2340" y="1344"/>
                      </a:lnTo>
                      <a:lnTo>
                        <a:pt x="2324" y="1351"/>
                      </a:lnTo>
                      <a:lnTo>
                        <a:pt x="2318" y="1352"/>
                      </a:lnTo>
                      <a:lnTo>
                        <a:pt x="2312" y="1352"/>
                      </a:lnTo>
                      <a:lnTo>
                        <a:pt x="2308" y="1351"/>
                      </a:lnTo>
                      <a:lnTo>
                        <a:pt x="2306" y="1350"/>
                      </a:lnTo>
                      <a:lnTo>
                        <a:pt x="2304" y="1347"/>
                      </a:lnTo>
                      <a:lnTo>
                        <a:pt x="2302" y="1345"/>
                      </a:lnTo>
                      <a:lnTo>
                        <a:pt x="2298" y="1338"/>
                      </a:lnTo>
                      <a:lnTo>
                        <a:pt x="2295" y="1329"/>
                      </a:lnTo>
                      <a:lnTo>
                        <a:pt x="2294" y="1316"/>
                      </a:lnTo>
                      <a:lnTo>
                        <a:pt x="2292" y="1298"/>
                      </a:lnTo>
                      <a:lnTo>
                        <a:pt x="2292" y="1273"/>
                      </a:lnTo>
                      <a:lnTo>
                        <a:pt x="2291" y="1248"/>
                      </a:lnTo>
                      <a:lnTo>
                        <a:pt x="2289" y="1236"/>
                      </a:lnTo>
                      <a:lnTo>
                        <a:pt x="2286" y="1223"/>
                      </a:lnTo>
                      <a:lnTo>
                        <a:pt x="2283" y="1218"/>
                      </a:lnTo>
                      <a:lnTo>
                        <a:pt x="2280" y="1213"/>
                      </a:lnTo>
                      <a:lnTo>
                        <a:pt x="2277" y="1207"/>
                      </a:lnTo>
                      <a:lnTo>
                        <a:pt x="2272" y="1203"/>
                      </a:lnTo>
                      <a:lnTo>
                        <a:pt x="2267" y="1197"/>
                      </a:lnTo>
                      <a:lnTo>
                        <a:pt x="2265" y="1193"/>
                      </a:lnTo>
                      <a:lnTo>
                        <a:pt x="2263" y="1188"/>
                      </a:lnTo>
                      <a:lnTo>
                        <a:pt x="2263" y="1182"/>
                      </a:lnTo>
                      <a:lnTo>
                        <a:pt x="2263" y="1173"/>
                      </a:lnTo>
                      <a:lnTo>
                        <a:pt x="2265" y="1163"/>
                      </a:lnTo>
                      <a:lnTo>
                        <a:pt x="2269" y="1154"/>
                      </a:lnTo>
                      <a:lnTo>
                        <a:pt x="2270" y="1146"/>
                      </a:lnTo>
                      <a:lnTo>
                        <a:pt x="2270" y="1141"/>
                      </a:lnTo>
                      <a:lnTo>
                        <a:pt x="2270" y="1137"/>
                      </a:lnTo>
                      <a:lnTo>
                        <a:pt x="2267" y="1133"/>
                      </a:lnTo>
                      <a:lnTo>
                        <a:pt x="2265" y="1130"/>
                      </a:lnTo>
                      <a:lnTo>
                        <a:pt x="2264" y="1127"/>
                      </a:lnTo>
                      <a:lnTo>
                        <a:pt x="2258" y="1127"/>
                      </a:lnTo>
                      <a:lnTo>
                        <a:pt x="2254" y="1128"/>
                      </a:lnTo>
                      <a:lnTo>
                        <a:pt x="2249" y="1130"/>
                      </a:lnTo>
                      <a:lnTo>
                        <a:pt x="2245" y="1132"/>
                      </a:lnTo>
                      <a:lnTo>
                        <a:pt x="2240" y="1136"/>
                      </a:lnTo>
                      <a:lnTo>
                        <a:pt x="2234" y="1138"/>
                      </a:lnTo>
                      <a:lnTo>
                        <a:pt x="2228" y="1139"/>
                      </a:lnTo>
                      <a:lnTo>
                        <a:pt x="2221" y="1138"/>
                      </a:lnTo>
                      <a:lnTo>
                        <a:pt x="2218" y="1128"/>
                      </a:lnTo>
                      <a:lnTo>
                        <a:pt x="2217" y="1117"/>
                      </a:lnTo>
                      <a:lnTo>
                        <a:pt x="2215" y="1107"/>
                      </a:lnTo>
                      <a:lnTo>
                        <a:pt x="2215" y="1097"/>
                      </a:lnTo>
                      <a:lnTo>
                        <a:pt x="2205" y="1098"/>
                      </a:lnTo>
                      <a:lnTo>
                        <a:pt x="2195" y="1100"/>
                      </a:lnTo>
                      <a:lnTo>
                        <a:pt x="2185" y="1105"/>
                      </a:lnTo>
                      <a:lnTo>
                        <a:pt x="2176" y="1109"/>
                      </a:lnTo>
                      <a:lnTo>
                        <a:pt x="2165" y="1116"/>
                      </a:lnTo>
                      <a:lnTo>
                        <a:pt x="2154" y="1121"/>
                      </a:lnTo>
                      <a:lnTo>
                        <a:pt x="2148" y="1122"/>
                      </a:lnTo>
                      <a:lnTo>
                        <a:pt x="2142" y="1122"/>
                      </a:lnTo>
                      <a:lnTo>
                        <a:pt x="2136" y="1122"/>
                      </a:lnTo>
                      <a:lnTo>
                        <a:pt x="2130" y="1120"/>
                      </a:lnTo>
                      <a:lnTo>
                        <a:pt x="2129" y="1114"/>
                      </a:lnTo>
                      <a:lnTo>
                        <a:pt x="2129" y="1109"/>
                      </a:lnTo>
                      <a:lnTo>
                        <a:pt x="2129" y="1105"/>
                      </a:lnTo>
                      <a:lnTo>
                        <a:pt x="2130" y="1100"/>
                      </a:lnTo>
                      <a:lnTo>
                        <a:pt x="2133" y="1092"/>
                      </a:lnTo>
                      <a:lnTo>
                        <a:pt x="2136" y="1084"/>
                      </a:lnTo>
                      <a:lnTo>
                        <a:pt x="2141" y="1076"/>
                      </a:lnTo>
                      <a:lnTo>
                        <a:pt x="2143" y="1067"/>
                      </a:lnTo>
                      <a:lnTo>
                        <a:pt x="2143" y="1063"/>
                      </a:lnTo>
                      <a:lnTo>
                        <a:pt x="2143" y="1058"/>
                      </a:lnTo>
                      <a:lnTo>
                        <a:pt x="2142" y="1053"/>
                      </a:lnTo>
                      <a:lnTo>
                        <a:pt x="2140" y="1048"/>
                      </a:lnTo>
                      <a:lnTo>
                        <a:pt x="2129" y="1023"/>
                      </a:lnTo>
                      <a:lnTo>
                        <a:pt x="2119" y="998"/>
                      </a:lnTo>
                      <a:lnTo>
                        <a:pt x="2115" y="986"/>
                      </a:lnTo>
                      <a:lnTo>
                        <a:pt x="2110" y="974"/>
                      </a:lnTo>
                      <a:lnTo>
                        <a:pt x="2105" y="961"/>
                      </a:lnTo>
                      <a:lnTo>
                        <a:pt x="2098" y="950"/>
                      </a:lnTo>
                      <a:lnTo>
                        <a:pt x="2089" y="935"/>
                      </a:lnTo>
                      <a:lnTo>
                        <a:pt x="2074" y="912"/>
                      </a:lnTo>
                      <a:lnTo>
                        <a:pt x="2056" y="889"/>
                      </a:lnTo>
                      <a:lnTo>
                        <a:pt x="2035" y="863"/>
                      </a:lnTo>
                      <a:lnTo>
                        <a:pt x="2025" y="852"/>
                      </a:lnTo>
                      <a:lnTo>
                        <a:pt x="2013" y="842"/>
                      </a:lnTo>
                      <a:lnTo>
                        <a:pt x="2003" y="834"/>
                      </a:lnTo>
                      <a:lnTo>
                        <a:pt x="1993" y="828"/>
                      </a:lnTo>
                      <a:lnTo>
                        <a:pt x="1988" y="826"/>
                      </a:lnTo>
                      <a:lnTo>
                        <a:pt x="1983" y="825"/>
                      </a:lnTo>
                      <a:lnTo>
                        <a:pt x="1978" y="824"/>
                      </a:lnTo>
                      <a:lnTo>
                        <a:pt x="1974" y="824"/>
                      </a:lnTo>
                      <a:lnTo>
                        <a:pt x="1969" y="825"/>
                      </a:lnTo>
                      <a:lnTo>
                        <a:pt x="1966" y="827"/>
                      </a:lnTo>
                      <a:lnTo>
                        <a:pt x="1961" y="829"/>
                      </a:lnTo>
                      <a:lnTo>
                        <a:pt x="1958" y="834"/>
                      </a:lnTo>
                      <a:lnTo>
                        <a:pt x="1954" y="837"/>
                      </a:lnTo>
                      <a:lnTo>
                        <a:pt x="1951" y="840"/>
                      </a:lnTo>
                      <a:lnTo>
                        <a:pt x="1946" y="842"/>
                      </a:lnTo>
                      <a:lnTo>
                        <a:pt x="1942" y="843"/>
                      </a:lnTo>
                      <a:lnTo>
                        <a:pt x="1932" y="844"/>
                      </a:lnTo>
                      <a:lnTo>
                        <a:pt x="1920" y="843"/>
                      </a:lnTo>
                      <a:lnTo>
                        <a:pt x="1910" y="841"/>
                      </a:lnTo>
                      <a:lnTo>
                        <a:pt x="1901" y="836"/>
                      </a:lnTo>
                      <a:lnTo>
                        <a:pt x="1892" y="832"/>
                      </a:lnTo>
                      <a:lnTo>
                        <a:pt x="1885" y="825"/>
                      </a:lnTo>
                      <a:lnTo>
                        <a:pt x="1871" y="808"/>
                      </a:lnTo>
                      <a:lnTo>
                        <a:pt x="1856" y="792"/>
                      </a:lnTo>
                      <a:lnTo>
                        <a:pt x="1851" y="788"/>
                      </a:lnTo>
                      <a:lnTo>
                        <a:pt x="1845" y="786"/>
                      </a:lnTo>
                      <a:lnTo>
                        <a:pt x="1840" y="785"/>
                      </a:lnTo>
                      <a:lnTo>
                        <a:pt x="1835" y="785"/>
                      </a:lnTo>
                      <a:lnTo>
                        <a:pt x="1831" y="785"/>
                      </a:lnTo>
                      <a:lnTo>
                        <a:pt x="1827" y="785"/>
                      </a:lnTo>
                      <a:lnTo>
                        <a:pt x="1828" y="781"/>
                      </a:lnTo>
                      <a:lnTo>
                        <a:pt x="1827" y="781"/>
                      </a:lnTo>
                      <a:lnTo>
                        <a:pt x="1828" y="781"/>
                      </a:lnTo>
                      <a:lnTo>
                        <a:pt x="1827" y="785"/>
                      </a:lnTo>
                      <a:lnTo>
                        <a:pt x="1818" y="786"/>
                      </a:lnTo>
                      <a:lnTo>
                        <a:pt x="1806" y="785"/>
                      </a:lnTo>
                      <a:lnTo>
                        <a:pt x="1776" y="779"/>
                      </a:lnTo>
                      <a:lnTo>
                        <a:pt x="1746" y="772"/>
                      </a:lnTo>
                      <a:lnTo>
                        <a:pt x="1731" y="767"/>
                      </a:lnTo>
                      <a:lnTo>
                        <a:pt x="1717" y="761"/>
                      </a:lnTo>
                      <a:lnTo>
                        <a:pt x="1704" y="753"/>
                      </a:lnTo>
                      <a:lnTo>
                        <a:pt x="1691" y="745"/>
                      </a:lnTo>
                      <a:lnTo>
                        <a:pt x="1686" y="739"/>
                      </a:lnTo>
                      <a:lnTo>
                        <a:pt x="1678" y="734"/>
                      </a:lnTo>
                      <a:lnTo>
                        <a:pt x="1671" y="726"/>
                      </a:lnTo>
                      <a:lnTo>
                        <a:pt x="1664" y="718"/>
                      </a:lnTo>
                      <a:lnTo>
                        <a:pt x="1662" y="714"/>
                      </a:lnTo>
                      <a:lnTo>
                        <a:pt x="1660" y="711"/>
                      </a:lnTo>
                      <a:lnTo>
                        <a:pt x="1660" y="706"/>
                      </a:lnTo>
                      <a:lnTo>
                        <a:pt x="1660" y="704"/>
                      </a:lnTo>
                      <a:lnTo>
                        <a:pt x="1663" y="701"/>
                      </a:lnTo>
                      <a:lnTo>
                        <a:pt x="1665" y="698"/>
                      </a:lnTo>
                      <a:lnTo>
                        <a:pt x="1671" y="697"/>
                      </a:lnTo>
                      <a:lnTo>
                        <a:pt x="1676" y="695"/>
                      </a:lnTo>
                      <a:lnTo>
                        <a:pt x="1676" y="684"/>
                      </a:lnTo>
                      <a:lnTo>
                        <a:pt x="1675" y="669"/>
                      </a:lnTo>
                      <a:lnTo>
                        <a:pt x="1673" y="651"/>
                      </a:lnTo>
                      <a:lnTo>
                        <a:pt x="1670" y="632"/>
                      </a:lnTo>
                      <a:lnTo>
                        <a:pt x="1664" y="615"/>
                      </a:lnTo>
                      <a:lnTo>
                        <a:pt x="1657" y="599"/>
                      </a:lnTo>
                      <a:lnTo>
                        <a:pt x="1654" y="594"/>
                      </a:lnTo>
                      <a:lnTo>
                        <a:pt x="1649" y="588"/>
                      </a:lnTo>
                      <a:lnTo>
                        <a:pt x="1645" y="584"/>
                      </a:lnTo>
                      <a:lnTo>
                        <a:pt x="1640" y="581"/>
                      </a:lnTo>
                      <a:lnTo>
                        <a:pt x="1632" y="579"/>
                      </a:lnTo>
                      <a:lnTo>
                        <a:pt x="1626" y="574"/>
                      </a:lnTo>
                      <a:lnTo>
                        <a:pt x="1622" y="571"/>
                      </a:lnTo>
                      <a:lnTo>
                        <a:pt x="1617" y="566"/>
                      </a:lnTo>
                      <a:lnTo>
                        <a:pt x="1615" y="562"/>
                      </a:lnTo>
                      <a:lnTo>
                        <a:pt x="1614" y="557"/>
                      </a:lnTo>
                      <a:lnTo>
                        <a:pt x="1614" y="551"/>
                      </a:lnTo>
                      <a:lnTo>
                        <a:pt x="1614" y="547"/>
                      </a:lnTo>
                      <a:lnTo>
                        <a:pt x="1615" y="541"/>
                      </a:lnTo>
                      <a:lnTo>
                        <a:pt x="1617" y="536"/>
                      </a:lnTo>
                      <a:lnTo>
                        <a:pt x="1621" y="531"/>
                      </a:lnTo>
                      <a:lnTo>
                        <a:pt x="1624" y="525"/>
                      </a:lnTo>
                      <a:lnTo>
                        <a:pt x="1631" y="514"/>
                      </a:lnTo>
                      <a:lnTo>
                        <a:pt x="1640" y="504"/>
                      </a:lnTo>
                      <a:lnTo>
                        <a:pt x="1646" y="498"/>
                      </a:lnTo>
                      <a:lnTo>
                        <a:pt x="1649" y="492"/>
                      </a:lnTo>
                      <a:lnTo>
                        <a:pt x="1651" y="485"/>
                      </a:lnTo>
                      <a:lnTo>
                        <a:pt x="1654" y="479"/>
                      </a:lnTo>
                      <a:lnTo>
                        <a:pt x="1657" y="465"/>
                      </a:lnTo>
                      <a:lnTo>
                        <a:pt x="1658" y="450"/>
                      </a:lnTo>
                      <a:lnTo>
                        <a:pt x="1658" y="435"/>
                      </a:lnTo>
                      <a:lnTo>
                        <a:pt x="1658" y="420"/>
                      </a:lnTo>
                      <a:lnTo>
                        <a:pt x="1659" y="406"/>
                      </a:lnTo>
                      <a:lnTo>
                        <a:pt x="1662" y="392"/>
                      </a:lnTo>
                      <a:lnTo>
                        <a:pt x="1666" y="378"/>
                      </a:lnTo>
                      <a:lnTo>
                        <a:pt x="1671" y="365"/>
                      </a:lnTo>
                      <a:lnTo>
                        <a:pt x="1672" y="358"/>
                      </a:lnTo>
                      <a:lnTo>
                        <a:pt x="1673" y="351"/>
                      </a:lnTo>
                      <a:lnTo>
                        <a:pt x="1674" y="343"/>
                      </a:lnTo>
                      <a:lnTo>
                        <a:pt x="1674" y="336"/>
                      </a:lnTo>
                      <a:lnTo>
                        <a:pt x="1673" y="329"/>
                      </a:lnTo>
                      <a:lnTo>
                        <a:pt x="1671" y="323"/>
                      </a:lnTo>
                      <a:lnTo>
                        <a:pt x="1667" y="317"/>
                      </a:lnTo>
                      <a:lnTo>
                        <a:pt x="1664" y="311"/>
                      </a:lnTo>
                      <a:lnTo>
                        <a:pt x="1660" y="305"/>
                      </a:lnTo>
                      <a:lnTo>
                        <a:pt x="1657" y="300"/>
                      </a:lnTo>
                      <a:lnTo>
                        <a:pt x="1655" y="294"/>
                      </a:lnTo>
                      <a:lnTo>
                        <a:pt x="1654" y="287"/>
                      </a:lnTo>
                      <a:lnTo>
                        <a:pt x="1640" y="285"/>
                      </a:lnTo>
                      <a:lnTo>
                        <a:pt x="1626" y="280"/>
                      </a:lnTo>
                      <a:lnTo>
                        <a:pt x="1613" y="274"/>
                      </a:lnTo>
                      <a:lnTo>
                        <a:pt x="1599" y="266"/>
                      </a:lnTo>
                      <a:lnTo>
                        <a:pt x="1586" y="255"/>
                      </a:lnTo>
                      <a:lnTo>
                        <a:pt x="1575" y="245"/>
                      </a:lnTo>
                      <a:lnTo>
                        <a:pt x="1565" y="235"/>
                      </a:lnTo>
                      <a:lnTo>
                        <a:pt x="1556" y="225"/>
                      </a:lnTo>
                      <a:lnTo>
                        <a:pt x="1552" y="219"/>
                      </a:lnTo>
                      <a:lnTo>
                        <a:pt x="1549" y="216"/>
                      </a:lnTo>
                      <a:lnTo>
                        <a:pt x="1547" y="213"/>
                      </a:lnTo>
                      <a:lnTo>
                        <a:pt x="1543" y="211"/>
                      </a:lnTo>
                      <a:lnTo>
                        <a:pt x="1540" y="211"/>
                      </a:lnTo>
                      <a:lnTo>
                        <a:pt x="1535" y="211"/>
                      </a:lnTo>
                      <a:lnTo>
                        <a:pt x="1531" y="211"/>
                      </a:lnTo>
                      <a:lnTo>
                        <a:pt x="1526" y="213"/>
                      </a:lnTo>
                      <a:lnTo>
                        <a:pt x="1519" y="214"/>
                      </a:lnTo>
                      <a:lnTo>
                        <a:pt x="1514" y="216"/>
                      </a:lnTo>
                      <a:lnTo>
                        <a:pt x="1507" y="217"/>
                      </a:lnTo>
                      <a:lnTo>
                        <a:pt x="1501" y="217"/>
                      </a:lnTo>
                      <a:lnTo>
                        <a:pt x="1490" y="216"/>
                      </a:lnTo>
                      <a:lnTo>
                        <a:pt x="1478" y="213"/>
                      </a:lnTo>
                      <a:lnTo>
                        <a:pt x="1463" y="211"/>
                      </a:lnTo>
                      <a:lnTo>
                        <a:pt x="1448" y="211"/>
                      </a:lnTo>
                      <a:lnTo>
                        <a:pt x="1444" y="223"/>
                      </a:lnTo>
                      <a:lnTo>
                        <a:pt x="1438" y="236"/>
                      </a:lnTo>
                      <a:lnTo>
                        <a:pt x="1435" y="241"/>
                      </a:lnTo>
                      <a:lnTo>
                        <a:pt x="1430" y="245"/>
                      </a:lnTo>
                      <a:lnTo>
                        <a:pt x="1425" y="247"/>
                      </a:lnTo>
                      <a:lnTo>
                        <a:pt x="1418" y="247"/>
                      </a:lnTo>
                      <a:lnTo>
                        <a:pt x="1418" y="243"/>
                      </a:lnTo>
                      <a:lnTo>
                        <a:pt x="1417" y="238"/>
                      </a:lnTo>
                      <a:lnTo>
                        <a:pt x="1415" y="233"/>
                      </a:lnTo>
                      <a:lnTo>
                        <a:pt x="1411" y="229"/>
                      </a:lnTo>
                      <a:lnTo>
                        <a:pt x="1408" y="226"/>
                      </a:lnTo>
                      <a:lnTo>
                        <a:pt x="1404" y="223"/>
                      </a:lnTo>
                      <a:lnTo>
                        <a:pt x="1399" y="223"/>
                      </a:lnTo>
                      <a:lnTo>
                        <a:pt x="1394" y="226"/>
                      </a:lnTo>
                      <a:lnTo>
                        <a:pt x="1391" y="229"/>
                      </a:lnTo>
                      <a:lnTo>
                        <a:pt x="1389" y="234"/>
                      </a:lnTo>
                      <a:lnTo>
                        <a:pt x="1389" y="238"/>
                      </a:lnTo>
                      <a:lnTo>
                        <a:pt x="1391" y="244"/>
                      </a:lnTo>
                      <a:lnTo>
                        <a:pt x="1391" y="249"/>
                      </a:lnTo>
                      <a:lnTo>
                        <a:pt x="1392" y="253"/>
                      </a:lnTo>
                      <a:lnTo>
                        <a:pt x="1392" y="258"/>
                      </a:lnTo>
                      <a:lnTo>
                        <a:pt x="1391" y="262"/>
                      </a:lnTo>
                      <a:lnTo>
                        <a:pt x="1386" y="268"/>
                      </a:lnTo>
                      <a:lnTo>
                        <a:pt x="1382" y="271"/>
                      </a:lnTo>
                      <a:lnTo>
                        <a:pt x="1377" y="272"/>
                      </a:lnTo>
                      <a:lnTo>
                        <a:pt x="1372" y="274"/>
                      </a:lnTo>
                      <a:lnTo>
                        <a:pt x="1368" y="274"/>
                      </a:lnTo>
                      <a:lnTo>
                        <a:pt x="1363" y="271"/>
                      </a:lnTo>
                      <a:lnTo>
                        <a:pt x="1359" y="269"/>
                      </a:lnTo>
                      <a:lnTo>
                        <a:pt x="1354" y="266"/>
                      </a:lnTo>
                      <a:lnTo>
                        <a:pt x="1351" y="262"/>
                      </a:lnTo>
                      <a:lnTo>
                        <a:pt x="1347" y="258"/>
                      </a:lnTo>
                      <a:lnTo>
                        <a:pt x="1344" y="252"/>
                      </a:lnTo>
                      <a:lnTo>
                        <a:pt x="1341" y="247"/>
                      </a:lnTo>
                      <a:lnTo>
                        <a:pt x="1339" y="242"/>
                      </a:lnTo>
                      <a:lnTo>
                        <a:pt x="1337" y="237"/>
                      </a:lnTo>
                      <a:lnTo>
                        <a:pt x="1337" y="231"/>
                      </a:lnTo>
                      <a:lnTo>
                        <a:pt x="1337" y="227"/>
                      </a:lnTo>
                      <a:lnTo>
                        <a:pt x="1331" y="227"/>
                      </a:lnTo>
                      <a:lnTo>
                        <a:pt x="1325" y="226"/>
                      </a:lnTo>
                      <a:lnTo>
                        <a:pt x="1318" y="226"/>
                      </a:lnTo>
                      <a:lnTo>
                        <a:pt x="1312" y="226"/>
                      </a:lnTo>
                      <a:lnTo>
                        <a:pt x="1311" y="214"/>
                      </a:lnTo>
                      <a:lnTo>
                        <a:pt x="1311" y="204"/>
                      </a:lnTo>
                      <a:lnTo>
                        <a:pt x="1303" y="204"/>
                      </a:lnTo>
                      <a:lnTo>
                        <a:pt x="1294" y="204"/>
                      </a:lnTo>
                      <a:lnTo>
                        <a:pt x="1285" y="205"/>
                      </a:lnTo>
                      <a:lnTo>
                        <a:pt x="1274" y="204"/>
                      </a:lnTo>
                      <a:lnTo>
                        <a:pt x="1264" y="203"/>
                      </a:lnTo>
                      <a:lnTo>
                        <a:pt x="1256" y="200"/>
                      </a:lnTo>
                      <a:lnTo>
                        <a:pt x="1248" y="186"/>
                      </a:lnTo>
                      <a:lnTo>
                        <a:pt x="1241" y="175"/>
                      </a:lnTo>
                      <a:lnTo>
                        <a:pt x="1233" y="173"/>
                      </a:lnTo>
                      <a:lnTo>
                        <a:pt x="1226" y="175"/>
                      </a:lnTo>
                      <a:lnTo>
                        <a:pt x="1224" y="187"/>
                      </a:lnTo>
                      <a:lnTo>
                        <a:pt x="1224" y="201"/>
                      </a:lnTo>
                      <a:lnTo>
                        <a:pt x="1224" y="213"/>
                      </a:lnTo>
                      <a:lnTo>
                        <a:pt x="1224" y="227"/>
                      </a:lnTo>
                      <a:lnTo>
                        <a:pt x="1221" y="228"/>
                      </a:lnTo>
                      <a:lnTo>
                        <a:pt x="1218" y="230"/>
                      </a:lnTo>
                      <a:lnTo>
                        <a:pt x="1215" y="233"/>
                      </a:lnTo>
                      <a:lnTo>
                        <a:pt x="1214" y="236"/>
                      </a:lnTo>
                      <a:lnTo>
                        <a:pt x="1213" y="242"/>
                      </a:lnTo>
                      <a:lnTo>
                        <a:pt x="1213" y="249"/>
                      </a:lnTo>
                      <a:lnTo>
                        <a:pt x="1215" y="254"/>
                      </a:lnTo>
                      <a:lnTo>
                        <a:pt x="1219" y="261"/>
                      </a:lnTo>
                      <a:lnTo>
                        <a:pt x="1223" y="267"/>
                      </a:lnTo>
                      <a:lnTo>
                        <a:pt x="1229" y="271"/>
                      </a:lnTo>
                      <a:lnTo>
                        <a:pt x="1221" y="272"/>
                      </a:lnTo>
                      <a:lnTo>
                        <a:pt x="1215" y="274"/>
                      </a:lnTo>
                      <a:lnTo>
                        <a:pt x="1208" y="272"/>
                      </a:lnTo>
                      <a:lnTo>
                        <a:pt x="1203" y="270"/>
                      </a:lnTo>
                      <a:lnTo>
                        <a:pt x="1192" y="264"/>
                      </a:lnTo>
                      <a:lnTo>
                        <a:pt x="1183" y="257"/>
                      </a:lnTo>
                      <a:lnTo>
                        <a:pt x="1175" y="250"/>
                      </a:lnTo>
                      <a:lnTo>
                        <a:pt x="1166" y="244"/>
                      </a:lnTo>
                      <a:lnTo>
                        <a:pt x="1162" y="242"/>
                      </a:lnTo>
                      <a:lnTo>
                        <a:pt x="1157" y="239"/>
                      </a:lnTo>
                      <a:lnTo>
                        <a:pt x="1153" y="239"/>
                      </a:lnTo>
                      <a:lnTo>
                        <a:pt x="1147" y="239"/>
                      </a:lnTo>
                      <a:lnTo>
                        <a:pt x="1146" y="244"/>
                      </a:lnTo>
                      <a:lnTo>
                        <a:pt x="1146" y="250"/>
                      </a:lnTo>
                      <a:lnTo>
                        <a:pt x="1133" y="249"/>
                      </a:lnTo>
                      <a:lnTo>
                        <a:pt x="1121" y="249"/>
                      </a:lnTo>
                      <a:lnTo>
                        <a:pt x="1108" y="250"/>
                      </a:lnTo>
                      <a:lnTo>
                        <a:pt x="1096" y="251"/>
                      </a:lnTo>
                      <a:lnTo>
                        <a:pt x="1082" y="252"/>
                      </a:lnTo>
                      <a:lnTo>
                        <a:pt x="1070" y="252"/>
                      </a:lnTo>
                      <a:lnTo>
                        <a:pt x="1057" y="252"/>
                      </a:lnTo>
                      <a:lnTo>
                        <a:pt x="1044" y="251"/>
                      </a:lnTo>
                      <a:lnTo>
                        <a:pt x="1043" y="235"/>
                      </a:lnTo>
                      <a:lnTo>
                        <a:pt x="1044" y="219"/>
                      </a:lnTo>
                      <a:lnTo>
                        <a:pt x="1046" y="211"/>
                      </a:lnTo>
                      <a:lnTo>
                        <a:pt x="1048" y="203"/>
                      </a:lnTo>
                      <a:lnTo>
                        <a:pt x="1052" y="196"/>
                      </a:lnTo>
                      <a:lnTo>
                        <a:pt x="1058" y="190"/>
                      </a:lnTo>
                      <a:lnTo>
                        <a:pt x="1067" y="185"/>
                      </a:lnTo>
                      <a:lnTo>
                        <a:pt x="1074" y="180"/>
                      </a:lnTo>
                      <a:lnTo>
                        <a:pt x="1076" y="177"/>
                      </a:lnTo>
                      <a:lnTo>
                        <a:pt x="1077" y="172"/>
                      </a:lnTo>
                      <a:lnTo>
                        <a:pt x="1077" y="168"/>
                      </a:lnTo>
                      <a:lnTo>
                        <a:pt x="1076" y="161"/>
                      </a:lnTo>
                      <a:lnTo>
                        <a:pt x="1066" y="160"/>
                      </a:lnTo>
                      <a:lnTo>
                        <a:pt x="1055" y="160"/>
                      </a:lnTo>
                      <a:lnTo>
                        <a:pt x="1042" y="161"/>
                      </a:lnTo>
                      <a:lnTo>
                        <a:pt x="1031" y="162"/>
                      </a:lnTo>
                      <a:lnTo>
                        <a:pt x="1022" y="163"/>
                      </a:lnTo>
                      <a:lnTo>
                        <a:pt x="1013" y="164"/>
                      </a:lnTo>
                      <a:lnTo>
                        <a:pt x="1003" y="164"/>
                      </a:lnTo>
                      <a:lnTo>
                        <a:pt x="995" y="164"/>
                      </a:lnTo>
                      <a:lnTo>
                        <a:pt x="994" y="143"/>
                      </a:lnTo>
                      <a:lnTo>
                        <a:pt x="994" y="120"/>
                      </a:lnTo>
                      <a:lnTo>
                        <a:pt x="994" y="98"/>
                      </a:lnTo>
                      <a:lnTo>
                        <a:pt x="993" y="75"/>
                      </a:lnTo>
                      <a:lnTo>
                        <a:pt x="969" y="75"/>
                      </a:lnTo>
                      <a:lnTo>
                        <a:pt x="945" y="75"/>
                      </a:lnTo>
                      <a:lnTo>
                        <a:pt x="934" y="74"/>
                      </a:lnTo>
                      <a:lnTo>
                        <a:pt x="921" y="73"/>
                      </a:lnTo>
                      <a:lnTo>
                        <a:pt x="910" y="72"/>
                      </a:lnTo>
                      <a:lnTo>
                        <a:pt x="899" y="69"/>
                      </a:lnTo>
                      <a:lnTo>
                        <a:pt x="890" y="66"/>
                      </a:lnTo>
                      <a:lnTo>
                        <a:pt x="883" y="65"/>
                      </a:lnTo>
                      <a:lnTo>
                        <a:pt x="875" y="64"/>
                      </a:lnTo>
                      <a:lnTo>
                        <a:pt x="867" y="64"/>
                      </a:lnTo>
                      <a:lnTo>
                        <a:pt x="851" y="66"/>
                      </a:lnTo>
                      <a:lnTo>
                        <a:pt x="836" y="70"/>
                      </a:lnTo>
                      <a:lnTo>
                        <a:pt x="822" y="72"/>
                      </a:lnTo>
                      <a:lnTo>
                        <a:pt x="810" y="73"/>
                      </a:lnTo>
                      <a:lnTo>
                        <a:pt x="796" y="74"/>
                      </a:lnTo>
                      <a:lnTo>
                        <a:pt x="784" y="73"/>
                      </a:lnTo>
                      <a:lnTo>
                        <a:pt x="783" y="67"/>
                      </a:lnTo>
                      <a:lnTo>
                        <a:pt x="781" y="63"/>
                      </a:lnTo>
                      <a:lnTo>
                        <a:pt x="778" y="57"/>
                      </a:lnTo>
                      <a:lnTo>
                        <a:pt x="772" y="53"/>
                      </a:lnTo>
                      <a:lnTo>
                        <a:pt x="760" y="44"/>
                      </a:lnTo>
                      <a:lnTo>
                        <a:pt x="744" y="33"/>
                      </a:lnTo>
                      <a:lnTo>
                        <a:pt x="727" y="25"/>
                      </a:lnTo>
                      <a:lnTo>
                        <a:pt x="711" y="16"/>
                      </a:lnTo>
                      <a:lnTo>
                        <a:pt x="697" y="8"/>
                      </a:lnTo>
                      <a:lnTo>
                        <a:pt x="688" y="0"/>
                      </a:lnTo>
                      <a:lnTo>
                        <a:pt x="683" y="8"/>
                      </a:lnTo>
                      <a:lnTo>
                        <a:pt x="678" y="15"/>
                      </a:lnTo>
                      <a:lnTo>
                        <a:pt x="670" y="20"/>
                      </a:lnTo>
                      <a:lnTo>
                        <a:pt x="662" y="23"/>
                      </a:lnTo>
                      <a:lnTo>
                        <a:pt x="664" y="29"/>
                      </a:lnTo>
                      <a:lnTo>
                        <a:pt x="666" y="34"/>
                      </a:lnTo>
                      <a:lnTo>
                        <a:pt x="670" y="40"/>
                      </a:lnTo>
                      <a:lnTo>
                        <a:pt x="673" y="45"/>
                      </a:lnTo>
                      <a:lnTo>
                        <a:pt x="682" y="55"/>
                      </a:lnTo>
                      <a:lnTo>
                        <a:pt x="690" y="64"/>
                      </a:lnTo>
                      <a:lnTo>
                        <a:pt x="694" y="70"/>
                      </a:lnTo>
                      <a:lnTo>
                        <a:pt x="697" y="74"/>
                      </a:lnTo>
                      <a:lnTo>
                        <a:pt x="699" y="80"/>
                      </a:lnTo>
                      <a:lnTo>
                        <a:pt x="701" y="85"/>
                      </a:lnTo>
                      <a:lnTo>
                        <a:pt x="701" y="91"/>
                      </a:lnTo>
                      <a:lnTo>
                        <a:pt x="699" y="97"/>
                      </a:lnTo>
                      <a:lnTo>
                        <a:pt x="696" y="104"/>
                      </a:lnTo>
                      <a:lnTo>
                        <a:pt x="691" y="111"/>
                      </a:lnTo>
                      <a:lnTo>
                        <a:pt x="676" y="120"/>
                      </a:lnTo>
                      <a:lnTo>
                        <a:pt x="661" y="129"/>
                      </a:lnTo>
                      <a:lnTo>
                        <a:pt x="658" y="136"/>
                      </a:lnTo>
                      <a:lnTo>
                        <a:pt x="658" y="142"/>
                      </a:lnTo>
                      <a:lnTo>
                        <a:pt x="660" y="145"/>
                      </a:lnTo>
                      <a:lnTo>
                        <a:pt x="663" y="147"/>
                      </a:lnTo>
                      <a:lnTo>
                        <a:pt x="666" y="149"/>
                      </a:lnTo>
                      <a:lnTo>
                        <a:pt x="670" y="152"/>
                      </a:lnTo>
                      <a:lnTo>
                        <a:pt x="673" y="155"/>
                      </a:lnTo>
                      <a:lnTo>
                        <a:pt x="674" y="161"/>
                      </a:lnTo>
                      <a:lnTo>
                        <a:pt x="677" y="185"/>
                      </a:lnTo>
                      <a:lnTo>
                        <a:pt x="676" y="219"/>
                      </a:lnTo>
                      <a:lnTo>
                        <a:pt x="674" y="236"/>
                      </a:lnTo>
                      <a:lnTo>
                        <a:pt x="672" y="251"/>
                      </a:lnTo>
                      <a:lnTo>
                        <a:pt x="671" y="258"/>
                      </a:lnTo>
                      <a:lnTo>
                        <a:pt x="669" y="264"/>
                      </a:lnTo>
                      <a:lnTo>
                        <a:pt x="666" y="269"/>
                      </a:lnTo>
                      <a:lnTo>
                        <a:pt x="664" y="274"/>
                      </a:lnTo>
                      <a:lnTo>
                        <a:pt x="657" y="282"/>
                      </a:lnTo>
                      <a:lnTo>
                        <a:pt x="650" y="288"/>
                      </a:lnTo>
                      <a:lnTo>
                        <a:pt x="644" y="294"/>
                      </a:lnTo>
                      <a:lnTo>
                        <a:pt x="637" y="299"/>
                      </a:lnTo>
                      <a:lnTo>
                        <a:pt x="630" y="302"/>
                      </a:lnTo>
                      <a:lnTo>
                        <a:pt x="623" y="305"/>
                      </a:lnTo>
                      <a:lnTo>
                        <a:pt x="616" y="309"/>
                      </a:lnTo>
                      <a:lnTo>
                        <a:pt x="608" y="310"/>
                      </a:lnTo>
                      <a:lnTo>
                        <a:pt x="578" y="316"/>
                      </a:lnTo>
                      <a:lnTo>
                        <a:pt x="541" y="320"/>
                      </a:lnTo>
                      <a:lnTo>
                        <a:pt x="541" y="325"/>
                      </a:lnTo>
                      <a:lnTo>
                        <a:pt x="543" y="329"/>
                      </a:lnTo>
                      <a:lnTo>
                        <a:pt x="546" y="332"/>
                      </a:lnTo>
                      <a:lnTo>
                        <a:pt x="548" y="335"/>
                      </a:lnTo>
                      <a:lnTo>
                        <a:pt x="556" y="339"/>
                      </a:lnTo>
                      <a:lnTo>
                        <a:pt x="564" y="343"/>
                      </a:lnTo>
                      <a:lnTo>
                        <a:pt x="570" y="348"/>
                      </a:lnTo>
                      <a:lnTo>
                        <a:pt x="575" y="352"/>
                      </a:lnTo>
                      <a:lnTo>
                        <a:pt x="579" y="359"/>
                      </a:lnTo>
                      <a:lnTo>
                        <a:pt x="582" y="365"/>
                      </a:lnTo>
                      <a:lnTo>
                        <a:pt x="584" y="372"/>
                      </a:lnTo>
                      <a:lnTo>
                        <a:pt x="588" y="378"/>
                      </a:lnTo>
                      <a:lnTo>
                        <a:pt x="591" y="384"/>
                      </a:lnTo>
                      <a:lnTo>
                        <a:pt x="597" y="390"/>
                      </a:lnTo>
                      <a:lnTo>
                        <a:pt x="591" y="395"/>
                      </a:lnTo>
                      <a:lnTo>
                        <a:pt x="586" y="401"/>
                      </a:lnTo>
                      <a:lnTo>
                        <a:pt x="575" y="401"/>
                      </a:lnTo>
                      <a:lnTo>
                        <a:pt x="566" y="402"/>
                      </a:lnTo>
                      <a:lnTo>
                        <a:pt x="548" y="402"/>
                      </a:lnTo>
                      <a:lnTo>
                        <a:pt x="531" y="405"/>
                      </a:lnTo>
                      <a:lnTo>
                        <a:pt x="524" y="408"/>
                      </a:lnTo>
                      <a:lnTo>
                        <a:pt x="517" y="411"/>
                      </a:lnTo>
                      <a:lnTo>
                        <a:pt x="510" y="417"/>
                      </a:lnTo>
                      <a:lnTo>
                        <a:pt x="506" y="424"/>
                      </a:lnTo>
                      <a:lnTo>
                        <a:pt x="508" y="418"/>
                      </a:lnTo>
                      <a:lnTo>
                        <a:pt x="508" y="413"/>
                      </a:lnTo>
                      <a:lnTo>
                        <a:pt x="508" y="407"/>
                      </a:lnTo>
                      <a:lnTo>
                        <a:pt x="507" y="402"/>
                      </a:lnTo>
                      <a:lnTo>
                        <a:pt x="501" y="393"/>
                      </a:lnTo>
                      <a:lnTo>
                        <a:pt x="494" y="385"/>
                      </a:lnTo>
                      <a:lnTo>
                        <a:pt x="486" y="377"/>
                      </a:lnTo>
                      <a:lnTo>
                        <a:pt x="480" y="368"/>
                      </a:lnTo>
                      <a:lnTo>
                        <a:pt x="477" y="364"/>
                      </a:lnTo>
                      <a:lnTo>
                        <a:pt x="475" y="359"/>
                      </a:lnTo>
                      <a:lnTo>
                        <a:pt x="475" y="353"/>
                      </a:lnTo>
                      <a:lnTo>
                        <a:pt x="475" y="348"/>
                      </a:lnTo>
                      <a:lnTo>
                        <a:pt x="465" y="346"/>
                      </a:lnTo>
                      <a:lnTo>
                        <a:pt x="455" y="346"/>
                      </a:lnTo>
                      <a:lnTo>
                        <a:pt x="445" y="349"/>
                      </a:lnTo>
                      <a:lnTo>
                        <a:pt x="435" y="351"/>
                      </a:lnTo>
                      <a:lnTo>
                        <a:pt x="436" y="357"/>
                      </a:lnTo>
                      <a:lnTo>
                        <a:pt x="438" y="361"/>
                      </a:lnTo>
                      <a:lnTo>
                        <a:pt x="438" y="366"/>
                      </a:lnTo>
                      <a:lnTo>
                        <a:pt x="436" y="370"/>
                      </a:lnTo>
                      <a:lnTo>
                        <a:pt x="433" y="378"/>
                      </a:lnTo>
                      <a:lnTo>
                        <a:pt x="428" y="384"/>
                      </a:lnTo>
                      <a:lnTo>
                        <a:pt x="423" y="390"/>
                      </a:lnTo>
                      <a:lnTo>
                        <a:pt x="416" y="397"/>
                      </a:lnTo>
                      <a:lnTo>
                        <a:pt x="410" y="403"/>
                      </a:lnTo>
                      <a:lnTo>
                        <a:pt x="406" y="411"/>
                      </a:lnTo>
                      <a:lnTo>
                        <a:pt x="403" y="417"/>
                      </a:lnTo>
                      <a:lnTo>
                        <a:pt x="402" y="423"/>
                      </a:lnTo>
                      <a:lnTo>
                        <a:pt x="401" y="430"/>
                      </a:lnTo>
                      <a:lnTo>
                        <a:pt x="401" y="435"/>
                      </a:lnTo>
                      <a:lnTo>
                        <a:pt x="401" y="447"/>
                      </a:lnTo>
                      <a:lnTo>
                        <a:pt x="401" y="458"/>
                      </a:lnTo>
                      <a:lnTo>
                        <a:pt x="401" y="463"/>
                      </a:lnTo>
                      <a:lnTo>
                        <a:pt x="400" y="468"/>
                      </a:lnTo>
                      <a:lnTo>
                        <a:pt x="399" y="473"/>
                      </a:lnTo>
                      <a:lnTo>
                        <a:pt x="397" y="477"/>
                      </a:lnTo>
                      <a:lnTo>
                        <a:pt x="394" y="482"/>
                      </a:lnTo>
                      <a:lnTo>
                        <a:pt x="390" y="485"/>
                      </a:lnTo>
                      <a:lnTo>
                        <a:pt x="384" y="489"/>
                      </a:lnTo>
                      <a:lnTo>
                        <a:pt x="377" y="492"/>
                      </a:lnTo>
                      <a:lnTo>
                        <a:pt x="370" y="496"/>
                      </a:lnTo>
                      <a:lnTo>
                        <a:pt x="365" y="498"/>
                      </a:lnTo>
                      <a:lnTo>
                        <a:pt x="360" y="501"/>
                      </a:lnTo>
                      <a:lnTo>
                        <a:pt x="357" y="505"/>
                      </a:lnTo>
                      <a:lnTo>
                        <a:pt x="353" y="508"/>
                      </a:lnTo>
                      <a:lnTo>
                        <a:pt x="351" y="512"/>
                      </a:lnTo>
                      <a:lnTo>
                        <a:pt x="350" y="515"/>
                      </a:lnTo>
                      <a:lnTo>
                        <a:pt x="350" y="518"/>
                      </a:lnTo>
                      <a:lnTo>
                        <a:pt x="351" y="526"/>
                      </a:lnTo>
                      <a:lnTo>
                        <a:pt x="353" y="534"/>
                      </a:lnTo>
                      <a:lnTo>
                        <a:pt x="359" y="542"/>
                      </a:lnTo>
                      <a:lnTo>
                        <a:pt x="365" y="550"/>
                      </a:lnTo>
                      <a:lnTo>
                        <a:pt x="379" y="567"/>
                      </a:lnTo>
                      <a:lnTo>
                        <a:pt x="394" y="583"/>
                      </a:lnTo>
                      <a:lnTo>
                        <a:pt x="400" y="592"/>
                      </a:lnTo>
                      <a:lnTo>
                        <a:pt x="404" y="600"/>
                      </a:lnTo>
                      <a:lnTo>
                        <a:pt x="408" y="608"/>
                      </a:lnTo>
                      <a:lnTo>
                        <a:pt x="409" y="616"/>
                      </a:lnTo>
                      <a:lnTo>
                        <a:pt x="424" y="618"/>
                      </a:lnTo>
                      <a:lnTo>
                        <a:pt x="436" y="618"/>
                      </a:lnTo>
                      <a:lnTo>
                        <a:pt x="438" y="627"/>
                      </a:lnTo>
                      <a:lnTo>
                        <a:pt x="436" y="635"/>
                      </a:lnTo>
                      <a:lnTo>
                        <a:pt x="434" y="641"/>
                      </a:lnTo>
                      <a:lnTo>
                        <a:pt x="430" y="647"/>
                      </a:lnTo>
                      <a:lnTo>
                        <a:pt x="425" y="652"/>
                      </a:lnTo>
                      <a:lnTo>
                        <a:pt x="419" y="656"/>
                      </a:lnTo>
                      <a:lnTo>
                        <a:pt x="414" y="660"/>
                      </a:lnTo>
                      <a:lnTo>
                        <a:pt x="406" y="664"/>
                      </a:lnTo>
                      <a:lnTo>
                        <a:pt x="393" y="671"/>
                      </a:lnTo>
                      <a:lnTo>
                        <a:pt x="382" y="680"/>
                      </a:lnTo>
                      <a:lnTo>
                        <a:pt x="371" y="689"/>
                      </a:lnTo>
                      <a:lnTo>
                        <a:pt x="363" y="701"/>
                      </a:lnTo>
                      <a:lnTo>
                        <a:pt x="356" y="712"/>
                      </a:lnTo>
                      <a:lnTo>
                        <a:pt x="348" y="723"/>
                      </a:lnTo>
                      <a:lnTo>
                        <a:pt x="341" y="736"/>
                      </a:lnTo>
                      <a:lnTo>
                        <a:pt x="335" y="748"/>
                      </a:lnTo>
                      <a:lnTo>
                        <a:pt x="329" y="764"/>
                      </a:lnTo>
                      <a:lnTo>
                        <a:pt x="325" y="789"/>
                      </a:lnTo>
                      <a:lnTo>
                        <a:pt x="321" y="801"/>
                      </a:lnTo>
                      <a:lnTo>
                        <a:pt x="318" y="811"/>
                      </a:lnTo>
                      <a:lnTo>
                        <a:pt x="315" y="819"/>
                      </a:lnTo>
                      <a:lnTo>
                        <a:pt x="312" y="822"/>
                      </a:lnTo>
                      <a:lnTo>
                        <a:pt x="303" y="825"/>
                      </a:lnTo>
                      <a:lnTo>
                        <a:pt x="294" y="825"/>
                      </a:lnTo>
                      <a:lnTo>
                        <a:pt x="285" y="824"/>
                      </a:lnTo>
                      <a:lnTo>
                        <a:pt x="277" y="821"/>
                      </a:lnTo>
                      <a:lnTo>
                        <a:pt x="267" y="820"/>
                      </a:lnTo>
                      <a:lnTo>
                        <a:pt x="258" y="819"/>
                      </a:lnTo>
                      <a:lnTo>
                        <a:pt x="253" y="818"/>
                      </a:lnTo>
                      <a:lnTo>
                        <a:pt x="247" y="819"/>
                      </a:lnTo>
                      <a:lnTo>
                        <a:pt x="244" y="820"/>
                      </a:lnTo>
                      <a:lnTo>
                        <a:pt x="239" y="821"/>
                      </a:lnTo>
                      <a:lnTo>
                        <a:pt x="241" y="828"/>
                      </a:lnTo>
                      <a:lnTo>
                        <a:pt x="241" y="834"/>
                      </a:lnTo>
                      <a:lnTo>
                        <a:pt x="239" y="840"/>
                      </a:lnTo>
                      <a:lnTo>
                        <a:pt x="236" y="844"/>
                      </a:lnTo>
                      <a:lnTo>
                        <a:pt x="233" y="846"/>
                      </a:lnTo>
                      <a:lnTo>
                        <a:pt x="227" y="849"/>
                      </a:lnTo>
                      <a:lnTo>
                        <a:pt x="221" y="850"/>
                      </a:lnTo>
                      <a:lnTo>
                        <a:pt x="214" y="849"/>
                      </a:lnTo>
                      <a:lnTo>
                        <a:pt x="215" y="853"/>
                      </a:lnTo>
                      <a:lnTo>
                        <a:pt x="218" y="859"/>
                      </a:lnTo>
                      <a:lnTo>
                        <a:pt x="218" y="863"/>
                      </a:lnTo>
                      <a:lnTo>
                        <a:pt x="218" y="868"/>
                      </a:lnTo>
                      <a:lnTo>
                        <a:pt x="217" y="873"/>
                      </a:lnTo>
                      <a:lnTo>
                        <a:pt x="215" y="877"/>
                      </a:lnTo>
                      <a:lnTo>
                        <a:pt x="212" y="881"/>
                      </a:lnTo>
                      <a:lnTo>
                        <a:pt x="206" y="883"/>
                      </a:lnTo>
                      <a:lnTo>
                        <a:pt x="206" y="891"/>
                      </a:lnTo>
                      <a:lnTo>
                        <a:pt x="207" y="896"/>
                      </a:lnTo>
                      <a:lnTo>
                        <a:pt x="210" y="902"/>
                      </a:lnTo>
                      <a:lnTo>
                        <a:pt x="212" y="907"/>
                      </a:lnTo>
                      <a:lnTo>
                        <a:pt x="218" y="916"/>
                      </a:lnTo>
                      <a:lnTo>
                        <a:pt x="225" y="927"/>
                      </a:lnTo>
                      <a:lnTo>
                        <a:pt x="228" y="937"/>
                      </a:lnTo>
                      <a:lnTo>
                        <a:pt x="229" y="949"/>
                      </a:lnTo>
                      <a:lnTo>
                        <a:pt x="228" y="959"/>
                      </a:lnTo>
                      <a:lnTo>
                        <a:pt x="227" y="969"/>
                      </a:lnTo>
                      <a:lnTo>
                        <a:pt x="220" y="990"/>
                      </a:lnTo>
                      <a:lnTo>
                        <a:pt x="212" y="1009"/>
                      </a:lnTo>
                      <a:lnTo>
                        <a:pt x="211" y="1017"/>
                      </a:lnTo>
                      <a:lnTo>
                        <a:pt x="210" y="1030"/>
                      </a:lnTo>
                      <a:lnTo>
                        <a:pt x="212" y="1034"/>
                      </a:lnTo>
                      <a:lnTo>
                        <a:pt x="217" y="1032"/>
                      </a:lnTo>
                      <a:lnTo>
                        <a:pt x="228" y="1030"/>
                      </a:lnTo>
                      <a:lnTo>
                        <a:pt x="237" y="1030"/>
                      </a:lnTo>
                      <a:lnTo>
                        <a:pt x="247" y="1029"/>
                      </a:lnTo>
                      <a:lnTo>
                        <a:pt x="260" y="1030"/>
                      </a:lnTo>
                      <a:lnTo>
                        <a:pt x="275" y="1032"/>
                      </a:lnTo>
                      <a:lnTo>
                        <a:pt x="293" y="1034"/>
                      </a:lnTo>
                      <a:lnTo>
                        <a:pt x="301" y="1035"/>
                      </a:lnTo>
                      <a:lnTo>
                        <a:pt x="303" y="1043"/>
                      </a:lnTo>
                      <a:lnTo>
                        <a:pt x="307" y="1057"/>
                      </a:lnTo>
                      <a:lnTo>
                        <a:pt x="310" y="1071"/>
                      </a:lnTo>
                      <a:lnTo>
                        <a:pt x="312" y="1076"/>
                      </a:lnTo>
                      <a:lnTo>
                        <a:pt x="303" y="1078"/>
                      </a:lnTo>
                      <a:lnTo>
                        <a:pt x="294" y="1078"/>
                      </a:lnTo>
                      <a:lnTo>
                        <a:pt x="293" y="1093"/>
                      </a:lnTo>
                      <a:lnTo>
                        <a:pt x="292" y="1113"/>
                      </a:lnTo>
                      <a:lnTo>
                        <a:pt x="293" y="1122"/>
                      </a:lnTo>
                      <a:lnTo>
                        <a:pt x="295" y="1130"/>
                      </a:lnTo>
                      <a:lnTo>
                        <a:pt x="296" y="1132"/>
                      </a:lnTo>
                      <a:lnTo>
                        <a:pt x="299" y="1134"/>
                      </a:lnTo>
                      <a:lnTo>
                        <a:pt x="302" y="1137"/>
                      </a:lnTo>
                      <a:lnTo>
                        <a:pt x="304" y="1137"/>
                      </a:lnTo>
                      <a:lnTo>
                        <a:pt x="305" y="1148"/>
                      </a:lnTo>
                      <a:lnTo>
                        <a:pt x="305" y="1160"/>
                      </a:lnTo>
                      <a:lnTo>
                        <a:pt x="305" y="1170"/>
                      </a:lnTo>
                      <a:lnTo>
                        <a:pt x="305" y="1181"/>
                      </a:lnTo>
                      <a:lnTo>
                        <a:pt x="296" y="1182"/>
                      </a:lnTo>
                      <a:lnTo>
                        <a:pt x="289" y="1185"/>
                      </a:lnTo>
                      <a:lnTo>
                        <a:pt x="285" y="1189"/>
                      </a:lnTo>
                      <a:lnTo>
                        <a:pt x="282" y="1194"/>
                      </a:lnTo>
                      <a:lnTo>
                        <a:pt x="280" y="1201"/>
                      </a:lnTo>
                      <a:lnTo>
                        <a:pt x="280" y="1207"/>
                      </a:lnTo>
                      <a:lnTo>
                        <a:pt x="282" y="1215"/>
                      </a:lnTo>
                      <a:lnTo>
                        <a:pt x="283" y="1223"/>
                      </a:lnTo>
                      <a:lnTo>
                        <a:pt x="288" y="1240"/>
                      </a:lnTo>
                      <a:lnTo>
                        <a:pt x="293" y="1257"/>
                      </a:lnTo>
                      <a:lnTo>
                        <a:pt x="295" y="1267"/>
                      </a:lnTo>
                      <a:lnTo>
                        <a:pt x="297" y="1275"/>
                      </a:lnTo>
                      <a:lnTo>
                        <a:pt x="297" y="1281"/>
                      </a:lnTo>
                      <a:lnTo>
                        <a:pt x="297" y="1288"/>
                      </a:lnTo>
                      <a:lnTo>
                        <a:pt x="295" y="1293"/>
                      </a:lnTo>
                      <a:lnTo>
                        <a:pt x="293" y="1298"/>
                      </a:lnTo>
                      <a:lnTo>
                        <a:pt x="291" y="1303"/>
                      </a:lnTo>
                      <a:lnTo>
                        <a:pt x="286" y="1309"/>
                      </a:lnTo>
                      <a:lnTo>
                        <a:pt x="277" y="1320"/>
                      </a:lnTo>
                      <a:lnTo>
                        <a:pt x="266" y="1331"/>
                      </a:lnTo>
                      <a:lnTo>
                        <a:pt x="253" y="1342"/>
                      </a:lnTo>
                      <a:lnTo>
                        <a:pt x="242" y="1350"/>
                      </a:lnTo>
                      <a:lnTo>
                        <a:pt x="236" y="1352"/>
                      </a:lnTo>
                      <a:lnTo>
                        <a:pt x="230" y="1354"/>
                      </a:lnTo>
                      <a:lnTo>
                        <a:pt x="225" y="1355"/>
                      </a:lnTo>
                      <a:lnTo>
                        <a:pt x="220" y="1354"/>
                      </a:lnTo>
                      <a:lnTo>
                        <a:pt x="220" y="1367"/>
                      </a:lnTo>
                      <a:lnTo>
                        <a:pt x="220" y="1379"/>
                      </a:lnTo>
                      <a:lnTo>
                        <a:pt x="220" y="1392"/>
                      </a:lnTo>
                      <a:lnTo>
                        <a:pt x="220" y="1404"/>
                      </a:lnTo>
                      <a:lnTo>
                        <a:pt x="207" y="1406"/>
                      </a:lnTo>
                      <a:lnTo>
                        <a:pt x="198" y="1409"/>
                      </a:lnTo>
                      <a:lnTo>
                        <a:pt x="195" y="1410"/>
                      </a:lnTo>
                      <a:lnTo>
                        <a:pt x="192" y="1412"/>
                      </a:lnTo>
                      <a:lnTo>
                        <a:pt x="189" y="1415"/>
                      </a:lnTo>
                      <a:lnTo>
                        <a:pt x="187" y="1417"/>
                      </a:lnTo>
                      <a:lnTo>
                        <a:pt x="184" y="1424"/>
                      </a:lnTo>
                      <a:lnTo>
                        <a:pt x="182" y="1432"/>
                      </a:lnTo>
                      <a:lnTo>
                        <a:pt x="181" y="1443"/>
                      </a:lnTo>
                      <a:lnTo>
                        <a:pt x="180" y="1456"/>
                      </a:lnTo>
                      <a:lnTo>
                        <a:pt x="171" y="1456"/>
                      </a:lnTo>
                      <a:lnTo>
                        <a:pt x="163" y="1457"/>
                      </a:lnTo>
                      <a:lnTo>
                        <a:pt x="154" y="1458"/>
                      </a:lnTo>
                      <a:lnTo>
                        <a:pt x="147" y="1461"/>
                      </a:lnTo>
                      <a:lnTo>
                        <a:pt x="144" y="1462"/>
                      </a:lnTo>
                      <a:lnTo>
                        <a:pt x="141" y="1465"/>
                      </a:lnTo>
                      <a:lnTo>
                        <a:pt x="139" y="1468"/>
                      </a:lnTo>
                      <a:lnTo>
                        <a:pt x="137" y="1470"/>
                      </a:lnTo>
                      <a:lnTo>
                        <a:pt x="136" y="1475"/>
                      </a:lnTo>
                      <a:lnTo>
                        <a:pt x="136" y="1480"/>
                      </a:lnTo>
                      <a:lnTo>
                        <a:pt x="136" y="1484"/>
                      </a:lnTo>
                      <a:lnTo>
                        <a:pt x="137" y="1490"/>
                      </a:lnTo>
                      <a:lnTo>
                        <a:pt x="146" y="1491"/>
                      </a:lnTo>
                      <a:lnTo>
                        <a:pt x="153" y="1493"/>
                      </a:lnTo>
                      <a:lnTo>
                        <a:pt x="160" y="1497"/>
                      </a:lnTo>
                      <a:lnTo>
                        <a:pt x="166" y="1500"/>
                      </a:lnTo>
                      <a:lnTo>
                        <a:pt x="172" y="1505"/>
                      </a:lnTo>
                      <a:lnTo>
                        <a:pt x="179" y="1508"/>
                      </a:lnTo>
                      <a:lnTo>
                        <a:pt x="186" y="1510"/>
                      </a:lnTo>
                      <a:lnTo>
                        <a:pt x="195" y="1513"/>
                      </a:lnTo>
                      <a:lnTo>
                        <a:pt x="211" y="1513"/>
                      </a:lnTo>
                      <a:lnTo>
                        <a:pt x="227" y="1513"/>
                      </a:lnTo>
                      <a:lnTo>
                        <a:pt x="237" y="1511"/>
                      </a:lnTo>
                      <a:lnTo>
                        <a:pt x="248" y="1511"/>
                      </a:lnTo>
                      <a:lnTo>
                        <a:pt x="258" y="1513"/>
                      </a:lnTo>
                      <a:lnTo>
                        <a:pt x="269" y="1513"/>
                      </a:lnTo>
                      <a:lnTo>
                        <a:pt x="282" y="1514"/>
                      </a:lnTo>
                      <a:lnTo>
                        <a:pt x="294" y="1517"/>
                      </a:lnTo>
                      <a:lnTo>
                        <a:pt x="300" y="1519"/>
                      </a:lnTo>
                      <a:lnTo>
                        <a:pt x="304" y="1522"/>
                      </a:lnTo>
                      <a:lnTo>
                        <a:pt x="309" y="1524"/>
                      </a:lnTo>
                      <a:lnTo>
                        <a:pt x="313" y="1527"/>
                      </a:lnTo>
                      <a:lnTo>
                        <a:pt x="316" y="1532"/>
                      </a:lnTo>
                      <a:lnTo>
                        <a:pt x="318" y="1536"/>
                      </a:lnTo>
                      <a:lnTo>
                        <a:pt x="318" y="1541"/>
                      </a:lnTo>
                      <a:lnTo>
                        <a:pt x="317" y="1547"/>
                      </a:lnTo>
                      <a:lnTo>
                        <a:pt x="305" y="1549"/>
                      </a:lnTo>
                      <a:lnTo>
                        <a:pt x="293" y="1551"/>
                      </a:lnTo>
                      <a:lnTo>
                        <a:pt x="279" y="1556"/>
                      </a:lnTo>
                      <a:lnTo>
                        <a:pt x="267" y="1562"/>
                      </a:lnTo>
                      <a:lnTo>
                        <a:pt x="253" y="1568"/>
                      </a:lnTo>
                      <a:lnTo>
                        <a:pt x="239" y="1576"/>
                      </a:lnTo>
                      <a:lnTo>
                        <a:pt x="227" y="1585"/>
                      </a:lnTo>
                      <a:lnTo>
                        <a:pt x="214" y="1596"/>
                      </a:lnTo>
                      <a:lnTo>
                        <a:pt x="202" y="1606"/>
                      </a:lnTo>
                      <a:lnTo>
                        <a:pt x="190" y="1617"/>
                      </a:lnTo>
                      <a:lnTo>
                        <a:pt x="181" y="1629"/>
                      </a:lnTo>
                      <a:lnTo>
                        <a:pt x="172" y="1641"/>
                      </a:lnTo>
                      <a:lnTo>
                        <a:pt x="164" y="1654"/>
                      </a:lnTo>
                      <a:lnTo>
                        <a:pt x="159" y="1666"/>
                      </a:lnTo>
                      <a:lnTo>
                        <a:pt x="154" y="1679"/>
                      </a:lnTo>
                      <a:lnTo>
                        <a:pt x="152" y="1692"/>
                      </a:lnTo>
                      <a:lnTo>
                        <a:pt x="147" y="1692"/>
                      </a:lnTo>
                      <a:lnTo>
                        <a:pt x="141" y="1694"/>
                      </a:lnTo>
                      <a:lnTo>
                        <a:pt x="137" y="1695"/>
                      </a:lnTo>
                      <a:lnTo>
                        <a:pt x="132" y="1697"/>
                      </a:lnTo>
                      <a:lnTo>
                        <a:pt x="127" y="1700"/>
                      </a:lnTo>
                      <a:lnTo>
                        <a:pt x="123" y="1704"/>
                      </a:lnTo>
                      <a:lnTo>
                        <a:pt x="119" y="1708"/>
                      </a:lnTo>
                      <a:lnTo>
                        <a:pt x="115" y="1713"/>
                      </a:lnTo>
                      <a:lnTo>
                        <a:pt x="113" y="1718"/>
                      </a:lnTo>
                      <a:lnTo>
                        <a:pt x="112" y="1723"/>
                      </a:lnTo>
                      <a:lnTo>
                        <a:pt x="111" y="1728"/>
                      </a:lnTo>
                      <a:lnTo>
                        <a:pt x="111" y="1732"/>
                      </a:lnTo>
                      <a:lnTo>
                        <a:pt x="112" y="1737"/>
                      </a:lnTo>
                      <a:lnTo>
                        <a:pt x="115" y="1741"/>
                      </a:lnTo>
                      <a:lnTo>
                        <a:pt x="119" y="1746"/>
                      </a:lnTo>
                      <a:lnTo>
                        <a:pt x="124" y="1749"/>
                      </a:lnTo>
                      <a:lnTo>
                        <a:pt x="146" y="1757"/>
                      </a:lnTo>
                      <a:lnTo>
                        <a:pt x="162" y="1761"/>
                      </a:lnTo>
                      <a:lnTo>
                        <a:pt x="165" y="1762"/>
                      </a:lnTo>
                      <a:lnTo>
                        <a:pt x="168" y="1764"/>
                      </a:lnTo>
                      <a:lnTo>
                        <a:pt x="170" y="1766"/>
                      </a:lnTo>
                      <a:lnTo>
                        <a:pt x="171" y="1770"/>
                      </a:lnTo>
                      <a:lnTo>
                        <a:pt x="172" y="1774"/>
                      </a:lnTo>
                      <a:lnTo>
                        <a:pt x="172" y="1780"/>
                      </a:lnTo>
                      <a:lnTo>
                        <a:pt x="171" y="1787"/>
                      </a:lnTo>
                      <a:lnTo>
                        <a:pt x="170" y="1796"/>
                      </a:lnTo>
                      <a:lnTo>
                        <a:pt x="164" y="1823"/>
                      </a:lnTo>
                      <a:lnTo>
                        <a:pt x="161" y="1850"/>
                      </a:lnTo>
                      <a:lnTo>
                        <a:pt x="157" y="1863"/>
                      </a:lnTo>
                      <a:lnTo>
                        <a:pt x="154" y="1876"/>
                      </a:lnTo>
                      <a:lnTo>
                        <a:pt x="148" y="1888"/>
                      </a:lnTo>
                      <a:lnTo>
                        <a:pt x="143" y="1901"/>
                      </a:lnTo>
                      <a:lnTo>
                        <a:pt x="139" y="1907"/>
                      </a:lnTo>
                      <a:lnTo>
                        <a:pt x="138" y="1912"/>
                      </a:lnTo>
                      <a:lnTo>
                        <a:pt x="137" y="1917"/>
                      </a:lnTo>
                      <a:lnTo>
                        <a:pt x="137" y="1923"/>
                      </a:lnTo>
                      <a:lnTo>
                        <a:pt x="139" y="1932"/>
                      </a:lnTo>
                      <a:lnTo>
                        <a:pt x="144" y="1942"/>
                      </a:lnTo>
                      <a:lnTo>
                        <a:pt x="148" y="1951"/>
                      </a:lnTo>
                      <a:lnTo>
                        <a:pt x="152" y="1961"/>
                      </a:lnTo>
                      <a:lnTo>
                        <a:pt x="154" y="1966"/>
                      </a:lnTo>
                      <a:lnTo>
                        <a:pt x="154" y="1971"/>
                      </a:lnTo>
                      <a:lnTo>
                        <a:pt x="155" y="1977"/>
                      </a:lnTo>
                      <a:lnTo>
                        <a:pt x="154" y="1983"/>
                      </a:lnTo>
                      <a:lnTo>
                        <a:pt x="146" y="1983"/>
                      </a:lnTo>
                      <a:lnTo>
                        <a:pt x="138" y="1983"/>
                      </a:lnTo>
                      <a:lnTo>
                        <a:pt x="130" y="1983"/>
                      </a:lnTo>
                      <a:lnTo>
                        <a:pt x="122" y="1984"/>
                      </a:lnTo>
                      <a:lnTo>
                        <a:pt x="121" y="1992"/>
                      </a:lnTo>
                      <a:lnTo>
                        <a:pt x="122" y="2001"/>
                      </a:lnTo>
                      <a:lnTo>
                        <a:pt x="123" y="2009"/>
                      </a:lnTo>
                      <a:lnTo>
                        <a:pt x="127" y="2018"/>
                      </a:lnTo>
                      <a:lnTo>
                        <a:pt x="128" y="2027"/>
                      </a:lnTo>
                      <a:lnTo>
                        <a:pt x="130" y="2035"/>
                      </a:lnTo>
                      <a:lnTo>
                        <a:pt x="130" y="2044"/>
                      </a:lnTo>
                      <a:lnTo>
                        <a:pt x="128" y="2053"/>
                      </a:lnTo>
                      <a:lnTo>
                        <a:pt x="133" y="2053"/>
                      </a:lnTo>
                      <a:lnTo>
                        <a:pt x="138" y="2055"/>
                      </a:lnTo>
                      <a:lnTo>
                        <a:pt x="143" y="2058"/>
                      </a:lnTo>
                      <a:lnTo>
                        <a:pt x="146" y="2060"/>
                      </a:lnTo>
                      <a:lnTo>
                        <a:pt x="148" y="2065"/>
                      </a:lnTo>
                      <a:lnTo>
                        <a:pt x="149" y="2069"/>
                      </a:lnTo>
                      <a:lnTo>
                        <a:pt x="151" y="2075"/>
                      </a:lnTo>
                      <a:lnTo>
                        <a:pt x="149" y="2081"/>
                      </a:lnTo>
                      <a:lnTo>
                        <a:pt x="146" y="2083"/>
                      </a:lnTo>
                      <a:lnTo>
                        <a:pt x="144" y="2085"/>
                      </a:lnTo>
                      <a:lnTo>
                        <a:pt x="141" y="2089"/>
                      </a:lnTo>
                      <a:lnTo>
                        <a:pt x="141" y="2093"/>
                      </a:lnTo>
                      <a:lnTo>
                        <a:pt x="140" y="2101"/>
                      </a:lnTo>
                      <a:lnTo>
                        <a:pt x="138" y="2109"/>
                      </a:lnTo>
                      <a:lnTo>
                        <a:pt x="135" y="2109"/>
                      </a:lnTo>
                      <a:lnTo>
                        <a:pt x="131" y="2110"/>
                      </a:lnTo>
                      <a:lnTo>
                        <a:pt x="128" y="2112"/>
                      </a:lnTo>
                      <a:lnTo>
                        <a:pt x="126" y="2114"/>
                      </a:lnTo>
                      <a:lnTo>
                        <a:pt x="119" y="2120"/>
                      </a:lnTo>
                      <a:lnTo>
                        <a:pt x="114" y="2125"/>
                      </a:lnTo>
                      <a:lnTo>
                        <a:pt x="108" y="2133"/>
                      </a:lnTo>
                      <a:lnTo>
                        <a:pt x="105" y="2141"/>
                      </a:lnTo>
                      <a:lnTo>
                        <a:pt x="102" y="2148"/>
                      </a:lnTo>
                      <a:lnTo>
                        <a:pt x="99" y="2154"/>
                      </a:lnTo>
                      <a:lnTo>
                        <a:pt x="91" y="2156"/>
                      </a:lnTo>
                      <a:lnTo>
                        <a:pt x="81" y="2157"/>
                      </a:lnTo>
                      <a:lnTo>
                        <a:pt x="71" y="2158"/>
                      </a:lnTo>
                      <a:lnTo>
                        <a:pt x="59" y="2158"/>
                      </a:lnTo>
                      <a:lnTo>
                        <a:pt x="48" y="2157"/>
                      </a:lnTo>
                      <a:lnTo>
                        <a:pt x="36" y="2158"/>
                      </a:lnTo>
                      <a:lnTo>
                        <a:pt x="25" y="2159"/>
                      </a:lnTo>
                      <a:lnTo>
                        <a:pt x="16" y="2162"/>
                      </a:lnTo>
                      <a:lnTo>
                        <a:pt x="12" y="2164"/>
                      </a:lnTo>
                      <a:lnTo>
                        <a:pt x="8" y="2166"/>
                      </a:lnTo>
                      <a:lnTo>
                        <a:pt x="5" y="2170"/>
                      </a:lnTo>
                      <a:lnTo>
                        <a:pt x="3" y="2173"/>
                      </a:lnTo>
                      <a:lnTo>
                        <a:pt x="1" y="2178"/>
                      </a:lnTo>
                      <a:lnTo>
                        <a:pt x="0" y="2182"/>
                      </a:lnTo>
                      <a:lnTo>
                        <a:pt x="0" y="2188"/>
                      </a:lnTo>
                      <a:lnTo>
                        <a:pt x="1" y="2195"/>
                      </a:lnTo>
                      <a:lnTo>
                        <a:pt x="18" y="2197"/>
                      </a:lnTo>
                      <a:lnTo>
                        <a:pt x="33" y="2200"/>
                      </a:lnTo>
                      <a:lnTo>
                        <a:pt x="49" y="2206"/>
                      </a:lnTo>
                      <a:lnTo>
                        <a:pt x="65" y="2211"/>
                      </a:lnTo>
                      <a:lnTo>
                        <a:pt x="80" y="2216"/>
                      </a:lnTo>
                      <a:lnTo>
                        <a:pt x="96" y="2221"/>
                      </a:lnTo>
                      <a:lnTo>
                        <a:pt x="112" y="2224"/>
                      </a:lnTo>
                      <a:lnTo>
                        <a:pt x="128" y="2227"/>
                      </a:lnTo>
                      <a:lnTo>
                        <a:pt x="146" y="2227"/>
                      </a:lnTo>
                      <a:lnTo>
                        <a:pt x="169" y="2228"/>
                      </a:lnTo>
                      <a:lnTo>
                        <a:pt x="180" y="2230"/>
                      </a:lnTo>
                      <a:lnTo>
                        <a:pt x="190" y="2233"/>
                      </a:lnTo>
                      <a:lnTo>
                        <a:pt x="194" y="2236"/>
                      </a:lnTo>
                      <a:lnTo>
                        <a:pt x="198" y="2239"/>
                      </a:lnTo>
                      <a:lnTo>
                        <a:pt x="201" y="2242"/>
                      </a:lnTo>
                      <a:lnTo>
                        <a:pt x="203" y="2247"/>
                      </a:lnTo>
                      <a:lnTo>
                        <a:pt x="218" y="2247"/>
                      </a:lnTo>
                      <a:lnTo>
                        <a:pt x="233" y="2247"/>
                      </a:lnTo>
                      <a:lnTo>
                        <a:pt x="233" y="2255"/>
                      </a:lnTo>
                      <a:lnTo>
                        <a:pt x="233" y="2261"/>
                      </a:lnTo>
                      <a:lnTo>
                        <a:pt x="231" y="2266"/>
                      </a:lnTo>
                      <a:lnTo>
                        <a:pt x="229" y="2271"/>
                      </a:lnTo>
                      <a:lnTo>
                        <a:pt x="227" y="2274"/>
                      </a:lnTo>
                      <a:lnTo>
                        <a:pt x="225" y="2278"/>
                      </a:lnTo>
                      <a:lnTo>
                        <a:pt x="221" y="2280"/>
                      </a:lnTo>
                      <a:lnTo>
                        <a:pt x="218" y="2282"/>
                      </a:lnTo>
                      <a:lnTo>
                        <a:pt x="209" y="2285"/>
                      </a:lnTo>
                      <a:lnTo>
                        <a:pt x="198" y="2286"/>
                      </a:lnTo>
                      <a:lnTo>
                        <a:pt x="187" y="2287"/>
                      </a:lnTo>
                      <a:lnTo>
                        <a:pt x="174" y="2287"/>
                      </a:lnTo>
                      <a:lnTo>
                        <a:pt x="169" y="2298"/>
                      </a:lnTo>
                      <a:lnTo>
                        <a:pt x="164" y="2310"/>
                      </a:lnTo>
                      <a:lnTo>
                        <a:pt x="160" y="2322"/>
                      </a:lnTo>
                      <a:lnTo>
                        <a:pt x="157" y="2336"/>
                      </a:lnTo>
                      <a:lnTo>
                        <a:pt x="156" y="2350"/>
                      </a:lnTo>
                      <a:lnTo>
                        <a:pt x="155" y="2364"/>
                      </a:lnTo>
                      <a:lnTo>
                        <a:pt x="155" y="2380"/>
                      </a:lnTo>
                      <a:lnTo>
                        <a:pt x="156" y="2395"/>
                      </a:lnTo>
                      <a:lnTo>
                        <a:pt x="159" y="2426"/>
                      </a:lnTo>
                      <a:lnTo>
                        <a:pt x="161" y="2457"/>
                      </a:lnTo>
                      <a:lnTo>
                        <a:pt x="164" y="2485"/>
                      </a:lnTo>
                      <a:lnTo>
                        <a:pt x="165" y="2511"/>
                      </a:lnTo>
                      <a:lnTo>
                        <a:pt x="170" y="2512"/>
                      </a:lnTo>
                      <a:lnTo>
                        <a:pt x="176" y="2512"/>
                      </a:lnTo>
                      <a:lnTo>
                        <a:pt x="180" y="2511"/>
                      </a:lnTo>
                      <a:lnTo>
                        <a:pt x="186" y="2509"/>
                      </a:lnTo>
                      <a:lnTo>
                        <a:pt x="186" y="2492"/>
                      </a:lnTo>
                      <a:lnTo>
                        <a:pt x="186" y="2478"/>
                      </a:lnTo>
                      <a:lnTo>
                        <a:pt x="185" y="2465"/>
                      </a:lnTo>
                      <a:lnTo>
                        <a:pt x="182" y="2450"/>
                      </a:lnTo>
                      <a:lnTo>
                        <a:pt x="181" y="2437"/>
                      </a:lnTo>
                      <a:lnTo>
                        <a:pt x="180" y="2432"/>
                      </a:lnTo>
                      <a:lnTo>
                        <a:pt x="181" y="2437"/>
                      </a:lnTo>
                      <a:lnTo>
                        <a:pt x="182" y="2450"/>
                      </a:lnTo>
                      <a:lnTo>
                        <a:pt x="185" y="2465"/>
                      </a:lnTo>
                      <a:lnTo>
                        <a:pt x="186" y="2478"/>
                      </a:lnTo>
                      <a:lnTo>
                        <a:pt x="187" y="2471"/>
                      </a:lnTo>
                      <a:lnTo>
                        <a:pt x="188" y="2466"/>
                      </a:lnTo>
                      <a:lnTo>
                        <a:pt x="189" y="2460"/>
                      </a:lnTo>
                      <a:lnTo>
                        <a:pt x="192" y="2454"/>
                      </a:lnTo>
                      <a:lnTo>
                        <a:pt x="198" y="2442"/>
                      </a:lnTo>
                      <a:lnTo>
                        <a:pt x="210" y="2427"/>
                      </a:lnTo>
                      <a:lnTo>
                        <a:pt x="215" y="2421"/>
                      </a:lnTo>
                      <a:lnTo>
                        <a:pt x="223" y="2413"/>
                      </a:lnTo>
                      <a:lnTo>
                        <a:pt x="231" y="2405"/>
                      </a:lnTo>
                      <a:lnTo>
                        <a:pt x="241" y="2400"/>
                      </a:lnTo>
                      <a:lnTo>
                        <a:pt x="245" y="2396"/>
                      </a:lnTo>
                      <a:lnTo>
                        <a:pt x="250" y="2395"/>
                      </a:lnTo>
                      <a:lnTo>
                        <a:pt x="254" y="2394"/>
                      </a:lnTo>
                      <a:lnTo>
                        <a:pt x="258" y="2394"/>
                      </a:lnTo>
                      <a:lnTo>
                        <a:pt x="262" y="2395"/>
                      </a:lnTo>
                      <a:lnTo>
                        <a:pt x="266" y="2396"/>
                      </a:lnTo>
                      <a:lnTo>
                        <a:pt x="270" y="2401"/>
                      </a:lnTo>
                      <a:lnTo>
                        <a:pt x="272" y="2405"/>
                      </a:lnTo>
                      <a:lnTo>
                        <a:pt x="277" y="2403"/>
                      </a:lnTo>
                      <a:lnTo>
                        <a:pt x="280" y="2402"/>
                      </a:lnTo>
                      <a:lnTo>
                        <a:pt x="285" y="2401"/>
                      </a:lnTo>
                      <a:lnTo>
                        <a:pt x="289" y="2400"/>
                      </a:lnTo>
                      <a:lnTo>
                        <a:pt x="301" y="2401"/>
                      </a:lnTo>
                      <a:lnTo>
                        <a:pt x="312" y="2402"/>
                      </a:lnTo>
                      <a:lnTo>
                        <a:pt x="335" y="2406"/>
                      </a:lnTo>
                      <a:lnTo>
                        <a:pt x="356" y="2409"/>
                      </a:lnTo>
                      <a:lnTo>
                        <a:pt x="358" y="2399"/>
                      </a:lnTo>
                      <a:lnTo>
                        <a:pt x="361" y="2388"/>
                      </a:lnTo>
                      <a:lnTo>
                        <a:pt x="367" y="2379"/>
                      </a:lnTo>
                      <a:lnTo>
                        <a:pt x="373" y="2371"/>
                      </a:lnTo>
                      <a:lnTo>
                        <a:pt x="376" y="2369"/>
                      </a:lnTo>
                      <a:lnTo>
                        <a:pt x="381" y="2365"/>
                      </a:lnTo>
                      <a:lnTo>
                        <a:pt x="384" y="2364"/>
                      </a:lnTo>
                      <a:lnTo>
                        <a:pt x="389" y="2362"/>
                      </a:lnTo>
                      <a:lnTo>
                        <a:pt x="394" y="2361"/>
                      </a:lnTo>
                      <a:lnTo>
                        <a:pt x="400" y="2360"/>
                      </a:lnTo>
                      <a:lnTo>
                        <a:pt x="406" y="2360"/>
                      </a:lnTo>
                      <a:lnTo>
                        <a:pt x="411" y="2361"/>
                      </a:lnTo>
                      <a:lnTo>
                        <a:pt x="412" y="2367"/>
                      </a:lnTo>
                      <a:lnTo>
                        <a:pt x="414" y="2371"/>
                      </a:lnTo>
                      <a:lnTo>
                        <a:pt x="417" y="2375"/>
                      </a:lnTo>
                      <a:lnTo>
                        <a:pt x="423" y="2376"/>
                      </a:lnTo>
                      <a:lnTo>
                        <a:pt x="427" y="2378"/>
                      </a:lnTo>
                      <a:lnTo>
                        <a:pt x="431" y="2381"/>
                      </a:lnTo>
                      <a:lnTo>
                        <a:pt x="434" y="2386"/>
                      </a:lnTo>
                      <a:lnTo>
                        <a:pt x="435" y="2392"/>
                      </a:lnTo>
                      <a:lnTo>
                        <a:pt x="439" y="2404"/>
                      </a:lnTo>
                      <a:lnTo>
                        <a:pt x="440" y="2414"/>
                      </a:lnTo>
                      <a:lnTo>
                        <a:pt x="440" y="2417"/>
                      </a:lnTo>
                      <a:lnTo>
                        <a:pt x="440" y="2418"/>
                      </a:lnTo>
                      <a:lnTo>
                        <a:pt x="445" y="2418"/>
                      </a:lnTo>
                      <a:lnTo>
                        <a:pt x="450" y="2416"/>
                      </a:lnTo>
                      <a:lnTo>
                        <a:pt x="453" y="2414"/>
                      </a:lnTo>
                      <a:lnTo>
                        <a:pt x="456" y="2411"/>
                      </a:lnTo>
                      <a:lnTo>
                        <a:pt x="459" y="2404"/>
                      </a:lnTo>
                      <a:lnTo>
                        <a:pt x="463" y="2396"/>
                      </a:lnTo>
                      <a:lnTo>
                        <a:pt x="466" y="2389"/>
                      </a:lnTo>
                      <a:lnTo>
                        <a:pt x="471" y="2384"/>
                      </a:lnTo>
                      <a:lnTo>
                        <a:pt x="473" y="2381"/>
                      </a:lnTo>
                      <a:lnTo>
                        <a:pt x="477" y="2380"/>
                      </a:lnTo>
                      <a:lnTo>
                        <a:pt x="482" y="2380"/>
                      </a:lnTo>
                      <a:lnTo>
                        <a:pt x="489" y="2381"/>
                      </a:lnTo>
                      <a:lnTo>
                        <a:pt x="490" y="2384"/>
                      </a:lnTo>
                      <a:lnTo>
                        <a:pt x="490" y="2387"/>
                      </a:lnTo>
                      <a:lnTo>
                        <a:pt x="509" y="2385"/>
                      </a:lnTo>
                      <a:lnTo>
                        <a:pt x="532" y="2383"/>
                      </a:lnTo>
                      <a:lnTo>
                        <a:pt x="543" y="2381"/>
                      </a:lnTo>
                      <a:lnTo>
                        <a:pt x="554" y="2383"/>
                      </a:lnTo>
                      <a:lnTo>
                        <a:pt x="558" y="2384"/>
                      </a:lnTo>
                      <a:lnTo>
                        <a:pt x="563" y="2386"/>
                      </a:lnTo>
                      <a:lnTo>
                        <a:pt x="566" y="2389"/>
                      </a:lnTo>
                      <a:lnTo>
                        <a:pt x="570" y="2393"/>
                      </a:lnTo>
                      <a:lnTo>
                        <a:pt x="575" y="2399"/>
                      </a:lnTo>
                      <a:lnTo>
                        <a:pt x="581" y="2403"/>
                      </a:lnTo>
                      <a:lnTo>
                        <a:pt x="587" y="2405"/>
                      </a:lnTo>
                      <a:lnTo>
                        <a:pt x="591" y="2406"/>
                      </a:lnTo>
                      <a:lnTo>
                        <a:pt x="604" y="2405"/>
                      </a:lnTo>
                      <a:lnTo>
                        <a:pt x="619" y="2405"/>
                      </a:lnTo>
                      <a:lnTo>
                        <a:pt x="620" y="2413"/>
                      </a:lnTo>
                      <a:lnTo>
                        <a:pt x="619" y="2420"/>
                      </a:lnTo>
                      <a:lnTo>
                        <a:pt x="616" y="2427"/>
                      </a:lnTo>
                      <a:lnTo>
                        <a:pt x="613" y="2434"/>
                      </a:lnTo>
                      <a:lnTo>
                        <a:pt x="609" y="2440"/>
                      </a:lnTo>
                      <a:lnTo>
                        <a:pt x="606" y="2446"/>
                      </a:lnTo>
                      <a:lnTo>
                        <a:pt x="603" y="2454"/>
                      </a:lnTo>
                      <a:lnTo>
                        <a:pt x="601" y="2461"/>
                      </a:lnTo>
                      <a:lnTo>
                        <a:pt x="614" y="2459"/>
                      </a:lnTo>
                      <a:lnTo>
                        <a:pt x="627" y="2458"/>
                      </a:lnTo>
                      <a:lnTo>
                        <a:pt x="627" y="2460"/>
                      </a:lnTo>
                      <a:lnTo>
                        <a:pt x="628" y="2463"/>
                      </a:lnTo>
                      <a:lnTo>
                        <a:pt x="628" y="2465"/>
                      </a:lnTo>
                      <a:lnTo>
                        <a:pt x="628" y="2467"/>
                      </a:lnTo>
                      <a:lnTo>
                        <a:pt x="630" y="2463"/>
                      </a:lnTo>
                      <a:lnTo>
                        <a:pt x="632" y="2461"/>
                      </a:lnTo>
                      <a:lnTo>
                        <a:pt x="635" y="2459"/>
                      </a:lnTo>
                      <a:lnTo>
                        <a:pt x="638" y="2458"/>
                      </a:lnTo>
                      <a:lnTo>
                        <a:pt x="639" y="2467"/>
                      </a:lnTo>
                      <a:lnTo>
                        <a:pt x="639" y="2478"/>
                      </a:lnTo>
                      <a:lnTo>
                        <a:pt x="639" y="2487"/>
                      </a:lnTo>
                      <a:lnTo>
                        <a:pt x="640" y="2496"/>
                      </a:lnTo>
                      <a:lnTo>
                        <a:pt x="641" y="2506"/>
                      </a:lnTo>
                      <a:lnTo>
                        <a:pt x="644" y="2514"/>
                      </a:lnTo>
                      <a:lnTo>
                        <a:pt x="645" y="2517"/>
                      </a:lnTo>
                      <a:lnTo>
                        <a:pt x="647" y="2520"/>
                      </a:lnTo>
                      <a:lnTo>
                        <a:pt x="649" y="2521"/>
                      </a:lnTo>
                      <a:lnTo>
                        <a:pt x="653" y="2524"/>
                      </a:lnTo>
                      <a:lnTo>
                        <a:pt x="656" y="2525"/>
                      </a:lnTo>
                      <a:lnTo>
                        <a:pt x="660" y="2525"/>
                      </a:lnTo>
                      <a:lnTo>
                        <a:pt x="664" y="2524"/>
                      </a:lnTo>
                      <a:lnTo>
                        <a:pt x="669" y="2523"/>
                      </a:lnTo>
                      <a:lnTo>
                        <a:pt x="671" y="2515"/>
                      </a:lnTo>
                      <a:lnTo>
                        <a:pt x="673" y="2509"/>
                      </a:lnTo>
                      <a:lnTo>
                        <a:pt x="677" y="2504"/>
                      </a:lnTo>
                      <a:lnTo>
                        <a:pt x="680" y="2502"/>
                      </a:lnTo>
                      <a:lnTo>
                        <a:pt x="683" y="2500"/>
                      </a:lnTo>
                      <a:lnTo>
                        <a:pt x="688" y="2498"/>
                      </a:lnTo>
                      <a:lnTo>
                        <a:pt x="691" y="2495"/>
                      </a:lnTo>
                      <a:lnTo>
                        <a:pt x="694" y="2491"/>
                      </a:lnTo>
                      <a:lnTo>
                        <a:pt x="695" y="2485"/>
                      </a:lnTo>
                      <a:lnTo>
                        <a:pt x="694" y="2479"/>
                      </a:lnTo>
                      <a:lnTo>
                        <a:pt x="694" y="2474"/>
                      </a:lnTo>
                      <a:lnTo>
                        <a:pt x="691" y="2468"/>
                      </a:lnTo>
                      <a:lnTo>
                        <a:pt x="690" y="2462"/>
                      </a:lnTo>
                      <a:lnTo>
                        <a:pt x="689" y="2457"/>
                      </a:lnTo>
                      <a:lnTo>
                        <a:pt x="689" y="2451"/>
                      </a:lnTo>
                      <a:lnTo>
                        <a:pt x="690" y="2445"/>
                      </a:lnTo>
                      <a:lnTo>
                        <a:pt x="704" y="2430"/>
                      </a:lnTo>
                      <a:lnTo>
                        <a:pt x="719" y="2417"/>
                      </a:lnTo>
                      <a:lnTo>
                        <a:pt x="720" y="2412"/>
                      </a:lnTo>
                      <a:lnTo>
                        <a:pt x="720" y="2409"/>
                      </a:lnTo>
                      <a:lnTo>
                        <a:pt x="719" y="2404"/>
                      </a:lnTo>
                      <a:lnTo>
                        <a:pt x="719" y="2400"/>
                      </a:lnTo>
                      <a:lnTo>
                        <a:pt x="718" y="2394"/>
                      </a:lnTo>
                      <a:lnTo>
                        <a:pt x="718" y="2387"/>
                      </a:lnTo>
                      <a:lnTo>
                        <a:pt x="718" y="2385"/>
                      </a:lnTo>
                      <a:lnTo>
                        <a:pt x="719" y="2381"/>
                      </a:lnTo>
                      <a:lnTo>
                        <a:pt x="721" y="2379"/>
                      </a:lnTo>
                      <a:lnTo>
                        <a:pt x="724" y="2376"/>
                      </a:lnTo>
                      <a:lnTo>
                        <a:pt x="728" y="2373"/>
                      </a:lnTo>
                      <a:lnTo>
                        <a:pt x="734" y="2372"/>
                      </a:lnTo>
                      <a:lnTo>
                        <a:pt x="739" y="2371"/>
                      </a:lnTo>
                      <a:lnTo>
                        <a:pt x="746" y="2370"/>
                      </a:lnTo>
                      <a:lnTo>
                        <a:pt x="760" y="2370"/>
                      </a:lnTo>
                      <a:lnTo>
                        <a:pt x="770" y="2367"/>
                      </a:lnTo>
                      <a:lnTo>
                        <a:pt x="777" y="2361"/>
                      </a:lnTo>
                      <a:lnTo>
                        <a:pt x="783" y="2356"/>
                      </a:lnTo>
                      <a:lnTo>
                        <a:pt x="785" y="2353"/>
                      </a:lnTo>
                      <a:lnTo>
                        <a:pt x="788" y="2351"/>
                      </a:lnTo>
                      <a:lnTo>
                        <a:pt x="793" y="2348"/>
                      </a:lnTo>
                      <a:lnTo>
                        <a:pt x="800" y="2346"/>
                      </a:lnTo>
                      <a:lnTo>
                        <a:pt x="811" y="2344"/>
                      </a:lnTo>
                      <a:lnTo>
                        <a:pt x="821" y="2340"/>
                      </a:lnTo>
                      <a:lnTo>
                        <a:pt x="830" y="2337"/>
                      </a:lnTo>
                      <a:lnTo>
                        <a:pt x="838" y="2332"/>
                      </a:lnTo>
                      <a:lnTo>
                        <a:pt x="842" y="2330"/>
                      </a:lnTo>
                      <a:lnTo>
                        <a:pt x="845" y="2327"/>
                      </a:lnTo>
                      <a:lnTo>
                        <a:pt x="847" y="2323"/>
                      </a:lnTo>
                      <a:lnTo>
                        <a:pt x="849" y="2319"/>
                      </a:lnTo>
                      <a:lnTo>
                        <a:pt x="850" y="2314"/>
                      </a:lnTo>
                      <a:lnTo>
                        <a:pt x="850" y="2309"/>
                      </a:lnTo>
                      <a:lnTo>
                        <a:pt x="850" y="2302"/>
                      </a:lnTo>
                      <a:lnTo>
                        <a:pt x="849" y="2294"/>
                      </a:lnTo>
                      <a:lnTo>
                        <a:pt x="853" y="2293"/>
                      </a:lnTo>
                      <a:lnTo>
                        <a:pt x="858" y="2294"/>
                      </a:lnTo>
                      <a:lnTo>
                        <a:pt x="861" y="2296"/>
                      </a:lnTo>
                      <a:lnTo>
                        <a:pt x="865" y="2298"/>
                      </a:lnTo>
                      <a:lnTo>
                        <a:pt x="868" y="2302"/>
                      </a:lnTo>
                      <a:lnTo>
                        <a:pt x="873" y="2305"/>
                      </a:lnTo>
                      <a:lnTo>
                        <a:pt x="876" y="2309"/>
                      </a:lnTo>
                      <a:lnTo>
                        <a:pt x="880" y="2310"/>
                      </a:lnTo>
                      <a:lnTo>
                        <a:pt x="885" y="2310"/>
                      </a:lnTo>
                      <a:lnTo>
                        <a:pt x="891" y="2309"/>
                      </a:lnTo>
                      <a:lnTo>
                        <a:pt x="895" y="2306"/>
                      </a:lnTo>
                      <a:lnTo>
                        <a:pt x="900" y="2304"/>
                      </a:lnTo>
                      <a:lnTo>
                        <a:pt x="910" y="2299"/>
                      </a:lnTo>
                      <a:lnTo>
                        <a:pt x="919" y="2295"/>
                      </a:lnTo>
                      <a:lnTo>
                        <a:pt x="935" y="2287"/>
                      </a:lnTo>
                      <a:lnTo>
                        <a:pt x="950" y="2278"/>
                      </a:lnTo>
                      <a:lnTo>
                        <a:pt x="956" y="2271"/>
                      </a:lnTo>
                      <a:lnTo>
                        <a:pt x="960" y="2264"/>
                      </a:lnTo>
                      <a:lnTo>
                        <a:pt x="964" y="2262"/>
                      </a:lnTo>
                      <a:lnTo>
                        <a:pt x="967" y="2261"/>
                      </a:lnTo>
                      <a:lnTo>
                        <a:pt x="973" y="2260"/>
                      </a:lnTo>
                      <a:lnTo>
                        <a:pt x="981" y="2261"/>
                      </a:lnTo>
                      <a:lnTo>
                        <a:pt x="981" y="2264"/>
                      </a:lnTo>
                      <a:lnTo>
                        <a:pt x="982" y="2268"/>
                      </a:lnTo>
                      <a:lnTo>
                        <a:pt x="989" y="2266"/>
                      </a:lnTo>
                      <a:lnTo>
                        <a:pt x="995" y="2266"/>
                      </a:lnTo>
                      <a:lnTo>
                        <a:pt x="997" y="2260"/>
                      </a:lnTo>
                      <a:lnTo>
                        <a:pt x="999" y="2254"/>
                      </a:lnTo>
                      <a:lnTo>
                        <a:pt x="1002" y="2249"/>
                      </a:lnTo>
                      <a:lnTo>
                        <a:pt x="1007" y="2247"/>
                      </a:lnTo>
                      <a:lnTo>
                        <a:pt x="1013" y="2245"/>
                      </a:lnTo>
                      <a:lnTo>
                        <a:pt x="1019" y="2244"/>
                      </a:lnTo>
                      <a:lnTo>
                        <a:pt x="1027" y="2242"/>
                      </a:lnTo>
                      <a:lnTo>
                        <a:pt x="1035" y="2244"/>
                      </a:lnTo>
                      <a:lnTo>
                        <a:pt x="1051" y="2246"/>
                      </a:lnTo>
                      <a:lnTo>
                        <a:pt x="1067" y="2250"/>
                      </a:lnTo>
                      <a:lnTo>
                        <a:pt x="1081" y="2255"/>
                      </a:lnTo>
                      <a:lnTo>
                        <a:pt x="1090" y="2260"/>
                      </a:lnTo>
                      <a:lnTo>
                        <a:pt x="1097" y="2247"/>
                      </a:lnTo>
                      <a:lnTo>
                        <a:pt x="1106" y="2235"/>
                      </a:lnTo>
                      <a:lnTo>
                        <a:pt x="1117" y="2221"/>
                      </a:lnTo>
                      <a:lnTo>
                        <a:pt x="1130" y="2207"/>
                      </a:lnTo>
                      <a:lnTo>
                        <a:pt x="1142" y="2195"/>
                      </a:lnTo>
                      <a:lnTo>
                        <a:pt x="1156" y="2183"/>
                      </a:lnTo>
                      <a:lnTo>
                        <a:pt x="1169" y="2173"/>
                      </a:lnTo>
                      <a:lnTo>
                        <a:pt x="1180" y="2165"/>
                      </a:lnTo>
                      <a:lnTo>
                        <a:pt x="1189" y="2162"/>
                      </a:lnTo>
                      <a:lnTo>
                        <a:pt x="1198" y="2158"/>
                      </a:lnTo>
                      <a:lnTo>
                        <a:pt x="1208" y="2155"/>
                      </a:lnTo>
                      <a:lnTo>
                        <a:pt x="1218" y="2151"/>
                      </a:lnTo>
                      <a:lnTo>
                        <a:pt x="1229" y="2145"/>
                      </a:lnTo>
                      <a:lnTo>
                        <a:pt x="1243" y="2138"/>
                      </a:lnTo>
                      <a:lnTo>
                        <a:pt x="1259" y="2135"/>
                      </a:lnTo>
                      <a:lnTo>
                        <a:pt x="1276" y="2134"/>
                      </a:lnTo>
                      <a:lnTo>
                        <a:pt x="1293" y="2133"/>
                      </a:lnTo>
                      <a:lnTo>
                        <a:pt x="1309" y="2132"/>
                      </a:lnTo>
                      <a:lnTo>
                        <a:pt x="1309" y="2125"/>
                      </a:lnTo>
                      <a:lnTo>
                        <a:pt x="1307" y="2118"/>
                      </a:lnTo>
                      <a:lnTo>
                        <a:pt x="1307" y="2110"/>
                      </a:lnTo>
                      <a:lnTo>
                        <a:pt x="1309" y="2104"/>
                      </a:lnTo>
                      <a:lnTo>
                        <a:pt x="1311" y="2098"/>
                      </a:lnTo>
                      <a:lnTo>
                        <a:pt x="1315" y="2093"/>
                      </a:lnTo>
                      <a:lnTo>
                        <a:pt x="1318" y="2091"/>
                      </a:lnTo>
                      <a:lnTo>
                        <a:pt x="1321" y="2090"/>
                      </a:lnTo>
                      <a:lnTo>
                        <a:pt x="1325" y="2090"/>
                      </a:lnTo>
                      <a:lnTo>
                        <a:pt x="1328" y="2090"/>
                      </a:lnTo>
                      <a:lnTo>
                        <a:pt x="1333" y="2099"/>
                      </a:lnTo>
                      <a:lnTo>
                        <a:pt x="1337" y="2105"/>
                      </a:lnTo>
                      <a:lnTo>
                        <a:pt x="1341" y="2109"/>
                      </a:lnTo>
                      <a:lnTo>
                        <a:pt x="1345" y="2113"/>
                      </a:lnTo>
                      <a:lnTo>
                        <a:pt x="1348" y="2114"/>
                      </a:lnTo>
                      <a:lnTo>
                        <a:pt x="1353" y="2115"/>
                      </a:lnTo>
                      <a:lnTo>
                        <a:pt x="1356" y="2114"/>
                      </a:lnTo>
                      <a:lnTo>
                        <a:pt x="1361" y="2113"/>
                      </a:lnTo>
                      <a:lnTo>
                        <a:pt x="1380" y="2102"/>
                      </a:lnTo>
                      <a:lnTo>
                        <a:pt x="1404" y="2091"/>
                      </a:lnTo>
                      <a:lnTo>
                        <a:pt x="1429" y="2085"/>
                      </a:lnTo>
                      <a:lnTo>
                        <a:pt x="1453" y="2082"/>
                      </a:lnTo>
                      <a:lnTo>
                        <a:pt x="1477" y="2081"/>
                      </a:lnTo>
                      <a:lnTo>
                        <a:pt x="1501" y="2081"/>
                      </a:lnTo>
                      <a:lnTo>
                        <a:pt x="1504" y="2090"/>
                      </a:lnTo>
                      <a:lnTo>
                        <a:pt x="1511" y="2104"/>
                      </a:lnTo>
                      <a:lnTo>
                        <a:pt x="1515" y="2110"/>
                      </a:lnTo>
                      <a:lnTo>
                        <a:pt x="1518" y="2117"/>
                      </a:lnTo>
                      <a:lnTo>
                        <a:pt x="1522" y="2121"/>
                      </a:lnTo>
                      <a:lnTo>
                        <a:pt x="1525" y="2123"/>
                      </a:lnTo>
                      <a:lnTo>
                        <a:pt x="1528" y="2122"/>
                      </a:lnTo>
                      <a:lnTo>
                        <a:pt x="1532" y="2120"/>
                      </a:lnTo>
                      <a:lnTo>
                        <a:pt x="1535" y="2116"/>
                      </a:lnTo>
                      <a:lnTo>
                        <a:pt x="1536" y="2112"/>
                      </a:lnTo>
                      <a:lnTo>
                        <a:pt x="1540" y="2100"/>
                      </a:lnTo>
                      <a:lnTo>
                        <a:pt x="1543" y="2092"/>
                      </a:lnTo>
                      <a:lnTo>
                        <a:pt x="1549" y="2081"/>
                      </a:lnTo>
                      <a:lnTo>
                        <a:pt x="1553" y="2075"/>
                      </a:lnTo>
                      <a:lnTo>
                        <a:pt x="1559" y="2072"/>
                      </a:lnTo>
                      <a:lnTo>
                        <a:pt x="1572" y="2067"/>
                      </a:lnTo>
                      <a:lnTo>
                        <a:pt x="1584" y="2063"/>
                      </a:lnTo>
                      <a:lnTo>
                        <a:pt x="1596" y="2057"/>
                      </a:lnTo>
                      <a:lnTo>
                        <a:pt x="1607" y="2051"/>
                      </a:lnTo>
                      <a:lnTo>
                        <a:pt x="1618" y="2044"/>
                      </a:lnTo>
                      <a:lnTo>
                        <a:pt x="1630" y="2039"/>
                      </a:lnTo>
                      <a:lnTo>
                        <a:pt x="1640" y="2034"/>
                      </a:lnTo>
                      <a:lnTo>
                        <a:pt x="1651" y="2031"/>
                      </a:lnTo>
                      <a:lnTo>
                        <a:pt x="1667" y="2030"/>
                      </a:lnTo>
                      <a:lnTo>
                        <a:pt x="1680" y="2028"/>
                      </a:lnTo>
                      <a:lnTo>
                        <a:pt x="1694" y="2027"/>
                      </a:lnTo>
                      <a:lnTo>
                        <a:pt x="1706" y="2026"/>
                      </a:lnTo>
                      <a:lnTo>
                        <a:pt x="1720" y="2025"/>
                      </a:lnTo>
                      <a:lnTo>
                        <a:pt x="1732" y="2025"/>
                      </a:lnTo>
                      <a:lnTo>
                        <a:pt x="1745" y="2024"/>
                      </a:lnTo>
                      <a:lnTo>
                        <a:pt x="1750" y="2023"/>
                      </a:lnTo>
                      <a:lnTo>
                        <a:pt x="1756" y="2022"/>
                      </a:lnTo>
                      <a:lnTo>
                        <a:pt x="1763" y="2020"/>
                      </a:lnTo>
                      <a:lnTo>
                        <a:pt x="1768" y="2017"/>
                      </a:lnTo>
                      <a:lnTo>
                        <a:pt x="1773" y="2014"/>
                      </a:lnTo>
                      <a:lnTo>
                        <a:pt x="1777" y="2010"/>
                      </a:lnTo>
                      <a:lnTo>
                        <a:pt x="1779" y="2006"/>
                      </a:lnTo>
                      <a:lnTo>
                        <a:pt x="1781" y="2001"/>
                      </a:lnTo>
                      <a:lnTo>
                        <a:pt x="1785" y="1992"/>
                      </a:lnTo>
                      <a:lnTo>
                        <a:pt x="1790" y="1979"/>
                      </a:lnTo>
                      <a:lnTo>
                        <a:pt x="1795" y="1984"/>
                      </a:lnTo>
                      <a:lnTo>
                        <a:pt x="1799" y="1987"/>
                      </a:lnTo>
                      <a:lnTo>
                        <a:pt x="1804" y="1990"/>
                      </a:lnTo>
                      <a:lnTo>
                        <a:pt x="1810" y="1991"/>
                      </a:lnTo>
                      <a:lnTo>
                        <a:pt x="1815" y="1991"/>
                      </a:lnTo>
                      <a:lnTo>
                        <a:pt x="1822" y="1990"/>
                      </a:lnTo>
                      <a:lnTo>
                        <a:pt x="1828" y="1987"/>
                      </a:lnTo>
                      <a:lnTo>
                        <a:pt x="1835" y="1984"/>
                      </a:lnTo>
                      <a:lnTo>
                        <a:pt x="1860" y="1970"/>
                      </a:lnTo>
                      <a:lnTo>
                        <a:pt x="1884" y="1957"/>
                      </a:lnTo>
                      <a:lnTo>
                        <a:pt x="1913" y="1945"/>
                      </a:lnTo>
                      <a:lnTo>
                        <a:pt x="1943" y="1936"/>
                      </a:lnTo>
                      <a:lnTo>
                        <a:pt x="1958" y="1930"/>
                      </a:lnTo>
                      <a:lnTo>
                        <a:pt x="1973" y="1925"/>
                      </a:lnTo>
                      <a:lnTo>
                        <a:pt x="1987" y="1917"/>
                      </a:lnTo>
                      <a:lnTo>
                        <a:pt x="2001" y="1908"/>
                      </a:lnTo>
                      <a:lnTo>
                        <a:pt x="2006" y="1893"/>
                      </a:lnTo>
                      <a:lnTo>
                        <a:pt x="2009" y="1880"/>
                      </a:lnTo>
                      <a:lnTo>
                        <a:pt x="2012" y="1872"/>
                      </a:lnTo>
                      <a:lnTo>
                        <a:pt x="2016" y="1869"/>
                      </a:lnTo>
                      <a:close/>
                      <a:moveTo>
                        <a:pt x="1881" y="520"/>
                      </a:moveTo>
                      <a:lnTo>
                        <a:pt x="1881" y="518"/>
                      </a:lnTo>
                      <a:lnTo>
                        <a:pt x="1883" y="518"/>
                      </a:lnTo>
                      <a:lnTo>
                        <a:pt x="1881" y="518"/>
                      </a:lnTo>
                      <a:lnTo>
                        <a:pt x="1881" y="52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7744;p21">
                  <a:extLst>
                    <a:ext uri="{FF2B5EF4-FFF2-40B4-BE49-F238E27FC236}">
                      <a16:creationId xmlns="" xmlns:a16="http://schemas.microsoft.com/office/drawing/2014/main" id="{742CA08A-63D5-4948-ACF4-9ECE6B57BDA1}"/>
                    </a:ext>
                  </a:extLst>
                </p:cNvPr>
                <p:cNvSpPr/>
                <p:nvPr/>
              </p:nvSpPr>
              <p:spPr>
                <a:xfrm>
                  <a:off x="5693039" y="399709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7745;p21">
                  <a:extLst>
                    <a:ext uri="{FF2B5EF4-FFF2-40B4-BE49-F238E27FC236}">
                      <a16:creationId xmlns="" xmlns:a16="http://schemas.microsoft.com/office/drawing/2014/main" id="{B1ABC0CC-38FE-41BC-92C0-D2B606F769C6}"/>
                    </a:ext>
                  </a:extLst>
                </p:cNvPr>
                <p:cNvSpPr/>
                <p:nvPr/>
              </p:nvSpPr>
              <p:spPr>
                <a:xfrm>
                  <a:off x="4634751" y="1165758"/>
                  <a:ext cx="1058286" cy="74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9" h="2968" extrusionOk="0">
                      <a:moveTo>
                        <a:pt x="1451" y="2966"/>
                      </a:moveTo>
                      <a:lnTo>
                        <a:pt x="1451" y="2962"/>
                      </a:lnTo>
                      <a:lnTo>
                        <a:pt x="1451" y="2957"/>
                      </a:lnTo>
                      <a:lnTo>
                        <a:pt x="1452" y="2954"/>
                      </a:lnTo>
                      <a:lnTo>
                        <a:pt x="1453" y="2950"/>
                      </a:lnTo>
                      <a:lnTo>
                        <a:pt x="1458" y="2946"/>
                      </a:lnTo>
                      <a:lnTo>
                        <a:pt x="1463" y="2941"/>
                      </a:lnTo>
                      <a:lnTo>
                        <a:pt x="1468" y="2937"/>
                      </a:lnTo>
                      <a:lnTo>
                        <a:pt x="1473" y="2932"/>
                      </a:lnTo>
                      <a:lnTo>
                        <a:pt x="1475" y="2930"/>
                      </a:lnTo>
                      <a:lnTo>
                        <a:pt x="1476" y="2927"/>
                      </a:lnTo>
                      <a:lnTo>
                        <a:pt x="1476" y="2923"/>
                      </a:lnTo>
                      <a:lnTo>
                        <a:pt x="1476" y="2920"/>
                      </a:lnTo>
                      <a:lnTo>
                        <a:pt x="1490" y="2920"/>
                      </a:lnTo>
                      <a:lnTo>
                        <a:pt x="1502" y="2920"/>
                      </a:lnTo>
                      <a:lnTo>
                        <a:pt x="1519" y="2920"/>
                      </a:lnTo>
                      <a:lnTo>
                        <a:pt x="1535" y="2919"/>
                      </a:lnTo>
                      <a:lnTo>
                        <a:pt x="1543" y="2917"/>
                      </a:lnTo>
                      <a:lnTo>
                        <a:pt x="1550" y="2915"/>
                      </a:lnTo>
                      <a:lnTo>
                        <a:pt x="1553" y="2913"/>
                      </a:lnTo>
                      <a:lnTo>
                        <a:pt x="1557" y="2911"/>
                      </a:lnTo>
                      <a:lnTo>
                        <a:pt x="1560" y="2902"/>
                      </a:lnTo>
                      <a:lnTo>
                        <a:pt x="1564" y="2888"/>
                      </a:lnTo>
                      <a:lnTo>
                        <a:pt x="1566" y="2880"/>
                      </a:lnTo>
                      <a:lnTo>
                        <a:pt x="1568" y="2875"/>
                      </a:lnTo>
                      <a:lnTo>
                        <a:pt x="1570" y="2872"/>
                      </a:lnTo>
                      <a:lnTo>
                        <a:pt x="1574" y="2871"/>
                      </a:lnTo>
                      <a:lnTo>
                        <a:pt x="1580" y="2871"/>
                      </a:lnTo>
                      <a:lnTo>
                        <a:pt x="1586" y="2871"/>
                      </a:lnTo>
                      <a:lnTo>
                        <a:pt x="1581" y="2859"/>
                      </a:lnTo>
                      <a:lnTo>
                        <a:pt x="1576" y="2848"/>
                      </a:lnTo>
                      <a:lnTo>
                        <a:pt x="1572" y="2839"/>
                      </a:lnTo>
                      <a:lnTo>
                        <a:pt x="1569" y="2834"/>
                      </a:lnTo>
                      <a:lnTo>
                        <a:pt x="1572" y="2839"/>
                      </a:lnTo>
                      <a:lnTo>
                        <a:pt x="1576" y="2848"/>
                      </a:lnTo>
                      <a:lnTo>
                        <a:pt x="1581" y="2859"/>
                      </a:lnTo>
                      <a:lnTo>
                        <a:pt x="1586" y="2871"/>
                      </a:lnTo>
                      <a:lnTo>
                        <a:pt x="1593" y="2871"/>
                      </a:lnTo>
                      <a:lnTo>
                        <a:pt x="1604" y="2867"/>
                      </a:lnTo>
                      <a:lnTo>
                        <a:pt x="1606" y="2861"/>
                      </a:lnTo>
                      <a:lnTo>
                        <a:pt x="1606" y="2854"/>
                      </a:lnTo>
                      <a:lnTo>
                        <a:pt x="1613" y="2851"/>
                      </a:lnTo>
                      <a:lnTo>
                        <a:pt x="1617" y="2850"/>
                      </a:lnTo>
                      <a:lnTo>
                        <a:pt x="1629" y="2842"/>
                      </a:lnTo>
                      <a:lnTo>
                        <a:pt x="1640" y="2833"/>
                      </a:lnTo>
                      <a:lnTo>
                        <a:pt x="1644" y="2827"/>
                      </a:lnTo>
                      <a:lnTo>
                        <a:pt x="1648" y="2823"/>
                      </a:lnTo>
                      <a:lnTo>
                        <a:pt x="1651" y="2817"/>
                      </a:lnTo>
                      <a:lnTo>
                        <a:pt x="1654" y="2812"/>
                      </a:lnTo>
                      <a:lnTo>
                        <a:pt x="1658" y="2800"/>
                      </a:lnTo>
                      <a:lnTo>
                        <a:pt x="1660" y="2788"/>
                      </a:lnTo>
                      <a:lnTo>
                        <a:pt x="1663" y="2763"/>
                      </a:lnTo>
                      <a:lnTo>
                        <a:pt x="1664" y="2734"/>
                      </a:lnTo>
                      <a:lnTo>
                        <a:pt x="1666" y="2719"/>
                      </a:lnTo>
                      <a:lnTo>
                        <a:pt x="1668" y="2703"/>
                      </a:lnTo>
                      <a:lnTo>
                        <a:pt x="1670" y="2695"/>
                      </a:lnTo>
                      <a:lnTo>
                        <a:pt x="1671" y="2687"/>
                      </a:lnTo>
                      <a:lnTo>
                        <a:pt x="1670" y="2679"/>
                      </a:lnTo>
                      <a:lnTo>
                        <a:pt x="1670" y="2673"/>
                      </a:lnTo>
                      <a:lnTo>
                        <a:pt x="1666" y="2664"/>
                      </a:lnTo>
                      <a:lnTo>
                        <a:pt x="1664" y="2657"/>
                      </a:lnTo>
                      <a:lnTo>
                        <a:pt x="1659" y="2652"/>
                      </a:lnTo>
                      <a:lnTo>
                        <a:pt x="1655" y="2650"/>
                      </a:lnTo>
                      <a:lnTo>
                        <a:pt x="1643" y="2648"/>
                      </a:lnTo>
                      <a:lnTo>
                        <a:pt x="1626" y="2646"/>
                      </a:lnTo>
                      <a:lnTo>
                        <a:pt x="1626" y="2640"/>
                      </a:lnTo>
                      <a:lnTo>
                        <a:pt x="1626" y="2633"/>
                      </a:lnTo>
                      <a:lnTo>
                        <a:pt x="1627" y="2626"/>
                      </a:lnTo>
                      <a:lnTo>
                        <a:pt x="1630" y="2620"/>
                      </a:lnTo>
                      <a:lnTo>
                        <a:pt x="1633" y="2608"/>
                      </a:lnTo>
                      <a:lnTo>
                        <a:pt x="1638" y="2594"/>
                      </a:lnTo>
                      <a:lnTo>
                        <a:pt x="1651" y="2592"/>
                      </a:lnTo>
                      <a:lnTo>
                        <a:pt x="1665" y="2591"/>
                      </a:lnTo>
                      <a:lnTo>
                        <a:pt x="1671" y="2600"/>
                      </a:lnTo>
                      <a:lnTo>
                        <a:pt x="1676" y="2608"/>
                      </a:lnTo>
                      <a:lnTo>
                        <a:pt x="1680" y="2611"/>
                      </a:lnTo>
                      <a:lnTo>
                        <a:pt x="1683" y="2613"/>
                      </a:lnTo>
                      <a:lnTo>
                        <a:pt x="1688" y="2617"/>
                      </a:lnTo>
                      <a:lnTo>
                        <a:pt x="1693" y="2619"/>
                      </a:lnTo>
                      <a:lnTo>
                        <a:pt x="1700" y="2621"/>
                      </a:lnTo>
                      <a:lnTo>
                        <a:pt x="1705" y="2623"/>
                      </a:lnTo>
                      <a:lnTo>
                        <a:pt x="1709" y="2624"/>
                      </a:lnTo>
                      <a:lnTo>
                        <a:pt x="1713" y="2623"/>
                      </a:lnTo>
                      <a:lnTo>
                        <a:pt x="1719" y="2619"/>
                      </a:lnTo>
                      <a:lnTo>
                        <a:pt x="1725" y="2612"/>
                      </a:lnTo>
                      <a:lnTo>
                        <a:pt x="1733" y="2603"/>
                      </a:lnTo>
                      <a:lnTo>
                        <a:pt x="1741" y="2595"/>
                      </a:lnTo>
                      <a:lnTo>
                        <a:pt x="1749" y="2591"/>
                      </a:lnTo>
                      <a:lnTo>
                        <a:pt x="1756" y="2587"/>
                      </a:lnTo>
                      <a:lnTo>
                        <a:pt x="1758" y="2583"/>
                      </a:lnTo>
                      <a:lnTo>
                        <a:pt x="1762" y="2579"/>
                      </a:lnTo>
                      <a:lnTo>
                        <a:pt x="1763" y="2575"/>
                      </a:lnTo>
                      <a:lnTo>
                        <a:pt x="1765" y="2570"/>
                      </a:lnTo>
                      <a:lnTo>
                        <a:pt x="1767" y="2560"/>
                      </a:lnTo>
                      <a:lnTo>
                        <a:pt x="1770" y="2551"/>
                      </a:lnTo>
                      <a:lnTo>
                        <a:pt x="1783" y="2550"/>
                      </a:lnTo>
                      <a:lnTo>
                        <a:pt x="1797" y="2551"/>
                      </a:lnTo>
                      <a:lnTo>
                        <a:pt x="1812" y="2552"/>
                      </a:lnTo>
                      <a:lnTo>
                        <a:pt x="1828" y="2551"/>
                      </a:lnTo>
                      <a:lnTo>
                        <a:pt x="1835" y="2551"/>
                      </a:lnTo>
                      <a:lnTo>
                        <a:pt x="1841" y="2548"/>
                      </a:lnTo>
                      <a:lnTo>
                        <a:pt x="1847" y="2547"/>
                      </a:lnTo>
                      <a:lnTo>
                        <a:pt x="1854" y="2544"/>
                      </a:lnTo>
                      <a:lnTo>
                        <a:pt x="1857" y="2541"/>
                      </a:lnTo>
                      <a:lnTo>
                        <a:pt x="1862" y="2537"/>
                      </a:lnTo>
                      <a:lnTo>
                        <a:pt x="1864" y="2534"/>
                      </a:lnTo>
                      <a:lnTo>
                        <a:pt x="1868" y="2529"/>
                      </a:lnTo>
                      <a:lnTo>
                        <a:pt x="1871" y="2520"/>
                      </a:lnTo>
                      <a:lnTo>
                        <a:pt x="1875" y="2510"/>
                      </a:lnTo>
                      <a:lnTo>
                        <a:pt x="1877" y="2500"/>
                      </a:lnTo>
                      <a:lnTo>
                        <a:pt x="1880" y="2490"/>
                      </a:lnTo>
                      <a:lnTo>
                        <a:pt x="1882" y="2486"/>
                      </a:lnTo>
                      <a:lnTo>
                        <a:pt x="1886" y="2482"/>
                      </a:lnTo>
                      <a:lnTo>
                        <a:pt x="1889" y="2478"/>
                      </a:lnTo>
                      <a:lnTo>
                        <a:pt x="1893" y="2474"/>
                      </a:lnTo>
                      <a:lnTo>
                        <a:pt x="1896" y="2467"/>
                      </a:lnTo>
                      <a:lnTo>
                        <a:pt x="1901" y="2459"/>
                      </a:lnTo>
                      <a:lnTo>
                        <a:pt x="1905" y="2453"/>
                      </a:lnTo>
                      <a:lnTo>
                        <a:pt x="1911" y="2447"/>
                      </a:lnTo>
                      <a:lnTo>
                        <a:pt x="1917" y="2444"/>
                      </a:lnTo>
                      <a:lnTo>
                        <a:pt x="1923" y="2440"/>
                      </a:lnTo>
                      <a:lnTo>
                        <a:pt x="1930" y="2438"/>
                      </a:lnTo>
                      <a:lnTo>
                        <a:pt x="1938" y="2436"/>
                      </a:lnTo>
                      <a:lnTo>
                        <a:pt x="1954" y="2435"/>
                      </a:lnTo>
                      <a:lnTo>
                        <a:pt x="1971" y="2435"/>
                      </a:lnTo>
                      <a:lnTo>
                        <a:pt x="1988" y="2435"/>
                      </a:lnTo>
                      <a:lnTo>
                        <a:pt x="2007" y="2435"/>
                      </a:lnTo>
                      <a:lnTo>
                        <a:pt x="2043" y="2435"/>
                      </a:lnTo>
                      <a:lnTo>
                        <a:pt x="2079" y="2436"/>
                      </a:lnTo>
                      <a:lnTo>
                        <a:pt x="2115" y="2438"/>
                      </a:lnTo>
                      <a:lnTo>
                        <a:pt x="2150" y="2439"/>
                      </a:lnTo>
                      <a:lnTo>
                        <a:pt x="2154" y="2454"/>
                      </a:lnTo>
                      <a:lnTo>
                        <a:pt x="2155" y="2469"/>
                      </a:lnTo>
                      <a:lnTo>
                        <a:pt x="2156" y="2476"/>
                      </a:lnTo>
                      <a:lnTo>
                        <a:pt x="2158" y="2481"/>
                      </a:lnTo>
                      <a:lnTo>
                        <a:pt x="2161" y="2488"/>
                      </a:lnTo>
                      <a:lnTo>
                        <a:pt x="2167" y="2494"/>
                      </a:lnTo>
                      <a:lnTo>
                        <a:pt x="2173" y="2497"/>
                      </a:lnTo>
                      <a:lnTo>
                        <a:pt x="2180" y="2500"/>
                      </a:lnTo>
                      <a:lnTo>
                        <a:pt x="2188" y="2502"/>
                      </a:lnTo>
                      <a:lnTo>
                        <a:pt x="2194" y="2503"/>
                      </a:lnTo>
                      <a:lnTo>
                        <a:pt x="2210" y="2505"/>
                      </a:lnTo>
                      <a:lnTo>
                        <a:pt x="2224" y="2506"/>
                      </a:lnTo>
                      <a:lnTo>
                        <a:pt x="2234" y="2507"/>
                      </a:lnTo>
                      <a:lnTo>
                        <a:pt x="2241" y="2510"/>
                      </a:lnTo>
                      <a:lnTo>
                        <a:pt x="2246" y="2512"/>
                      </a:lnTo>
                      <a:lnTo>
                        <a:pt x="2249" y="2514"/>
                      </a:lnTo>
                      <a:lnTo>
                        <a:pt x="2255" y="2522"/>
                      </a:lnTo>
                      <a:lnTo>
                        <a:pt x="2262" y="2536"/>
                      </a:lnTo>
                      <a:lnTo>
                        <a:pt x="2272" y="2548"/>
                      </a:lnTo>
                      <a:lnTo>
                        <a:pt x="2284" y="2560"/>
                      </a:lnTo>
                      <a:lnTo>
                        <a:pt x="2290" y="2566"/>
                      </a:lnTo>
                      <a:lnTo>
                        <a:pt x="2296" y="2572"/>
                      </a:lnTo>
                      <a:lnTo>
                        <a:pt x="2299" y="2579"/>
                      </a:lnTo>
                      <a:lnTo>
                        <a:pt x="2303" y="2587"/>
                      </a:lnTo>
                      <a:lnTo>
                        <a:pt x="2317" y="2587"/>
                      </a:lnTo>
                      <a:lnTo>
                        <a:pt x="2332" y="2585"/>
                      </a:lnTo>
                      <a:lnTo>
                        <a:pt x="2348" y="2584"/>
                      </a:lnTo>
                      <a:lnTo>
                        <a:pt x="2364" y="2584"/>
                      </a:lnTo>
                      <a:lnTo>
                        <a:pt x="2371" y="2585"/>
                      </a:lnTo>
                      <a:lnTo>
                        <a:pt x="2377" y="2587"/>
                      </a:lnTo>
                      <a:lnTo>
                        <a:pt x="2381" y="2589"/>
                      </a:lnTo>
                      <a:lnTo>
                        <a:pt x="2385" y="2593"/>
                      </a:lnTo>
                      <a:lnTo>
                        <a:pt x="2393" y="2602"/>
                      </a:lnTo>
                      <a:lnTo>
                        <a:pt x="2401" y="2612"/>
                      </a:lnTo>
                      <a:lnTo>
                        <a:pt x="2405" y="2618"/>
                      </a:lnTo>
                      <a:lnTo>
                        <a:pt x="2411" y="2624"/>
                      </a:lnTo>
                      <a:lnTo>
                        <a:pt x="2417" y="2628"/>
                      </a:lnTo>
                      <a:lnTo>
                        <a:pt x="2422" y="2632"/>
                      </a:lnTo>
                      <a:lnTo>
                        <a:pt x="2434" y="2637"/>
                      </a:lnTo>
                      <a:lnTo>
                        <a:pt x="2446" y="2642"/>
                      </a:lnTo>
                      <a:lnTo>
                        <a:pt x="2460" y="2644"/>
                      </a:lnTo>
                      <a:lnTo>
                        <a:pt x="2473" y="2644"/>
                      </a:lnTo>
                      <a:lnTo>
                        <a:pt x="2488" y="2644"/>
                      </a:lnTo>
                      <a:lnTo>
                        <a:pt x="2503" y="2642"/>
                      </a:lnTo>
                      <a:lnTo>
                        <a:pt x="2529" y="2637"/>
                      </a:lnTo>
                      <a:lnTo>
                        <a:pt x="2555" y="2630"/>
                      </a:lnTo>
                      <a:lnTo>
                        <a:pt x="2582" y="2621"/>
                      </a:lnTo>
                      <a:lnTo>
                        <a:pt x="2608" y="2613"/>
                      </a:lnTo>
                      <a:lnTo>
                        <a:pt x="2627" y="2603"/>
                      </a:lnTo>
                      <a:lnTo>
                        <a:pt x="2648" y="2591"/>
                      </a:lnTo>
                      <a:lnTo>
                        <a:pt x="2659" y="2585"/>
                      </a:lnTo>
                      <a:lnTo>
                        <a:pt x="2670" y="2580"/>
                      </a:lnTo>
                      <a:lnTo>
                        <a:pt x="2675" y="2579"/>
                      </a:lnTo>
                      <a:lnTo>
                        <a:pt x="2681" y="2578"/>
                      </a:lnTo>
                      <a:lnTo>
                        <a:pt x="2686" y="2578"/>
                      </a:lnTo>
                      <a:lnTo>
                        <a:pt x="2692" y="2579"/>
                      </a:lnTo>
                      <a:lnTo>
                        <a:pt x="2692" y="2594"/>
                      </a:lnTo>
                      <a:lnTo>
                        <a:pt x="2691" y="2610"/>
                      </a:lnTo>
                      <a:lnTo>
                        <a:pt x="2692" y="2617"/>
                      </a:lnTo>
                      <a:lnTo>
                        <a:pt x="2693" y="2625"/>
                      </a:lnTo>
                      <a:lnTo>
                        <a:pt x="2694" y="2632"/>
                      </a:lnTo>
                      <a:lnTo>
                        <a:pt x="2698" y="2637"/>
                      </a:lnTo>
                      <a:lnTo>
                        <a:pt x="2704" y="2643"/>
                      </a:lnTo>
                      <a:lnTo>
                        <a:pt x="2710" y="2649"/>
                      </a:lnTo>
                      <a:lnTo>
                        <a:pt x="2717" y="2653"/>
                      </a:lnTo>
                      <a:lnTo>
                        <a:pt x="2725" y="2657"/>
                      </a:lnTo>
                      <a:lnTo>
                        <a:pt x="2733" y="2661"/>
                      </a:lnTo>
                      <a:lnTo>
                        <a:pt x="2741" y="2666"/>
                      </a:lnTo>
                      <a:lnTo>
                        <a:pt x="2749" y="2671"/>
                      </a:lnTo>
                      <a:lnTo>
                        <a:pt x="2755" y="2677"/>
                      </a:lnTo>
                      <a:lnTo>
                        <a:pt x="2765" y="2689"/>
                      </a:lnTo>
                      <a:lnTo>
                        <a:pt x="2775" y="2702"/>
                      </a:lnTo>
                      <a:lnTo>
                        <a:pt x="2780" y="2709"/>
                      </a:lnTo>
                      <a:lnTo>
                        <a:pt x="2784" y="2716"/>
                      </a:lnTo>
                      <a:lnTo>
                        <a:pt x="2788" y="2723"/>
                      </a:lnTo>
                      <a:lnTo>
                        <a:pt x="2790" y="2730"/>
                      </a:lnTo>
                      <a:lnTo>
                        <a:pt x="2793" y="2744"/>
                      </a:lnTo>
                      <a:lnTo>
                        <a:pt x="2793" y="2760"/>
                      </a:lnTo>
                      <a:lnTo>
                        <a:pt x="2793" y="2776"/>
                      </a:lnTo>
                      <a:lnTo>
                        <a:pt x="2793" y="2791"/>
                      </a:lnTo>
                      <a:lnTo>
                        <a:pt x="2806" y="2791"/>
                      </a:lnTo>
                      <a:lnTo>
                        <a:pt x="2819" y="2791"/>
                      </a:lnTo>
                      <a:lnTo>
                        <a:pt x="2831" y="2791"/>
                      </a:lnTo>
                      <a:lnTo>
                        <a:pt x="2844" y="2791"/>
                      </a:lnTo>
                      <a:lnTo>
                        <a:pt x="2856" y="2793"/>
                      </a:lnTo>
                      <a:lnTo>
                        <a:pt x="2869" y="2797"/>
                      </a:lnTo>
                      <a:lnTo>
                        <a:pt x="2874" y="2799"/>
                      </a:lnTo>
                      <a:lnTo>
                        <a:pt x="2880" y="2800"/>
                      </a:lnTo>
                      <a:lnTo>
                        <a:pt x="2887" y="2800"/>
                      </a:lnTo>
                      <a:lnTo>
                        <a:pt x="2893" y="2799"/>
                      </a:lnTo>
                      <a:lnTo>
                        <a:pt x="2898" y="2797"/>
                      </a:lnTo>
                      <a:lnTo>
                        <a:pt x="2903" y="2793"/>
                      </a:lnTo>
                      <a:lnTo>
                        <a:pt x="2906" y="2790"/>
                      </a:lnTo>
                      <a:lnTo>
                        <a:pt x="2908" y="2785"/>
                      </a:lnTo>
                      <a:lnTo>
                        <a:pt x="2912" y="2782"/>
                      </a:lnTo>
                      <a:lnTo>
                        <a:pt x="2914" y="2777"/>
                      </a:lnTo>
                      <a:lnTo>
                        <a:pt x="2919" y="2774"/>
                      </a:lnTo>
                      <a:lnTo>
                        <a:pt x="2923" y="2771"/>
                      </a:lnTo>
                      <a:lnTo>
                        <a:pt x="2928" y="2769"/>
                      </a:lnTo>
                      <a:lnTo>
                        <a:pt x="2934" y="2769"/>
                      </a:lnTo>
                      <a:lnTo>
                        <a:pt x="2939" y="2769"/>
                      </a:lnTo>
                      <a:lnTo>
                        <a:pt x="2945" y="2767"/>
                      </a:lnTo>
                      <a:lnTo>
                        <a:pt x="2953" y="2759"/>
                      </a:lnTo>
                      <a:lnTo>
                        <a:pt x="2962" y="2751"/>
                      </a:lnTo>
                      <a:lnTo>
                        <a:pt x="2971" y="2747"/>
                      </a:lnTo>
                      <a:lnTo>
                        <a:pt x="2978" y="2744"/>
                      </a:lnTo>
                      <a:lnTo>
                        <a:pt x="2985" y="2742"/>
                      </a:lnTo>
                      <a:lnTo>
                        <a:pt x="2990" y="2741"/>
                      </a:lnTo>
                      <a:lnTo>
                        <a:pt x="2995" y="2741"/>
                      </a:lnTo>
                      <a:lnTo>
                        <a:pt x="3000" y="2742"/>
                      </a:lnTo>
                      <a:lnTo>
                        <a:pt x="3004" y="2744"/>
                      </a:lnTo>
                      <a:lnTo>
                        <a:pt x="3008" y="2747"/>
                      </a:lnTo>
                      <a:lnTo>
                        <a:pt x="3011" y="2750"/>
                      </a:lnTo>
                      <a:lnTo>
                        <a:pt x="3013" y="2753"/>
                      </a:lnTo>
                      <a:lnTo>
                        <a:pt x="3016" y="2758"/>
                      </a:lnTo>
                      <a:lnTo>
                        <a:pt x="3017" y="2764"/>
                      </a:lnTo>
                      <a:lnTo>
                        <a:pt x="3019" y="2775"/>
                      </a:lnTo>
                      <a:lnTo>
                        <a:pt x="3019" y="2788"/>
                      </a:lnTo>
                      <a:lnTo>
                        <a:pt x="3019" y="2801"/>
                      </a:lnTo>
                      <a:lnTo>
                        <a:pt x="3017" y="2816"/>
                      </a:lnTo>
                      <a:lnTo>
                        <a:pt x="3014" y="2831"/>
                      </a:lnTo>
                      <a:lnTo>
                        <a:pt x="3012" y="2845"/>
                      </a:lnTo>
                      <a:lnTo>
                        <a:pt x="3008" y="2870"/>
                      </a:lnTo>
                      <a:lnTo>
                        <a:pt x="3003" y="2888"/>
                      </a:lnTo>
                      <a:lnTo>
                        <a:pt x="2995" y="2888"/>
                      </a:lnTo>
                      <a:lnTo>
                        <a:pt x="2989" y="2890"/>
                      </a:lnTo>
                      <a:lnTo>
                        <a:pt x="2985" y="2894"/>
                      </a:lnTo>
                      <a:lnTo>
                        <a:pt x="2981" y="2898"/>
                      </a:lnTo>
                      <a:lnTo>
                        <a:pt x="2978" y="2904"/>
                      </a:lnTo>
                      <a:lnTo>
                        <a:pt x="2976" y="2909"/>
                      </a:lnTo>
                      <a:lnTo>
                        <a:pt x="2975" y="2915"/>
                      </a:lnTo>
                      <a:lnTo>
                        <a:pt x="2973" y="2922"/>
                      </a:lnTo>
                      <a:lnTo>
                        <a:pt x="2978" y="2919"/>
                      </a:lnTo>
                      <a:lnTo>
                        <a:pt x="2982" y="2915"/>
                      </a:lnTo>
                      <a:lnTo>
                        <a:pt x="2988" y="2912"/>
                      </a:lnTo>
                      <a:lnTo>
                        <a:pt x="2995" y="2911"/>
                      </a:lnTo>
                      <a:lnTo>
                        <a:pt x="3009" y="2908"/>
                      </a:lnTo>
                      <a:lnTo>
                        <a:pt x="3020" y="2908"/>
                      </a:lnTo>
                      <a:lnTo>
                        <a:pt x="3027" y="2909"/>
                      </a:lnTo>
                      <a:lnTo>
                        <a:pt x="3033" y="2911"/>
                      </a:lnTo>
                      <a:lnTo>
                        <a:pt x="3036" y="2913"/>
                      </a:lnTo>
                      <a:lnTo>
                        <a:pt x="3039" y="2915"/>
                      </a:lnTo>
                      <a:lnTo>
                        <a:pt x="3045" y="2922"/>
                      </a:lnTo>
                      <a:lnTo>
                        <a:pt x="3051" y="2931"/>
                      </a:lnTo>
                      <a:lnTo>
                        <a:pt x="3059" y="2940"/>
                      </a:lnTo>
                      <a:lnTo>
                        <a:pt x="3064" y="2945"/>
                      </a:lnTo>
                      <a:lnTo>
                        <a:pt x="3072" y="2947"/>
                      </a:lnTo>
                      <a:lnTo>
                        <a:pt x="3086" y="2947"/>
                      </a:lnTo>
                      <a:lnTo>
                        <a:pt x="3094" y="2947"/>
                      </a:lnTo>
                      <a:lnTo>
                        <a:pt x="3102" y="2946"/>
                      </a:lnTo>
                      <a:lnTo>
                        <a:pt x="3113" y="2946"/>
                      </a:lnTo>
                      <a:lnTo>
                        <a:pt x="3124" y="2946"/>
                      </a:lnTo>
                      <a:lnTo>
                        <a:pt x="3124" y="2936"/>
                      </a:lnTo>
                      <a:lnTo>
                        <a:pt x="3123" y="2928"/>
                      </a:lnTo>
                      <a:lnTo>
                        <a:pt x="3121" y="2919"/>
                      </a:lnTo>
                      <a:lnTo>
                        <a:pt x="3119" y="2909"/>
                      </a:lnTo>
                      <a:lnTo>
                        <a:pt x="3117" y="2902"/>
                      </a:lnTo>
                      <a:lnTo>
                        <a:pt x="3113" y="2894"/>
                      </a:lnTo>
                      <a:lnTo>
                        <a:pt x="3109" y="2886"/>
                      </a:lnTo>
                      <a:lnTo>
                        <a:pt x="3104" y="2879"/>
                      </a:lnTo>
                      <a:lnTo>
                        <a:pt x="3099" y="2872"/>
                      </a:lnTo>
                      <a:lnTo>
                        <a:pt x="3092" y="2866"/>
                      </a:lnTo>
                      <a:lnTo>
                        <a:pt x="3085" y="2863"/>
                      </a:lnTo>
                      <a:lnTo>
                        <a:pt x="3076" y="2859"/>
                      </a:lnTo>
                      <a:lnTo>
                        <a:pt x="3070" y="2858"/>
                      </a:lnTo>
                      <a:lnTo>
                        <a:pt x="3066" y="2856"/>
                      </a:lnTo>
                      <a:lnTo>
                        <a:pt x="3062" y="2853"/>
                      </a:lnTo>
                      <a:lnTo>
                        <a:pt x="3061" y="2850"/>
                      </a:lnTo>
                      <a:lnTo>
                        <a:pt x="3060" y="2845"/>
                      </a:lnTo>
                      <a:lnTo>
                        <a:pt x="3062" y="2840"/>
                      </a:lnTo>
                      <a:lnTo>
                        <a:pt x="3066" y="2835"/>
                      </a:lnTo>
                      <a:lnTo>
                        <a:pt x="3071" y="2833"/>
                      </a:lnTo>
                      <a:lnTo>
                        <a:pt x="3083" y="2827"/>
                      </a:lnTo>
                      <a:lnTo>
                        <a:pt x="3095" y="2825"/>
                      </a:lnTo>
                      <a:lnTo>
                        <a:pt x="3097" y="2817"/>
                      </a:lnTo>
                      <a:lnTo>
                        <a:pt x="3102" y="2810"/>
                      </a:lnTo>
                      <a:lnTo>
                        <a:pt x="3107" y="2805"/>
                      </a:lnTo>
                      <a:lnTo>
                        <a:pt x="3112" y="2799"/>
                      </a:lnTo>
                      <a:lnTo>
                        <a:pt x="3119" y="2794"/>
                      </a:lnTo>
                      <a:lnTo>
                        <a:pt x="3126" y="2790"/>
                      </a:lnTo>
                      <a:lnTo>
                        <a:pt x="3134" y="2786"/>
                      </a:lnTo>
                      <a:lnTo>
                        <a:pt x="3142" y="2784"/>
                      </a:lnTo>
                      <a:lnTo>
                        <a:pt x="3176" y="2775"/>
                      </a:lnTo>
                      <a:lnTo>
                        <a:pt x="3208" y="2768"/>
                      </a:lnTo>
                      <a:lnTo>
                        <a:pt x="3209" y="2763"/>
                      </a:lnTo>
                      <a:lnTo>
                        <a:pt x="3211" y="2757"/>
                      </a:lnTo>
                      <a:lnTo>
                        <a:pt x="3214" y="2753"/>
                      </a:lnTo>
                      <a:lnTo>
                        <a:pt x="3217" y="2749"/>
                      </a:lnTo>
                      <a:lnTo>
                        <a:pt x="3225" y="2741"/>
                      </a:lnTo>
                      <a:lnTo>
                        <a:pt x="3231" y="2732"/>
                      </a:lnTo>
                      <a:lnTo>
                        <a:pt x="3238" y="2731"/>
                      </a:lnTo>
                      <a:lnTo>
                        <a:pt x="3244" y="2731"/>
                      </a:lnTo>
                      <a:lnTo>
                        <a:pt x="3246" y="2747"/>
                      </a:lnTo>
                      <a:lnTo>
                        <a:pt x="3244" y="2763"/>
                      </a:lnTo>
                      <a:lnTo>
                        <a:pt x="3243" y="2777"/>
                      </a:lnTo>
                      <a:lnTo>
                        <a:pt x="3241" y="2791"/>
                      </a:lnTo>
                      <a:lnTo>
                        <a:pt x="3239" y="2806"/>
                      </a:lnTo>
                      <a:lnTo>
                        <a:pt x="3236" y="2821"/>
                      </a:lnTo>
                      <a:lnTo>
                        <a:pt x="3235" y="2835"/>
                      </a:lnTo>
                      <a:lnTo>
                        <a:pt x="3236" y="2850"/>
                      </a:lnTo>
                      <a:lnTo>
                        <a:pt x="3252" y="2854"/>
                      </a:lnTo>
                      <a:lnTo>
                        <a:pt x="3268" y="2859"/>
                      </a:lnTo>
                      <a:lnTo>
                        <a:pt x="3269" y="2868"/>
                      </a:lnTo>
                      <a:lnTo>
                        <a:pt x="3269" y="2879"/>
                      </a:lnTo>
                      <a:lnTo>
                        <a:pt x="3269" y="2888"/>
                      </a:lnTo>
                      <a:lnTo>
                        <a:pt x="3271" y="2898"/>
                      </a:lnTo>
                      <a:lnTo>
                        <a:pt x="3280" y="2899"/>
                      </a:lnTo>
                      <a:lnTo>
                        <a:pt x="3288" y="2902"/>
                      </a:lnTo>
                      <a:lnTo>
                        <a:pt x="3296" y="2905"/>
                      </a:lnTo>
                      <a:lnTo>
                        <a:pt x="3302" y="2909"/>
                      </a:lnTo>
                      <a:lnTo>
                        <a:pt x="3315" y="2921"/>
                      </a:lnTo>
                      <a:lnTo>
                        <a:pt x="3326" y="2935"/>
                      </a:lnTo>
                      <a:lnTo>
                        <a:pt x="3333" y="2941"/>
                      </a:lnTo>
                      <a:lnTo>
                        <a:pt x="3348" y="2955"/>
                      </a:lnTo>
                      <a:lnTo>
                        <a:pt x="3357" y="2961"/>
                      </a:lnTo>
                      <a:lnTo>
                        <a:pt x="3364" y="2965"/>
                      </a:lnTo>
                      <a:lnTo>
                        <a:pt x="3366" y="2965"/>
                      </a:lnTo>
                      <a:lnTo>
                        <a:pt x="3369" y="2965"/>
                      </a:lnTo>
                      <a:lnTo>
                        <a:pt x="3370" y="2964"/>
                      </a:lnTo>
                      <a:lnTo>
                        <a:pt x="3371" y="2962"/>
                      </a:lnTo>
                      <a:lnTo>
                        <a:pt x="3371" y="2952"/>
                      </a:lnTo>
                      <a:lnTo>
                        <a:pt x="3372" y="2944"/>
                      </a:lnTo>
                      <a:lnTo>
                        <a:pt x="3374" y="2938"/>
                      </a:lnTo>
                      <a:lnTo>
                        <a:pt x="3379" y="2932"/>
                      </a:lnTo>
                      <a:lnTo>
                        <a:pt x="3389" y="2925"/>
                      </a:lnTo>
                      <a:lnTo>
                        <a:pt x="3402" y="2917"/>
                      </a:lnTo>
                      <a:lnTo>
                        <a:pt x="3405" y="2916"/>
                      </a:lnTo>
                      <a:lnTo>
                        <a:pt x="3410" y="2916"/>
                      </a:lnTo>
                      <a:lnTo>
                        <a:pt x="3414" y="2916"/>
                      </a:lnTo>
                      <a:lnTo>
                        <a:pt x="3417" y="2915"/>
                      </a:lnTo>
                      <a:lnTo>
                        <a:pt x="3420" y="2907"/>
                      </a:lnTo>
                      <a:lnTo>
                        <a:pt x="3421" y="2900"/>
                      </a:lnTo>
                      <a:lnTo>
                        <a:pt x="3424" y="2895"/>
                      </a:lnTo>
                      <a:lnTo>
                        <a:pt x="3428" y="2889"/>
                      </a:lnTo>
                      <a:lnTo>
                        <a:pt x="3431" y="2883"/>
                      </a:lnTo>
                      <a:lnTo>
                        <a:pt x="3438" y="2879"/>
                      </a:lnTo>
                      <a:lnTo>
                        <a:pt x="3446" y="2876"/>
                      </a:lnTo>
                      <a:lnTo>
                        <a:pt x="3462" y="2874"/>
                      </a:lnTo>
                      <a:lnTo>
                        <a:pt x="3477" y="2872"/>
                      </a:lnTo>
                      <a:lnTo>
                        <a:pt x="3482" y="2871"/>
                      </a:lnTo>
                      <a:lnTo>
                        <a:pt x="3484" y="2859"/>
                      </a:lnTo>
                      <a:lnTo>
                        <a:pt x="3486" y="2848"/>
                      </a:lnTo>
                      <a:lnTo>
                        <a:pt x="3490" y="2838"/>
                      </a:lnTo>
                      <a:lnTo>
                        <a:pt x="3497" y="2827"/>
                      </a:lnTo>
                      <a:lnTo>
                        <a:pt x="3504" y="2818"/>
                      </a:lnTo>
                      <a:lnTo>
                        <a:pt x="3513" y="2809"/>
                      </a:lnTo>
                      <a:lnTo>
                        <a:pt x="3522" y="2802"/>
                      </a:lnTo>
                      <a:lnTo>
                        <a:pt x="3531" y="2796"/>
                      </a:lnTo>
                      <a:lnTo>
                        <a:pt x="3532" y="2802"/>
                      </a:lnTo>
                      <a:lnTo>
                        <a:pt x="3535" y="2808"/>
                      </a:lnTo>
                      <a:lnTo>
                        <a:pt x="3539" y="2814"/>
                      </a:lnTo>
                      <a:lnTo>
                        <a:pt x="3544" y="2818"/>
                      </a:lnTo>
                      <a:lnTo>
                        <a:pt x="3550" y="2823"/>
                      </a:lnTo>
                      <a:lnTo>
                        <a:pt x="3556" y="2825"/>
                      </a:lnTo>
                      <a:lnTo>
                        <a:pt x="3563" y="2826"/>
                      </a:lnTo>
                      <a:lnTo>
                        <a:pt x="3570" y="2825"/>
                      </a:lnTo>
                      <a:lnTo>
                        <a:pt x="3576" y="2823"/>
                      </a:lnTo>
                      <a:lnTo>
                        <a:pt x="3580" y="2820"/>
                      </a:lnTo>
                      <a:lnTo>
                        <a:pt x="3584" y="2816"/>
                      </a:lnTo>
                      <a:lnTo>
                        <a:pt x="3586" y="2810"/>
                      </a:lnTo>
                      <a:lnTo>
                        <a:pt x="3589" y="2799"/>
                      </a:lnTo>
                      <a:lnTo>
                        <a:pt x="3595" y="2786"/>
                      </a:lnTo>
                      <a:lnTo>
                        <a:pt x="3599" y="2780"/>
                      </a:lnTo>
                      <a:lnTo>
                        <a:pt x="3601" y="2774"/>
                      </a:lnTo>
                      <a:lnTo>
                        <a:pt x="3604" y="2771"/>
                      </a:lnTo>
                      <a:lnTo>
                        <a:pt x="3608" y="2766"/>
                      </a:lnTo>
                      <a:lnTo>
                        <a:pt x="3617" y="2760"/>
                      </a:lnTo>
                      <a:lnTo>
                        <a:pt x="3629" y="2755"/>
                      </a:lnTo>
                      <a:lnTo>
                        <a:pt x="3642" y="2748"/>
                      </a:lnTo>
                      <a:lnTo>
                        <a:pt x="3654" y="2741"/>
                      </a:lnTo>
                      <a:lnTo>
                        <a:pt x="3666" y="2735"/>
                      </a:lnTo>
                      <a:lnTo>
                        <a:pt x="3678" y="2730"/>
                      </a:lnTo>
                      <a:lnTo>
                        <a:pt x="3671" y="2722"/>
                      </a:lnTo>
                      <a:lnTo>
                        <a:pt x="3668" y="2712"/>
                      </a:lnTo>
                      <a:lnTo>
                        <a:pt x="3666" y="2703"/>
                      </a:lnTo>
                      <a:lnTo>
                        <a:pt x="3665" y="2694"/>
                      </a:lnTo>
                      <a:lnTo>
                        <a:pt x="3662" y="2685"/>
                      </a:lnTo>
                      <a:lnTo>
                        <a:pt x="3660" y="2676"/>
                      </a:lnTo>
                      <a:lnTo>
                        <a:pt x="3658" y="2667"/>
                      </a:lnTo>
                      <a:lnTo>
                        <a:pt x="3652" y="2659"/>
                      </a:lnTo>
                      <a:lnTo>
                        <a:pt x="3637" y="2644"/>
                      </a:lnTo>
                      <a:lnTo>
                        <a:pt x="3624" y="2629"/>
                      </a:lnTo>
                      <a:lnTo>
                        <a:pt x="3618" y="2620"/>
                      </a:lnTo>
                      <a:lnTo>
                        <a:pt x="3613" y="2611"/>
                      </a:lnTo>
                      <a:lnTo>
                        <a:pt x="3610" y="2602"/>
                      </a:lnTo>
                      <a:lnTo>
                        <a:pt x="3604" y="2593"/>
                      </a:lnTo>
                      <a:lnTo>
                        <a:pt x="3591" y="2575"/>
                      </a:lnTo>
                      <a:lnTo>
                        <a:pt x="3575" y="2556"/>
                      </a:lnTo>
                      <a:lnTo>
                        <a:pt x="3567" y="2547"/>
                      </a:lnTo>
                      <a:lnTo>
                        <a:pt x="3561" y="2538"/>
                      </a:lnTo>
                      <a:lnTo>
                        <a:pt x="3555" y="2528"/>
                      </a:lnTo>
                      <a:lnTo>
                        <a:pt x="3552" y="2518"/>
                      </a:lnTo>
                      <a:lnTo>
                        <a:pt x="3550" y="2504"/>
                      </a:lnTo>
                      <a:lnTo>
                        <a:pt x="3550" y="2492"/>
                      </a:lnTo>
                      <a:lnTo>
                        <a:pt x="3552" y="2480"/>
                      </a:lnTo>
                      <a:lnTo>
                        <a:pt x="3555" y="2470"/>
                      </a:lnTo>
                      <a:lnTo>
                        <a:pt x="3566" y="2451"/>
                      </a:lnTo>
                      <a:lnTo>
                        <a:pt x="3578" y="2431"/>
                      </a:lnTo>
                      <a:lnTo>
                        <a:pt x="3581" y="2424"/>
                      </a:lnTo>
                      <a:lnTo>
                        <a:pt x="3585" y="2418"/>
                      </a:lnTo>
                      <a:lnTo>
                        <a:pt x="3587" y="2412"/>
                      </a:lnTo>
                      <a:lnTo>
                        <a:pt x="3588" y="2406"/>
                      </a:lnTo>
                      <a:lnTo>
                        <a:pt x="3589" y="2400"/>
                      </a:lnTo>
                      <a:lnTo>
                        <a:pt x="3589" y="2396"/>
                      </a:lnTo>
                      <a:lnTo>
                        <a:pt x="3588" y="2391"/>
                      </a:lnTo>
                      <a:lnTo>
                        <a:pt x="3586" y="2388"/>
                      </a:lnTo>
                      <a:lnTo>
                        <a:pt x="3584" y="2385"/>
                      </a:lnTo>
                      <a:lnTo>
                        <a:pt x="3581" y="2381"/>
                      </a:lnTo>
                      <a:lnTo>
                        <a:pt x="3578" y="2378"/>
                      </a:lnTo>
                      <a:lnTo>
                        <a:pt x="3575" y="2375"/>
                      </a:lnTo>
                      <a:lnTo>
                        <a:pt x="3566" y="2371"/>
                      </a:lnTo>
                      <a:lnTo>
                        <a:pt x="3555" y="2369"/>
                      </a:lnTo>
                      <a:lnTo>
                        <a:pt x="3544" y="2366"/>
                      </a:lnTo>
                      <a:lnTo>
                        <a:pt x="3531" y="2364"/>
                      </a:lnTo>
                      <a:lnTo>
                        <a:pt x="3519" y="2363"/>
                      </a:lnTo>
                      <a:lnTo>
                        <a:pt x="3506" y="2363"/>
                      </a:lnTo>
                      <a:lnTo>
                        <a:pt x="3482" y="2362"/>
                      </a:lnTo>
                      <a:lnTo>
                        <a:pt x="3464" y="2361"/>
                      </a:lnTo>
                      <a:lnTo>
                        <a:pt x="3454" y="2358"/>
                      </a:lnTo>
                      <a:lnTo>
                        <a:pt x="3445" y="2356"/>
                      </a:lnTo>
                      <a:lnTo>
                        <a:pt x="3436" y="2353"/>
                      </a:lnTo>
                      <a:lnTo>
                        <a:pt x="3425" y="2348"/>
                      </a:lnTo>
                      <a:lnTo>
                        <a:pt x="3416" y="2342"/>
                      </a:lnTo>
                      <a:lnTo>
                        <a:pt x="3407" y="2337"/>
                      </a:lnTo>
                      <a:lnTo>
                        <a:pt x="3398" y="2330"/>
                      </a:lnTo>
                      <a:lnTo>
                        <a:pt x="3390" y="2322"/>
                      </a:lnTo>
                      <a:lnTo>
                        <a:pt x="3382" y="2314"/>
                      </a:lnTo>
                      <a:lnTo>
                        <a:pt x="3374" y="2306"/>
                      </a:lnTo>
                      <a:lnTo>
                        <a:pt x="3367" y="2297"/>
                      </a:lnTo>
                      <a:lnTo>
                        <a:pt x="3362" y="2289"/>
                      </a:lnTo>
                      <a:lnTo>
                        <a:pt x="3357" y="2280"/>
                      </a:lnTo>
                      <a:lnTo>
                        <a:pt x="3353" y="2270"/>
                      </a:lnTo>
                      <a:lnTo>
                        <a:pt x="3349" y="2260"/>
                      </a:lnTo>
                      <a:lnTo>
                        <a:pt x="3347" y="2251"/>
                      </a:lnTo>
                      <a:lnTo>
                        <a:pt x="3345" y="2239"/>
                      </a:lnTo>
                      <a:lnTo>
                        <a:pt x="3345" y="2225"/>
                      </a:lnTo>
                      <a:lnTo>
                        <a:pt x="3345" y="2211"/>
                      </a:lnTo>
                      <a:lnTo>
                        <a:pt x="3346" y="2198"/>
                      </a:lnTo>
                      <a:lnTo>
                        <a:pt x="3346" y="2184"/>
                      </a:lnTo>
                      <a:lnTo>
                        <a:pt x="3345" y="2172"/>
                      </a:lnTo>
                      <a:lnTo>
                        <a:pt x="3342" y="2159"/>
                      </a:lnTo>
                      <a:lnTo>
                        <a:pt x="3339" y="2147"/>
                      </a:lnTo>
                      <a:lnTo>
                        <a:pt x="3349" y="2144"/>
                      </a:lnTo>
                      <a:lnTo>
                        <a:pt x="3376" y="2142"/>
                      </a:lnTo>
                      <a:lnTo>
                        <a:pt x="3405" y="2140"/>
                      </a:lnTo>
                      <a:lnTo>
                        <a:pt x="3420" y="2139"/>
                      </a:lnTo>
                      <a:lnTo>
                        <a:pt x="3422" y="2131"/>
                      </a:lnTo>
                      <a:lnTo>
                        <a:pt x="3423" y="2124"/>
                      </a:lnTo>
                      <a:lnTo>
                        <a:pt x="3423" y="2119"/>
                      </a:lnTo>
                      <a:lnTo>
                        <a:pt x="3422" y="2115"/>
                      </a:lnTo>
                      <a:lnTo>
                        <a:pt x="3417" y="2107"/>
                      </a:lnTo>
                      <a:lnTo>
                        <a:pt x="3412" y="2098"/>
                      </a:lnTo>
                      <a:lnTo>
                        <a:pt x="3402" y="2076"/>
                      </a:lnTo>
                      <a:lnTo>
                        <a:pt x="3392" y="2054"/>
                      </a:lnTo>
                      <a:lnTo>
                        <a:pt x="3386" y="2032"/>
                      </a:lnTo>
                      <a:lnTo>
                        <a:pt x="3378" y="2009"/>
                      </a:lnTo>
                      <a:lnTo>
                        <a:pt x="3371" y="1985"/>
                      </a:lnTo>
                      <a:lnTo>
                        <a:pt x="3364" y="1962"/>
                      </a:lnTo>
                      <a:lnTo>
                        <a:pt x="3356" y="1940"/>
                      </a:lnTo>
                      <a:lnTo>
                        <a:pt x="3347" y="1919"/>
                      </a:lnTo>
                      <a:lnTo>
                        <a:pt x="3345" y="1914"/>
                      </a:lnTo>
                      <a:lnTo>
                        <a:pt x="3343" y="1911"/>
                      </a:lnTo>
                      <a:lnTo>
                        <a:pt x="3353" y="1903"/>
                      </a:lnTo>
                      <a:lnTo>
                        <a:pt x="3365" y="1891"/>
                      </a:lnTo>
                      <a:lnTo>
                        <a:pt x="3372" y="1887"/>
                      </a:lnTo>
                      <a:lnTo>
                        <a:pt x="3379" y="1882"/>
                      </a:lnTo>
                      <a:lnTo>
                        <a:pt x="3386" y="1879"/>
                      </a:lnTo>
                      <a:lnTo>
                        <a:pt x="3392" y="1877"/>
                      </a:lnTo>
                      <a:lnTo>
                        <a:pt x="3398" y="1875"/>
                      </a:lnTo>
                      <a:lnTo>
                        <a:pt x="3403" y="1877"/>
                      </a:lnTo>
                      <a:lnTo>
                        <a:pt x="3407" y="1878"/>
                      </a:lnTo>
                      <a:lnTo>
                        <a:pt x="3412" y="1880"/>
                      </a:lnTo>
                      <a:lnTo>
                        <a:pt x="3420" y="1885"/>
                      </a:lnTo>
                      <a:lnTo>
                        <a:pt x="3429" y="1887"/>
                      </a:lnTo>
                      <a:lnTo>
                        <a:pt x="3438" y="1888"/>
                      </a:lnTo>
                      <a:lnTo>
                        <a:pt x="3447" y="1887"/>
                      </a:lnTo>
                      <a:lnTo>
                        <a:pt x="3457" y="1886"/>
                      </a:lnTo>
                      <a:lnTo>
                        <a:pt x="3466" y="1887"/>
                      </a:lnTo>
                      <a:lnTo>
                        <a:pt x="3485" y="1891"/>
                      </a:lnTo>
                      <a:lnTo>
                        <a:pt x="3501" y="1897"/>
                      </a:lnTo>
                      <a:lnTo>
                        <a:pt x="3509" y="1899"/>
                      </a:lnTo>
                      <a:lnTo>
                        <a:pt x="3518" y="1901"/>
                      </a:lnTo>
                      <a:lnTo>
                        <a:pt x="3528" y="1902"/>
                      </a:lnTo>
                      <a:lnTo>
                        <a:pt x="3538" y="1901"/>
                      </a:lnTo>
                      <a:lnTo>
                        <a:pt x="3558" y="1898"/>
                      </a:lnTo>
                      <a:lnTo>
                        <a:pt x="3575" y="1896"/>
                      </a:lnTo>
                      <a:lnTo>
                        <a:pt x="3592" y="1896"/>
                      </a:lnTo>
                      <a:lnTo>
                        <a:pt x="3610" y="1896"/>
                      </a:lnTo>
                      <a:lnTo>
                        <a:pt x="3604" y="1878"/>
                      </a:lnTo>
                      <a:lnTo>
                        <a:pt x="3600" y="1862"/>
                      </a:lnTo>
                      <a:lnTo>
                        <a:pt x="3601" y="1855"/>
                      </a:lnTo>
                      <a:lnTo>
                        <a:pt x="3603" y="1852"/>
                      </a:lnTo>
                      <a:lnTo>
                        <a:pt x="3607" y="1848"/>
                      </a:lnTo>
                      <a:lnTo>
                        <a:pt x="3610" y="1847"/>
                      </a:lnTo>
                      <a:lnTo>
                        <a:pt x="3618" y="1844"/>
                      </a:lnTo>
                      <a:lnTo>
                        <a:pt x="3628" y="1839"/>
                      </a:lnTo>
                      <a:lnTo>
                        <a:pt x="3638" y="1832"/>
                      </a:lnTo>
                      <a:lnTo>
                        <a:pt x="3646" y="1824"/>
                      </a:lnTo>
                      <a:lnTo>
                        <a:pt x="3653" y="1817"/>
                      </a:lnTo>
                      <a:lnTo>
                        <a:pt x="3659" y="1808"/>
                      </a:lnTo>
                      <a:lnTo>
                        <a:pt x="3663" y="1799"/>
                      </a:lnTo>
                      <a:lnTo>
                        <a:pt x="3667" y="1790"/>
                      </a:lnTo>
                      <a:lnTo>
                        <a:pt x="3669" y="1780"/>
                      </a:lnTo>
                      <a:lnTo>
                        <a:pt x="3669" y="1768"/>
                      </a:lnTo>
                      <a:lnTo>
                        <a:pt x="3667" y="1762"/>
                      </a:lnTo>
                      <a:lnTo>
                        <a:pt x="3665" y="1754"/>
                      </a:lnTo>
                      <a:lnTo>
                        <a:pt x="3662" y="1745"/>
                      </a:lnTo>
                      <a:lnTo>
                        <a:pt x="3662" y="1734"/>
                      </a:lnTo>
                      <a:lnTo>
                        <a:pt x="3666" y="1723"/>
                      </a:lnTo>
                      <a:lnTo>
                        <a:pt x="3669" y="1713"/>
                      </a:lnTo>
                      <a:lnTo>
                        <a:pt x="3671" y="1707"/>
                      </a:lnTo>
                      <a:lnTo>
                        <a:pt x="3673" y="1701"/>
                      </a:lnTo>
                      <a:lnTo>
                        <a:pt x="3673" y="1696"/>
                      </a:lnTo>
                      <a:lnTo>
                        <a:pt x="3673" y="1689"/>
                      </a:lnTo>
                      <a:lnTo>
                        <a:pt x="3671" y="1682"/>
                      </a:lnTo>
                      <a:lnTo>
                        <a:pt x="3668" y="1675"/>
                      </a:lnTo>
                      <a:lnTo>
                        <a:pt x="3665" y="1667"/>
                      </a:lnTo>
                      <a:lnTo>
                        <a:pt x="3661" y="1660"/>
                      </a:lnTo>
                      <a:lnTo>
                        <a:pt x="3652" y="1645"/>
                      </a:lnTo>
                      <a:lnTo>
                        <a:pt x="3642" y="1634"/>
                      </a:lnTo>
                      <a:lnTo>
                        <a:pt x="3662" y="1630"/>
                      </a:lnTo>
                      <a:lnTo>
                        <a:pt x="3682" y="1625"/>
                      </a:lnTo>
                      <a:lnTo>
                        <a:pt x="3702" y="1623"/>
                      </a:lnTo>
                      <a:lnTo>
                        <a:pt x="3725" y="1620"/>
                      </a:lnTo>
                      <a:lnTo>
                        <a:pt x="3736" y="1622"/>
                      </a:lnTo>
                      <a:lnTo>
                        <a:pt x="3752" y="1623"/>
                      </a:lnTo>
                      <a:lnTo>
                        <a:pt x="3760" y="1622"/>
                      </a:lnTo>
                      <a:lnTo>
                        <a:pt x="3767" y="1622"/>
                      </a:lnTo>
                      <a:lnTo>
                        <a:pt x="3774" y="1619"/>
                      </a:lnTo>
                      <a:lnTo>
                        <a:pt x="3777" y="1617"/>
                      </a:lnTo>
                      <a:lnTo>
                        <a:pt x="3781" y="1612"/>
                      </a:lnTo>
                      <a:lnTo>
                        <a:pt x="3782" y="1607"/>
                      </a:lnTo>
                      <a:lnTo>
                        <a:pt x="3783" y="1600"/>
                      </a:lnTo>
                      <a:lnTo>
                        <a:pt x="3782" y="1593"/>
                      </a:lnTo>
                      <a:lnTo>
                        <a:pt x="3781" y="1579"/>
                      </a:lnTo>
                      <a:lnTo>
                        <a:pt x="3781" y="1568"/>
                      </a:lnTo>
                      <a:lnTo>
                        <a:pt x="3782" y="1562"/>
                      </a:lnTo>
                      <a:lnTo>
                        <a:pt x="3784" y="1558"/>
                      </a:lnTo>
                      <a:lnTo>
                        <a:pt x="3786" y="1553"/>
                      </a:lnTo>
                      <a:lnTo>
                        <a:pt x="3790" y="1549"/>
                      </a:lnTo>
                      <a:lnTo>
                        <a:pt x="3797" y="1540"/>
                      </a:lnTo>
                      <a:lnTo>
                        <a:pt x="3806" y="1532"/>
                      </a:lnTo>
                      <a:lnTo>
                        <a:pt x="3825" y="1517"/>
                      </a:lnTo>
                      <a:lnTo>
                        <a:pt x="3844" y="1504"/>
                      </a:lnTo>
                      <a:lnTo>
                        <a:pt x="3852" y="1500"/>
                      </a:lnTo>
                      <a:lnTo>
                        <a:pt x="3860" y="1497"/>
                      </a:lnTo>
                      <a:lnTo>
                        <a:pt x="3868" y="1495"/>
                      </a:lnTo>
                      <a:lnTo>
                        <a:pt x="3878" y="1493"/>
                      </a:lnTo>
                      <a:lnTo>
                        <a:pt x="3895" y="1492"/>
                      </a:lnTo>
                      <a:lnTo>
                        <a:pt x="3912" y="1492"/>
                      </a:lnTo>
                      <a:lnTo>
                        <a:pt x="3924" y="1491"/>
                      </a:lnTo>
                      <a:lnTo>
                        <a:pt x="3938" y="1491"/>
                      </a:lnTo>
                      <a:lnTo>
                        <a:pt x="3939" y="1463"/>
                      </a:lnTo>
                      <a:lnTo>
                        <a:pt x="3940" y="1439"/>
                      </a:lnTo>
                      <a:lnTo>
                        <a:pt x="3941" y="1428"/>
                      </a:lnTo>
                      <a:lnTo>
                        <a:pt x="3945" y="1417"/>
                      </a:lnTo>
                      <a:lnTo>
                        <a:pt x="3949" y="1405"/>
                      </a:lnTo>
                      <a:lnTo>
                        <a:pt x="3956" y="1394"/>
                      </a:lnTo>
                      <a:lnTo>
                        <a:pt x="3964" y="1384"/>
                      </a:lnTo>
                      <a:lnTo>
                        <a:pt x="3969" y="1376"/>
                      </a:lnTo>
                      <a:lnTo>
                        <a:pt x="3974" y="1366"/>
                      </a:lnTo>
                      <a:lnTo>
                        <a:pt x="3979" y="1355"/>
                      </a:lnTo>
                      <a:lnTo>
                        <a:pt x="3982" y="1341"/>
                      </a:lnTo>
                      <a:lnTo>
                        <a:pt x="3986" y="1329"/>
                      </a:lnTo>
                      <a:lnTo>
                        <a:pt x="3988" y="1323"/>
                      </a:lnTo>
                      <a:lnTo>
                        <a:pt x="3990" y="1318"/>
                      </a:lnTo>
                      <a:lnTo>
                        <a:pt x="3995" y="1313"/>
                      </a:lnTo>
                      <a:lnTo>
                        <a:pt x="4000" y="1310"/>
                      </a:lnTo>
                      <a:lnTo>
                        <a:pt x="3999" y="1274"/>
                      </a:lnTo>
                      <a:lnTo>
                        <a:pt x="3999" y="1234"/>
                      </a:lnTo>
                      <a:lnTo>
                        <a:pt x="3999" y="1225"/>
                      </a:lnTo>
                      <a:lnTo>
                        <a:pt x="4002" y="1216"/>
                      </a:lnTo>
                      <a:lnTo>
                        <a:pt x="4004" y="1208"/>
                      </a:lnTo>
                      <a:lnTo>
                        <a:pt x="4007" y="1200"/>
                      </a:lnTo>
                      <a:lnTo>
                        <a:pt x="4012" y="1193"/>
                      </a:lnTo>
                      <a:lnTo>
                        <a:pt x="4018" y="1189"/>
                      </a:lnTo>
                      <a:lnTo>
                        <a:pt x="4024" y="1184"/>
                      </a:lnTo>
                      <a:lnTo>
                        <a:pt x="4034" y="1181"/>
                      </a:lnTo>
                      <a:lnTo>
                        <a:pt x="4037" y="1174"/>
                      </a:lnTo>
                      <a:lnTo>
                        <a:pt x="4039" y="1166"/>
                      </a:lnTo>
                      <a:lnTo>
                        <a:pt x="4040" y="1157"/>
                      </a:lnTo>
                      <a:lnTo>
                        <a:pt x="4041" y="1149"/>
                      </a:lnTo>
                      <a:lnTo>
                        <a:pt x="4041" y="1132"/>
                      </a:lnTo>
                      <a:lnTo>
                        <a:pt x="4040" y="1114"/>
                      </a:lnTo>
                      <a:lnTo>
                        <a:pt x="4038" y="1097"/>
                      </a:lnTo>
                      <a:lnTo>
                        <a:pt x="4038" y="1078"/>
                      </a:lnTo>
                      <a:lnTo>
                        <a:pt x="4038" y="1070"/>
                      </a:lnTo>
                      <a:lnTo>
                        <a:pt x="4039" y="1062"/>
                      </a:lnTo>
                      <a:lnTo>
                        <a:pt x="4041" y="1054"/>
                      </a:lnTo>
                      <a:lnTo>
                        <a:pt x="4044" y="1046"/>
                      </a:lnTo>
                      <a:lnTo>
                        <a:pt x="4048" y="1039"/>
                      </a:lnTo>
                      <a:lnTo>
                        <a:pt x="4054" y="1033"/>
                      </a:lnTo>
                      <a:lnTo>
                        <a:pt x="4059" y="1027"/>
                      </a:lnTo>
                      <a:lnTo>
                        <a:pt x="4064" y="1021"/>
                      </a:lnTo>
                      <a:lnTo>
                        <a:pt x="4065" y="1019"/>
                      </a:lnTo>
                      <a:lnTo>
                        <a:pt x="4068" y="1016"/>
                      </a:lnTo>
                      <a:lnTo>
                        <a:pt x="4069" y="1013"/>
                      </a:lnTo>
                      <a:lnTo>
                        <a:pt x="4069" y="1009"/>
                      </a:lnTo>
                      <a:lnTo>
                        <a:pt x="4069" y="1005"/>
                      </a:lnTo>
                      <a:lnTo>
                        <a:pt x="4068" y="1001"/>
                      </a:lnTo>
                      <a:lnTo>
                        <a:pt x="4065" y="995"/>
                      </a:lnTo>
                      <a:lnTo>
                        <a:pt x="4063" y="988"/>
                      </a:lnTo>
                      <a:lnTo>
                        <a:pt x="4055" y="977"/>
                      </a:lnTo>
                      <a:lnTo>
                        <a:pt x="4047" y="967"/>
                      </a:lnTo>
                      <a:lnTo>
                        <a:pt x="4044" y="962"/>
                      </a:lnTo>
                      <a:lnTo>
                        <a:pt x="4040" y="957"/>
                      </a:lnTo>
                      <a:lnTo>
                        <a:pt x="4037" y="951"/>
                      </a:lnTo>
                      <a:lnTo>
                        <a:pt x="4035" y="943"/>
                      </a:lnTo>
                      <a:lnTo>
                        <a:pt x="4023" y="937"/>
                      </a:lnTo>
                      <a:lnTo>
                        <a:pt x="4013" y="931"/>
                      </a:lnTo>
                      <a:lnTo>
                        <a:pt x="3995" y="929"/>
                      </a:lnTo>
                      <a:lnTo>
                        <a:pt x="3979" y="927"/>
                      </a:lnTo>
                      <a:lnTo>
                        <a:pt x="3971" y="922"/>
                      </a:lnTo>
                      <a:lnTo>
                        <a:pt x="3965" y="917"/>
                      </a:lnTo>
                      <a:lnTo>
                        <a:pt x="3958" y="910"/>
                      </a:lnTo>
                      <a:lnTo>
                        <a:pt x="3953" y="902"/>
                      </a:lnTo>
                      <a:lnTo>
                        <a:pt x="3944" y="886"/>
                      </a:lnTo>
                      <a:lnTo>
                        <a:pt x="3933" y="871"/>
                      </a:lnTo>
                      <a:lnTo>
                        <a:pt x="3923" y="856"/>
                      </a:lnTo>
                      <a:lnTo>
                        <a:pt x="3914" y="845"/>
                      </a:lnTo>
                      <a:lnTo>
                        <a:pt x="3908" y="840"/>
                      </a:lnTo>
                      <a:lnTo>
                        <a:pt x="3904" y="836"/>
                      </a:lnTo>
                      <a:lnTo>
                        <a:pt x="3898" y="832"/>
                      </a:lnTo>
                      <a:lnTo>
                        <a:pt x="3892" y="830"/>
                      </a:lnTo>
                      <a:lnTo>
                        <a:pt x="3887" y="828"/>
                      </a:lnTo>
                      <a:lnTo>
                        <a:pt x="3881" y="827"/>
                      </a:lnTo>
                      <a:lnTo>
                        <a:pt x="3875" y="826"/>
                      </a:lnTo>
                      <a:lnTo>
                        <a:pt x="3867" y="826"/>
                      </a:lnTo>
                      <a:lnTo>
                        <a:pt x="3852" y="827"/>
                      </a:lnTo>
                      <a:lnTo>
                        <a:pt x="3834" y="830"/>
                      </a:lnTo>
                      <a:lnTo>
                        <a:pt x="3825" y="832"/>
                      </a:lnTo>
                      <a:lnTo>
                        <a:pt x="3816" y="834"/>
                      </a:lnTo>
                      <a:lnTo>
                        <a:pt x="3807" y="835"/>
                      </a:lnTo>
                      <a:lnTo>
                        <a:pt x="3799" y="835"/>
                      </a:lnTo>
                      <a:lnTo>
                        <a:pt x="3783" y="834"/>
                      </a:lnTo>
                      <a:lnTo>
                        <a:pt x="3768" y="831"/>
                      </a:lnTo>
                      <a:lnTo>
                        <a:pt x="3739" y="822"/>
                      </a:lnTo>
                      <a:lnTo>
                        <a:pt x="3706" y="811"/>
                      </a:lnTo>
                      <a:lnTo>
                        <a:pt x="3676" y="799"/>
                      </a:lnTo>
                      <a:lnTo>
                        <a:pt x="3642" y="786"/>
                      </a:lnTo>
                      <a:lnTo>
                        <a:pt x="3625" y="779"/>
                      </a:lnTo>
                      <a:lnTo>
                        <a:pt x="3608" y="773"/>
                      </a:lnTo>
                      <a:lnTo>
                        <a:pt x="3600" y="772"/>
                      </a:lnTo>
                      <a:lnTo>
                        <a:pt x="3592" y="770"/>
                      </a:lnTo>
                      <a:lnTo>
                        <a:pt x="3585" y="770"/>
                      </a:lnTo>
                      <a:lnTo>
                        <a:pt x="3578" y="769"/>
                      </a:lnTo>
                      <a:lnTo>
                        <a:pt x="3578" y="761"/>
                      </a:lnTo>
                      <a:lnTo>
                        <a:pt x="3577" y="753"/>
                      </a:lnTo>
                      <a:lnTo>
                        <a:pt x="3575" y="746"/>
                      </a:lnTo>
                      <a:lnTo>
                        <a:pt x="3571" y="740"/>
                      </a:lnTo>
                      <a:lnTo>
                        <a:pt x="3568" y="736"/>
                      </a:lnTo>
                      <a:lnTo>
                        <a:pt x="3562" y="731"/>
                      </a:lnTo>
                      <a:lnTo>
                        <a:pt x="3555" y="728"/>
                      </a:lnTo>
                      <a:lnTo>
                        <a:pt x="3547" y="724"/>
                      </a:lnTo>
                      <a:lnTo>
                        <a:pt x="3542" y="723"/>
                      </a:lnTo>
                      <a:lnTo>
                        <a:pt x="3537" y="723"/>
                      </a:lnTo>
                      <a:lnTo>
                        <a:pt x="3532" y="724"/>
                      </a:lnTo>
                      <a:lnTo>
                        <a:pt x="3528" y="724"/>
                      </a:lnTo>
                      <a:lnTo>
                        <a:pt x="3519" y="728"/>
                      </a:lnTo>
                      <a:lnTo>
                        <a:pt x="3511" y="732"/>
                      </a:lnTo>
                      <a:lnTo>
                        <a:pt x="3505" y="736"/>
                      </a:lnTo>
                      <a:lnTo>
                        <a:pt x="3498" y="739"/>
                      </a:lnTo>
                      <a:lnTo>
                        <a:pt x="3491" y="741"/>
                      </a:lnTo>
                      <a:lnTo>
                        <a:pt x="3484" y="741"/>
                      </a:lnTo>
                      <a:lnTo>
                        <a:pt x="3479" y="756"/>
                      </a:lnTo>
                      <a:lnTo>
                        <a:pt x="3474" y="772"/>
                      </a:lnTo>
                      <a:lnTo>
                        <a:pt x="3472" y="780"/>
                      </a:lnTo>
                      <a:lnTo>
                        <a:pt x="3469" y="787"/>
                      </a:lnTo>
                      <a:lnTo>
                        <a:pt x="3463" y="793"/>
                      </a:lnTo>
                      <a:lnTo>
                        <a:pt x="3456" y="797"/>
                      </a:lnTo>
                      <a:lnTo>
                        <a:pt x="3448" y="799"/>
                      </a:lnTo>
                      <a:lnTo>
                        <a:pt x="3439" y="801"/>
                      </a:lnTo>
                      <a:lnTo>
                        <a:pt x="3429" y="801"/>
                      </a:lnTo>
                      <a:lnTo>
                        <a:pt x="3419" y="799"/>
                      </a:lnTo>
                      <a:lnTo>
                        <a:pt x="3397" y="797"/>
                      </a:lnTo>
                      <a:lnTo>
                        <a:pt x="3381" y="795"/>
                      </a:lnTo>
                      <a:lnTo>
                        <a:pt x="3345" y="790"/>
                      </a:lnTo>
                      <a:lnTo>
                        <a:pt x="3305" y="785"/>
                      </a:lnTo>
                      <a:lnTo>
                        <a:pt x="3285" y="783"/>
                      </a:lnTo>
                      <a:lnTo>
                        <a:pt x="3265" y="782"/>
                      </a:lnTo>
                      <a:lnTo>
                        <a:pt x="3255" y="783"/>
                      </a:lnTo>
                      <a:lnTo>
                        <a:pt x="3246" y="785"/>
                      </a:lnTo>
                      <a:lnTo>
                        <a:pt x="3236" y="786"/>
                      </a:lnTo>
                      <a:lnTo>
                        <a:pt x="3228" y="788"/>
                      </a:lnTo>
                      <a:lnTo>
                        <a:pt x="3218" y="791"/>
                      </a:lnTo>
                      <a:lnTo>
                        <a:pt x="3210" y="796"/>
                      </a:lnTo>
                      <a:lnTo>
                        <a:pt x="3201" y="802"/>
                      </a:lnTo>
                      <a:lnTo>
                        <a:pt x="3193" y="807"/>
                      </a:lnTo>
                      <a:lnTo>
                        <a:pt x="3185" y="813"/>
                      </a:lnTo>
                      <a:lnTo>
                        <a:pt x="3176" y="818"/>
                      </a:lnTo>
                      <a:lnTo>
                        <a:pt x="3167" y="822"/>
                      </a:lnTo>
                      <a:lnTo>
                        <a:pt x="3157" y="827"/>
                      </a:lnTo>
                      <a:lnTo>
                        <a:pt x="3136" y="832"/>
                      </a:lnTo>
                      <a:lnTo>
                        <a:pt x="3118" y="838"/>
                      </a:lnTo>
                      <a:lnTo>
                        <a:pt x="3109" y="842"/>
                      </a:lnTo>
                      <a:lnTo>
                        <a:pt x="3100" y="846"/>
                      </a:lnTo>
                      <a:lnTo>
                        <a:pt x="3091" y="851"/>
                      </a:lnTo>
                      <a:lnTo>
                        <a:pt x="3082" y="856"/>
                      </a:lnTo>
                      <a:lnTo>
                        <a:pt x="3072" y="862"/>
                      </a:lnTo>
                      <a:lnTo>
                        <a:pt x="3063" y="868"/>
                      </a:lnTo>
                      <a:lnTo>
                        <a:pt x="3054" y="873"/>
                      </a:lnTo>
                      <a:lnTo>
                        <a:pt x="3044" y="877"/>
                      </a:lnTo>
                      <a:lnTo>
                        <a:pt x="3035" y="877"/>
                      </a:lnTo>
                      <a:lnTo>
                        <a:pt x="3026" y="876"/>
                      </a:lnTo>
                      <a:lnTo>
                        <a:pt x="3016" y="875"/>
                      </a:lnTo>
                      <a:lnTo>
                        <a:pt x="3006" y="876"/>
                      </a:lnTo>
                      <a:lnTo>
                        <a:pt x="2992" y="888"/>
                      </a:lnTo>
                      <a:lnTo>
                        <a:pt x="2979" y="902"/>
                      </a:lnTo>
                      <a:lnTo>
                        <a:pt x="2971" y="905"/>
                      </a:lnTo>
                      <a:lnTo>
                        <a:pt x="2962" y="908"/>
                      </a:lnTo>
                      <a:lnTo>
                        <a:pt x="2952" y="909"/>
                      </a:lnTo>
                      <a:lnTo>
                        <a:pt x="2943" y="911"/>
                      </a:lnTo>
                      <a:lnTo>
                        <a:pt x="2940" y="923"/>
                      </a:lnTo>
                      <a:lnTo>
                        <a:pt x="2938" y="937"/>
                      </a:lnTo>
                      <a:lnTo>
                        <a:pt x="2928" y="937"/>
                      </a:lnTo>
                      <a:lnTo>
                        <a:pt x="2916" y="936"/>
                      </a:lnTo>
                      <a:lnTo>
                        <a:pt x="2905" y="936"/>
                      </a:lnTo>
                      <a:lnTo>
                        <a:pt x="2894" y="935"/>
                      </a:lnTo>
                      <a:lnTo>
                        <a:pt x="2879" y="934"/>
                      </a:lnTo>
                      <a:lnTo>
                        <a:pt x="2863" y="933"/>
                      </a:lnTo>
                      <a:lnTo>
                        <a:pt x="2849" y="933"/>
                      </a:lnTo>
                      <a:lnTo>
                        <a:pt x="2834" y="935"/>
                      </a:lnTo>
                      <a:lnTo>
                        <a:pt x="2824" y="938"/>
                      </a:lnTo>
                      <a:lnTo>
                        <a:pt x="2817" y="942"/>
                      </a:lnTo>
                      <a:lnTo>
                        <a:pt x="2813" y="946"/>
                      </a:lnTo>
                      <a:lnTo>
                        <a:pt x="2811" y="952"/>
                      </a:lnTo>
                      <a:lnTo>
                        <a:pt x="2808" y="959"/>
                      </a:lnTo>
                      <a:lnTo>
                        <a:pt x="2805" y="966"/>
                      </a:lnTo>
                      <a:lnTo>
                        <a:pt x="2801" y="971"/>
                      </a:lnTo>
                      <a:lnTo>
                        <a:pt x="2796" y="979"/>
                      </a:lnTo>
                      <a:lnTo>
                        <a:pt x="2789" y="986"/>
                      </a:lnTo>
                      <a:lnTo>
                        <a:pt x="2782" y="991"/>
                      </a:lnTo>
                      <a:lnTo>
                        <a:pt x="2776" y="993"/>
                      </a:lnTo>
                      <a:lnTo>
                        <a:pt x="2771" y="993"/>
                      </a:lnTo>
                      <a:lnTo>
                        <a:pt x="2759" y="988"/>
                      </a:lnTo>
                      <a:lnTo>
                        <a:pt x="2744" y="982"/>
                      </a:lnTo>
                      <a:lnTo>
                        <a:pt x="2735" y="979"/>
                      </a:lnTo>
                      <a:lnTo>
                        <a:pt x="2727" y="977"/>
                      </a:lnTo>
                      <a:lnTo>
                        <a:pt x="2722" y="977"/>
                      </a:lnTo>
                      <a:lnTo>
                        <a:pt x="2717" y="978"/>
                      </a:lnTo>
                      <a:lnTo>
                        <a:pt x="2707" y="982"/>
                      </a:lnTo>
                      <a:lnTo>
                        <a:pt x="2691" y="988"/>
                      </a:lnTo>
                      <a:lnTo>
                        <a:pt x="2683" y="991"/>
                      </a:lnTo>
                      <a:lnTo>
                        <a:pt x="2675" y="992"/>
                      </a:lnTo>
                      <a:lnTo>
                        <a:pt x="2667" y="992"/>
                      </a:lnTo>
                      <a:lnTo>
                        <a:pt x="2659" y="992"/>
                      </a:lnTo>
                      <a:lnTo>
                        <a:pt x="2642" y="992"/>
                      </a:lnTo>
                      <a:lnTo>
                        <a:pt x="2626" y="992"/>
                      </a:lnTo>
                      <a:lnTo>
                        <a:pt x="2611" y="992"/>
                      </a:lnTo>
                      <a:lnTo>
                        <a:pt x="2596" y="992"/>
                      </a:lnTo>
                      <a:lnTo>
                        <a:pt x="2581" y="992"/>
                      </a:lnTo>
                      <a:lnTo>
                        <a:pt x="2566" y="992"/>
                      </a:lnTo>
                      <a:lnTo>
                        <a:pt x="2553" y="994"/>
                      </a:lnTo>
                      <a:lnTo>
                        <a:pt x="2537" y="999"/>
                      </a:lnTo>
                      <a:lnTo>
                        <a:pt x="2527" y="1001"/>
                      </a:lnTo>
                      <a:lnTo>
                        <a:pt x="2517" y="1003"/>
                      </a:lnTo>
                      <a:lnTo>
                        <a:pt x="2509" y="1004"/>
                      </a:lnTo>
                      <a:lnTo>
                        <a:pt x="2502" y="1004"/>
                      </a:lnTo>
                      <a:lnTo>
                        <a:pt x="2497" y="1002"/>
                      </a:lnTo>
                      <a:lnTo>
                        <a:pt x="2494" y="1000"/>
                      </a:lnTo>
                      <a:lnTo>
                        <a:pt x="2492" y="998"/>
                      </a:lnTo>
                      <a:lnTo>
                        <a:pt x="2489" y="995"/>
                      </a:lnTo>
                      <a:lnTo>
                        <a:pt x="2488" y="993"/>
                      </a:lnTo>
                      <a:lnTo>
                        <a:pt x="2488" y="991"/>
                      </a:lnTo>
                      <a:lnTo>
                        <a:pt x="2488" y="988"/>
                      </a:lnTo>
                      <a:lnTo>
                        <a:pt x="2489" y="985"/>
                      </a:lnTo>
                      <a:lnTo>
                        <a:pt x="2493" y="979"/>
                      </a:lnTo>
                      <a:lnTo>
                        <a:pt x="2499" y="974"/>
                      </a:lnTo>
                      <a:lnTo>
                        <a:pt x="2505" y="968"/>
                      </a:lnTo>
                      <a:lnTo>
                        <a:pt x="2513" y="962"/>
                      </a:lnTo>
                      <a:lnTo>
                        <a:pt x="2530" y="952"/>
                      </a:lnTo>
                      <a:lnTo>
                        <a:pt x="2550" y="943"/>
                      </a:lnTo>
                      <a:lnTo>
                        <a:pt x="2566" y="936"/>
                      </a:lnTo>
                      <a:lnTo>
                        <a:pt x="2576" y="933"/>
                      </a:lnTo>
                      <a:lnTo>
                        <a:pt x="2577" y="926"/>
                      </a:lnTo>
                      <a:lnTo>
                        <a:pt x="2577" y="920"/>
                      </a:lnTo>
                      <a:lnTo>
                        <a:pt x="2577" y="916"/>
                      </a:lnTo>
                      <a:lnTo>
                        <a:pt x="2576" y="911"/>
                      </a:lnTo>
                      <a:lnTo>
                        <a:pt x="2571" y="903"/>
                      </a:lnTo>
                      <a:lnTo>
                        <a:pt x="2566" y="894"/>
                      </a:lnTo>
                      <a:lnTo>
                        <a:pt x="2555" y="890"/>
                      </a:lnTo>
                      <a:lnTo>
                        <a:pt x="2545" y="888"/>
                      </a:lnTo>
                      <a:lnTo>
                        <a:pt x="2541" y="879"/>
                      </a:lnTo>
                      <a:lnTo>
                        <a:pt x="2536" y="869"/>
                      </a:lnTo>
                      <a:lnTo>
                        <a:pt x="2526" y="861"/>
                      </a:lnTo>
                      <a:lnTo>
                        <a:pt x="2517" y="855"/>
                      </a:lnTo>
                      <a:lnTo>
                        <a:pt x="2508" y="852"/>
                      </a:lnTo>
                      <a:lnTo>
                        <a:pt x="2499" y="851"/>
                      </a:lnTo>
                      <a:lnTo>
                        <a:pt x="2479" y="849"/>
                      </a:lnTo>
                      <a:lnTo>
                        <a:pt x="2455" y="847"/>
                      </a:lnTo>
                      <a:lnTo>
                        <a:pt x="2446" y="846"/>
                      </a:lnTo>
                      <a:lnTo>
                        <a:pt x="2436" y="844"/>
                      </a:lnTo>
                      <a:lnTo>
                        <a:pt x="2426" y="840"/>
                      </a:lnTo>
                      <a:lnTo>
                        <a:pt x="2419" y="836"/>
                      </a:lnTo>
                      <a:lnTo>
                        <a:pt x="2406" y="819"/>
                      </a:lnTo>
                      <a:lnTo>
                        <a:pt x="2395" y="802"/>
                      </a:lnTo>
                      <a:lnTo>
                        <a:pt x="2389" y="798"/>
                      </a:lnTo>
                      <a:lnTo>
                        <a:pt x="2382" y="796"/>
                      </a:lnTo>
                      <a:lnTo>
                        <a:pt x="2374" y="795"/>
                      </a:lnTo>
                      <a:lnTo>
                        <a:pt x="2366" y="794"/>
                      </a:lnTo>
                      <a:lnTo>
                        <a:pt x="2348" y="794"/>
                      </a:lnTo>
                      <a:lnTo>
                        <a:pt x="2330" y="795"/>
                      </a:lnTo>
                      <a:lnTo>
                        <a:pt x="2317" y="796"/>
                      </a:lnTo>
                      <a:lnTo>
                        <a:pt x="2307" y="796"/>
                      </a:lnTo>
                      <a:lnTo>
                        <a:pt x="2292" y="796"/>
                      </a:lnTo>
                      <a:lnTo>
                        <a:pt x="2280" y="796"/>
                      </a:lnTo>
                      <a:lnTo>
                        <a:pt x="2269" y="795"/>
                      </a:lnTo>
                      <a:lnTo>
                        <a:pt x="2258" y="794"/>
                      </a:lnTo>
                      <a:lnTo>
                        <a:pt x="2249" y="790"/>
                      </a:lnTo>
                      <a:lnTo>
                        <a:pt x="2240" y="785"/>
                      </a:lnTo>
                      <a:lnTo>
                        <a:pt x="2231" y="777"/>
                      </a:lnTo>
                      <a:lnTo>
                        <a:pt x="2220" y="766"/>
                      </a:lnTo>
                      <a:lnTo>
                        <a:pt x="2214" y="761"/>
                      </a:lnTo>
                      <a:lnTo>
                        <a:pt x="2208" y="754"/>
                      </a:lnTo>
                      <a:lnTo>
                        <a:pt x="2205" y="747"/>
                      </a:lnTo>
                      <a:lnTo>
                        <a:pt x="2201" y="740"/>
                      </a:lnTo>
                      <a:lnTo>
                        <a:pt x="2197" y="728"/>
                      </a:lnTo>
                      <a:lnTo>
                        <a:pt x="2194" y="714"/>
                      </a:lnTo>
                      <a:lnTo>
                        <a:pt x="2192" y="685"/>
                      </a:lnTo>
                      <a:lnTo>
                        <a:pt x="2189" y="655"/>
                      </a:lnTo>
                      <a:lnTo>
                        <a:pt x="2187" y="646"/>
                      </a:lnTo>
                      <a:lnTo>
                        <a:pt x="2183" y="637"/>
                      </a:lnTo>
                      <a:lnTo>
                        <a:pt x="2180" y="627"/>
                      </a:lnTo>
                      <a:lnTo>
                        <a:pt x="2176" y="618"/>
                      </a:lnTo>
                      <a:lnTo>
                        <a:pt x="2172" y="610"/>
                      </a:lnTo>
                      <a:lnTo>
                        <a:pt x="2166" y="602"/>
                      </a:lnTo>
                      <a:lnTo>
                        <a:pt x="2160" y="594"/>
                      </a:lnTo>
                      <a:lnTo>
                        <a:pt x="2154" y="589"/>
                      </a:lnTo>
                      <a:lnTo>
                        <a:pt x="2146" y="581"/>
                      </a:lnTo>
                      <a:lnTo>
                        <a:pt x="2136" y="576"/>
                      </a:lnTo>
                      <a:lnTo>
                        <a:pt x="2128" y="573"/>
                      </a:lnTo>
                      <a:lnTo>
                        <a:pt x="2120" y="572"/>
                      </a:lnTo>
                      <a:lnTo>
                        <a:pt x="2103" y="570"/>
                      </a:lnTo>
                      <a:lnTo>
                        <a:pt x="2083" y="569"/>
                      </a:lnTo>
                      <a:lnTo>
                        <a:pt x="2074" y="567"/>
                      </a:lnTo>
                      <a:lnTo>
                        <a:pt x="2066" y="565"/>
                      </a:lnTo>
                      <a:lnTo>
                        <a:pt x="2059" y="561"/>
                      </a:lnTo>
                      <a:lnTo>
                        <a:pt x="2053" y="558"/>
                      </a:lnTo>
                      <a:lnTo>
                        <a:pt x="2048" y="553"/>
                      </a:lnTo>
                      <a:lnTo>
                        <a:pt x="2043" y="549"/>
                      </a:lnTo>
                      <a:lnTo>
                        <a:pt x="2038" y="544"/>
                      </a:lnTo>
                      <a:lnTo>
                        <a:pt x="2034" y="540"/>
                      </a:lnTo>
                      <a:lnTo>
                        <a:pt x="2021" y="516"/>
                      </a:lnTo>
                      <a:lnTo>
                        <a:pt x="2007" y="491"/>
                      </a:lnTo>
                      <a:lnTo>
                        <a:pt x="2001" y="483"/>
                      </a:lnTo>
                      <a:lnTo>
                        <a:pt x="1994" y="477"/>
                      </a:lnTo>
                      <a:lnTo>
                        <a:pt x="1987" y="473"/>
                      </a:lnTo>
                      <a:lnTo>
                        <a:pt x="1979" y="470"/>
                      </a:lnTo>
                      <a:lnTo>
                        <a:pt x="1971" y="469"/>
                      </a:lnTo>
                      <a:lnTo>
                        <a:pt x="1962" y="469"/>
                      </a:lnTo>
                      <a:lnTo>
                        <a:pt x="1953" y="469"/>
                      </a:lnTo>
                      <a:lnTo>
                        <a:pt x="1945" y="470"/>
                      </a:lnTo>
                      <a:lnTo>
                        <a:pt x="1933" y="471"/>
                      </a:lnTo>
                      <a:lnTo>
                        <a:pt x="1920" y="471"/>
                      </a:lnTo>
                      <a:lnTo>
                        <a:pt x="1913" y="470"/>
                      </a:lnTo>
                      <a:lnTo>
                        <a:pt x="1908" y="469"/>
                      </a:lnTo>
                      <a:lnTo>
                        <a:pt x="1902" y="468"/>
                      </a:lnTo>
                      <a:lnTo>
                        <a:pt x="1896" y="466"/>
                      </a:lnTo>
                      <a:lnTo>
                        <a:pt x="1890" y="461"/>
                      </a:lnTo>
                      <a:lnTo>
                        <a:pt x="1885" y="457"/>
                      </a:lnTo>
                      <a:lnTo>
                        <a:pt x="1880" y="451"/>
                      </a:lnTo>
                      <a:lnTo>
                        <a:pt x="1876" y="445"/>
                      </a:lnTo>
                      <a:lnTo>
                        <a:pt x="1867" y="433"/>
                      </a:lnTo>
                      <a:lnTo>
                        <a:pt x="1859" y="421"/>
                      </a:lnTo>
                      <a:lnTo>
                        <a:pt x="1853" y="417"/>
                      </a:lnTo>
                      <a:lnTo>
                        <a:pt x="1847" y="413"/>
                      </a:lnTo>
                      <a:lnTo>
                        <a:pt x="1841" y="410"/>
                      </a:lnTo>
                      <a:lnTo>
                        <a:pt x="1835" y="407"/>
                      </a:lnTo>
                      <a:lnTo>
                        <a:pt x="1829" y="403"/>
                      </a:lnTo>
                      <a:lnTo>
                        <a:pt x="1822" y="401"/>
                      </a:lnTo>
                      <a:lnTo>
                        <a:pt x="1816" y="396"/>
                      </a:lnTo>
                      <a:lnTo>
                        <a:pt x="1812" y="392"/>
                      </a:lnTo>
                      <a:lnTo>
                        <a:pt x="1806" y="386"/>
                      </a:lnTo>
                      <a:lnTo>
                        <a:pt x="1800" y="378"/>
                      </a:lnTo>
                      <a:lnTo>
                        <a:pt x="1795" y="369"/>
                      </a:lnTo>
                      <a:lnTo>
                        <a:pt x="1789" y="360"/>
                      </a:lnTo>
                      <a:lnTo>
                        <a:pt x="1780" y="340"/>
                      </a:lnTo>
                      <a:lnTo>
                        <a:pt x="1772" y="323"/>
                      </a:lnTo>
                      <a:lnTo>
                        <a:pt x="1763" y="304"/>
                      </a:lnTo>
                      <a:lnTo>
                        <a:pt x="1756" y="284"/>
                      </a:lnTo>
                      <a:lnTo>
                        <a:pt x="1753" y="274"/>
                      </a:lnTo>
                      <a:lnTo>
                        <a:pt x="1748" y="265"/>
                      </a:lnTo>
                      <a:lnTo>
                        <a:pt x="1744" y="256"/>
                      </a:lnTo>
                      <a:lnTo>
                        <a:pt x="1738" y="248"/>
                      </a:lnTo>
                      <a:lnTo>
                        <a:pt x="1725" y="231"/>
                      </a:lnTo>
                      <a:lnTo>
                        <a:pt x="1711" y="216"/>
                      </a:lnTo>
                      <a:lnTo>
                        <a:pt x="1703" y="208"/>
                      </a:lnTo>
                      <a:lnTo>
                        <a:pt x="1695" y="202"/>
                      </a:lnTo>
                      <a:lnTo>
                        <a:pt x="1685" y="195"/>
                      </a:lnTo>
                      <a:lnTo>
                        <a:pt x="1676" y="189"/>
                      </a:lnTo>
                      <a:lnTo>
                        <a:pt x="1667" y="184"/>
                      </a:lnTo>
                      <a:lnTo>
                        <a:pt x="1657" y="180"/>
                      </a:lnTo>
                      <a:lnTo>
                        <a:pt x="1647" y="178"/>
                      </a:lnTo>
                      <a:lnTo>
                        <a:pt x="1637" y="175"/>
                      </a:lnTo>
                      <a:lnTo>
                        <a:pt x="1626" y="175"/>
                      </a:lnTo>
                      <a:lnTo>
                        <a:pt x="1615" y="175"/>
                      </a:lnTo>
                      <a:lnTo>
                        <a:pt x="1605" y="179"/>
                      </a:lnTo>
                      <a:lnTo>
                        <a:pt x="1593" y="182"/>
                      </a:lnTo>
                      <a:lnTo>
                        <a:pt x="1588" y="186"/>
                      </a:lnTo>
                      <a:lnTo>
                        <a:pt x="1584" y="189"/>
                      </a:lnTo>
                      <a:lnTo>
                        <a:pt x="1582" y="192"/>
                      </a:lnTo>
                      <a:lnTo>
                        <a:pt x="1580" y="196"/>
                      </a:lnTo>
                      <a:lnTo>
                        <a:pt x="1577" y="199"/>
                      </a:lnTo>
                      <a:lnTo>
                        <a:pt x="1575" y="203"/>
                      </a:lnTo>
                      <a:lnTo>
                        <a:pt x="1572" y="206"/>
                      </a:lnTo>
                      <a:lnTo>
                        <a:pt x="1567" y="208"/>
                      </a:lnTo>
                      <a:lnTo>
                        <a:pt x="1560" y="211"/>
                      </a:lnTo>
                      <a:lnTo>
                        <a:pt x="1553" y="211"/>
                      </a:lnTo>
                      <a:lnTo>
                        <a:pt x="1548" y="210"/>
                      </a:lnTo>
                      <a:lnTo>
                        <a:pt x="1543" y="207"/>
                      </a:lnTo>
                      <a:lnTo>
                        <a:pt x="1539" y="204"/>
                      </a:lnTo>
                      <a:lnTo>
                        <a:pt x="1534" y="199"/>
                      </a:lnTo>
                      <a:lnTo>
                        <a:pt x="1532" y="195"/>
                      </a:lnTo>
                      <a:lnTo>
                        <a:pt x="1528" y="190"/>
                      </a:lnTo>
                      <a:lnTo>
                        <a:pt x="1526" y="181"/>
                      </a:lnTo>
                      <a:lnTo>
                        <a:pt x="1525" y="170"/>
                      </a:lnTo>
                      <a:lnTo>
                        <a:pt x="1525" y="157"/>
                      </a:lnTo>
                      <a:lnTo>
                        <a:pt x="1525" y="145"/>
                      </a:lnTo>
                      <a:lnTo>
                        <a:pt x="1527" y="118"/>
                      </a:lnTo>
                      <a:lnTo>
                        <a:pt x="1528" y="97"/>
                      </a:lnTo>
                      <a:lnTo>
                        <a:pt x="1527" y="89"/>
                      </a:lnTo>
                      <a:lnTo>
                        <a:pt x="1527" y="82"/>
                      </a:lnTo>
                      <a:lnTo>
                        <a:pt x="1526" y="76"/>
                      </a:lnTo>
                      <a:lnTo>
                        <a:pt x="1524" y="72"/>
                      </a:lnTo>
                      <a:lnTo>
                        <a:pt x="1522" y="67"/>
                      </a:lnTo>
                      <a:lnTo>
                        <a:pt x="1519" y="64"/>
                      </a:lnTo>
                      <a:lnTo>
                        <a:pt x="1516" y="61"/>
                      </a:lnTo>
                      <a:lnTo>
                        <a:pt x="1512" y="59"/>
                      </a:lnTo>
                      <a:lnTo>
                        <a:pt x="1504" y="57"/>
                      </a:lnTo>
                      <a:lnTo>
                        <a:pt x="1494" y="56"/>
                      </a:lnTo>
                      <a:lnTo>
                        <a:pt x="1482" y="56"/>
                      </a:lnTo>
                      <a:lnTo>
                        <a:pt x="1467" y="56"/>
                      </a:lnTo>
                      <a:lnTo>
                        <a:pt x="1443" y="56"/>
                      </a:lnTo>
                      <a:lnTo>
                        <a:pt x="1420" y="55"/>
                      </a:lnTo>
                      <a:lnTo>
                        <a:pt x="1410" y="53"/>
                      </a:lnTo>
                      <a:lnTo>
                        <a:pt x="1399" y="52"/>
                      </a:lnTo>
                      <a:lnTo>
                        <a:pt x="1388" y="49"/>
                      </a:lnTo>
                      <a:lnTo>
                        <a:pt x="1378" y="46"/>
                      </a:lnTo>
                      <a:lnTo>
                        <a:pt x="1372" y="40"/>
                      </a:lnTo>
                      <a:lnTo>
                        <a:pt x="1366" y="34"/>
                      </a:lnTo>
                      <a:lnTo>
                        <a:pt x="1358" y="33"/>
                      </a:lnTo>
                      <a:lnTo>
                        <a:pt x="1347" y="33"/>
                      </a:lnTo>
                      <a:lnTo>
                        <a:pt x="1343" y="34"/>
                      </a:lnTo>
                      <a:lnTo>
                        <a:pt x="1339" y="34"/>
                      </a:lnTo>
                      <a:lnTo>
                        <a:pt x="1327" y="34"/>
                      </a:lnTo>
                      <a:lnTo>
                        <a:pt x="1314" y="34"/>
                      </a:lnTo>
                      <a:lnTo>
                        <a:pt x="1302" y="36"/>
                      </a:lnTo>
                      <a:lnTo>
                        <a:pt x="1290" y="39"/>
                      </a:lnTo>
                      <a:lnTo>
                        <a:pt x="1277" y="44"/>
                      </a:lnTo>
                      <a:lnTo>
                        <a:pt x="1264" y="49"/>
                      </a:lnTo>
                      <a:lnTo>
                        <a:pt x="1253" y="53"/>
                      </a:lnTo>
                      <a:lnTo>
                        <a:pt x="1243" y="56"/>
                      </a:lnTo>
                      <a:lnTo>
                        <a:pt x="1238" y="56"/>
                      </a:lnTo>
                      <a:lnTo>
                        <a:pt x="1233" y="55"/>
                      </a:lnTo>
                      <a:lnTo>
                        <a:pt x="1229" y="52"/>
                      </a:lnTo>
                      <a:lnTo>
                        <a:pt x="1224" y="50"/>
                      </a:lnTo>
                      <a:lnTo>
                        <a:pt x="1220" y="46"/>
                      </a:lnTo>
                      <a:lnTo>
                        <a:pt x="1216" y="40"/>
                      </a:lnTo>
                      <a:lnTo>
                        <a:pt x="1213" y="33"/>
                      </a:lnTo>
                      <a:lnTo>
                        <a:pt x="1210" y="25"/>
                      </a:lnTo>
                      <a:lnTo>
                        <a:pt x="1205" y="24"/>
                      </a:lnTo>
                      <a:lnTo>
                        <a:pt x="1200" y="22"/>
                      </a:lnTo>
                      <a:lnTo>
                        <a:pt x="1197" y="18"/>
                      </a:lnTo>
                      <a:lnTo>
                        <a:pt x="1194" y="15"/>
                      </a:lnTo>
                      <a:lnTo>
                        <a:pt x="1191" y="11"/>
                      </a:lnTo>
                      <a:lnTo>
                        <a:pt x="1188" y="8"/>
                      </a:lnTo>
                      <a:lnTo>
                        <a:pt x="1184" y="6"/>
                      </a:lnTo>
                      <a:lnTo>
                        <a:pt x="1180" y="2"/>
                      </a:lnTo>
                      <a:lnTo>
                        <a:pt x="1174" y="1"/>
                      </a:lnTo>
                      <a:lnTo>
                        <a:pt x="1167" y="0"/>
                      </a:lnTo>
                      <a:lnTo>
                        <a:pt x="1161" y="0"/>
                      </a:lnTo>
                      <a:lnTo>
                        <a:pt x="1154" y="1"/>
                      </a:lnTo>
                      <a:lnTo>
                        <a:pt x="1139" y="3"/>
                      </a:lnTo>
                      <a:lnTo>
                        <a:pt x="1128" y="6"/>
                      </a:lnTo>
                      <a:lnTo>
                        <a:pt x="1121" y="10"/>
                      </a:lnTo>
                      <a:lnTo>
                        <a:pt x="1116" y="14"/>
                      </a:lnTo>
                      <a:lnTo>
                        <a:pt x="1113" y="19"/>
                      </a:lnTo>
                      <a:lnTo>
                        <a:pt x="1109" y="25"/>
                      </a:lnTo>
                      <a:lnTo>
                        <a:pt x="1106" y="30"/>
                      </a:lnTo>
                      <a:lnTo>
                        <a:pt x="1104" y="35"/>
                      </a:lnTo>
                      <a:lnTo>
                        <a:pt x="1099" y="40"/>
                      </a:lnTo>
                      <a:lnTo>
                        <a:pt x="1094" y="43"/>
                      </a:lnTo>
                      <a:lnTo>
                        <a:pt x="1088" y="46"/>
                      </a:lnTo>
                      <a:lnTo>
                        <a:pt x="1083" y="46"/>
                      </a:lnTo>
                      <a:lnTo>
                        <a:pt x="1077" y="44"/>
                      </a:lnTo>
                      <a:lnTo>
                        <a:pt x="1072" y="42"/>
                      </a:lnTo>
                      <a:lnTo>
                        <a:pt x="1063" y="36"/>
                      </a:lnTo>
                      <a:lnTo>
                        <a:pt x="1052" y="33"/>
                      </a:lnTo>
                      <a:lnTo>
                        <a:pt x="1039" y="32"/>
                      </a:lnTo>
                      <a:lnTo>
                        <a:pt x="1026" y="32"/>
                      </a:lnTo>
                      <a:lnTo>
                        <a:pt x="1016" y="34"/>
                      </a:lnTo>
                      <a:lnTo>
                        <a:pt x="1005" y="38"/>
                      </a:lnTo>
                      <a:lnTo>
                        <a:pt x="984" y="47"/>
                      </a:lnTo>
                      <a:lnTo>
                        <a:pt x="962" y="57"/>
                      </a:lnTo>
                      <a:lnTo>
                        <a:pt x="938" y="65"/>
                      </a:lnTo>
                      <a:lnTo>
                        <a:pt x="917" y="72"/>
                      </a:lnTo>
                      <a:lnTo>
                        <a:pt x="905" y="75"/>
                      </a:lnTo>
                      <a:lnTo>
                        <a:pt x="894" y="77"/>
                      </a:lnTo>
                      <a:lnTo>
                        <a:pt x="882" y="79"/>
                      </a:lnTo>
                      <a:lnTo>
                        <a:pt x="868" y="81"/>
                      </a:lnTo>
                      <a:lnTo>
                        <a:pt x="866" y="97"/>
                      </a:lnTo>
                      <a:lnTo>
                        <a:pt x="863" y="113"/>
                      </a:lnTo>
                      <a:lnTo>
                        <a:pt x="846" y="114"/>
                      </a:lnTo>
                      <a:lnTo>
                        <a:pt x="830" y="113"/>
                      </a:lnTo>
                      <a:lnTo>
                        <a:pt x="814" y="110"/>
                      </a:lnTo>
                      <a:lnTo>
                        <a:pt x="801" y="108"/>
                      </a:lnTo>
                      <a:lnTo>
                        <a:pt x="772" y="100"/>
                      </a:lnTo>
                      <a:lnTo>
                        <a:pt x="740" y="91"/>
                      </a:lnTo>
                      <a:lnTo>
                        <a:pt x="711" y="84"/>
                      </a:lnTo>
                      <a:lnTo>
                        <a:pt x="673" y="77"/>
                      </a:lnTo>
                      <a:lnTo>
                        <a:pt x="654" y="76"/>
                      </a:lnTo>
                      <a:lnTo>
                        <a:pt x="636" y="75"/>
                      </a:lnTo>
                      <a:lnTo>
                        <a:pt x="626" y="76"/>
                      </a:lnTo>
                      <a:lnTo>
                        <a:pt x="620" y="77"/>
                      </a:lnTo>
                      <a:lnTo>
                        <a:pt x="613" y="80"/>
                      </a:lnTo>
                      <a:lnTo>
                        <a:pt x="607" y="82"/>
                      </a:lnTo>
                      <a:lnTo>
                        <a:pt x="614" y="85"/>
                      </a:lnTo>
                      <a:lnTo>
                        <a:pt x="621" y="88"/>
                      </a:lnTo>
                      <a:lnTo>
                        <a:pt x="628" y="89"/>
                      </a:lnTo>
                      <a:lnTo>
                        <a:pt x="633" y="90"/>
                      </a:lnTo>
                      <a:lnTo>
                        <a:pt x="646" y="91"/>
                      </a:lnTo>
                      <a:lnTo>
                        <a:pt x="658" y="92"/>
                      </a:lnTo>
                      <a:lnTo>
                        <a:pt x="663" y="93"/>
                      </a:lnTo>
                      <a:lnTo>
                        <a:pt x="669" y="96"/>
                      </a:lnTo>
                      <a:lnTo>
                        <a:pt x="673" y="98"/>
                      </a:lnTo>
                      <a:lnTo>
                        <a:pt x="678" y="101"/>
                      </a:lnTo>
                      <a:lnTo>
                        <a:pt x="682" y="106"/>
                      </a:lnTo>
                      <a:lnTo>
                        <a:pt x="686" y="113"/>
                      </a:lnTo>
                      <a:lnTo>
                        <a:pt x="689" y="121"/>
                      </a:lnTo>
                      <a:lnTo>
                        <a:pt x="691" y="130"/>
                      </a:lnTo>
                      <a:lnTo>
                        <a:pt x="706" y="135"/>
                      </a:lnTo>
                      <a:lnTo>
                        <a:pt x="721" y="142"/>
                      </a:lnTo>
                      <a:lnTo>
                        <a:pt x="722" y="158"/>
                      </a:lnTo>
                      <a:lnTo>
                        <a:pt x="721" y="174"/>
                      </a:lnTo>
                      <a:lnTo>
                        <a:pt x="711" y="179"/>
                      </a:lnTo>
                      <a:lnTo>
                        <a:pt x="700" y="181"/>
                      </a:lnTo>
                      <a:lnTo>
                        <a:pt x="689" y="182"/>
                      </a:lnTo>
                      <a:lnTo>
                        <a:pt x="678" y="183"/>
                      </a:lnTo>
                      <a:lnTo>
                        <a:pt x="675" y="183"/>
                      </a:lnTo>
                      <a:lnTo>
                        <a:pt x="673" y="183"/>
                      </a:lnTo>
                      <a:lnTo>
                        <a:pt x="657" y="184"/>
                      </a:lnTo>
                      <a:lnTo>
                        <a:pt x="644" y="188"/>
                      </a:lnTo>
                      <a:lnTo>
                        <a:pt x="631" y="191"/>
                      </a:lnTo>
                      <a:lnTo>
                        <a:pt x="616" y="195"/>
                      </a:lnTo>
                      <a:lnTo>
                        <a:pt x="600" y="197"/>
                      </a:lnTo>
                      <a:lnTo>
                        <a:pt x="587" y="196"/>
                      </a:lnTo>
                      <a:lnTo>
                        <a:pt x="574" y="194"/>
                      </a:lnTo>
                      <a:lnTo>
                        <a:pt x="562" y="190"/>
                      </a:lnTo>
                      <a:lnTo>
                        <a:pt x="537" y="181"/>
                      </a:lnTo>
                      <a:lnTo>
                        <a:pt x="510" y="173"/>
                      </a:lnTo>
                      <a:lnTo>
                        <a:pt x="497" y="171"/>
                      </a:lnTo>
                      <a:lnTo>
                        <a:pt x="483" y="170"/>
                      </a:lnTo>
                      <a:lnTo>
                        <a:pt x="469" y="171"/>
                      </a:lnTo>
                      <a:lnTo>
                        <a:pt x="456" y="172"/>
                      </a:lnTo>
                      <a:lnTo>
                        <a:pt x="428" y="175"/>
                      </a:lnTo>
                      <a:lnTo>
                        <a:pt x="401" y="178"/>
                      </a:lnTo>
                      <a:lnTo>
                        <a:pt x="392" y="178"/>
                      </a:lnTo>
                      <a:lnTo>
                        <a:pt x="381" y="176"/>
                      </a:lnTo>
                      <a:lnTo>
                        <a:pt x="370" y="176"/>
                      </a:lnTo>
                      <a:lnTo>
                        <a:pt x="361" y="176"/>
                      </a:lnTo>
                      <a:lnTo>
                        <a:pt x="352" y="176"/>
                      </a:lnTo>
                      <a:lnTo>
                        <a:pt x="344" y="179"/>
                      </a:lnTo>
                      <a:lnTo>
                        <a:pt x="340" y="182"/>
                      </a:lnTo>
                      <a:lnTo>
                        <a:pt x="335" y="187"/>
                      </a:lnTo>
                      <a:lnTo>
                        <a:pt x="330" y="192"/>
                      </a:lnTo>
                      <a:lnTo>
                        <a:pt x="326" y="198"/>
                      </a:lnTo>
                      <a:lnTo>
                        <a:pt x="317" y="210"/>
                      </a:lnTo>
                      <a:lnTo>
                        <a:pt x="308" y="217"/>
                      </a:lnTo>
                      <a:lnTo>
                        <a:pt x="308" y="227"/>
                      </a:lnTo>
                      <a:lnTo>
                        <a:pt x="307" y="236"/>
                      </a:lnTo>
                      <a:lnTo>
                        <a:pt x="304" y="243"/>
                      </a:lnTo>
                      <a:lnTo>
                        <a:pt x="300" y="248"/>
                      </a:lnTo>
                      <a:lnTo>
                        <a:pt x="295" y="253"/>
                      </a:lnTo>
                      <a:lnTo>
                        <a:pt x="288" y="256"/>
                      </a:lnTo>
                      <a:lnTo>
                        <a:pt x="280" y="257"/>
                      </a:lnTo>
                      <a:lnTo>
                        <a:pt x="270" y="258"/>
                      </a:lnTo>
                      <a:lnTo>
                        <a:pt x="267" y="276"/>
                      </a:lnTo>
                      <a:lnTo>
                        <a:pt x="263" y="291"/>
                      </a:lnTo>
                      <a:lnTo>
                        <a:pt x="260" y="309"/>
                      </a:lnTo>
                      <a:lnTo>
                        <a:pt x="255" y="326"/>
                      </a:lnTo>
                      <a:lnTo>
                        <a:pt x="242" y="326"/>
                      </a:lnTo>
                      <a:lnTo>
                        <a:pt x="226" y="326"/>
                      </a:lnTo>
                      <a:lnTo>
                        <a:pt x="211" y="327"/>
                      </a:lnTo>
                      <a:lnTo>
                        <a:pt x="197" y="327"/>
                      </a:lnTo>
                      <a:lnTo>
                        <a:pt x="196" y="338"/>
                      </a:lnTo>
                      <a:lnTo>
                        <a:pt x="194" y="348"/>
                      </a:lnTo>
                      <a:lnTo>
                        <a:pt x="190" y="358"/>
                      </a:lnTo>
                      <a:lnTo>
                        <a:pt x="185" y="364"/>
                      </a:lnTo>
                      <a:lnTo>
                        <a:pt x="178" y="371"/>
                      </a:lnTo>
                      <a:lnTo>
                        <a:pt x="170" y="377"/>
                      </a:lnTo>
                      <a:lnTo>
                        <a:pt x="162" y="383"/>
                      </a:lnTo>
                      <a:lnTo>
                        <a:pt x="153" y="388"/>
                      </a:lnTo>
                      <a:lnTo>
                        <a:pt x="144" y="393"/>
                      </a:lnTo>
                      <a:lnTo>
                        <a:pt x="135" y="399"/>
                      </a:lnTo>
                      <a:lnTo>
                        <a:pt x="127" y="404"/>
                      </a:lnTo>
                      <a:lnTo>
                        <a:pt x="120" y="411"/>
                      </a:lnTo>
                      <a:lnTo>
                        <a:pt x="113" y="418"/>
                      </a:lnTo>
                      <a:lnTo>
                        <a:pt x="107" y="426"/>
                      </a:lnTo>
                      <a:lnTo>
                        <a:pt x="104" y="436"/>
                      </a:lnTo>
                      <a:lnTo>
                        <a:pt x="103" y="448"/>
                      </a:lnTo>
                      <a:lnTo>
                        <a:pt x="98" y="451"/>
                      </a:lnTo>
                      <a:lnTo>
                        <a:pt x="95" y="454"/>
                      </a:lnTo>
                      <a:lnTo>
                        <a:pt x="87" y="455"/>
                      </a:lnTo>
                      <a:lnTo>
                        <a:pt x="80" y="454"/>
                      </a:lnTo>
                      <a:lnTo>
                        <a:pt x="73" y="453"/>
                      </a:lnTo>
                      <a:lnTo>
                        <a:pt x="66" y="451"/>
                      </a:lnTo>
                      <a:lnTo>
                        <a:pt x="57" y="446"/>
                      </a:lnTo>
                      <a:lnTo>
                        <a:pt x="47" y="445"/>
                      </a:lnTo>
                      <a:lnTo>
                        <a:pt x="42" y="446"/>
                      </a:lnTo>
                      <a:lnTo>
                        <a:pt x="38" y="449"/>
                      </a:lnTo>
                      <a:lnTo>
                        <a:pt x="33" y="453"/>
                      </a:lnTo>
                      <a:lnTo>
                        <a:pt x="29" y="460"/>
                      </a:lnTo>
                      <a:lnTo>
                        <a:pt x="26" y="465"/>
                      </a:lnTo>
                      <a:lnTo>
                        <a:pt x="24" y="469"/>
                      </a:lnTo>
                      <a:lnTo>
                        <a:pt x="24" y="475"/>
                      </a:lnTo>
                      <a:lnTo>
                        <a:pt x="24" y="481"/>
                      </a:lnTo>
                      <a:lnTo>
                        <a:pt x="24" y="491"/>
                      </a:lnTo>
                      <a:lnTo>
                        <a:pt x="23" y="501"/>
                      </a:lnTo>
                      <a:lnTo>
                        <a:pt x="21" y="507"/>
                      </a:lnTo>
                      <a:lnTo>
                        <a:pt x="18" y="511"/>
                      </a:lnTo>
                      <a:lnTo>
                        <a:pt x="15" y="517"/>
                      </a:lnTo>
                      <a:lnTo>
                        <a:pt x="12" y="522"/>
                      </a:lnTo>
                      <a:lnTo>
                        <a:pt x="4" y="531"/>
                      </a:lnTo>
                      <a:lnTo>
                        <a:pt x="0" y="536"/>
                      </a:lnTo>
                      <a:lnTo>
                        <a:pt x="0" y="541"/>
                      </a:lnTo>
                      <a:lnTo>
                        <a:pt x="1" y="544"/>
                      </a:lnTo>
                      <a:lnTo>
                        <a:pt x="2" y="548"/>
                      </a:lnTo>
                      <a:lnTo>
                        <a:pt x="4" y="550"/>
                      </a:lnTo>
                      <a:lnTo>
                        <a:pt x="9" y="556"/>
                      </a:lnTo>
                      <a:lnTo>
                        <a:pt x="14" y="564"/>
                      </a:lnTo>
                      <a:lnTo>
                        <a:pt x="16" y="572"/>
                      </a:lnTo>
                      <a:lnTo>
                        <a:pt x="17" y="578"/>
                      </a:lnTo>
                      <a:lnTo>
                        <a:pt x="17" y="586"/>
                      </a:lnTo>
                      <a:lnTo>
                        <a:pt x="17" y="593"/>
                      </a:lnTo>
                      <a:lnTo>
                        <a:pt x="16" y="608"/>
                      </a:lnTo>
                      <a:lnTo>
                        <a:pt x="13" y="624"/>
                      </a:lnTo>
                      <a:lnTo>
                        <a:pt x="9" y="631"/>
                      </a:lnTo>
                      <a:lnTo>
                        <a:pt x="5" y="637"/>
                      </a:lnTo>
                      <a:lnTo>
                        <a:pt x="4" y="640"/>
                      </a:lnTo>
                      <a:lnTo>
                        <a:pt x="2" y="642"/>
                      </a:lnTo>
                      <a:lnTo>
                        <a:pt x="4" y="647"/>
                      </a:lnTo>
                      <a:lnTo>
                        <a:pt x="7" y="651"/>
                      </a:lnTo>
                      <a:lnTo>
                        <a:pt x="12" y="652"/>
                      </a:lnTo>
                      <a:lnTo>
                        <a:pt x="17" y="652"/>
                      </a:lnTo>
                      <a:lnTo>
                        <a:pt x="25" y="652"/>
                      </a:lnTo>
                      <a:lnTo>
                        <a:pt x="33" y="652"/>
                      </a:lnTo>
                      <a:lnTo>
                        <a:pt x="40" y="651"/>
                      </a:lnTo>
                      <a:lnTo>
                        <a:pt x="43" y="651"/>
                      </a:lnTo>
                      <a:lnTo>
                        <a:pt x="43" y="657"/>
                      </a:lnTo>
                      <a:lnTo>
                        <a:pt x="43" y="662"/>
                      </a:lnTo>
                      <a:lnTo>
                        <a:pt x="46" y="666"/>
                      </a:lnTo>
                      <a:lnTo>
                        <a:pt x="48" y="670"/>
                      </a:lnTo>
                      <a:lnTo>
                        <a:pt x="55" y="674"/>
                      </a:lnTo>
                      <a:lnTo>
                        <a:pt x="64" y="679"/>
                      </a:lnTo>
                      <a:lnTo>
                        <a:pt x="72" y="682"/>
                      </a:lnTo>
                      <a:lnTo>
                        <a:pt x="80" y="688"/>
                      </a:lnTo>
                      <a:lnTo>
                        <a:pt x="83" y="691"/>
                      </a:lnTo>
                      <a:lnTo>
                        <a:pt x="86" y="696"/>
                      </a:lnTo>
                      <a:lnTo>
                        <a:pt x="87" y="700"/>
                      </a:lnTo>
                      <a:lnTo>
                        <a:pt x="87" y="707"/>
                      </a:lnTo>
                      <a:lnTo>
                        <a:pt x="91" y="707"/>
                      </a:lnTo>
                      <a:lnTo>
                        <a:pt x="95" y="706"/>
                      </a:lnTo>
                      <a:lnTo>
                        <a:pt x="98" y="705"/>
                      </a:lnTo>
                      <a:lnTo>
                        <a:pt x="102" y="703"/>
                      </a:lnTo>
                      <a:lnTo>
                        <a:pt x="107" y="698"/>
                      </a:lnTo>
                      <a:lnTo>
                        <a:pt x="112" y="693"/>
                      </a:lnTo>
                      <a:lnTo>
                        <a:pt x="119" y="688"/>
                      </a:lnTo>
                      <a:lnTo>
                        <a:pt x="125" y="682"/>
                      </a:lnTo>
                      <a:lnTo>
                        <a:pt x="130" y="681"/>
                      </a:lnTo>
                      <a:lnTo>
                        <a:pt x="135" y="680"/>
                      </a:lnTo>
                      <a:lnTo>
                        <a:pt x="140" y="680"/>
                      </a:lnTo>
                      <a:lnTo>
                        <a:pt x="146" y="681"/>
                      </a:lnTo>
                      <a:lnTo>
                        <a:pt x="147" y="684"/>
                      </a:lnTo>
                      <a:lnTo>
                        <a:pt x="147" y="688"/>
                      </a:lnTo>
                      <a:lnTo>
                        <a:pt x="156" y="688"/>
                      </a:lnTo>
                      <a:lnTo>
                        <a:pt x="165" y="687"/>
                      </a:lnTo>
                      <a:lnTo>
                        <a:pt x="173" y="684"/>
                      </a:lnTo>
                      <a:lnTo>
                        <a:pt x="181" y="681"/>
                      </a:lnTo>
                      <a:lnTo>
                        <a:pt x="189" y="678"/>
                      </a:lnTo>
                      <a:lnTo>
                        <a:pt x="198" y="675"/>
                      </a:lnTo>
                      <a:lnTo>
                        <a:pt x="203" y="674"/>
                      </a:lnTo>
                      <a:lnTo>
                        <a:pt x="207" y="674"/>
                      </a:lnTo>
                      <a:lnTo>
                        <a:pt x="213" y="674"/>
                      </a:lnTo>
                      <a:lnTo>
                        <a:pt x="219" y="675"/>
                      </a:lnTo>
                      <a:lnTo>
                        <a:pt x="223" y="683"/>
                      </a:lnTo>
                      <a:lnTo>
                        <a:pt x="230" y="691"/>
                      </a:lnTo>
                      <a:lnTo>
                        <a:pt x="235" y="692"/>
                      </a:lnTo>
                      <a:lnTo>
                        <a:pt x="239" y="691"/>
                      </a:lnTo>
                      <a:lnTo>
                        <a:pt x="244" y="691"/>
                      </a:lnTo>
                      <a:lnTo>
                        <a:pt x="248" y="691"/>
                      </a:lnTo>
                      <a:lnTo>
                        <a:pt x="258" y="691"/>
                      </a:lnTo>
                      <a:lnTo>
                        <a:pt x="269" y="691"/>
                      </a:lnTo>
                      <a:lnTo>
                        <a:pt x="277" y="691"/>
                      </a:lnTo>
                      <a:lnTo>
                        <a:pt x="285" y="691"/>
                      </a:lnTo>
                      <a:lnTo>
                        <a:pt x="286" y="698"/>
                      </a:lnTo>
                      <a:lnTo>
                        <a:pt x="288" y="705"/>
                      </a:lnTo>
                      <a:lnTo>
                        <a:pt x="292" y="712"/>
                      </a:lnTo>
                      <a:lnTo>
                        <a:pt x="296" y="717"/>
                      </a:lnTo>
                      <a:lnTo>
                        <a:pt x="305" y="729"/>
                      </a:lnTo>
                      <a:lnTo>
                        <a:pt x="312" y="739"/>
                      </a:lnTo>
                      <a:lnTo>
                        <a:pt x="314" y="745"/>
                      </a:lnTo>
                      <a:lnTo>
                        <a:pt x="316" y="750"/>
                      </a:lnTo>
                      <a:lnTo>
                        <a:pt x="316" y="756"/>
                      </a:lnTo>
                      <a:lnTo>
                        <a:pt x="316" y="763"/>
                      </a:lnTo>
                      <a:lnTo>
                        <a:pt x="317" y="775"/>
                      </a:lnTo>
                      <a:lnTo>
                        <a:pt x="320" y="788"/>
                      </a:lnTo>
                      <a:lnTo>
                        <a:pt x="324" y="796"/>
                      </a:lnTo>
                      <a:lnTo>
                        <a:pt x="328" y="801"/>
                      </a:lnTo>
                      <a:lnTo>
                        <a:pt x="333" y="803"/>
                      </a:lnTo>
                      <a:lnTo>
                        <a:pt x="337" y="804"/>
                      </a:lnTo>
                      <a:lnTo>
                        <a:pt x="342" y="804"/>
                      </a:lnTo>
                      <a:lnTo>
                        <a:pt x="347" y="804"/>
                      </a:lnTo>
                      <a:lnTo>
                        <a:pt x="353" y="805"/>
                      </a:lnTo>
                      <a:lnTo>
                        <a:pt x="359" y="808"/>
                      </a:lnTo>
                      <a:lnTo>
                        <a:pt x="363" y="814"/>
                      </a:lnTo>
                      <a:lnTo>
                        <a:pt x="367" y="820"/>
                      </a:lnTo>
                      <a:lnTo>
                        <a:pt x="370" y="827"/>
                      </a:lnTo>
                      <a:lnTo>
                        <a:pt x="373" y="832"/>
                      </a:lnTo>
                      <a:lnTo>
                        <a:pt x="375" y="837"/>
                      </a:lnTo>
                      <a:lnTo>
                        <a:pt x="379" y="840"/>
                      </a:lnTo>
                      <a:lnTo>
                        <a:pt x="383" y="842"/>
                      </a:lnTo>
                      <a:lnTo>
                        <a:pt x="386" y="842"/>
                      </a:lnTo>
                      <a:lnTo>
                        <a:pt x="390" y="842"/>
                      </a:lnTo>
                      <a:lnTo>
                        <a:pt x="395" y="840"/>
                      </a:lnTo>
                      <a:lnTo>
                        <a:pt x="398" y="844"/>
                      </a:lnTo>
                      <a:lnTo>
                        <a:pt x="400" y="847"/>
                      </a:lnTo>
                      <a:lnTo>
                        <a:pt x="402" y="849"/>
                      </a:lnTo>
                      <a:lnTo>
                        <a:pt x="404" y="851"/>
                      </a:lnTo>
                      <a:lnTo>
                        <a:pt x="411" y="853"/>
                      </a:lnTo>
                      <a:lnTo>
                        <a:pt x="418" y="853"/>
                      </a:lnTo>
                      <a:lnTo>
                        <a:pt x="426" y="854"/>
                      </a:lnTo>
                      <a:lnTo>
                        <a:pt x="434" y="854"/>
                      </a:lnTo>
                      <a:lnTo>
                        <a:pt x="442" y="855"/>
                      </a:lnTo>
                      <a:lnTo>
                        <a:pt x="449" y="857"/>
                      </a:lnTo>
                      <a:lnTo>
                        <a:pt x="464" y="872"/>
                      </a:lnTo>
                      <a:lnTo>
                        <a:pt x="478" y="887"/>
                      </a:lnTo>
                      <a:lnTo>
                        <a:pt x="486" y="892"/>
                      </a:lnTo>
                      <a:lnTo>
                        <a:pt x="496" y="895"/>
                      </a:lnTo>
                      <a:lnTo>
                        <a:pt x="504" y="897"/>
                      </a:lnTo>
                      <a:lnTo>
                        <a:pt x="514" y="898"/>
                      </a:lnTo>
                      <a:lnTo>
                        <a:pt x="526" y="901"/>
                      </a:lnTo>
                      <a:lnTo>
                        <a:pt x="539" y="901"/>
                      </a:lnTo>
                      <a:lnTo>
                        <a:pt x="551" y="901"/>
                      </a:lnTo>
                      <a:lnTo>
                        <a:pt x="564" y="900"/>
                      </a:lnTo>
                      <a:lnTo>
                        <a:pt x="583" y="900"/>
                      </a:lnTo>
                      <a:lnTo>
                        <a:pt x="604" y="900"/>
                      </a:lnTo>
                      <a:lnTo>
                        <a:pt x="613" y="902"/>
                      </a:lnTo>
                      <a:lnTo>
                        <a:pt x="623" y="904"/>
                      </a:lnTo>
                      <a:lnTo>
                        <a:pt x="632" y="908"/>
                      </a:lnTo>
                      <a:lnTo>
                        <a:pt x="641" y="913"/>
                      </a:lnTo>
                      <a:lnTo>
                        <a:pt x="642" y="920"/>
                      </a:lnTo>
                      <a:lnTo>
                        <a:pt x="642" y="928"/>
                      </a:lnTo>
                      <a:lnTo>
                        <a:pt x="642" y="935"/>
                      </a:lnTo>
                      <a:lnTo>
                        <a:pt x="641" y="942"/>
                      </a:lnTo>
                      <a:lnTo>
                        <a:pt x="638" y="944"/>
                      </a:lnTo>
                      <a:lnTo>
                        <a:pt x="634" y="945"/>
                      </a:lnTo>
                      <a:lnTo>
                        <a:pt x="632" y="947"/>
                      </a:lnTo>
                      <a:lnTo>
                        <a:pt x="630" y="951"/>
                      </a:lnTo>
                      <a:lnTo>
                        <a:pt x="628" y="957"/>
                      </a:lnTo>
                      <a:lnTo>
                        <a:pt x="626" y="963"/>
                      </a:lnTo>
                      <a:lnTo>
                        <a:pt x="620" y="966"/>
                      </a:lnTo>
                      <a:lnTo>
                        <a:pt x="613" y="969"/>
                      </a:lnTo>
                      <a:lnTo>
                        <a:pt x="607" y="974"/>
                      </a:lnTo>
                      <a:lnTo>
                        <a:pt x="603" y="980"/>
                      </a:lnTo>
                      <a:lnTo>
                        <a:pt x="598" y="988"/>
                      </a:lnTo>
                      <a:lnTo>
                        <a:pt x="595" y="996"/>
                      </a:lnTo>
                      <a:lnTo>
                        <a:pt x="592" y="1007"/>
                      </a:lnTo>
                      <a:lnTo>
                        <a:pt x="591" y="1016"/>
                      </a:lnTo>
                      <a:lnTo>
                        <a:pt x="590" y="1026"/>
                      </a:lnTo>
                      <a:lnTo>
                        <a:pt x="591" y="1035"/>
                      </a:lnTo>
                      <a:lnTo>
                        <a:pt x="592" y="1044"/>
                      </a:lnTo>
                      <a:lnTo>
                        <a:pt x="595" y="1053"/>
                      </a:lnTo>
                      <a:lnTo>
                        <a:pt x="597" y="1061"/>
                      </a:lnTo>
                      <a:lnTo>
                        <a:pt x="601" y="1068"/>
                      </a:lnTo>
                      <a:lnTo>
                        <a:pt x="607" y="1073"/>
                      </a:lnTo>
                      <a:lnTo>
                        <a:pt x="613" y="1077"/>
                      </a:lnTo>
                      <a:lnTo>
                        <a:pt x="621" y="1078"/>
                      </a:lnTo>
                      <a:lnTo>
                        <a:pt x="630" y="1077"/>
                      </a:lnTo>
                      <a:lnTo>
                        <a:pt x="639" y="1076"/>
                      </a:lnTo>
                      <a:lnTo>
                        <a:pt x="647" y="1077"/>
                      </a:lnTo>
                      <a:lnTo>
                        <a:pt x="653" y="1081"/>
                      </a:lnTo>
                      <a:lnTo>
                        <a:pt x="657" y="1084"/>
                      </a:lnTo>
                      <a:lnTo>
                        <a:pt x="660" y="1087"/>
                      </a:lnTo>
                      <a:lnTo>
                        <a:pt x="662" y="1091"/>
                      </a:lnTo>
                      <a:lnTo>
                        <a:pt x="664" y="1095"/>
                      </a:lnTo>
                      <a:lnTo>
                        <a:pt x="667" y="1099"/>
                      </a:lnTo>
                      <a:lnTo>
                        <a:pt x="670" y="1102"/>
                      </a:lnTo>
                      <a:lnTo>
                        <a:pt x="674" y="1106"/>
                      </a:lnTo>
                      <a:lnTo>
                        <a:pt x="690" y="1114"/>
                      </a:lnTo>
                      <a:lnTo>
                        <a:pt x="706" y="1122"/>
                      </a:lnTo>
                      <a:lnTo>
                        <a:pt x="714" y="1126"/>
                      </a:lnTo>
                      <a:lnTo>
                        <a:pt x="721" y="1132"/>
                      </a:lnTo>
                      <a:lnTo>
                        <a:pt x="727" y="1139"/>
                      </a:lnTo>
                      <a:lnTo>
                        <a:pt x="731" y="1147"/>
                      </a:lnTo>
                      <a:lnTo>
                        <a:pt x="741" y="1147"/>
                      </a:lnTo>
                      <a:lnTo>
                        <a:pt x="751" y="1147"/>
                      </a:lnTo>
                      <a:lnTo>
                        <a:pt x="764" y="1147"/>
                      </a:lnTo>
                      <a:lnTo>
                        <a:pt x="777" y="1148"/>
                      </a:lnTo>
                      <a:lnTo>
                        <a:pt x="782" y="1149"/>
                      </a:lnTo>
                      <a:lnTo>
                        <a:pt x="787" y="1152"/>
                      </a:lnTo>
                      <a:lnTo>
                        <a:pt x="792" y="1157"/>
                      </a:lnTo>
                      <a:lnTo>
                        <a:pt x="795" y="1163"/>
                      </a:lnTo>
                      <a:lnTo>
                        <a:pt x="797" y="1171"/>
                      </a:lnTo>
                      <a:lnTo>
                        <a:pt x="797" y="1180"/>
                      </a:lnTo>
                      <a:lnTo>
                        <a:pt x="796" y="1189"/>
                      </a:lnTo>
                      <a:lnTo>
                        <a:pt x="794" y="1198"/>
                      </a:lnTo>
                      <a:lnTo>
                        <a:pt x="787" y="1215"/>
                      </a:lnTo>
                      <a:lnTo>
                        <a:pt x="779" y="1230"/>
                      </a:lnTo>
                      <a:lnTo>
                        <a:pt x="771" y="1245"/>
                      </a:lnTo>
                      <a:lnTo>
                        <a:pt x="765" y="1261"/>
                      </a:lnTo>
                      <a:lnTo>
                        <a:pt x="765" y="1270"/>
                      </a:lnTo>
                      <a:lnTo>
                        <a:pt x="767" y="1280"/>
                      </a:lnTo>
                      <a:lnTo>
                        <a:pt x="767" y="1284"/>
                      </a:lnTo>
                      <a:lnTo>
                        <a:pt x="767" y="1289"/>
                      </a:lnTo>
                      <a:lnTo>
                        <a:pt x="765" y="1294"/>
                      </a:lnTo>
                      <a:lnTo>
                        <a:pt x="763" y="1298"/>
                      </a:lnTo>
                      <a:lnTo>
                        <a:pt x="748" y="1305"/>
                      </a:lnTo>
                      <a:lnTo>
                        <a:pt x="732" y="1313"/>
                      </a:lnTo>
                      <a:lnTo>
                        <a:pt x="723" y="1327"/>
                      </a:lnTo>
                      <a:lnTo>
                        <a:pt x="716" y="1343"/>
                      </a:lnTo>
                      <a:lnTo>
                        <a:pt x="704" y="1344"/>
                      </a:lnTo>
                      <a:lnTo>
                        <a:pt x="691" y="1344"/>
                      </a:lnTo>
                      <a:lnTo>
                        <a:pt x="680" y="1344"/>
                      </a:lnTo>
                      <a:lnTo>
                        <a:pt x="669" y="1344"/>
                      </a:lnTo>
                      <a:lnTo>
                        <a:pt x="664" y="1344"/>
                      </a:lnTo>
                      <a:lnTo>
                        <a:pt x="661" y="1344"/>
                      </a:lnTo>
                      <a:lnTo>
                        <a:pt x="652" y="1345"/>
                      </a:lnTo>
                      <a:lnTo>
                        <a:pt x="641" y="1347"/>
                      </a:lnTo>
                      <a:lnTo>
                        <a:pt x="630" y="1355"/>
                      </a:lnTo>
                      <a:lnTo>
                        <a:pt x="622" y="1362"/>
                      </a:lnTo>
                      <a:lnTo>
                        <a:pt x="611" y="1365"/>
                      </a:lnTo>
                      <a:lnTo>
                        <a:pt x="596" y="1366"/>
                      </a:lnTo>
                      <a:lnTo>
                        <a:pt x="589" y="1368"/>
                      </a:lnTo>
                      <a:lnTo>
                        <a:pt x="582" y="1369"/>
                      </a:lnTo>
                      <a:lnTo>
                        <a:pt x="576" y="1371"/>
                      </a:lnTo>
                      <a:lnTo>
                        <a:pt x="573" y="1374"/>
                      </a:lnTo>
                      <a:lnTo>
                        <a:pt x="571" y="1379"/>
                      </a:lnTo>
                      <a:lnTo>
                        <a:pt x="570" y="1386"/>
                      </a:lnTo>
                      <a:lnTo>
                        <a:pt x="568" y="1393"/>
                      </a:lnTo>
                      <a:lnTo>
                        <a:pt x="570" y="1399"/>
                      </a:lnTo>
                      <a:lnTo>
                        <a:pt x="571" y="1415"/>
                      </a:lnTo>
                      <a:lnTo>
                        <a:pt x="571" y="1428"/>
                      </a:lnTo>
                      <a:lnTo>
                        <a:pt x="568" y="1442"/>
                      </a:lnTo>
                      <a:lnTo>
                        <a:pt x="566" y="1453"/>
                      </a:lnTo>
                      <a:lnTo>
                        <a:pt x="562" y="1464"/>
                      </a:lnTo>
                      <a:lnTo>
                        <a:pt x="556" y="1477"/>
                      </a:lnTo>
                      <a:lnTo>
                        <a:pt x="549" y="1492"/>
                      </a:lnTo>
                      <a:lnTo>
                        <a:pt x="546" y="1499"/>
                      </a:lnTo>
                      <a:lnTo>
                        <a:pt x="539" y="1500"/>
                      </a:lnTo>
                      <a:lnTo>
                        <a:pt x="526" y="1499"/>
                      </a:lnTo>
                      <a:lnTo>
                        <a:pt x="505" y="1497"/>
                      </a:lnTo>
                      <a:lnTo>
                        <a:pt x="475" y="1495"/>
                      </a:lnTo>
                      <a:lnTo>
                        <a:pt x="460" y="1495"/>
                      </a:lnTo>
                      <a:lnTo>
                        <a:pt x="447" y="1496"/>
                      </a:lnTo>
                      <a:lnTo>
                        <a:pt x="441" y="1497"/>
                      </a:lnTo>
                      <a:lnTo>
                        <a:pt x="436" y="1499"/>
                      </a:lnTo>
                      <a:lnTo>
                        <a:pt x="432" y="1501"/>
                      </a:lnTo>
                      <a:lnTo>
                        <a:pt x="428" y="1504"/>
                      </a:lnTo>
                      <a:lnTo>
                        <a:pt x="426" y="1508"/>
                      </a:lnTo>
                      <a:lnTo>
                        <a:pt x="424" y="1513"/>
                      </a:lnTo>
                      <a:lnTo>
                        <a:pt x="423" y="1519"/>
                      </a:lnTo>
                      <a:lnTo>
                        <a:pt x="422" y="1526"/>
                      </a:lnTo>
                      <a:lnTo>
                        <a:pt x="422" y="1538"/>
                      </a:lnTo>
                      <a:lnTo>
                        <a:pt x="422" y="1549"/>
                      </a:lnTo>
                      <a:lnTo>
                        <a:pt x="417" y="1568"/>
                      </a:lnTo>
                      <a:lnTo>
                        <a:pt x="412" y="1592"/>
                      </a:lnTo>
                      <a:lnTo>
                        <a:pt x="410" y="1603"/>
                      </a:lnTo>
                      <a:lnTo>
                        <a:pt x="410" y="1612"/>
                      </a:lnTo>
                      <a:lnTo>
                        <a:pt x="411" y="1617"/>
                      </a:lnTo>
                      <a:lnTo>
                        <a:pt x="412" y="1620"/>
                      </a:lnTo>
                      <a:lnTo>
                        <a:pt x="415" y="1623"/>
                      </a:lnTo>
                      <a:lnTo>
                        <a:pt x="417" y="1625"/>
                      </a:lnTo>
                      <a:lnTo>
                        <a:pt x="419" y="1650"/>
                      </a:lnTo>
                      <a:lnTo>
                        <a:pt x="420" y="1674"/>
                      </a:lnTo>
                      <a:lnTo>
                        <a:pt x="422" y="1686"/>
                      </a:lnTo>
                      <a:lnTo>
                        <a:pt x="424" y="1698"/>
                      </a:lnTo>
                      <a:lnTo>
                        <a:pt x="427" y="1710"/>
                      </a:lnTo>
                      <a:lnTo>
                        <a:pt x="431" y="1722"/>
                      </a:lnTo>
                      <a:lnTo>
                        <a:pt x="436" y="1722"/>
                      </a:lnTo>
                      <a:lnTo>
                        <a:pt x="441" y="1723"/>
                      </a:lnTo>
                      <a:lnTo>
                        <a:pt x="443" y="1765"/>
                      </a:lnTo>
                      <a:lnTo>
                        <a:pt x="445" y="1806"/>
                      </a:lnTo>
                      <a:lnTo>
                        <a:pt x="448" y="1827"/>
                      </a:lnTo>
                      <a:lnTo>
                        <a:pt x="451" y="1847"/>
                      </a:lnTo>
                      <a:lnTo>
                        <a:pt x="456" y="1868"/>
                      </a:lnTo>
                      <a:lnTo>
                        <a:pt x="463" y="1887"/>
                      </a:lnTo>
                      <a:lnTo>
                        <a:pt x="468" y="1905"/>
                      </a:lnTo>
                      <a:lnTo>
                        <a:pt x="475" y="1924"/>
                      </a:lnTo>
                      <a:lnTo>
                        <a:pt x="477" y="1935"/>
                      </a:lnTo>
                      <a:lnTo>
                        <a:pt x="478" y="1944"/>
                      </a:lnTo>
                      <a:lnTo>
                        <a:pt x="480" y="1954"/>
                      </a:lnTo>
                      <a:lnTo>
                        <a:pt x="478" y="1963"/>
                      </a:lnTo>
                      <a:lnTo>
                        <a:pt x="476" y="1971"/>
                      </a:lnTo>
                      <a:lnTo>
                        <a:pt x="474" y="1978"/>
                      </a:lnTo>
                      <a:lnTo>
                        <a:pt x="472" y="1983"/>
                      </a:lnTo>
                      <a:lnTo>
                        <a:pt x="470" y="1987"/>
                      </a:lnTo>
                      <a:lnTo>
                        <a:pt x="470" y="1992"/>
                      </a:lnTo>
                      <a:lnTo>
                        <a:pt x="470" y="1996"/>
                      </a:lnTo>
                      <a:lnTo>
                        <a:pt x="476" y="2003"/>
                      </a:lnTo>
                      <a:lnTo>
                        <a:pt x="482" y="2011"/>
                      </a:lnTo>
                      <a:lnTo>
                        <a:pt x="483" y="2022"/>
                      </a:lnTo>
                      <a:lnTo>
                        <a:pt x="482" y="2034"/>
                      </a:lnTo>
                      <a:lnTo>
                        <a:pt x="482" y="2044"/>
                      </a:lnTo>
                      <a:lnTo>
                        <a:pt x="480" y="2054"/>
                      </a:lnTo>
                      <a:lnTo>
                        <a:pt x="477" y="2065"/>
                      </a:lnTo>
                      <a:lnTo>
                        <a:pt x="474" y="2074"/>
                      </a:lnTo>
                      <a:lnTo>
                        <a:pt x="472" y="2084"/>
                      </a:lnTo>
                      <a:lnTo>
                        <a:pt x="469" y="2093"/>
                      </a:lnTo>
                      <a:lnTo>
                        <a:pt x="467" y="2103"/>
                      </a:lnTo>
                      <a:lnTo>
                        <a:pt x="467" y="2112"/>
                      </a:lnTo>
                      <a:lnTo>
                        <a:pt x="469" y="2120"/>
                      </a:lnTo>
                      <a:lnTo>
                        <a:pt x="473" y="2129"/>
                      </a:lnTo>
                      <a:lnTo>
                        <a:pt x="477" y="2140"/>
                      </a:lnTo>
                      <a:lnTo>
                        <a:pt x="481" y="2148"/>
                      </a:lnTo>
                      <a:lnTo>
                        <a:pt x="483" y="2161"/>
                      </a:lnTo>
                      <a:lnTo>
                        <a:pt x="485" y="2175"/>
                      </a:lnTo>
                      <a:lnTo>
                        <a:pt x="486" y="2189"/>
                      </a:lnTo>
                      <a:lnTo>
                        <a:pt x="488" y="2202"/>
                      </a:lnTo>
                      <a:lnTo>
                        <a:pt x="488" y="2213"/>
                      </a:lnTo>
                      <a:lnTo>
                        <a:pt x="489" y="2224"/>
                      </a:lnTo>
                      <a:lnTo>
                        <a:pt x="489" y="2234"/>
                      </a:lnTo>
                      <a:lnTo>
                        <a:pt x="488" y="2244"/>
                      </a:lnTo>
                      <a:lnTo>
                        <a:pt x="476" y="2263"/>
                      </a:lnTo>
                      <a:lnTo>
                        <a:pt x="465" y="2277"/>
                      </a:lnTo>
                      <a:lnTo>
                        <a:pt x="466" y="2284"/>
                      </a:lnTo>
                      <a:lnTo>
                        <a:pt x="467" y="2289"/>
                      </a:lnTo>
                      <a:lnTo>
                        <a:pt x="468" y="2292"/>
                      </a:lnTo>
                      <a:lnTo>
                        <a:pt x="472" y="2295"/>
                      </a:lnTo>
                      <a:lnTo>
                        <a:pt x="474" y="2297"/>
                      </a:lnTo>
                      <a:lnTo>
                        <a:pt x="476" y="2300"/>
                      </a:lnTo>
                      <a:lnTo>
                        <a:pt x="478" y="2304"/>
                      </a:lnTo>
                      <a:lnTo>
                        <a:pt x="481" y="2308"/>
                      </a:lnTo>
                      <a:lnTo>
                        <a:pt x="483" y="2318"/>
                      </a:lnTo>
                      <a:lnTo>
                        <a:pt x="482" y="2330"/>
                      </a:lnTo>
                      <a:lnTo>
                        <a:pt x="482" y="2342"/>
                      </a:lnTo>
                      <a:lnTo>
                        <a:pt x="482" y="2353"/>
                      </a:lnTo>
                      <a:lnTo>
                        <a:pt x="485" y="2353"/>
                      </a:lnTo>
                      <a:lnTo>
                        <a:pt x="489" y="2354"/>
                      </a:lnTo>
                      <a:lnTo>
                        <a:pt x="489" y="2371"/>
                      </a:lnTo>
                      <a:lnTo>
                        <a:pt x="486" y="2386"/>
                      </a:lnTo>
                      <a:lnTo>
                        <a:pt x="484" y="2402"/>
                      </a:lnTo>
                      <a:lnTo>
                        <a:pt x="482" y="2416"/>
                      </a:lnTo>
                      <a:lnTo>
                        <a:pt x="497" y="2418"/>
                      </a:lnTo>
                      <a:lnTo>
                        <a:pt x="511" y="2419"/>
                      </a:lnTo>
                      <a:lnTo>
                        <a:pt x="524" y="2422"/>
                      </a:lnTo>
                      <a:lnTo>
                        <a:pt x="535" y="2427"/>
                      </a:lnTo>
                      <a:lnTo>
                        <a:pt x="540" y="2430"/>
                      </a:lnTo>
                      <a:lnTo>
                        <a:pt x="544" y="2433"/>
                      </a:lnTo>
                      <a:lnTo>
                        <a:pt x="548" y="2438"/>
                      </a:lnTo>
                      <a:lnTo>
                        <a:pt x="551" y="2444"/>
                      </a:lnTo>
                      <a:lnTo>
                        <a:pt x="554" y="2449"/>
                      </a:lnTo>
                      <a:lnTo>
                        <a:pt x="555" y="2456"/>
                      </a:lnTo>
                      <a:lnTo>
                        <a:pt x="555" y="2464"/>
                      </a:lnTo>
                      <a:lnTo>
                        <a:pt x="555" y="2472"/>
                      </a:lnTo>
                      <a:lnTo>
                        <a:pt x="572" y="2473"/>
                      </a:lnTo>
                      <a:lnTo>
                        <a:pt x="593" y="2473"/>
                      </a:lnTo>
                      <a:lnTo>
                        <a:pt x="620" y="2476"/>
                      </a:lnTo>
                      <a:lnTo>
                        <a:pt x="646" y="2479"/>
                      </a:lnTo>
                      <a:lnTo>
                        <a:pt x="660" y="2481"/>
                      </a:lnTo>
                      <a:lnTo>
                        <a:pt x="672" y="2485"/>
                      </a:lnTo>
                      <a:lnTo>
                        <a:pt x="683" y="2488"/>
                      </a:lnTo>
                      <a:lnTo>
                        <a:pt x="694" y="2494"/>
                      </a:lnTo>
                      <a:lnTo>
                        <a:pt x="704" y="2500"/>
                      </a:lnTo>
                      <a:lnTo>
                        <a:pt x="711" y="2506"/>
                      </a:lnTo>
                      <a:lnTo>
                        <a:pt x="714" y="2510"/>
                      </a:lnTo>
                      <a:lnTo>
                        <a:pt x="718" y="2514"/>
                      </a:lnTo>
                      <a:lnTo>
                        <a:pt x="720" y="2519"/>
                      </a:lnTo>
                      <a:lnTo>
                        <a:pt x="721" y="2523"/>
                      </a:lnTo>
                      <a:lnTo>
                        <a:pt x="727" y="2526"/>
                      </a:lnTo>
                      <a:lnTo>
                        <a:pt x="732" y="2529"/>
                      </a:lnTo>
                      <a:lnTo>
                        <a:pt x="737" y="2534"/>
                      </a:lnTo>
                      <a:lnTo>
                        <a:pt x="740" y="2538"/>
                      </a:lnTo>
                      <a:lnTo>
                        <a:pt x="744" y="2544"/>
                      </a:lnTo>
                      <a:lnTo>
                        <a:pt x="748" y="2548"/>
                      </a:lnTo>
                      <a:lnTo>
                        <a:pt x="753" y="2553"/>
                      </a:lnTo>
                      <a:lnTo>
                        <a:pt x="759" y="2558"/>
                      </a:lnTo>
                      <a:lnTo>
                        <a:pt x="764" y="2560"/>
                      </a:lnTo>
                      <a:lnTo>
                        <a:pt x="771" y="2561"/>
                      </a:lnTo>
                      <a:lnTo>
                        <a:pt x="778" y="2562"/>
                      </a:lnTo>
                      <a:lnTo>
                        <a:pt x="785" y="2561"/>
                      </a:lnTo>
                      <a:lnTo>
                        <a:pt x="790" y="2561"/>
                      </a:lnTo>
                      <a:lnTo>
                        <a:pt x="797" y="2561"/>
                      </a:lnTo>
                      <a:lnTo>
                        <a:pt x="803" y="2562"/>
                      </a:lnTo>
                      <a:lnTo>
                        <a:pt x="808" y="2564"/>
                      </a:lnTo>
                      <a:lnTo>
                        <a:pt x="813" y="2568"/>
                      </a:lnTo>
                      <a:lnTo>
                        <a:pt x="818" y="2574"/>
                      </a:lnTo>
                      <a:lnTo>
                        <a:pt x="820" y="2579"/>
                      </a:lnTo>
                      <a:lnTo>
                        <a:pt x="823" y="2585"/>
                      </a:lnTo>
                      <a:lnTo>
                        <a:pt x="827" y="2600"/>
                      </a:lnTo>
                      <a:lnTo>
                        <a:pt x="831" y="2613"/>
                      </a:lnTo>
                      <a:lnTo>
                        <a:pt x="834" y="2620"/>
                      </a:lnTo>
                      <a:lnTo>
                        <a:pt x="836" y="2626"/>
                      </a:lnTo>
                      <a:lnTo>
                        <a:pt x="839" y="2632"/>
                      </a:lnTo>
                      <a:lnTo>
                        <a:pt x="844" y="2635"/>
                      </a:lnTo>
                      <a:lnTo>
                        <a:pt x="850" y="2638"/>
                      </a:lnTo>
                      <a:lnTo>
                        <a:pt x="857" y="2640"/>
                      </a:lnTo>
                      <a:lnTo>
                        <a:pt x="866" y="2641"/>
                      </a:lnTo>
                      <a:lnTo>
                        <a:pt x="876" y="2638"/>
                      </a:lnTo>
                      <a:lnTo>
                        <a:pt x="878" y="2632"/>
                      </a:lnTo>
                      <a:lnTo>
                        <a:pt x="880" y="2625"/>
                      </a:lnTo>
                      <a:lnTo>
                        <a:pt x="896" y="2625"/>
                      </a:lnTo>
                      <a:lnTo>
                        <a:pt x="911" y="2626"/>
                      </a:lnTo>
                      <a:lnTo>
                        <a:pt x="926" y="2629"/>
                      </a:lnTo>
                      <a:lnTo>
                        <a:pt x="940" y="2633"/>
                      </a:lnTo>
                      <a:lnTo>
                        <a:pt x="952" y="2636"/>
                      </a:lnTo>
                      <a:lnTo>
                        <a:pt x="966" y="2640"/>
                      </a:lnTo>
                      <a:lnTo>
                        <a:pt x="981" y="2642"/>
                      </a:lnTo>
                      <a:lnTo>
                        <a:pt x="997" y="2642"/>
                      </a:lnTo>
                      <a:lnTo>
                        <a:pt x="997" y="2633"/>
                      </a:lnTo>
                      <a:lnTo>
                        <a:pt x="997" y="2624"/>
                      </a:lnTo>
                      <a:lnTo>
                        <a:pt x="997" y="2613"/>
                      </a:lnTo>
                      <a:lnTo>
                        <a:pt x="997" y="2605"/>
                      </a:lnTo>
                      <a:lnTo>
                        <a:pt x="1007" y="2600"/>
                      </a:lnTo>
                      <a:lnTo>
                        <a:pt x="1016" y="2595"/>
                      </a:lnTo>
                      <a:lnTo>
                        <a:pt x="1026" y="2593"/>
                      </a:lnTo>
                      <a:lnTo>
                        <a:pt x="1038" y="2593"/>
                      </a:lnTo>
                      <a:lnTo>
                        <a:pt x="1038" y="2605"/>
                      </a:lnTo>
                      <a:lnTo>
                        <a:pt x="1035" y="2616"/>
                      </a:lnTo>
                      <a:lnTo>
                        <a:pt x="1033" y="2627"/>
                      </a:lnTo>
                      <a:lnTo>
                        <a:pt x="1030" y="2637"/>
                      </a:lnTo>
                      <a:lnTo>
                        <a:pt x="1026" y="2648"/>
                      </a:lnTo>
                      <a:lnTo>
                        <a:pt x="1024" y="2658"/>
                      </a:lnTo>
                      <a:lnTo>
                        <a:pt x="1023" y="2668"/>
                      </a:lnTo>
                      <a:lnTo>
                        <a:pt x="1024" y="2678"/>
                      </a:lnTo>
                      <a:lnTo>
                        <a:pt x="1027" y="2679"/>
                      </a:lnTo>
                      <a:lnTo>
                        <a:pt x="1031" y="2679"/>
                      </a:lnTo>
                      <a:lnTo>
                        <a:pt x="1032" y="2694"/>
                      </a:lnTo>
                      <a:lnTo>
                        <a:pt x="1033" y="2708"/>
                      </a:lnTo>
                      <a:lnTo>
                        <a:pt x="1033" y="2714"/>
                      </a:lnTo>
                      <a:lnTo>
                        <a:pt x="1032" y="2720"/>
                      </a:lnTo>
                      <a:lnTo>
                        <a:pt x="1031" y="2727"/>
                      </a:lnTo>
                      <a:lnTo>
                        <a:pt x="1027" y="2735"/>
                      </a:lnTo>
                      <a:lnTo>
                        <a:pt x="1019" y="2743"/>
                      </a:lnTo>
                      <a:lnTo>
                        <a:pt x="1010" y="2755"/>
                      </a:lnTo>
                      <a:lnTo>
                        <a:pt x="1008" y="2757"/>
                      </a:lnTo>
                      <a:lnTo>
                        <a:pt x="1007" y="2760"/>
                      </a:lnTo>
                      <a:lnTo>
                        <a:pt x="1007" y="2763"/>
                      </a:lnTo>
                      <a:lnTo>
                        <a:pt x="1007" y="2766"/>
                      </a:lnTo>
                      <a:lnTo>
                        <a:pt x="1008" y="2768"/>
                      </a:lnTo>
                      <a:lnTo>
                        <a:pt x="1011" y="2771"/>
                      </a:lnTo>
                      <a:lnTo>
                        <a:pt x="1015" y="2772"/>
                      </a:lnTo>
                      <a:lnTo>
                        <a:pt x="1020" y="2774"/>
                      </a:lnTo>
                      <a:lnTo>
                        <a:pt x="1020" y="2785"/>
                      </a:lnTo>
                      <a:lnTo>
                        <a:pt x="1020" y="2797"/>
                      </a:lnTo>
                      <a:lnTo>
                        <a:pt x="1022" y="2801"/>
                      </a:lnTo>
                      <a:lnTo>
                        <a:pt x="1023" y="2806"/>
                      </a:lnTo>
                      <a:lnTo>
                        <a:pt x="1025" y="2810"/>
                      </a:lnTo>
                      <a:lnTo>
                        <a:pt x="1028" y="2815"/>
                      </a:lnTo>
                      <a:lnTo>
                        <a:pt x="1033" y="2810"/>
                      </a:lnTo>
                      <a:lnTo>
                        <a:pt x="1038" y="2806"/>
                      </a:lnTo>
                      <a:lnTo>
                        <a:pt x="1043" y="2802"/>
                      </a:lnTo>
                      <a:lnTo>
                        <a:pt x="1050" y="2799"/>
                      </a:lnTo>
                      <a:lnTo>
                        <a:pt x="1064" y="2796"/>
                      </a:lnTo>
                      <a:lnTo>
                        <a:pt x="1080" y="2793"/>
                      </a:lnTo>
                      <a:lnTo>
                        <a:pt x="1112" y="2793"/>
                      </a:lnTo>
                      <a:lnTo>
                        <a:pt x="1141" y="2796"/>
                      </a:lnTo>
                      <a:lnTo>
                        <a:pt x="1142" y="2805"/>
                      </a:lnTo>
                      <a:lnTo>
                        <a:pt x="1146" y="2814"/>
                      </a:lnTo>
                      <a:lnTo>
                        <a:pt x="1149" y="2823"/>
                      </a:lnTo>
                      <a:lnTo>
                        <a:pt x="1154" y="2832"/>
                      </a:lnTo>
                      <a:lnTo>
                        <a:pt x="1161" y="2832"/>
                      </a:lnTo>
                      <a:lnTo>
                        <a:pt x="1167" y="2833"/>
                      </a:lnTo>
                      <a:lnTo>
                        <a:pt x="1169" y="2835"/>
                      </a:lnTo>
                      <a:lnTo>
                        <a:pt x="1170" y="2839"/>
                      </a:lnTo>
                      <a:lnTo>
                        <a:pt x="1175" y="2840"/>
                      </a:lnTo>
                      <a:lnTo>
                        <a:pt x="1183" y="2840"/>
                      </a:lnTo>
                      <a:lnTo>
                        <a:pt x="1191" y="2840"/>
                      </a:lnTo>
                      <a:lnTo>
                        <a:pt x="1198" y="2839"/>
                      </a:lnTo>
                      <a:lnTo>
                        <a:pt x="1198" y="2834"/>
                      </a:lnTo>
                      <a:lnTo>
                        <a:pt x="1199" y="2831"/>
                      </a:lnTo>
                      <a:lnTo>
                        <a:pt x="1200" y="2827"/>
                      </a:lnTo>
                      <a:lnTo>
                        <a:pt x="1203" y="2824"/>
                      </a:lnTo>
                      <a:lnTo>
                        <a:pt x="1205" y="2822"/>
                      </a:lnTo>
                      <a:lnTo>
                        <a:pt x="1208" y="2821"/>
                      </a:lnTo>
                      <a:lnTo>
                        <a:pt x="1212" y="2820"/>
                      </a:lnTo>
                      <a:lnTo>
                        <a:pt x="1216" y="2820"/>
                      </a:lnTo>
                      <a:lnTo>
                        <a:pt x="1217" y="2816"/>
                      </a:lnTo>
                      <a:lnTo>
                        <a:pt x="1217" y="2814"/>
                      </a:lnTo>
                      <a:lnTo>
                        <a:pt x="1235" y="2813"/>
                      </a:lnTo>
                      <a:lnTo>
                        <a:pt x="1250" y="2813"/>
                      </a:lnTo>
                      <a:lnTo>
                        <a:pt x="1252" y="2820"/>
                      </a:lnTo>
                      <a:lnTo>
                        <a:pt x="1255" y="2826"/>
                      </a:lnTo>
                      <a:lnTo>
                        <a:pt x="1258" y="2831"/>
                      </a:lnTo>
                      <a:lnTo>
                        <a:pt x="1262" y="2837"/>
                      </a:lnTo>
                      <a:lnTo>
                        <a:pt x="1266" y="2841"/>
                      </a:lnTo>
                      <a:lnTo>
                        <a:pt x="1269" y="2847"/>
                      </a:lnTo>
                      <a:lnTo>
                        <a:pt x="1271" y="2854"/>
                      </a:lnTo>
                      <a:lnTo>
                        <a:pt x="1271" y="2861"/>
                      </a:lnTo>
                      <a:lnTo>
                        <a:pt x="1280" y="2861"/>
                      </a:lnTo>
                      <a:lnTo>
                        <a:pt x="1289" y="2859"/>
                      </a:lnTo>
                      <a:lnTo>
                        <a:pt x="1297" y="2859"/>
                      </a:lnTo>
                      <a:lnTo>
                        <a:pt x="1305" y="2859"/>
                      </a:lnTo>
                      <a:lnTo>
                        <a:pt x="1313" y="2859"/>
                      </a:lnTo>
                      <a:lnTo>
                        <a:pt x="1320" y="2861"/>
                      </a:lnTo>
                      <a:lnTo>
                        <a:pt x="1328" y="2864"/>
                      </a:lnTo>
                      <a:lnTo>
                        <a:pt x="1337" y="2868"/>
                      </a:lnTo>
                      <a:lnTo>
                        <a:pt x="1346" y="2875"/>
                      </a:lnTo>
                      <a:lnTo>
                        <a:pt x="1356" y="2883"/>
                      </a:lnTo>
                      <a:lnTo>
                        <a:pt x="1366" y="2892"/>
                      </a:lnTo>
                      <a:lnTo>
                        <a:pt x="1372" y="2902"/>
                      </a:lnTo>
                      <a:lnTo>
                        <a:pt x="1378" y="2909"/>
                      </a:lnTo>
                      <a:lnTo>
                        <a:pt x="1381" y="2917"/>
                      </a:lnTo>
                      <a:lnTo>
                        <a:pt x="1381" y="2925"/>
                      </a:lnTo>
                      <a:lnTo>
                        <a:pt x="1381" y="2933"/>
                      </a:lnTo>
                      <a:lnTo>
                        <a:pt x="1381" y="2943"/>
                      </a:lnTo>
                      <a:lnTo>
                        <a:pt x="1380" y="2952"/>
                      </a:lnTo>
                      <a:lnTo>
                        <a:pt x="1383" y="2952"/>
                      </a:lnTo>
                      <a:lnTo>
                        <a:pt x="1401" y="2957"/>
                      </a:lnTo>
                      <a:lnTo>
                        <a:pt x="1416" y="2963"/>
                      </a:lnTo>
                      <a:lnTo>
                        <a:pt x="1424" y="2965"/>
                      </a:lnTo>
                      <a:lnTo>
                        <a:pt x="1432" y="2966"/>
                      </a:lnTo>
                      <a:lnTo>
                        <a:pt x="1441" y="2968"/>
                      </a:lnTo>
                      <a:lnTo>
                        <a:pt x="1451" y="296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" name="Google Shape;17747;p21">
                <a:extLst>
                  <a:ext uri="{FF2B5EF4-FFF2-40B4-BE49-F238E27FC236}">
                    <a16:creationId xmlns="" xmlns:a16="http://schemas.microsoft.com/office/drawing/2014/main" id="{4CEDFF29-FAE6-4D88-8E18-BA2FA55C2157}"/>
                  </a:ext>
                </a:extLst>
              </p:cNvPr>
              <p:cNvSpPr txBox="1"/>
              <p:nvPr/>
            </p:nvSpPr>
            <p:spPr>
              <a:xfrm>
                <a:off x="3181604" y="2123803"/>
                <a:ext cx="1239600" cy="28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>
                    <a:solidFill>
                      <a:srgbClr val="AEABA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Nepal</a:t>
                </a:r>
                <a:endParaRPr/>
              </a:p>
            </p:txBody>
          </p:sp>
          <p:sp>
            <p:nvSpPr>
              <p:cNvPr id="25" name="Google Shape;17763;p21">
                <a:extLst>
                  <a:ext uri="{FF2B5EF4-FFF2-40B4-BE49-F238E27FC236}">
                    <a16:creationId xmlns="" xmlns:a16="http://schemas.microsoft.com/office/drawing/2014/main" id="{C4ABDAC1-0D31-4785-9CA4-ACB5DE42BA06}"/>
                  </a:ext>
                </a:extLst>
              </p:cNvPr>
              <p:cNvSpPr/>
              <p:nvPr/>
            </p:nvSpPr>
            <p:spPr>
              <a:xfrm>
                <a:off x="1186544" y="3724752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7764;p21">
                <a:extLst>
                  <a:ext uri="{FF2B5EF4-FFF2-40B4-BE49-F238E27FC236}">
                    <a16:creationId xmlns="" xmlns:a16="http://schemas.microsoft.com/office/drawing/2014/main" id="{652D5AFA-16D4-416B-9F45-73EEACA99332}"/>
                  </a:ext>
                </a:extLst>
              </p:cNvPr>
              <p:cNvSpPr txBox="1"/>
              <p:nvPr/>
            </p:nvSpPr>
            <p:spPr>
              <a:xfrm>
                <a:off x="499512" y="3635687"/>
                <a:ext cx="8394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Ahmedabad</a:t>
                </a:r>
                <a:endParaRPr/>
              </a:p>
            </p:txBody>
          </p:sp>
          <p:sp>
            <p:nvSpPr>
              <p:cNvPr id="31" name="Google Shape;17769;p21">
                <a:extLst>
                  <a:ext uri="{FF2B5EF4-FFF2-40B4-BE49-F238E27FC236}">
                    <a16:creationId xmlns="" xmlns:a16="http://schemas.microsoft.com/office/drawing/2014/main" id="{B262683C-C077-4129-860F-15A01D3A90EF}"/>
                  </a:ext>
                </a:extLst>
              </p:cNvPr>
              <p:cNvSpPr txBox="1"/>
              <p:nvPr/>
            </p:nvSpPr>
            <p:spPr>
              <a:xfrm>
                <a:off x="1443692" y="5507277"/>
                <a:ext cx="6816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Bangalore</a:t>
                </a:r>
                <a:endParaRPr dirty="0"/>
              </a:p>
            </p:txBody>
          </p:sp>
          <p:sp>
            <p:nvSpPr>
              <p:cNvPr id="32" name="Google Shape;17770;p21">
                <a:extLst>
                  <a:ext uri="{FF2B5EF4-FFF2-40B4-BE49-F238E27FC236}">
                    <a16:creationId xmlns="" xmlns:a16="http://schemas.microsoft.com/office/drawing/2014/main" id="{702AE2A9-4277-4078-9C71-C5B907EFFA64}"/>
                  </a:ext>
                </a:extLst>
              </p:cNvPr>
              <p:cNvSpPr/>
              <p:nvPr/>
            </p:nvSpPr>
            <p:spPr>
              <a:xfrm>
                <a:off x="2003059" y="5680808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7773;p21">
                <a:extLst>
                  <a:ext uri="{FF2B5EF4-FFF2-40B4-BE49-F238E27FC236}">
                    <a16:creationId xmlns="" xmlns:a16="http://schemas.microsoft.com/office/drawing/2014/main" id="{BB3D9EEF-6465-4207-A33C-7865B90987F7}"/>
                  </a:ext>
                </a:extLst>
              </p:cNvPr>
              <p:cNvSpPr txBox="1"/>
              <p:nvPr/>
            </p:nvSpPr>
            <p:spPr>
              <a:xfrm>
                <a:off x="1599159" y="2458274"/>
                <a:ext cx="4827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Delhi</a:t>
                </a:r>
                <a:endParaRPr dirty="0"/>
              </a:p>
            </p:txBody>
          </p:sp>
          <p:sp>
            <p:nvSpPr>
              <p:cNvPr id="36" name="Google Shape;17774;p21">
                <a:extLst>
                  <a:ext uri="{FF2B5EF4-FFF2-40B4-BE49-F238E27FC236}">
                    <a16:creationId xmlns="" xmlns:a16="http://schemas.microsoft.com/office/drawing/2014/main" id="{D5DABA54-C5C1-49A8-9096-E6CF0F314A3C}"/>
                  </a:ext>
                </a:extLst>
              </p:cNvPr>
              <p:cNvSpPr/>
              <p:nvPr/>
            </p:nvSpPr>
            <p:spPr>
              <a:xfrm>
                <a:off x="1950846" y="2548603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7779;p21">
                <a:extLst>
                  <a:ext uri="{FF2B5EF4-FFF2-40B4-BE49-F238E27FC236}">
                    <a16:creationId xmlns="" xmlns:a16="http://schemas.microsoft.com/office/drawing/2014/main" id="{5CBAC06E-E88A-4AB1-BF63-0AF2ABDA3F2A}"/>
                  </a:ext>
                </a:extLst>
              </p:cNvPr>
              <p:cNvSpPr txBox="1"/>
              <p:nvPr/>
            </p:nvSpPr>
            <p:spPr>
              <a:xfrm>
                <a:off x="1249316" y="2043666"/>
                <a:ext cx="6816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Amritsar</a:t>
                </a:r>
                <a:endParaRPr dirty="0"/>
              </a:p>
            </p:txBody>
          </p:sp>
          <p:sp>
            <p:nvSpPr>
              <p:cNvPr id="42" name="Google Shape;17780;p21">
                <a:extLst>
                  <a:ext uri="{FF2B5EF4-FFF2-40B4-BE49-F238E27FC236}">
                    <a16:creationId xmlns="" xmlns:a16="http://schemas.microsoft.com/office/drawing/2014/main" id="{FA3D8D7D-1325-4EDC-ABC3-98061D3E0BD0}"/>
                  </a:ext>
                </a:extLst>
              </p:cNvPr>
              <p:cNvSpPr/>
              <p:nvPr/>
            </p:nvSpPr>
            <p:spPr>
              <a:xfrm>
                <a:off x="1728126" y="2073930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7781;p21">
                <a:extLst>
                  <a:ext uri="{FF2B5EF4-FFF2-40B4-BE49-F238E27FC236}">
                    <a16:creationId xmlns="" xmlns:a16="http://schemas.microsoft.com/office/drawing/2014/main" id="{A86B81B4-0FBD-4551-831C-3196A786BC28}"/>
                  </a:ext>
                </a:extLst>
              </p:cNvPr>
              <p:cNvSpPr txBox="1"/>
              <p:nvPr/>
            </p:nvSpPr>
            <p:spPr>
              <a:xfrm>
                <a:off x="4572319" y="2966734"/>
                <a:ext cx="6816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Guwahati</a:t>
                </a:r>
                <a:endParaRPr/>
              </a:p>
            </p:txBody>
          </p:sp>
          <p:sp>
            <p:nvSpPr>
              <p:cNvPr id="44" name="Google Shape;17782;p21">
                <a:extLst>
                  <a:ext uri="{FF2B5EF4-FFF2-40B4-BE49-F238E27FC236}">
                    <a16:creationId xmlns="" xmlns:a16="http://schemas.microsoft.com/office/drawing/2014/main" id="{0D3864CD-648F-4A3A-8A04-1C849411EA6B}"/>
                  </a:ext>
                </a:extLst>
              </p:cNvPr>
              <p:cNvSpPr/>
              <p:nvPr/>
            </p:nvSpPr>
            <p:spPr>
              <a:xfrm>
                <a:off x="4836515" y="2936427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7775;p21">
                <a:extLst>
                  <a:ext uri="{FF2B5EF4-FFF2-40B4-BE49-F238E27FC236}">
                    <a16:creationId xmlns="" xmlns:a16="http://schemas.microsoft.com/office/drawing/2014/main" id="{A4D007C5-CFC9-4874-AD9D-95AAA329C79A}"/>
                  </a:ext>
                </a:extLst>
              </p:cNvPr>
              <p:cNvSpPr txBox="1"/>
              <p:nvPr/>
            </p:nvSpPr>
            <p:spPr>
              <a:xfrm>
                <a:off x="1680816" y="4442762"/>
                <a:ext cx="8388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Nanded</a:t>
                </a:r>
                <a:endParaRPr dirty="0"/>
              </a:p>
            </p:txBody>
          </p:sp>
          <p:sp>
            <p:nvSpPr>
              <p:cNvPr id="152" name="Google Shape;17776;p21">
                <a:extLst>
                  <a:ext uri="{FF2B5EF4-FFF2-40B4-BE49-F238E27FC236}">
                    <a16:creationId xmlns="" xmlns:a16="http://schemas.microsoft.com/office/drawing/2014/main" id="{90D05BB6-0BC7-4940-8F29-F8790D48B621}"/>
                  </a:ext>
                </a:extLst>
              </p:cNvPr>
              <p:cNvSpPr/>
              <p:nvPr/>
            </p:nvSpPr>
            <p:spPr>
              <a:xfrm>
                <a:off x="1945012" y="4412455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7771;p21">
                <a:extLst>
                  <a:ext uri="{FF2B5EF4-FFF2-40B4-BE49-F238E27FC236}">
                    <a16:creationId xmlns="" xmlns:a16="http://schemas.microsoft.com/office/drawing/2014/main" id="{F613ED98-F089-48CE-B0D9-54EC62A98D1E}"/>
                  </a:ext>
                </a:extLst>
              </p:cNvPr>
              <p:cNvSpPr txBox="1"/>
              <p:nvPr/>
            </p:nvSpPr>
            <p:spPr>
              <a:xfrm>
                <a:off x="3522977" y="3226220"/>
                <a:ext cx="6816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Patna</a:t>
                </a:r>
                <a:endParaRPr dirty="0"/>
              </a:p>
            </p:txBody>
          </p:sp>
          <p:sp>
            <p:nvSpPr>
              <p:cNvPr id="154" name="Google Shape;17772;p21">
                <a:extLst>
                  <a:ext uri="{FF2B5EF4-FFF2-40B4-BE49-F238E27FC236}">
                    <a16:creationId xmlns="" xmlns:a16="http://schemas.microsoft.com/office/drawing/2014/main" id="{72D71E9E-2A97-41B1-8CC0-F15A6D8C13B9}"/>
                  </a:ext>
                </a:extLst>
              </p:cNvPr>
              <p:cNvSpPr/>
              <p:nvPr/>
            </p:nvSpPr>
            <p:spPr>
              <a:xfrm>
                <a:off x="3526819" y="3316963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7779;p21">
                <a:extLst>
                  <a:ext uri="{FF2B5EF4-FFF2-40B4-BE49-F238E27FC236}">
                    <a16:creationId xmlns="" xmlns:a16="http://schemas.microsoft.com/office/drawing/2014/main" id="{6A06E4AE-6BE3-4CC1-A927-4B39057B8C3E}"/>
                  </a:ext>
                </a:extLst>
              </p:cNvPr>
              <p:cNvSpPr txBox="1"/>
              <p:nvPr/>
            </p:nvSpPr>
            <p:spPr>
              <a:xfrm>
                <a:off x="2159425" y="2591267"/>
                <a:ext cx="6816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Agra</a:t>
                </a:r>
                <a:endParaRPr dirty="0"/>
              </a:p>
            </p:txBody>
          </p:sp>
          <p:sp>
            <p:nvSpPr>
              <p:cNvPr id="159" name="Google Shape;17780;p21">
                <a:extLst>
                  <a:ext uri="{FF2B5EF4-FFF2-40B4-BE49-F238E27FC236}">
                    <a16:creationId xmlns="" xmlns:a16="http://schemas.microsoft.com/office/drawing/2014/main" id="{45508975-6724-4B96-BD6E-C673DF23631F}"/>
                  </a:ext>
                </a:extLst>
              </p:cNvPr>
              <p:cNvSpPr/>
              <p:nvPr/>
            </p:nvSpPr>
            <p:spPr>
              <a:xfrm>
                <a:off x="2140207" y="2797799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7779;p21">
                <a:extLst>
                  <a:ext uri="{FF2B5EF4-FFF2-40B4-BE49-F238E27FC236}">
                    <a16:creationId xmlns="" xmlns:a16="http://schemas.microsoft.com/office/drawing/2014/main" id="{B917AC82-3937-4EAF-9180-45D6EA6BB241}"/>
                  </a:ext>
                </a:extLst>
              </p:cNvPr>
              <p:cNvSpPr txBox="1"/>
              <p:nvPr/>
            </p:nvSpPr>
            <p:spPr>
              <a:xfrm>
                <a:off x="1449481" y="3667502"/>
                <a:ext cx="6816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Bhopal</a:t>
                </a:r>
                <a:endParaRPr dirty="0"/>
              </a:p>
            </p:txBody>
          </p:sp>
          <p:sp>
            <p:nvSpPr>
              <p:cNvPr id="161" name="Google Shape;17780;p21">
                <a:extLst>
                  <a:ext uri="{FF2B5EF4-FFF2-40B4-BE49-F238E27FC236}">
                    <a16:creationId xmlns="" xmlns:a16="http://schemas.microsoft.com/office/drawing/2014/main" id="{A34203A9-6283-4415-881B-C5D5F9E1336C}"/>
                  </a:ext>
                </a:extLst>
              </p:cNvPr>
              <p:cNvSpPr/>
              <p:nvPr/>
            </p:nvSpPr>
            <p:spPr>
              <a:xfrm>
                <a:off x="1918873" y="3738198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7771;p21">
                <a:extLst>
                  <a:ext uri="{FF2B5EF4-FFF2-40B4-BE49-F238E27FC236}">
                    <a16:creationId xmlns="" xmlns:a16="http://schemas.microsoft.com/office/drawing/2014/main" id="{C71B944F-DC58-46D2-8F0D-6F3425DCFEB5}"/>
                  </a:ext>
                </a:extLst>
              </p:cNvPr>
              <p:cNvSpPr txBox="1"/>
              <p:nvPr/>
            </p:nvSpPr>
            <p:spPr>
              <a:xfrm>
                <a:off x="2487322" y="2876975"/>
                <a:ext cx="6816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Varanasi</a:t>
                </a:r>
                <a:endParaRPr dirty="0"/>
              </a:p>
            </p:txBody>
          </p:sp>
          <p:sp>
            <p:nvSpPr>
              <p:cNvPr id="164" name="Google Shape;17772;p21">
                <a:extLst>
                  <a:ext uri="{FF2B5EF4-FFF2-40B4-BE49-F238E27FC236}">
                    <a16:creationId xmlns="" xmlns:a16="http://schemas.microsoft.com/office/drawing/2014/main" id="{EB429B7D-F33C-427D-91E6-18D1D46189DB}"/>
                  </a:ext>
                </a:extLst>
              </p:cNvPr>
              <p:cNvSpPr/>
              <p:nvPr/>
            </p:nvSpPr>
            <p:spPr>
              <a:xfrm>
                <a:off x="2843772" y="3044328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7771;p21">
                <a:extLst>
                  <a:ext uri="{FF2B5EF4-FFF2-40B4-BE49-F238E27FC236}">
                    <a16:creationId xmlns="" xmlns:a16="http://schemas.microsoft.com/office/drawing/2014/main" id="{C80FC2CC-C861-412B-844A-172D58D97C30}"/>
                  </a:ext>
                </a:extLst>
              </p:cNvPr>
              <p:cNvSpPr txBox="1"/>
              <p:nvPr/>
            </p:nvSpPr>
            <p:spPr>
              <a:xfrm>
                <a:off x="2785069" y="4372990"/>
                <a:ext cx="1053045" cy="23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Bhubaneshwar</a:t>
                </a:r>
                <a:endParaRPr dirty="0"/>
              </a:p>
            </p:txBody>
          </p:sp>
          <p:sp>
            <p:nvSpPr>
              <p:cNvPr id="166" name="Google Shape;17772;p21">
                <a:extLst>
                  <a:ext uri="{FF2B5EF4-FFF2-40B4-BE49-F238E27FC236}">
                    <a16:creationId xmlns="" xmlns:a16="http://schemas.microsoft.com/office/drawing/2014/main" id="{F66727DC-1C3C-4AD0-A40B-95190965012F}"/>
                  </a:ext>
                </a:extLst>
              </p:cNvPr>
              <p:cNvSpPr/>
              <p:nvPr/>
            </p:nvSpPr>
            <p:spPr>
              <a:xfrm>
                <a:off x="3470525" y="4315822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7779;p21">
                <a:extLst>
                  <a:ext uri="{FF2B5EF4-FFF2-40B4-BE49-F238E27FC236}">
                    <a16:creationId xmlns="" xmlns:a16="http://schemas.microsoft.com/office/drawing/2014/main" id="{4DB415C4-4F9D-4AF7-8355-6D152AE67DA2}"/>
                  </a:ext>
                </a:extLst>
              </p:cNvPr>
              <p:cNvSpPr txBox="1"/>
              <p:nvPr/>
            </p:nvSpPr>
            <p:spPr>
              <a:xfrm>
                <a:off x="767100" y="3025097"/>
                <a:ext cx="6816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Udaipur</a:t>
                </a:r>
                <a:endParaRPr dirty="0"/>
              </a:p>
            </p:txBody>
          </p:sp>
          <p:sp>
            <p:nvSpPr>
              <p:cNvPr id="169" name="Google Shape;17780;p21">
                <a:extLst>
                  <a:ext uri="{FF2B5EF4-FFF2-40B4-BE49-F238E27FC236}">
                    <a16:creationId xmlns="" xmlns:a16="http://schemas.microsoft.com/office/drawing/2014/main" id="{F01B018D-246D-4153-8699-E4FA93B2EDF9}"/>
                  </a:ext>
                </a:extLst>
              </p:cNvPr>
              <p:cNvSpPr/>
              <p:nvPr/>
            </p:nvSpPr>
            <p:spPr>
              <a:xfrm>
                <a:off x="1328012" y="3176360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771;p21">
                <a:extLst>
                  <a:ext uri="{FF2B5EF4-FFF2-40B4-BE49-F238E27FC236}">
                    <a16:creationId xmlns="" xmlns:a16="http://schemas.microsoft.com/office/drawing/2014/main" id="{5312A4D1-8D1B-4F63-966B-3FF6B29964DE}"/>
                  </a:ext>
                </a:extLst>
              </p:cNvPr>
              <p:cNvSpPr txBox="1"/>
              <p:nvPr/>
            </p:nvSpPr>
            <p:spPr>
              <a:xfrm>
                <a:off x="2356044" y="3463959"/>
                <a:ext cx="6816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Khajuraho</a:t>
                </a:r>
                <a:endParaRPr dirty="0"/>
              </a:p>
            </p:txBody>
          </p:sp>
          <p:sp>
            <p:nvSpPr>
              <p:cNvPr id="172" name="Google Shape;17772;p21">
                <a:extLst>
                  <a:ext uri="{FF2B5EF4-FFF2-40B4-BE49-F238E27FC236}">
                    <a16:creationId xmlns="" xmlns:a16="http://schemas.microsoft.com/office/drawing/2014/main" id="{D9E43ED9-68CA-492B-8B67-F846F82362F0}"/>
                  </a:ext>
                </a:extLst>
              </p:cNvPr>
              <p:cNvSpPr/>
              <p:nvPr/>
            </p:nvSpPr>
            <p:spPr>
              <a:xfrm>
                <a:off x="2434853" y="3407772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771;p21">
                <a:extLst>
                  <a:ext uri="{FF2B5EF4-FFF2-40B4-BE49-F238E27FC236}">
                    <a16:creationId xmlns="" xmlns:a16="http://schemas.microsoft.com/office/drawing/2014/main" id="{FA446EE1-E2FB-4049-AD6C-4041EF25635E}"/>
                  </a:ext>
                </a:extLst>
              </p:cNvPr>
              <p:cNvSpPr txBox="1"/>
              <p:nvPr/>
            </p:nvSpPr>
            <p:spPr>
              <a:xfrm>
                <a:off x="5196117" y="2516646"/>
                <a:ext cx="681600" cy="23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Itanagar</a:t>
                </a:r>
                <a:endParaRPr dirty="0"/>
              </a:p>
            </p:txBody>
          </p:sp>
          <p:sp>
            <p:nvSpPr>
              <p:cNvPr id="175" name="Google Shape;17772;p21">
                <a:extLst>
                  <a:ext uri="{FF2B5EF4-FFF2-40B4-BE49-F238E27FC236}">
                    <a16:creationId xmlns="" xmlns:a16="http://schemas.microsoft.com/office/drawing/2014/main" id="{5B7EDAD5-2884-4F2D-8919-104427448F0E}"/>
                  </a:ext>
                </a:extLst>
              </p:cNvPr>
              <p:cNvSpPr/>
              <p:nvPr/>
            </p:nvSpPr>
            <p:spPr>
              <a:xfrm>
                <a:off x="5141080" y="2595996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17775;p21">
                <a:extLst>
                  <a:ext uri="{FF2B5EF4-FFF2-40B4-BE49-F238E27FC236}">
                    <a16:creationId xmlns="" xmlns:a16="http://schemas.microsoft.com/office/drawing/2014/main" id="{3F30094B-C59B-48A5-AA6F-F2D55578A2BF}"/>
                  </a:ext>
                </a:extLst>
              </p:cNvPr>
              <p:cNvSpPr txBox="1"/>
              <p:nvPr/>
            </p:nvSpPr>
            <p:spPr>
              <a:xfrm>
                <a:off x="1517244" y="5895126"/>
                <a:ext cx="8388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Mysore</a:t>
                </a:r>
                <a:endParaRPr dirty="0"/>
              </a:p>
            </p:txBody>
          </p:sp>
          <p:sp>
            <p:nvSpPr>
              <p:cNvPr id="480" name="Google Shape;17776;p21">
                <a:extLst>
                  <a:ext uri="{FF2B5EF4-FFF2-40B4-BE49-F238E27FC236}">
                    <a16:creationId xmlns="" xmlns:a16="http://schemas.microsoft.com/office/drawing/2014/main" id="{543DC4F1-A79D-446B-896A-A86CA673A3DE}"/>
                  </a:ext>
                </a:extLst>
              </p:cNvPr>
              <p:cNvSpPr/>
              <p:nvPr/>
            </p:nvSpPr>
            <p:spPr>
              <a:xfrm>
                <a:off x="1781440" y="5864819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17772;p21">
                <a:extLst>
                  <a:ext uri="{FF2B5EF4-FFF2-40B4-BE49-F238E27FC236}">
                    <a16:creationId xmlns="" xmlns:a16="http://schemas.microsoft.com/office/drawing/2014/main" id="{429561C8-8116-43BB-B72A-E822A2DEA378}"/>
                  </a:ext>
                </a:extLst>
              </p:cNvPr>
              <p:cNvSpPr/>
              <p:nvPr/>
            </p:nvSpPr>
            <p:spPr>
              <a:xfrm>
                <a:off x="3882074" y="4819589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17776;p21">
                <a:extLst>
                  <a:ext uri="{FF2B5EF4-FFF2-40B4-BE49-F238E27FC236}">
                    <a16:creationId xmlns="" xmlns:a16="http://schemas.microsoft.com/office/drawing/2014/main" id="{A7310975-8CC2-4717-99B0-16BF157B7F88}"/>
                  </a:ext>
                </a:extLst>
              </p:cNvPr>
              <p:cNvSpPr/>
              <p:nvPr/>
            </p:nvSpPr>
            <p:spPr>
              <a:xfrm>
                <a:off x="3879030" y="4979045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17771;p21">
                <a:extLst>
                  <a:ext uri="{FF2B5EF4-FFF2-40B4-BE49-F238E27FC236}">
                    <a16:creationId xmlns="" xmlns:a16="http://schemas.microsoft.com/office/drawing/2014/main" id="{F1F66ED9-7776-4C74-87C1-915EAE8804FC}"/>
                  </a:ext>
                </a:extLst>
              </p:cNvPr>
              <p:cNvSpPr txBox="1"/>
              <p:nvPr/>
            </p:nvSpPr>
            <p:spPr>
              <a:xfrm>
                <a:off x="3982785" y="4738589"/>
                <a:ext cx="1053045" cy="23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Non-RCS Airport</a:t>
                </a:r>
                <a:endParaRPr dirty="0"/>
              </a:p>
            </p:txBody>
          </p:sp>
          <p:sp>
            <p:nvSpPr>
              <p:cNvPr id="485" name="Google Shape;17771;p21">
                <a:extLst>
                  <a:ext uri="{FF2B5EF4-FFF2-40B4-BE49-F238E27FC236}">
                    <a16:creationId xmlns="" xmlns:a16="http://schemas.microsoft.com/office/drawing/2014/main" id="{56838002-64F6-4457-978C-79D10D21AFC0}"/>
                  </a:ext>
                </a:extLst>
              </p:cNvPr>
              <p:cNvSpPr txBox="1"/>
              <p:nvPr/>
            </p:nvSpPr>
            <p:spPr>
              <a:xfrm>
                <a:off x="3982785" y="4886772"/>
                <a:ext cx="1053045" cy="23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RCS Airport</a:t>
                </a:r>
                <a:endParaRPr dirty="0"/>
              </a:p>
            </p:txBody>
          </p:sp>
          <p:sp>
            <p:nvSpPr>
              <p:cNvPr id="492" name="Google Shape;17769;p21">
                <a:extLst>
                  <a:ext uri="{FF2B5EF4-FFF2-40B4-BE49-F238E27FC236}">
                    <a16:creationId xmlns="" xmlns:a16="http://schemas.microsoft.com/office/drawing/2014/main" id="{B08C5FB2-8128-432A-8662-3D4B52C91F69}"/>
                  </a:ext>
                </a:extLst>
              </p:cNvPr>
              <p:cNvSpPr txBox="1"/>
              <p:nvPr/>
            </p:nvSpPr>
            <p:spPr>
              <a:xfrm>
                <a:off x="2285571" y="4917438"/>
                <a:ext cx="742693" cy="23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Hyderabad</a:t>
                </a:r>
                <a:endParaRPr dirty="0"/>
              </a:p>
            </p:txBody>
          </p:sp>
          <p:sp>
            <p:nvSpPr>
              <p:cNvPr id="493" name="Google Shape;17770;p21">
                <a:extLst>
                  <a:ext uri="{FF2B5EF4-FFF2-40B4-BE49-F238E27FC236}">
                    <a16:creationId xmlns="" xmlns:a16="http://schemas.microsoft.com/office/drawing/2014/main" id="{FAC143B8-B1FD-40ED-96C1-ACC1ADB2575D}"/>
                  </a:ext>
                </a:extLst>
              </p:cNvPr>
              <p:cNvSpPr/>
              <p:nvPr/>
            </p:nvSpPr>
            <p:spPr>
              <a:xfrm>
                <a:off x="2240183" y="4979364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17775;p21">
                <a:extLst>
                  <a:ext uri="{FF2B5EF4-FFF2-40B4-BE49-F238E27FC236}">
                    <a16:creationId xmlns="" xmlns:a16="http://schemas.microsoft.com/office/drawing/2014/main" id="{27B6E232-ACC3-488F-918E-023818E10817}"/>
                  </a:ext>
                </a:extLst>
              </p:cNvPr>
              <p:cNvSpPr txBox="1"/>
              <p:nvPr/>
            </p:nvSpPr>
            <p:spPr>
              <a:xfrm>
                <a:off x="1174280" y="5155623"/>
                <a:ext cx="8388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Belgaum</a:t>
                </a:r>
                <a:endParaRPr dirty="0"/>
              </a:p>
            </p:txBody>
          </p:sp>
          <p:sp>
            <p:nvSpPr>
              <p:cNvPr id="495" name="Google Shape;17776;p21">
                <a:extLst>
                  <a:ext uri="{FF2B5EF4-FFF2-40B4-BE49-F238E27FC236}">
                    <a16:creationId xmlns="" xmlns:a16="http://schemas.microsoft.com/office/drawing/2014/main" id="{A0F622D1-E035-4A02-AB40-34AE50797138}"/>
                  </a:ext>
                </a:extLst>
              </p:cNvPr>
              <p:cNvSpPr/>
              <p:nvPr/>
            </p:nvSpPr>
            <p:spPr>
              <a:xfrm>
                <a:off x="1438476" y="5125316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561A6CB-4561-42B8-A1FA-B22183E7FA81}"/>
                </a:ext>
              </a:extLst>
            </p:cNvPr>
            <p:cNvSpPr/>
            <p:nvPr/>
          </p:nvSpPr>
          <p:spPr>
            <a:xfrm>
              <a:off x="4773451" y="2145930"/>
              <a:ext cx="301551" cy="2277005"/>
            </a:xfrm>
            <a:custGeom>
              <a:avLst/>
              <a:gdLst>
                <a:gd name="connsiteX0" fmla="*/ 0 w 193675"/>
                <a:gd name="connsiteY0" fmla="*/ 0 h 1492250"/>
                <a:gd name="connsiteX1" fmla="*/ 193675 w 193675"/>
                <a:gd name="connsiteY1" fmla="*/ 1492250 h 1492250"/>
                <a:gd name="connsiteX0" fmla="*/ 0 w 202142"/>
                <a:gd name="connsiteY0" fmla="*/ 0 h 2313517"/>
                <a:gd name="connsiteX1" fmla="*/ 202142 w 202142"/>
                <a:gd name="connsiteY1" fmla="*/ 2313517 h 2313517"/>
                <a:gd name="connsiteX0" fmla="*/ 0 w 284711"/>
                <a:gd name="connsiteY0" fmla="*/ 0 h 2313517"/>
                <a:gd name="connsiteX1" fmla="*/ 202142 w 284711"/>
                <a:gd name="connsiteY1" fmla="*/ 2313517 h 2313517"/>
                <a:gd name="connsiteX0" fmla="*/ 0 w 326564"/>
                <a:gd name="connsiteY0" fmla="*/ 0 h 2313517"/>
                <a:gd name="connsiteX1" fmla="*/ 202142 w 326564"/>
                <a:gd name="connsiteY1" fmla="*/ 2313517 h 2313517"/>
                <a:gd name="connsiteX0" fmla="*/ 0 w 337072"/>
                <a:gd name="connsiteY0" fmla="*/ 0 h 2313517"/>
                <a:gd name="connsiteX1" fmla="*/ 202142 w 337072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7963"/>
                <a:gd name="connsiteY0" fmla="*/ 0 h 2277005"/>
                <a:gd name="connsiteX1" fmla="*/ 205317 w 367963"/>
                <a:gd name="connsiteY1" fmla="*/ 2277005 h 2277005"/>
                <a:gd name="connsiteX0" fmla="*/ 0 w 343032"/>
                <a:gd name="connsiteY0" fmla="*/ 0 h 2277005"/>
                <a:gd name="connsiteX1" fmla="*/ 205317 w 343032"/>
                <a:gd name="connsiteY1" fmla="*/ 2277005 h 2277005"/>
                <a:gd name="connsiteX0" fmla="*/ 0 w 301551"/>
                <a:gd name="connsiteY0" fmla="*/ 0 h 2277005"/>
                <a:gd name="connsiteX1" fmla="*/ 205317 w 301551"/>
                <a:gd name="connsiteY1" fmla="*/ 2277005 h 227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551" h="2277005">
                  <a:moveTo>
                    <a:pt x="0" y="0"/>
                  </a:moveTo>
                  <a:cubicBezTo>
                    <a:pt x="293159" y="848784"/>
                    <a:pt x="394759" y="1491721"/>
                    <a:pt x="205317" y="227700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32386976-2F20-41E0-A94E-8291051C57E2}"/>
                </a:ext>
              </a:extLst>
            </p:cNvPr>
            <p:cNvSpPr/>
            <p:nvPr/>
          </p:nvSpPr>
          <p:spPr>
            <a:xfrm rot="18560759">
              <a:off x="5508484" y="1608917"/>
              <a:ext cx="398145" cy="2106257"/>
            </a:xfrm>
            <a:custGeom>
              <a:avLst/>
              <a:gdLst>
                <a:gd name="connsiteX0" fmla="*/ 0 w 193675"/>
                <a:gd name="connsiteY0" fmla="*/ 0 h 1492250"/>
                <a:gd name="connsiteX1" fmla="*/ 193675 w 193675"/>
                <a:gd name="connsiteY1" fmla="*/ 1492250 h 1492250"/>
                <a:gd name="connsiteX0" fmla="*/ 0 w 202142"/>
                <a:gd name="connsiteY0" fmla="*/ 0 h 2313517"/>
                <a:gd name="connsiteX1" fmla="*/ 202142 w 202142"/>
                <a:gd name="connsiteY1" fmla="*/ 2313517 h 2313517"/>
                <a:gd name="connsiteX0" fmla="*/ 0 w 284711"/>
                <a:gd name="connsiteY0" fmla="*/ 0 h 2313517"/>
                <a:gd name="connsiteX1" fmla="*/ 202142 w 284711"/>
                <a:gd name="connsiteY1" fmla="*/ 2313517 h 2313517"/>
                <a:gd name="connsiteX0" fmla="*/ 0 w 326564"/>
                <a:gd name="connsiteY0" fmla="*/ 0 h 2313517"/>
                <a:gd name="connsiteX1" fmla="*/ 202142 w 326564"/>
                <a:gd name="connsiteY1" fmla="*/ 2313517 h 2313517"/>
                <a:gd name="connsiteX0" fmla="*/ 0 w 337072"/>
                <a:gd name="connsiteY0" fmla="*/ 0 h 2313517"/>
                <a:gd name="connsiteX1" fmla="*/ 202142 w 337072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7963"/>
                <a:gd name="connsiteY0" fmla="*/ 0 h 2277005"/>
                <a:gd name="connsiteX1" fmla="*/ 205317 w 367963"/>
                <a:gd name="connsiteY1" fmla="*/ 2277005 h 2277005"/>
                <a:gd name="connsiteX0" fmla="*/ 0 w 355398"/>
                <a:gd name="connsiteY0" fmla="*/ 0 h 2270889"/>
                <a:gd name="connsiteX1" fmla="*/ 184673 w 355398"/>
                <a:gd name="connsiteY1" fmla="*/ 2270889 h 22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398" h="2270889">
                  <a:moveTo>
                    <a:pt x="0" y="0"/>
                  </a:moveTo>
                  <a:cubicBezTo>
                    <a:pt x="441325" y="806451"/>
                    <a:pt x="433381" y="1527939"/>
                    <a:pt x="184673" y="227088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E937F8DF-B1B5-47DB-95C3-E55AAB501239}"/>
                </a:ext>
              </a:extLst>
            </p:cNvPr>
            <p:cNvSpPr/>
            <p:nvPr/>
          </p:nvSpPr>
          <p:spPr>
            <a:xfrm>
              <a:off x="4977232" y="2864474"/>
              <a:ext cx="202484" cy="881899"/>
            </a:xfrm>
            <a:custGeom>
              <a:avLst/>
              <a:gdLst>
                <a:gd name="connsiteX0" fmla="*/ 0 w 193675"/>
                <a:gd name="connsiteY0" fmla="*/ 0 h 1492250"/>
                <a:gd name="connsiteX1" fmla="*/ 193675 w 193675"/>
                <a:gd name="connsiteY1" fmla="*/ 1492250 h 1492250"/>
                <a:gd name="connsiteX0" fmla="*/ 0 w 202142"/>
                <a:gd name="connsiteY0" fmla="*/ 0 h 2313517"/>
                <a:gd name="connsiteX1" fmla="*/ 202142 w 202142"/>
                <a:gd name="connsiteY1" fmla="*/ 2313517 h 2313517"/>
                <a:gd name="connsiteX0" fmla="*/ 0 w 284711"/>
                <a:gd name="connsiteY0" fmla="*/ 0 h 2313517"/>
                <a:gd name="connsiteX1" fmla="*/ 202142 w 284711"/>
                <a:gd name="connsiteY1" fmla="*/ 2313517 h 2313517"/>
                <a:gd name="connsiteX0" fmla="*/ 0 w 326564"/>
                <a:gd name="connsiteY0" fmla="*/ 0 h 2313517"/>
                <a:gd name="connsiteX1" fmla="*/ 202142 w 326564"/>
                <a:gd name="connsiteY1" fmla="*/ 2313517 h 2313517"/>
                <a:gd name="connsiteX0" fmla="*/ 0 w 337072"/>
                <a:gd name="connsiteY0" fmla="*/ 0 h 2313517"/>
                <a:gd name="connsiteX1" fmla="*/ 202142 w 337072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7963"/>
                <a:gd name="connsiteY0" fmla="*/ 0 h 2277005"/>
                <a:gd name="connsiteX1" fmla="*/ 205317 w 367963"/>
                <a:gd name="connsiteY1" fmla="*/ 2277005 h 2277005"/>
                <a:gd name="connsiteX0" fmla="*/ 184150 w 387821"/>
                <a:gd name="connsiteY0" fmla="*/ 0 h 1607078"/>
                <a:gd name="connsiteX1" fmla="*/ 0 w 387821"/>
                <a:gd name="connsiteY1" fmla="*/ 1607078 h 1607078"/>
                <a:gd name="connsiteX0" fmla="*/ 184150 w 370083"/>
                <a:gd name="connsiteY0" fmla="*/ 0 h 1607078"/>
                <a:gd name="connsiteX1" fmla="*/ 0 w 370083"/>
                <a:gd name="connsiteY1" fmla="*/ 1607078 h 1607078"/>
                <a:gd name="connsiteX0" fmla="*/ 184150 w 287921"/>
                <a:gd name="connsiteY0" fmla="*/ 0 h 1607078"/>
                <a:gd name="connsiteX1" fmla="*/ 0 w 287921"/>
                <a:gd name="connsiteY1" fmla="*/ 1607078 h 1607078"/>
                <a:gd name="connsiteX0" fmla="*/ 184150 w 265664"/>
                <a:gd name="connsiteY0" fmla="*/ 0 h 1607078"/>
                <a:gd name="connsiteX1" fmla="*/ 0 w 265664"/>
                <a:gd name="connsiteY1" fmla="*/ 1607078 h 1607078"/>
                <a:gd name="connsiteX0" fmla="*/ 169862 w 254276"/>
                <a:gd name="connsiteY0" fmla="*/ 0 h 1609810"/>
                <a:gd name="connsiteX1" fmla="*/ 0 w 254276"/>
                <a:gd name="connsiteY1" fmla="*/ 1609810 h 1609810"/>
                <a:gd name="connsiteX0" fmla="*/ 247649 w 318218"/>
                <a:gd name="connsiteY0" fmla="*/ 0 h 1631655"/>
                <a:gd name="connsiteX1" fmla="*/ 0 w 318218"/>
                <a:gd name="connsiteY1" fmla="*/ 1631655 h 1631655"/>
                <a:gd name="connsiteX0" fmla="*/ 247649 w 272258"/>
                <a:gd name="connsiteY0" fmla="*/ 0 h 1631655"/>
                <a:gd name="connsiteX1" fmla="*/ 0 w 272258"/>
                <a:gd name="connsiteY1" fmla="*/ 1631655 h 1631655"/>
                <a:gd name="connsiteX0" fmla="*/ 247649 w 272258"/>
                <a:gd name="connsiteY0" fmla="*/ 0 h 1631655"/>
                <a:gd name="connsiteX1" fmla="*/ 0 w 272258"/>
                <a:gd name="connsiteY1" fmla="*/ 1631655 h 1631655"/>
                <a:gd name="connsiteX0" fmla="*/ 247649 w 252367"/>
                <a:gd name="connsiteY0" fmla="*/ 0 h 1631655"/>
                <a:gd name="connsiteX1" fmla="*/ 0 w 252367"/>
                <a:gd name="connsiteY1" fmla="*/ 1631655 h 1631655"/>
                <a:gd name="connsiteX0" fmla="*/ 195261 w 202484"/>
                <a:gd name="connsiteY0" fmla="*/ 0 h 1516966"/>
                <a:gd name="connsiteX1" fmla="*/ 0 w 202484"/>
                <a:gd name="connsiteY1" fmla="*/ 1516966 h 151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484" h="1516966">
                  <a:moveTo>
                    <a:pt x="195261" y="0"/>
                  </a:moveTo>
                  <a:cubicBezTo>
                    <a:pt x="224895" y="813734"/>
                    <a:pt x="164041" y="1090775"/>
                    <a:pt x="0" y="1516966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CE918BFE-0633-4304-A2EC-537D3498C0CF}"/>
                </a:ext>
              </a:extLst>
            </p:cNvPr>
            <p:cNvSpPr/>
            <p:nvPr/>
          </p:nvSpPr>
          <p:spPr>
            <a:xfrm rot="19168286">
              <a:off x="6030762" y="3038345"/>
              <a:ext cx="354534" cy="1312952"/>
            </a:xfrm>
            <a:custGeom>
              <a:avLst/>
              <a:gdLst>
                <a:gd name="connsiteX0" fmla="*/ 0 w 193675"/>
                <a:gd name="connsiteY0" fmla="*/ 0 h 1492250"/>
                <a:gd name="connsiteX1" fmla="*/ 193675 w 193675"/>
                <a:gd name="connsiteY1" fmla="*/ 1492250 h 1492250"/>
                <a:gd name="connsiteX0" fmla="*/ 0 w 202142"/>
                <a:gd name="connsiteY0" fmla="*/ 0 h 2313517"/>
                <a:gd name="connsiteX1" fmla="*/ 202142 w 202142"/>
                <a:gd name="connsiteY1" fmla="*/ 2313517 h 2313517"/>
                <a:gd name="connsiteX0" fmla="*/ 0 w 284711"/>
                <a:gd name="connsiteY0" fmla="*/ 0 h 2313517"/>
                <a:gd name="connsiteX1" fmla="*/ 202142 w 284711"/>
                <a:gd name="connsiteY1" fmla="*/ 2313517 h 2313517"/>
                <a:gd name="connsiteX0" fmla="*/ 0 w 326564"/>
                <a:gd name="connsiteY0" fmla="*/ 0 h 2313517"/>
                <a:gd name="connsiteX1" fmla="*/ 202142 w 326564"/>
                <a:gd name="connsiteY1" fmla="*/ 2313517 h 2313517"/>
                <a:gd name="connsiteX0" fmla="*/ 0 w 337072"/>
                <a:gd name="connsiteY0" fmla="*/ 0 h 2313517"/>
                <a:gd name="connsiteX1" fmla="*/ 202142 w 337072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7963"/>
                <a:gd name="connsiteY0" fmla="*/ 0 h 2277005"/>
                <a:gd name="connsiteX1" fmla="*/ 205317 w 367963"/>
                <a:gd name="connsiteY1" fmla="*/ 2277005 h 2277005"/>
                <a:gd name="connsiteX0" fmla="*/ 0 w 355398"/>
                <a:gd name="connsiteY0" fmla="*/ 0 h 2270889"/>
                <a:gd name="connsiteX1" fmla="*/ 184673 w 355398"/>
                <a:gd name="connsiteY1" fmla="*/ 2270889 h 2270889"/>
                <a:gd name="connsiteX0" fmla="*/ 0 w 451040"/>
                <a:gd name="connsiteY0" fmla="*/ 0 h 2237996"/>
                <a:gd name="connsiteX1" fmla="*/ 327274 w 451040"/>
                <a:gd name="connsiteY1" fmla="*/ 2237996 h 2237996"/>
                <a:gd name="connsiteX0" fmla="*/ 310070 w 485103"/>
                <a:gd name="connsiteY0" fmla="*/ 0 h 1385292"/>
                <a:gd name="connsiteX1" fmla="*/ 0 w 485103"/>
                <a:gd name="connsiteY1" fmla="*/ 1385292 h 1385292"/>
                <a:gd name="connsiteX0" fmla="*/ 310070 w 482413"/>
                <a:gd name="connsiteY0" fmla="*/ 0 h 1385292"/>
                <a:gd name="connsiteX1" fmla="*/ 0 w 482413"/>
                <a:gd name="connsiteY1" fmla="*/ 1385292 h 1385292"/>
                <a:gd name="connsiteX0" fmla="*/ 310070 w 327530"/>
                <a:gd name="connsiteY0" fmla="*/ 0 h 1385292"/>
                <a:gd name="connsiteX1" fmla="*/ 0 w 327530"/>
                <a:gd name="connsiteY1" fmla="*/ 1385292 h 1385292"/>
                <a:gd name="connsiteX0" fmla="*/ 301677 w 319802"/>
                <a:gd name="connsiteY0" fmla="*/ 0 h 1415577"/>
                <a:gd name="connsiteX1" fmla="*/ 0 w 319802"/>
                <a:gd name="connsiteY1" fmla="*/ 1415577 h 1415577"/>
                <a:gd name="connsiteX0" fmla="*/ 301677 w 317382"/>
                <a:gd name="connsiteY0" fmla="*/ 0 h 1415577"/>
                <a:gd name="connsiteX1" fmla="*/ 0 w 317382"/>
                <a:gd name="connsiteY1" fmla="*/ 1415577 h 1415577"/>
                <a:gd name="connsiteX0" fmla="*/ 301677 w 317707"/>
                <a:gd name="connsiteY0" fmla="*/ 0 h 1415577"/>
                <a:gd name="connsiteX1" fmla="*/ 0 w 317707"/>
                <a:gd name="connsiteY1" fmla="*/ 1415577 h 1415577"/>
                <a:gd name="connsiteX0" fmla="*/ 301677 w 316469"/>
                <a:gd name="connsiteY0" fmla="*/ 0 h 1415577"/>
                <a:gd name="connsiteX1" fmla="*/ 0 w 316469"/>
                <a:gd name="connsiteY1" fmla="*/ 1415577 h 14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69" h="1415577">
                  <a:moveTo>
                    <a:pt x="301677" y="0"/>
                  </a:moveTo>
                  <a:cubicBezTo>
                    <a:pt x="367739" y="391919"/>
                    <a:pt x="202812" y="1071094"/>
                    <a:pt x="0" y="1415577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FB65D3C5-CDA2-4B2A-9D4D-DFA9B2E0F377}"/>
                </a:ext>
              </a:extLst>
            </p:cNvPr>
            <p:cNvSpPr/>
            <p:nvPr/>
          </p:nvSpPr>
          <p:spPr>
            <a:xfrm>
              <a:off x="4225181" y="3234707"/>
              <a:ext cx="133491" cy="489550"/>
            </a:xfrm>
            <a:custGeom>
              <a:avLst/>
              <a:gdLst>
                <a:gd name="connsiteX0" fmla="*/ 0 w 193675"/>
                <a:gd name="connsiteY0" fmla="*/ 0 h 1492250"/>
                <a:gd name="connsiteX1" fmla="*/ 193675 w 193675"/>
                <a:gd name="connsiteY1" fmla="*/ 1492250 h 1492250"/>
                <a:gd name="connsiteX0" fmla="*/ 0 w 202142"/>
                <a:gd name="connsiteY0" fmla="*/ 0 h 2313517"/>
                <a:gd name="connsiteX1" fmla="*/ 202142 w 202142"/>
                <a:gd name="connsiteY1" fmla="*/ 2313517 h 2313517"/>
                <a:gd name="connsiteX0" fmla="*/ 0 w 284711"/>
                <a:gd name="connsiteY0" fmla="*/ 0 h 2313517"/>
                <a:gd name="connsiteX1" fmla="*/ 202142 w 284711"/>
                <a:gd name="connsiteY1" fmla="*/ 2313517 h 2313517"/>
                <a:gd name="connsiteX0" fmla="*/ 0 w 326564"/>
                <a:gd name="connsiteY0" fmla="*/ 0 h 2313517"/>
                <a:gd name="connsiteX1" fmla="*/ 202142 w 326564"/>
                <a:gd name="connsiteY1" fmla="*/ 2313517 h 2313517"/>
                <a:gd name="connsiteX0" fmla="*/ 0 w 337072"/>
                <a:gd name="connsiteY0" fmla="*/ 0 h 2313517"/>
                <a:gd name="connsiteX1" fmla="*/ 202142 w 337072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7963"/>
                <a:gd name="connsiteY0" fmla="*/ 0 h 2277005"/>
                <a:gd name="connsiteX1" fmla="*/ 205317 w 367963"/>
                <a:gd name="connsiteY1" fmla="*/ 2277005 h 2277005"/>
                <a:gd name="connsiteX0" fmla="*/ 184150 w 387821"/>
                <a:gd name="connsiteY0" fmla="*/ 0 h 1607078"/>
                <a:gd name="connsiteX1" fmla="*/ 0 w 387821"/>
                <a:gd name="connsiteY1" fmla="*/ 1607078 h 1607078"/>
                <a:gd name="connsiteX0" fmla="*/ 184150 w 370083"/>
                <a:gd name="connsiteY0" fmla="*/ 0 h 1607078"/>
                <a:gd name="connsiteX1" fmla="*/ 0 w 370083"/>
                <a:gd name="connsiteY1" fmla="*/ 1607078 h 1607078"/>
                <a:gd name="connsiteX0" fmla="*/ 184150 w 287921"/>
                <a:gd name="connsiteY0" fmla="*/ 0 h 1607078"/>
                <a:gd name="connsiteX1" fmla="*/ 0 w 287921"/>
                <a:gd name="connsiteY1" fmla="*/ 1607078 h 1607078"/>
                <a:gd name="connsiteX0" fmla="*/ 184150 w 265664"/>
                <a:gd name="connsiteY0" fmla="*/ 0 h 1607078"/>
                <a:gd name="connsiteX1" fmla="*/ 0 w 265664"/>
                <a:gd name="connsiteY1" fmla="*/ 1607078 h 1607078"/>
                <a:gd name="connsiteX0" fmla="*/ 169862 w 254276"/>
                <a:gd name="connsiteY0" fmla="*/ 0 h 1609810"/>
                <a:gd name="connsiteX1" fmla="*/ 0 w 254276"/>
                <a:gd name="connsiteY1" fmla="*/ 1609810 h 1609810"/>
                <a:gd name="connsiteX0" fmla="*/ 131762 w 224882"/>
                <a:gd name="connsiteY0" fmla="*/ 0 h 1609810"/>
                <a:gd name="connsiteX1" fmla="*/ 0 w 224882"/>
                <a:gd name="connsiteY1" fmla="*/ 1609810 h 1609810"/>
                <a:gd name="connsiteX0" fmla="*/ 131762 w 211184"/>
                <a:gd name="connsiteY0" fmla="*/ 0 h 1609810"/>
                <a:gd name="connsiteX1" fmla="*/ 0 w 211184"/>
                <a:gd name="connsiteY1" fmla="*/ 1609810 h 1609810"/>
                <a:gd name="connsiteX0" fmla="*/ 131762 w 132830"/>
                <a:gd name="connsiteY0" fmla="*/ 0 h 1609810"/>
                <a:gd name="connsiteX1" fmla="*/ 0 w 132830"/>
                <a:gd name="connsiteY1" fmla="*/ 1609810 h 1609810"/>
                <a:gd name="connsiteX0" fmla="*/ 131762 w 132803"/>
                <a:gd name="connsiteY0" fmla="*/ 0 h 1609810"/>
                <a:gd name="connsiteX1" fmla="*/ 0 w 132803"/>
                <a:gd name="connsiteY1" fmla="*/ 1609810 h 1609810"/>
                <a:gd name="connsiteX0" fmla="*/ 131762 w 133491"/>
                <a:gd name="connsiteY0" fmla="*/ 0 h 1609810"/>
                <a:gd name="connsiteX1" fmla="*/ 0 w 133491"/>
                <a:gd name="connsiteY1" fmla="*/ 1609810 h 16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491" h="1609810">
                  <a:moveTo>
                    <a:pt x="131762" y="0"/>
                  </a:moveTo>
                  <a:cubicBezTo>
                    <a:pt x="143933" y="812531"/>
                    <a:pt x="91017" y="1226428"/>
                    <a:pt x="0" y="160981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3B6D30E5-3761-415F-88E3-637CC0198266}"/>
                </a:ext>
              </a:extLst>
            </p:cNvPr>
            <p:cNvSpPr/>
            <p:nvPr/>
          </p:nvSpPr>
          <p:spPr>
            <a:xfrm>
              <a:off x="5003070" y="2601428"/>
              <a:ext cx="463551" cy="806344"/>
            </a:xfrm>
            <a:custGeom>
              <a:avLst/>
              <a:gdLst>
                <a:gd name="connsiteX0" fmla="*/ 0 w 193675"/>
                <a:gd name="connsiteY0" fmla="*/ 0 h 1492250"/>
                <a:gd name="connsiteX1" fmla="*/ 193675 w 193675"/>
                <a:gd name="connsiteY1" fmla="*/ 1492250 h 1492250"/>
                <a:gd name="connsiteX0" fmla="*/ 0 w 202142"/>
                <a:gd name="connsiteY0" fmla="*/ 0 h 2313517"/>
                <a:gd name="connsiteX1" fmla="*/ 202142 w 202142"/>
                <a:gd name="connsiteY1" fmla="*/ 2313517 h 2313517"/>
                <a:gd name="connsiteX0" fmla="*/ 0 w 284711"/>
                <a:gd name="connsiteY0" fmla="*/ 0 h 2313517"/>
                <a:gd name="connsiteX1" fmla="*/ 202142 w 284711"/>
                <a:gd name="connsiteY1" fmla="*/ 2313517 h 2313517"/>
                <a:gd name="connsiteX0" fmla="*/ 0 w 326564"/>
                <a:gd name="connsiteY0" fmla="*/ 0 h 2313517"/>
                <a:gd name="connsiteX1" fmla="*/ 202142 w 326564"/>
                <a:gd name="connsiteY1" fmla="*/ 2313517 h 2313517"/>
                <a:gd name="connsiteX0" fmla="*/ 0 w 337072"/>
                <a:gd name="connsiteY0" fmla="*/ 0 h 2313517"/>
                <a:gd name="connsiteX1" fmla="*/ 202142 w 337072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7963"/>
                <a:gd name="connsiteY0" fmla="*/ 0 h 2277005"/>
                <a:gd name="connsiteX1" fmla="*/ 205317 w 367963"/>
                <a:gd name="connsiteY1" fmla="*/ 2277005 h 2277005"/>
                <a:gd name="connsiteX0" fmla="*/ 184150 w 387821"/>
                <a:gd name="connsiteY0" fmla="*/ 0 h 1607078"/>
                <a:gd name="connsiteX1" fmla="*/ 0 w 387821"/>
                <a:gd name="connsiteY1" fmla="*/ 1607078 h 1607078"/>
                <a:gd name="connsiteX0" fmla="*/ 184150 w 370083"/>
                <a:gd name="connsiteY0" fmla="*/ 0 h 1607078"/>
                <a:gd name="connsiteX1" fmla="*/ 0 w 370083"/>
                <a:gd name="connsiteY1" fmla="*/ 1607078 h 1607078"/>
                <a:gd name="connsiteX0" fmla="*/ 184150 w 287921"/>
                <a:gd name="connsiteY0" fmla="*/ 0 h 1607078"/>
                <a:gd name="connsiteX1" fmla="*/ 0 w 287921"/>
                <a:gd name="connsiteY1" fmla="*/ 1607078 h 1607078"/>
                <a:gd name="connsiteX0" fmla="*/ 184150 w 265664"/>
                <a:gd name="connsiteY0" fmla="*/ 0 h 1607078"/>
                <a:gd name="connsiteX1" fmla="*/ 0 w 265664"/>
                <a:gd name="connsiteY1" fmla="*/ 1607078 h 1607078"/>
                <a:gd name="connsiteX0" fmla="*/ 169862 w 254276"/>
                <a:gd name="connsiteY0" fmla="*/ 0 h 1609810"/>
                <a:gd name="connsiteX1" fmla="*/ 0 w 254276"/>
                <a:gd name="connsiteY1" fmla="*/ 1609810 h 1609810"/>
                <a:gd name="connsiteX0" fmla="*/ 247649 w 318218"/>
                <a:gd name="connsiteY0" fmla="*/ 0 h 1631655"/>
                <a:gd name="connsiteX1" fmla="*/ 0 w 318218"/>
                <a:gd name="connsiteY1" fmla="*/ 1631655 h 1631655"/>
                <a:gd name="connsiteX0" fmla="*/ 247649 w 272258"/>
                <a:gd name="connsiteY0" fmla="*/ 0 h 1631655"/>
                <a:gd name="connsiteX1" fmla="*/ 0 w 272258"/>
                <a:gd name="connsiteY1" fmla="*/ 1631655 h 1631655"/>
                <a:gd name="connsiteX0" fmla="*/ 247649 w 272258"/>
                <a:gd name="connsiteY0" fmla="*/ 0 h 1631655"/>
                <a:gd name="connsiteX1" fmla="*/ 0 w 272258"/>
                <a:gd name="connsiteY1" fmla="*/ 1631655 h 1631655"/>
                <a:gd name="connsiteX0" fmla="*/ 247649 w 252367"/>
                <a:gd name="connsiteY0" fmla="*/ 0 h 1631655"/>
                <a:gd name="connsiteX1" fmla="*/ 0 w 252367"/>
                <a:gd name="connsiteY1" fmla="*/ 1631655 h 1631655"/>
                <a:gd name="connsiteX0" fmla="*/ 0 w 501136"/>
                <a:gd name="connsiteY0" fmla="*/ 0 h 1347664"/>
                <a:gd name="connsiteX1" fmla="*/ 473076 w 501136"/>
                <a:gd name="connsiteY1" fmla="*/ 1347664 h 1347664"/>
                <a:gd name="connsiteX0" fmla="*/ 0 w 512264"/>
                <a:gd name="connsiteY0" fmla="*/ 0 h 1347664"/>
                <a:gd name="connsiteX1" fmla="*/ 473076 w 512264"/>
                <a:gd name="connsiteY1" fmla="*/ 1347664 h 1347664"/>
                <a:gd name="connsiteX0" fmla="*/ 0 w 473076"/>
                <a:gd name="connsiteY0" fmla="*/ 0 h 1347664"/>
                <a:gd name="connsiteX1" fmla="*/ 473076 w 473076"/>
                <a:gd name="connsiteY1" fmla="*/ 1347664 h 1347664"/>
                <a:gd name="connsiteX0" fmla="*/ 0 w 463551"/>
                <a:gd name="connsiteY0" fmla="*/ 0 h 1366778"/>
                <a:gd name="connsiteX1" fmla="*/ 463551 w 463551"/>
                <a:gd name="connsiteY1" fmla="*/ 1366778 h 1366778"/>
                <a:gd name="connsiteX0" fmla="*/ 0 w 463551"/>
                <a:gd name="connsiteY0" fmla="*/ 0 h 1366778"/>
                <a:gd name="connsiteX1" fmla="*/ 463551 w 463551"/>
                <a:gd name="connsiteY1" fmla="*/ 1366778 h 136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3551" h="1366778">
                  <a:moveTo>
                    <a:pt x="0" y="0"/>
                  </a:moveTo>
                  <a:cubicBezTo>
                    <a:pt x="253471" y="281252"/>
                    <a:pt x="437092" y="749440"/>
                    <a:pt x="463551" y="1366778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="" xmlns:a16="http://schemas.microsoft.com/office/drawing/2014/main" id="{D171C32F-DCB6-4342-9257-0AB5CB2825F5}"/>
                </a:ext>
              </a:extLst>
            </p:cNvPr>
            <p:cNvSpPr/>
            <p:nvPr/>
          </p:nvSpPr>
          <p:spPr>
            <a:xfrm>
              <a:off x="7873404" y="2633815"/>
              <a:ext cx="259291" cy="307224"/>
            </a:xfrm>
            <a:custGeom>
              <a:avLst/>
              <a:gdLst>
                <a:gd name="connsiteX0" fmla="*/ 0 w 193675"/>
                <a:gd name="connsiteY0" fmla="*/ 0 h 1492250"/>
                <a:gd name="connsiteX1" fmla="*/ 193675 w 193675"/>
                <a:gd name="connsiteY1" fmla="*/ 1492250 h 1492250"/>
                <a:gd name="connsiteX0" fmla="*/ 0 w 202142"/>
                <a:gd name="connsiteY0" fmla="*/ 0 h 2313517"/>
                <a:gd name="connsiteX1" fmla="*/ 202142 w 202142"/>
                <a:gd name="connsiteY1" fmla="*/ 2313517 h 2313517"/>
                <a:gd name="connsiteX0" fmla="*/ 0 w 284711"/>
                <a:gd name="connsiteY0" fmla="*/ 0 h 2313517"/>
                <a:gd name="connsiteX1" fmla="*/ 202142 w 284711"/>
                <a:gd name="connsiteY1" fmla="*/ 2313517 h 2313517"/>
                <a:gd name="connsiteX0" fmla="*/ 0 w 326564"/>
                <a:gd name="connsiteY0" fmla="*/ 0 h 2313517"/>
                <a:gd name="connsiteX1" fmla="*/ 202142 w 326564"/>
                <a:gd name="connsiteY1" fmla="*/ 2313517 h 2313517"/>
                <a:gd name="connsiteX0" fmla="*/ 0 w 337072"/>
                <a:gd name="connsiteY0" fmla="*/ 0 h 2313517"/>
                <a:gd name="connsiteX1" fmla="*/ 202142 w 337072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7963"/>
                <a:gd name="connsiteY0" fmla="*/ 0 h 2277005"/>
                <a:gd name="connsiteX1" fmla="*/ 205317 w 367963"/>
                <a:gd name="connsiteY1" fmla="*/ 2277005 h 2277005"/>
                <a:gd name="connsiteX0" fmla="*/ 184150 w 387821"/>
                <a:gd name="connsiteY0" fmla="*/ 0 h 1607078"/>
                <a:gd name="connsiteX1" fmla="*/ 0 w 387821"/>
                <a:gd name="connsiteY1" fmla="*/ 1607078 h 1607078"/>
                <a:gd name="connsiteX0" fmla="*/ 184150 w 370083"/>
                <a:gd name="connsiteY0" fmla="*/ 0 h 1607078"/>
                <a:gd name="connsiteX1" fmla="*/ 0 w 370083"/>
                <a:gd name="connsiteY1" fmla="*/ 1607078 h 1607078"/>
                <a:gd name="connsiteX0" fmla="*/ 184150 w 287921"/>
                <a:gd name="connsiteY0" fmla="*/ 0 h 1607078"/>
                <a:gd name="connsiteX1" fmla="*/ 0 w 287921"/>
                <a:gd name="connsiteY1" fmla="*/ 1607078 h 1607078"/>
                <a:gd name="connsiteX0" fmla="*/ 184150 w 265664"/>
                <a:gd name="connsiteY0" fmla="*/ 0 h 1607078"/>
                <a:gd name="connsiteX1" fmla="*/ 0 w 265664"/>
                <a:gd name="connsiteY1" fmla="*/ 1607078 h 1607078"/>
                <a:gd name="connsiteX0" fmla="*/ 169862 w 254276"/>
                <a:gd name="connsiteY0" fmla="*/ 0 h 1609810"/>
                <a:gd name="connsiteX1" fmla="*/ 0 w 254276"/>
                <a:gd name="connsiteY1" fmla="*/ 1609810 h 1609810"/>
                <a:gd name="connsiteX0" fmla="*/ 247649 w 318218"/>
                <a:gd name="connsiteY0" fmla="*/ 0 h 1631655"/>
                <a:gd name="connsiteX1" fmla="*/ 0 w 318218"/>
                <a:gd name="connsiteY1" fmla="*/ 1631655 h 1631655"/>
                <a:gd name="connsiteX0" fmla="*/ 247649 w 272258"/>
                <a:gd name="connsiteY0" fmla="*/ 0 h 1631655"/>
                <a:gd name="connsiteX1" fmla="*/ 0 w 272258"/>
                <a:gd name="connsiteY1" fmla="*/ 1631655 h 1631655"/>
                <a:gd name="connsiteX0" fmla="*/ 247649 w 272258"/>
                <a:gd name="connsiteY0" fmla="*/ 0 h 1631655"/>
                <a:gd name="connsiteX1" fmla="*/ 0 w 272258"/>
                <a:gd name="connsiteY1" fmla="*/ 1631655 h 1631655"/>
                <a:gd name="connsiteX0" fmla="*/ 247649 w 252367"/>
                <a:gd name="connsiteY0" fmla="*/ 0 h 1631655"/>
                <a:gd name="connsiteX1" fmla="*/ 0 w 252367"/>
                <a:gd name="connsiteY1" fmla="*/ 1631655 h 1631655"/>
                <a:gd name="connsiteX0" fmla="*/ 0 w 501136"/>
                <a:gd name="connsiteY0" fmla="*/ 0 h 1347664"/>
                <a:gd name="connsiteX1" fmla="*/ 473076 w 501136"/>
                <a:gd name="connsiteY1" fmla="*/ 1347664 h 1347664"/>
                <a:gd name="connsiteX0" fmla="*/ 0 w 512264"/>
                <a:gd name="connsiteY0" fmla="*/ 0 h 1347664"/>
                <a:gd name="connsiteX1" fmla="*/ 473076 w 512264"/>
                <a:gd name="connsiteY1" fmla="*/ 1347664 h 1347664"/>
                <a:gd name="connsiteX0" fmla="*/ 0 w 473076"/>
                <a:gd name="connsiteY0" fmla="*/ 0 h 1347664"/>
                <a:gd name="connsiteX1" fmla="*/ 473076 w 473076"/>
                <a:gd name="connsiteY1" fmla="*/ 1347664 h 1347664"/>
                <a:gd name="connsiteX0" fmla="*/ 272924 w 337914"/>
                <a:gd name="connsiteY0" fmla="*/ 0 h 568509"/>
                <a:gd name="connsiteX1" fmla="*/ 933 w 337914"/>
                <a:gd name="connsiteY1" fmla="*/ 568509 h 568509"/>
                <a:gd name="connsiteX0" fmla="*/ 274495 w 274495"/>
                <a:gd name="connsiteY0" fmla="*/ 0 h 568509"/>
                <a:gd name="connsiteX1" fmla="*/ 2504 w 274495"/>
                <a:gd name="connsiteY1" fmla="*/ 568509 h 568509"/>
                <a:gd name="connsiteX0" fmla="*/ 271991 w 271991"/>
                <a:gd name="connsiteY0" fmla="*/ 0 h 568509"/>
                <a:gd name="connsiteX1" fmla="*/ 0 w 271991"/>
                <a:gd name="connsiteY1" fmla="*/ 568509 h 568509"/>
                <a:gd name="connsiteX0" fmla="*/ 259291 w 259291"/>
                <a:gd name="connsiteY0" fmla="*/ 0 h 528460"/>
                <a:gd name="connsiteX1" fmla="*/ 0 w 259291"/>
                <a:gd name="connsiteY1" fmla="*/ 528460 h 5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291" h="528460">
                  <a:moveTo>
                    <a:pt x="259291" y="0"/>
                  </a:moveTo>
                  <a:cubicBezTo>
                    <a:pt x="150283" y="123783"/>
                    <a:pt x="81491" y="151422"/>
                    <a:pt x="0" y="52846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="" xmlns:a16="http://schemas.microsoft.com/office/drawing/2014/main" id="{2EEE18B4-7553-44C8-B4FD-82C61C24251E}"/>
                </a:ext>
              </a:extLst>
            </p:cNvPr>
            <p:cNvSpPr/>
            <p:nvPr/>
          </p:nvSpPr>
          <p:spPr>
            <a:xfrm>
              <a:off x="4814888" y="5728685"/>
              <a:ext cx="177947" cy="146087"/>
            </a:xfrm>
            <a:custGeom>
              <a:avLst/>
              <a:gdLst>
                <a:gd name="connsiteX0" fmla="*/ 0 w 193675"/>
                <a:gd name="connsiteY0" fmla="*/ 0 h 1492250"/>
                <a:gd name="connsiteX1" fmla="*/ 193675 w 193675"/>
                <a:gd name="connsiteY1" fmla="*/ 1492250 h 1492250"/>
                <a:gd name="connsiteX0" fmla="*/ 0 w 202142"/>
                <a:gd name="connsiteY0" fmla="*/ 0 h 2313517"/>
                <a:gd name="connsiteX1" fmla="*/ 202142 w 202142"/>
                <a:gd name="connsiteY1" fmla="*/ 2313517 h 2313517"/>
                <a:gd name="connsiteX0" fmla="*/ 0 w 284711"/>
                <a:gd name="connsiteY0" fmla="*/ 0 h 2313517"/>
                <a:gd name="connsiteX1" fmla="*/ 202142 w 284711"/>
                <a:gd name="connsiteY1" fmla="*/ 2313517 h 2313517"/>
                <a:gd name="connsiteX0" fmla="*/ 0 w 326564"/>
                <a:gd name="connsiteY0" fmla="*/ 0 h 2313517"/>
                <a:gd name="connsiteX1" fmla="*/ 202142 w 326564"/>
                <a:gd name="connsiteY1" fmla="*/ 2313517 h 2313517"/>
                <a:gd name="connsiteX0" fmla="*/ 0 w 337072"/>
                <a:gd name="connsiteY0" fmla="*/ 0 h 2313517"/>
                <a:gd name="connsiteX1" fmla="*/ 202142 w 337072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7963"/>
                <a:gd name="connsiteY0" fmla="*/ 0 h 2277005"/>
                <a:gd name="connsiteX1" fmla="*/ 205317 w 367963"/>
                <a:gd name="connsiteY1" fmla="*/ 2277005 h 2277005"/>
                <a:gd name="connsiteX0" fmla="*/ 184150 w 387821"/>
                <a:gd name="connsiteY0" fmla="*/ 0 h 1607078"/>
                <a:gd name="connsiteX1" fmla="*/ 0 w 387821"/>
                <a:gd name="connsiteY1" fmla="*/ 1607078 h 1607078"/>
                <a:gd name="connsiteX0" fmla="*/ 184150 w 370083"/>
                <a:gd name="connsiteY0" fmla="*/ 0 h 1607078"/>
                <a:gd name="connsiteX1" fmla="*/ 0 w 370083"/>
                <a:gd name="connsiteY1" fmla="*/ 1607078 h 1607078"/>
                <a:gd name="connsiteX0" fmla="*/ 184150 w 287921"/>
                <a:gd name="connsiteY0" fmla="*/ 0 h 1607078"/>
                <a:gd name="connsiteX1" fmla="*/ 0 w 287921"/>
                <a:gd name="connsiteY1" fmla="*/ 1607078 h 1607078"/>
                <a:gd name="connsiteX0" fmla="*/ 184150 w 265664"/>
                <a:gd name="connsiteY0" fmla="*/ 0 h 1607078"/>
                <a:gd name="connsiteX1" fmla="*/ 0 w 265664"/>
                <a:gd name="connsiteY1" fmla="*/ 1607078 h 1607078"/>
                <a:gd name="connsiteX0" fmla="*/ 169862 w 254276"/>
                <a:gd name="connsiteY0" fmla="*/ 0 h 1609810"/>
                <a:gd name="connsiteX1" fmla="*/ 0 w 254276"/>
                <a:gd name="connsiteY1" fmla="*/ 1609810 h 1609810"/>
                <a:gd name="connsiteX0" fmla="*/ 247649 w 318218"/>
                <a:gd name="connsiteY0" fmla="*/ 0 h 1631655"/>
                <a:gd name="connsiteX1" fmla="*/ 0 w 318218"/>
                <a:gd name="connsiteY1" fmla="*/ 1631655 h 1631655"/>
                <a:gd name="connsiteX0" fmla="*/ 247649 w 272258"/>
                <a:gd name="connsiteY0" fmla="*/ 0 h 1631655"/>
                <a:gd name="connsiteX1" fmla="*/ 0 w 272258"/>
                <a:gd name="connsiteY1" fmla="*/ 1631655 h 1631655"/>
                <a:gd name="connsiteX0" fmla="*/ 247649 w 272258"/>
                <a:gd name="connsiteY0" fmla="*/ 0 h 1631655"/>
                <a:gd name="connsiteX1" fmla="*/ 0 w 272258"/>
                <a:gd name="connsiteY1" fmla="*/ 1631655 h 1631655"/>
                <a:gd name="connsiteX0" fmla="*/ 247649 w 252367"/>
                <a:gd name="connsiteY0" fmla="*/ 0 h 1631655"/>
                <a:gd name="connsiteX1" fmla="*/ 0 w 252367"/>
                <a:gd name="connsiteY1" fmla="*/ 1631655 h 1631655"/>
                <a:gd name="connsiteX0" fmla="*/ 0 w 501136"/>
                <a:gd name="connsiteY0" fmla="*/ 0 h 1347664"/>
                <a:gd name="connsiteX1" fmla="*/ 473076 w 501136"/>
                <a:gd name="connsiteY1" fmla="*/ 1347664 h 1347664"/>
                <a:gd name="connsiteX0" fmla="*/ 0 w 512264"/>
                <a:gd name="connsiteY0" fmla="*/ 0 h 1347664"/>
                <a:gd name="connsiteX1" fmla="*/ 473076 w 512264"/>
                <a:gd name="connsiteY1" fmla="*/ 1347664 h 1347664"/>
                <a:gd name="connsiteX0" fmla="*/ 0 w 473076"/>
                <a:gd name="connsiteY0" fmla="*/ 0 h 1347664"/>
                <a:gd name="connsiteX1" fmla="*/ 473076 w 473076"/>
                <a:gd name="connsiteY1" fmla="*/ 1347664 h 1347664"/>
                <a:gd name="connsiteX0" fmla="*/ 272924 w 337914"/>
                <a:gd name="connsiteY0" fmla="*/ 0 h 568509"/>
                <a:gd name="connsiteX1" fmla="*/ 933 w 337914"/>
                <a:gd name="connsiteY1" fmla="*/ 568509 h 568509"/>
                <a:gd name="connsiteX0" fmla="*/ 274495 w 274495"/>
                <a:gd name="connsiteY0" fmla="*/ 0 h 568509"/>
                <a:gd name="connsiteX1" fmla="*/ 2504 w 274495"/>
                <a:gd name="connsiteY1" fmla="*/ 568509 h 568509"/>
                <a:gd name="connsiteX0" fmla="*/ 271991 w 271991"/>
                <a:gd name="connsiteY0" fmla="*/ 0 h 568509"/>
                <a:gd name="connsiteX1" fmla="*/ 0 w 271991"/>
                <a:gd name="connsiteY1" fmla="*/ 568509 h 568509"/>
                <a:gd name="connsiteX0" fmla="*/ 259291 w 259291"/>
                <a:gd name="connsiteY0" fmla="*/ 0 h 528460"/>
                <a:gd name="connsiteX1" fmla="*/ 0 w 259291"/>
                <a:gd name="connsiteY1" fmla="*/ 528460 h 5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291" h="528460">
                  <a:moveTo>
                    <a:pt x="259291" y="0"/>
                  </a:moveTo>
                  <a:cubicBezTo>
                    <a:pt x="150283" y="123783"/>
                    <a:pt x="81491" y="151422"/>
                    <a:pt x="0" y="52846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="" xmlns:a16="http://schemas.microsoft.com/office/drawing/2014/main" id="{80456122-BF2C-4F30-A3C7-7F2EA1A037FE}"/>
                </a:ext>
              </a:extLst>
            </p:cNvPr>
            <p:cNvSpPr/>
            <p:nvPr/>
          </p:nvSpPr>
          <p:spPr>
            <a:xfrm>
              <a:off x="4498649" y="4998739"/>
              <a:ext cx="723972" cy="137831"/>
            </a:xfrm>
            <a:custGeom>
              <a:avLst/>
              <a:gdLst>
                <a:gd name="connsiteX0" fmla="*/ 0 w 193675"/>
                <a:gd name="connsiteY0" fmla="*/ 0 h 1492250"/>
                <a:gd name="connsiteX1" fmla="*/ 193675 w 193675"/>
                <a:gd name="connsiteY1" fmla="*/ 1492250 h 1492250"/>
                <a:gd name="connsiteX0" fmla="*/ 0 w 202142"/>
                <a:gd name="connsiteY0" fmla="*/ 0 h 2313517"/>
                <a:gd name="connsiteX1" fmla="*/ 202142 w 202142"/>
                <a:gd name="connsiteY1" fmla="*/ 2313517 h 2313517"/>
                <a:gd name="connsiteX0" fmla="*/ 0 w 284711"/>
                <a:gd name="connsiteY0" fmla="*/ 0 h 2313517"/>
                <a:gd name="connsiteX1" fmla="*/ 202142 w 284711"/>
                <a:gd name="connsiteY1" fmla="*/ 2313517 h 2313517"/>
                <a:gd name="connsiteX0" fmla="*/ 0 w 326564"/>
                <a:gd name="connsiteY0" fmla="*/ 0 h 2313517"/>
                <a:gd name="connsiteX1" fmla="*/ 202142 w 326564"/>
                <a:gd name="connsiteY1" fmla="*/ 2313517 h 2313517"/>
                <a:gd name="connsiteX0" fmla="*/ 0 w 337072"/>
                <a:gd name="connsiteY0" fmla="*/ 0 h 2313517"/>
                <a:gd name="connsiteX1" fmla="*/ 202142 w 337072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6001"/>
                <a:gd name="connsiteY0" fmla="*/ 0 h 2313517"/>
                <a:gd name="connsiteX1" fmla="*/ 202142 w 366001"/>
                <a:gd name="connsiteY1" fmla="*/ 2313517 h 2313517"/>
                <a:gd name="connsiteX0" fmla="*/ 0 w 367963"/>
                <a:gd name="connsiteY0" fmla="*/ 0 h 2277005"/>
                <a:gd name="connsiteX1" fmla="*/ 205317 w 367963"/>
                <a:gd name="connsiteY1" fmla="*/ 2277005 h 2277005"/>
                <a:gd name="connsiteX0" fmla="*/ 184150 w 387821"/>
                <a:gd name="connsiteY0" fmla="*/ 0 h 1607078"/>
                <a:gd name="connsiteX1" fmla="*/ 0 w 387821"/>
                <a:gd name="connsiteY1" fmla="*/ 1607078 h 1607078"/>
                <a:gd name="connsiteX0" fmla="*/ 184150 w 370083"/>
                <a:gd name="connsiteY0" fmla="*/ 0 h 1607078"/>
                <a:gd name="connsiteX1" fmla="*/ 0 w 370083"/>
                <a:gd name="connsiteY1" fmla="*/ 1607078 h 1607078"/>
                <a:gd name="connsiteX0" fmla="*/ 184150 w 287921"/>
                <a:gd name="connsiteY0" fmla="*/ 0 h 1607078"/>
                <a:gd name="connsiteX1" fmla="*/ 0 w 287921"/>
                <a:gd name="connsiteY1" fmla="*/ 1607078 h 1607078"/>
                <a:gd name="connsiteX0" fmla="*/ 184150 w 265664"/>
                <a:gd name="connsiteY0" fmla="*/ 0 h 1607078"/>
                <a:gd name="connsiteX1" fmla="*/ 0 w 265664"/>
                <a:gd name="connsiteY1" fmla="*/ 1607078 h 1607078"/>
                <a:gd name="connsiteX0" fmla="*/ 169862 w 254276"/>
                <a:gd name="connsiteY0" fmla="*/ 0 h 1609810"/>
                <a:gd name="connsiteX1" fmla="*/ 0 w 254276"/>
                <a:gd name="connsiteY1" fmla="*/ 1609810 h 1609810"/>
                <a:gd name="connsiteX0" fmla="*/ 247649 w 318218"/>
                <a:gd name="connsiteY0" fmla="*/ 0 h 1631655"/>
                <a:gd name="connsiteX1" fmla="*/ 0 w 318218"/>
                <a:gd name="connsiteY1" fmla="*/ 1631655 h 1631655"/>
                <a:gd name="connsiteX0" fmla="*/ 247649 w 272258"/>
                <a:gd name="connsiteY0" fmla="*/ 0 h 1631655"/>
                <a:gd name="connsiteX1" fmla="*/ 0 w 272258"/>
                <a:gd name="connsiteY1" fmla="*/ 1631655 h 1631655"/>
                <a:gd name="connsiteX0" fmla="*/ 247649 w 272258"/>
                <a:gd name="connsiteY0" fmla="*/ 0 h 1631655"/>
                <a:gd name="connsiteX1" fmla="*/ 0 w 272258"/>
                <a:gd name="connsiteY1" fmla="*/ 1631655 h 1631655"/>
                <a:gd name="connsiteX0" fmla="*/ 247649 w 252367"/>
                <a:gd name="connsiteY0" fmla="*/ 0 h 1631655"/>
                <a:gd name="connsiteX1" fmla="*/ 0 w 252367"/>
                <a:gd name="connsiteY1" fmla="*/ 1631655 h 1631655"/>
                <a:gd name="connsiteX0" fmla="*/ 0 w 501136"/>
                <a:gd name="connsiteY0" fmla="*/ 0 h 1347664"/>
                <a:gd name="connsiteX1" fmla="*/ 473076 w 501136"/>
                <a:gd name="connsiteY1" fmla="*/ 1347664 h 1347664"/>
                <a:gd name="connsiteX0" fmla="*/ 0 w 512264"/>
                <a:gd name="connsiteY0" fmla="*/ 0 h 1347664"/>
                <a:gd name="connsiteX1" fmla="*/ 473076 w 512264"/>
                <a:gd name="connsiteY1" fmla="*/ 1347664 h 1347664"/>
                <a:gd name="connsiteX0" fmla="*/ 0 w 473076"/>
                <a:gd name="connsiteY0" fmla="*/ 0 h 1347664"/>
                <a:gd name="connsiteX1" fmla="*/ 473076 w 473076"/>
                <a:gd name="connsiteY1" fmla="*/ 1347664 h 1347664"/>
                <a:gd name="connsiteX0" fmla="*/ 272924 w 337914"/>
                <a:gd name="connsiteY0" fmla="*/ 0 h 568509"/>
                <a:gd name="connsiteX1" fmla="*/ 933 w 337914"/>
                <a:gd name="connsiteY1" fmla="*/ 568509 h 568509"/>
                <a:gd name="connsiteX0" fmla="*/ 274495 w 274495"/>
                <a:gd name="connsiteY0" fmla="*/ 0 h 568509"/>
                <a:gd name="connsiteX1" fmla="*/ 2504 w 274495"/>
                <a:gd name="connsiteY1" fmla="*/ 568509 h 568509"/>
                <a:gd name="connsiteX0" fmla="*/ 271991 w 271991"/>
                <a:gd name="connsiteY0" fmla="*/ 0 h 568509"/>
                <a:gd name="connsiteX1" fmla="*/ 0 w 271991"/>
                <a:gd name="connsiteY1" fmla="*/ 568509 h 568509"/>
                <a:gd name="connsiteX0" fmla="*/ 259291 w 259291"/>
                <a:gd name="connsiteY0" fmla="*/ 0 h 528460"/>
                <a:gd name="connsiteX1" fmla="*/ 0 w 259291"/>
                <a:gd name="connsiteY1" fmla="*/ 528460 h 528460"/>
                <a:gd name="connsiteX0" fmla="*/ 282860 w 282860"/>
                <a:gd name="connsiteY0" fmla="*/ 0 h 528460"/>
                <a:gd name="connsiteX1" fmla="*/ 0 w 282860"/>
                <a:gd name="connsiteY1" fmla="*/ 528460 h 528460"/>
                <a:gd name="connsiteX0" fmla="*/ 316134 w 316134"/>
                <a:gd name="connsiteY0" fmla="*/ 0 h 257945"/>
                <a:gd name="connsiteX1" fmla="*/ 0 w 316134"/>
                <a:gd name="connsiteY1" fmla="*/ 257945 h 257945"/>
                <a:gd name="connsiteX0" fmla="*/ 316134 w 316134"/>
                <a:gd name="connsiteY0" fmla="*/ 32297 h 290242"/>
                <a:gd name="connsiteX1" fmla="*/ 0 w 316134"/>
                <a:gd name="connsiteY1" fmla="*/ 290242 h 290242"/>
                <a:gd name="connsiteX0" fmla="*/ 316134 w 316134"/>
                <a:gd name="connsiteY0" fmla="*/ 8950 h 266895"/>
                <a:gd name="connsiteX1" fmla="*/ 0 w 316134"/>
                <a:gd name="connsiteY1" fmla="*/ 266895 h 2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134" h="266895">
                  <a:moveTo>
                    <a:pt x="316134" y="8950"/>
                  </a:moveTo>
                  <a:cubicBezTo>
                    <a:pt x="199500" y="-24042"/>
                    <a:pt x="100901" y="28186"/>
                    <a:pt x="0" y="26689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" name="Text Placeholder 7">
            <a:extLst>
              <a:ext uri="{FF2B5EF4-FFF2-40B4-BE49-F238E27FC236}">
                <a16:creationId xmlns="" xmlns:a16="http://schemas.microsoft.com/office/drawing/2014/main" id="{5FC0DB90-3312-4433-BEC2-66119FE8177D}"/>
              </a:ext>
            </a:extLst>
          </p:cNvPr>
          <p:cNvSpPr txBox="1">
            <a:spLocks/>
          </p:cNvSpPr>
          <p:nvPr/>
        </p:nvSpPr>
        <p:spPr>
          <a:xfrm>
            <a:off x="370364" y="851966"/>
            <a:ext cx="4006319" cy="1575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These examples show how recreational and religious tourist places are connected through TRCS </a:t>
            </a:r>
          </a:p>
        </p:txBody>
      </p:sp>
    </p:spTree>
    <p:extLst>
      <p:ext uri="{BB962C8B-B14F-4D97-AF65-F5344CB8AC3E}">
        <p14:creationId xmlns:p14="http://schemas.microsoft.com/office/powerpoint/2010/main" val="145900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C3591D0-2159-46C7-95F4-A41B99EC8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49" y="889088"/>
            <a:ext cx="11372851" cy="10496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UDAN 4.3 was a special single stage bidding round under UDAN 4 to award and operationalize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pre-determined RCS Routes sponsored by the Ministry of Tourism</a:t>
            </a:r>
          </a:p>
          <a:p>
            <a:pPr>
              <a:lnSpc>
                <a:spcPct val="150000"/>
              </a:lnSpc>
            </a:pPr>
            <a:endParaRPr lang="en-GB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+mj-lt"/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="" xmlns:a16="http://schemas.microsoft.com/office/drawing/2014/main" id="{2AA3F685-2064-4036-895B-198059970D04}"/>
              </a:ext>
            </a:extLst>
          </p:cNvPr>
          <p:cNvSpPr/>
          <p:nvPr/>
        </p:nvSpPr>
        <p:spPr>
          <a:xfrm>
            <a:off x="1012845" y="2567188"/>
            <a:ext cx="9665541" cy="2697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564515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routes under the bidding process have been pre-defined based on the proposals made by the Ministry of Tourism.</a:t>
            </a:r>
            <a:endParaRPr lang="en-US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342900" marR="564515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Only Individual Route Proposals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allowed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for the bidding process</a:t>
            </a:r>
            <a:endParaRPr lang="en-US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342900" marR="564515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All 10 routes awarded under the round have been </a:t>
            </a:r>
            <a:r>
              <a:rPr lang="en-US" sz="2000" dirty="0" err="1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operationalised</a:t>
            </a:r>
            <a:endParaRPr lang="en-US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" name="Picture 2" descr="UDAN - Wikipedia">
            <a:extLst>
              <a:ext uri="{FF2B5EF4-FFF2-40B4-BE49-F238E27FC236}">
                <a16:creationId xmlns="" xmlns:a16="http://schemas.microsoft.com/office/drawing/2014/main" id="{DF14FCDE-39BA-4E59-8560-F0B415EA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3868" y="-5578"/>
            <a:ext cx="722890" cy="7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5">
            <a:extLst>
              <a:ext uri="{FF2B5EF4-FFF2-40B4-BE49-F238E27FC236}">
                <a16:creationId xmlns="" xmlns:a16="http://schemas.microsoft.com/office/drawing/2014/main" id="{3A38927A-1BA9-4CC5-8CAD-FACD459F8328}"/>
              </a:ext>
            </a:extLst>
          </p:cNvPr>
          <p:cNvSpPr txBox="1">
            <a:spLocks/>
          </p:cNvSpPr>
          <p:nvPr/>
        </p:nvSpPr>
        <p:spPr bwMode="gray">
          <a:xfrm>
            <a:off x="469900" y="260602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UDAN 4.3</a:t>
            </a:r>
            <a:endParaRPr lang="en-GB" sz="1800" b="1" dirty="0"/>
          </a:p>
          <a:p>
            <a:pPr lvl="0"/>
            <a:endParaRPr lang="en-GB" sz="1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76059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498</Words>
  <Application>Microsoft Office PowerPoint</Application>
  <PresentationFormat>Widescreen</PresentationFormat>
  <Paragraphs>92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Asangba Chuba Ao</dc:creator>
  <cp:lastModifiedBy>Usha Padhee</cp:lastModifiedBy>
  <cp:revision>5</cp:revision>
  <dcterms:modified xsi:type="dcterms:W3CDTF">2023-03-28T14:35:22Z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2023-03-28T05:07:47Z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e4aad47b-1f43-482a-b40b-a57ad8cfbbae</vt:lpwstr>
  </property>
  <property fmtid="{D5CDD505-2E9C-101B-9397-08002B2CF9AE}" pid="8" name="MSIP_Label_ea60d57e-af5b-4752-ac57-3e4f28ca11dc_ContentBits">
    <vt:lpwstr>0</vt:lpwstr>
  </property>
</Properties>
</file>